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2"/>
  </p:notesMasterIdLst>
  <p:sldIdLst>
    <p:sldId id="256" r:id="rId2"/>
    <p:sldId id="279" r:id="rId3"/>
    <p:sldId id="274" r:id="rId4"/>
    <p:sldId id="298" r:id="rId5"/>
    <p:sldId id="299" r:id="rId6"/>
    <p:sldId id="300" r:id="rId7"/>
    <p:sldId id="301" r:id="rId8"/>
    <p:sldId id="302" r:id="rId9"/>
    <p:sldId id="303" r:id="rId10"/>
    <p:sldId id="309" r:id="rId11"/>
    <p:sldId id="310" r:id="rId12"/>
    <p:sldId id="313" r:id="rId13"/>
    <p:sldId id="316" r:id="rId14"/>
    <p:sldId id="312" r:id="rId15"/>
    <p:sldId id="311" r:id="rId16"/>
    <p:sldId id="304" r:id="rId17"/>
    <p:sldId id="305" r:id="rId18"/>
    <p:sldId id="307" r:id="rId19"/>
    <p:sldId id="306" r:id="rId20"/>
    <p:sldId id="308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32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481" autoAdjust="0"/>
  </p:normalViewPr>
  <p:slideViewPr>
    <p:cSldViewPr>
      <p:cViewPr varScale="1">
        <p:scale>
          <a:sx n="97" d="100"/>
          <a:sy n="97" d="100"/>
        </p:scale>
        <p:origin x="-20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vopilova\Dropbox\&#1054;&#1090;&#1095;&#1077;&#1090;%20&#1087;&#1086;%20&#1087;&#1088;&#1086;&#1075;&#1088;&#1072;&#1084;&#1084;&#1072;&#1084;\&#1056;&#1086;&#1089;&#1090;%20&#1082;&#1086;&#1083;&#1080;&#1095;&#1077;&#1089;&#1090;&#1074;&#1072;%20&#1087;&#1091;&#1073;&#1083;&#1080;&#1082;&#1072;&#1094;&#1080;&#1081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vopilova\Dropbox\&#1054;&#1090;&#1095;&#1077;&#1090;%20&#1087;&#1086;%20&#1087;&#1088;&#1086;&#1075;&#1088;&#1072;&#1084;&#1084;&#1072;&#1084;\&#1056;&#1086;&#1089;&#1090;%20&#1082;&#1086;&#1083;&#1080;&#1095;&#1077;&#1089;&#1090;&#1074;&#1072;%20&#1087;&#1091;&#1073;&#1083;&#1080;&#1082;&#1072;&#1094;&#1080;&#108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Лист1!$B$30</c:f>
              <c:strCache>
                <c:ptCount val="1"/>
                <c:pt idx="0">
                  <c:v>Parent training</c:v>
                </c:pt>
              </c:strCache>
            </c:strRef>
          </c:tx>
          <c:dLbls>
            <c:dLbl>
              <c:idx val="0"/>
              <c:layout>
                <c:manualLayout>
                  <c:x val="-6.633499170812609E-3"/>
                  <c:y val="-2.4691358024691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7689331122166949E-2"/>
                  <c:y val="-2.8218694885361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6533996683250433E-2"/>
                  <c:y val="-4.2328042328042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4223327805418206E-3"/>
                  <c:y val="2.1164021164021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3548253483206862E-3"/>
                  <c:y val="-2.2448261287155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Лист1!$A$31:$A$38</c:f>
              <c:strCache>
                <c:ptCount val="8"/>
                <c:pt idx="0">
                  <c:v>1941-1950</c:v>
                </c:pt>
                <c:pt idx="1">
                  <c:v>1951-1960</c:v>
                </c:pt>
                <c:pt idx="2">
                  <c:v>1961-1970</c:v>
                </c:pt>
                <c:pt idx="3">
                  <c:v>1971-1980</c:v>
                </c:pt>
                <c:pt idx="4">
                  <c:v>1981-1990</c:v>
                </c:pt>
                <c:pt idx="5">
                  <c:v>1991-2000</c:v>
                </c:pt>
                <c:pt idx="6">
                  <c:v>2001-2010</c:v>
                </c:pt>
                <c:pt idx="7">
                  <c:v>2011-2014</c:v>
                </c:pt>
              </c:strCache>
            </c:strRef>
          </c:cat>
          <c:val>
            <c:numRef>
              <c:f>Лист1!$B$31:$B$38</c:f>
              <c:numCache>
                <c:formatCode>General</c:formatCode>
                <c:ptCount val="8"/>
                <c:pt idx="0">
                  <c:v>10</c:v>
                </c:pt>
                <c:pt idx="1">
                  <c:v>17</c:v>
                </c:pt>
                <c:pt idx="2">
                  <c:v>101</c:v>
                </c:pt>
                <c:pt idx="3">
                  <c:v>1030</c:v>
                </c:pt>
                <c:pt idx="4">
                  <c:v>3220</c:v>
                </c:pt>
                <c:pt idx="5">
                  <c:v>5920</c:v>
                </c:pt>
                <c:pt idx="6">
                  <c:v>15000</c:v>
                </c:pt>
                <c:pt idx="7">
                  <c:v>10700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565824"/>
        <c:axId val="54225728"/>
      </c:lineChart>
      <c:catAx>
        <c:axId val="103565824"/>
        <c:scaling>
          <c:orientation val="minMax"/>
        </c:scaling>
        <c:delete val="0"/>
        <c:axPos val="b"/>
        <c:numFmt formatCode="General" sourceLinked="0"/>
        <c:majorTickMark val="none"/>
        <c:minorTickMark val="out"/>
        <c:tickLblPos val="nextTo"/>
        <c:txPr>
          <a:bodyPr rot="-1680000"/>
          <a:lstStyle/>
          <a:p>
            <a:pPr>
              <a:defRPr/>
            </a:pPr>
            <a:endParaRPr lang="ru-RU"/>
          </a:p>
        </c:txPr>
        <c:crossAx val="54225728"/>
        <c:crosses val="autoZero"/>
        <c:auto val="1"/>
        <c:lblAlgn val="ctr"/>
        <c:lblOffset val="100"/>
        <c:noMultiLvlLbl val="0"/>
      </c:catAx>
      <c:valAx>
        <c:axId val="5422572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Количество статей по данным </a:t>
                </a:r>
                <a:r>
                  <a:rPr lang="en-US"/>
                  <a:t>Google Scholar</a:t>
                </a:r>
              </a:p>
            </c:rich>
          </c:tx>
          <c:layout>
            <c:manualLayout>
              <c:xMode val="edge"/>
              <c:yMode val="edge"/>
              <c:x val="2.1710868231023375E-2"/>
              <c:y val="0.1579869183018789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035658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sz="1400"/>
              <a:t>Parental competence VS Parental self-efficacy </a:t>
            </a:r>
          </a:p>
          <a:p>
            <a:pPr algn="ctr">
              <a:defRPr/>
            </a:pPr>
            <a:r>
              <a:rPr lang="en-US" sz="1400"/>
              <a:t>2000-2013</a:t>
            </a:r>
            <a:endParaRPr lang="ru-RU" sz="1400"/>
          </a:p>
        </c:rich>
      </c:tx>
      <c:layout>
        <c:manualLayout>
          <c:xMode val="edge"/>
          <c:yMode val="edge"/>
          <c:x val="0.2973332847282979"/>
          <c:y val="4.6728176964769708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759470700008338"/>
          <c:y val="0.18137663116344524"/>
          <c:w val="0.81092694663167131"/>
          <c:h val="0.5595869787109942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Лист1!$D$11</c:f>
              <c:strCache>
                <c:ptCount val="1"/>
                <c:pt idx="0">
                  <c:v>Parental competence</c:v>
                </c:pt>
              </c:strCache>
            </c:strRef>
          </c:tx>
          <c:dLbls>
            <c:dLbl>
              <c:idx val="0"/>
              <c:layout>
                <c:manualLayout>
                  <c:x val="-1.5432098765432105E-2"/>
                  <c:y val="-3.1374790191384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2345679012345713E-2"/>
                  <c:y val="-2.3531092643538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8518518518518524E-2"/>
                  <c:y val="-3.1374790191384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888888888888897E-2"/>
                  <c:y val="-2.6145658492820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0864197530864204E-3"/>
                  <c:y val="-2.0916526794256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7.7160493827160542E-3"/>
                  <c:y val="-2.6145658492820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1604938271605006E-2"/>
                  <c:y val="-2.3531092643538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7777777777777801E-2"/>
                  <c:y val="-2.8760224342102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4691358024691374E-2"/>
                  <c:y val="-2.0916526794256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2345679012345684E-2"/>
                  <c:y val="-2.0916732665582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623456790123458E-2"/>
                  <c:y val="-2.3531092643538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6.1728395061729511E-3"/>
                  <c:y val="2.6145658492820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5432098765433238E-3"/>
                  <c:y val="1.5687395095692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Лист1!$C$12:$C$25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Лист1!$D$12:$D$25</c:f>
              <c:numCache>
                <c:formatCode>General</c:formatCode>
                <c:ptCount val="14"/>
                <c:pt idx="0">
                  <c:v>88</c:v>
                </c:pt>
                <c:pt idx="1">
                  <c:v>95</c:v>
                </c:pt>
                <c:pt idx="2">
                  <c:v>124</c:v>
                </c:pt>
                <c:pt idx="3">
                  <c:v>141</c:v>
                </c:pt>
                <c:pt idx="4">
                  <c:v>169</c:v>
                </c:pt>
                <c:pt idx="5">
                  <c:v>153</c:v>
                </c:pt>
                <c:pt idx="6">
                  <c:v>166</c:v>
                </c:pt>
                <c:pt idx="7">
                  <c:v>175</c:v>
                </c:pt>
                <c:pt idx="8">
                  <c:v>193</c:v>
                </c:pt>
                <c:pt idx="9">
                  <c:v>228</c:v>
                </c:pt>
                <c:pt idx="10">
                  <c:v>215</c:v>
                </c:pt>
                <c:pt idx="11">
                  <c:v>256</c:v>
                </c:pt>
                <c:pt idx="12">
                  <c:v>248</c:v>
                </c:pt>
                <c:pt idx="13">
                  <c:v>287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Лист1!$F$11</c:f>
              <c:strCache>
                <c:ptCount val="1"/>
                <c:pt idx="0">
                  <c:v>Parental self-efficacy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1.045826339712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864197530864491E-3"/>
                  <c:y val="1.3072829246410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2592592592593229E-3"/>
                  <c:y val="2.6145658492820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080246913580242E-2"/>
                  <c:y val="2.0916526794256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3888888888888897E-2"/>
                  <c:y val="2.0916526794256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5432098765432105E-2"/>
                  <c:y val="1.8301960944973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0864197530864204E-3"/>
                  <c:y val="1.5687395095692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9.2592592592592657E-3"/>
                  <c:y val="2.0916526794255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3.2407407407407419E-2"/>
                  <c:y val="-1.8301960944974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7777777777777801E-2"/>
                  <c:y val="-1.8301960944974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7.7160493827161695E-3"/>
                  <c:y val="-1.3072829246410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Лист1!$C$12:$C$25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Лист1!$F$12:$F$25</c:f>
              <c:numCache>
                <c:formatCode>General</c:formatCode>
                <c:ptCount val="14"/>
                <c:pt idx="0">
                  <c:v>17</c:v>
                </c:pt>
                <c:pt idx="1">
                  <c:v>31</c:v>
                </c:pt>
                <c:pt idx="2">
                  <c:v>54</c:v>
                </c:pt>
                <c:pt idx="3">
                  <c:v>62</c:v>
                </c:pt>
                <c:pt idx="4">
                  <c:v>98</c:v>
                </c:pt>
                <c:pt idx="5">
                  <c:v>89</c:v>
                </c:pt>
                <c:pt idx="6">
                  <c:v>156</c:v>
                </c:pt>
                <c:pt idx="7">
                  <c:v>135</c:v>
                </c:pt>
                <c:pt idx="8">
                  <c:v>178</c:v>
                </c:pt>
                <c:pt idx="9">
                  <c:v>176</c:v>
                </c:pt>
                <c:pt idx="10">
                  <c:v>205</c:v>
                </c:pt>
                <c:pt idx="11">
                  <c:v>362</c:v>
                </c:pt>
                <c:pt idx="12">
                  <c:v>349</c:v>
                </c:pt>
                <c:pt idx="13">
                  <c:v>402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675392"/>
        <c:axId val="54230336"/>
      </c:lineChart>
      <c:catAx>
        <c:axId val="103675392"/>
        <c:scaling>
          <c:orientation val="minMax"/>
        </c:scaling>
        <c:delete val="0"/>
        <c:axPos val="b"/>
        <c:numFmt formatCode="General" sourceLinked="0"/>
        <c:majorTickMark val="none"/>
        <c:minorTickMark val="out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54230336"/>
        <c:crosses val="autoZero"/>
        <c:auto val="1"/>
        <c:lblAlgn val="ctr"/>
        <c:lblOffset val="100"/>
        <c:tickLblSkip val="1"/>
        <c:noMultiLvlLbl val="0"/>
      </c:catAx>
      <c:valAx>
        <c:axId val="542303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Количество</a:t>
                </a:r>
                <a:r>
                  <a:rPr lang="ru-RU" baseline="0"/>
                  <a:t> статей </a:t>
                </a:r>
                <a:endParaRPr lang="ru-RU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03675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6701273714152682"/>
          <c:y val="0.8532396045116416"/>
          <c:w val="0.25853194719762812"/>
          <c:h val="0.13660373003910389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9D55B2-3307-48BC-82A4-A6C822D95E65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C965A9-B8C7-421F-9910-FDEA94EBF385}">
      <dgm:prSet phldrT="[Текст]"/>
      <dgm:spPr/>
      <dgm:t>
        <a:bodyPr/>
        <a:lstStyle/>
        <a:p>
          <a:r>
            <a:rPr lang="en-US" dirty="0" smtClean="0"/>
            <a:t>I </a:t>
          </a:r>
          <a:r>
            <a:rPr lang="ru-RU" dirty="0" smtClean="0"/>
            <a:t>модуль (18ч)</a:t>
          </a:r>
          <a:endParaRPr lang="ru-RU" dirty="0"/>
        </a:p>
      </dgm:t>
    </dgm:pt>
    <dgm:pt modelId="{7F9D2969-92B1-48D2-9BEE-1640F4247EBB}" type="parTrans" cxnId="{386D4AA7-73D4-468F-9686-991E923F117D}">
      <dgm:prSet/>
      <dgm:spPr/>
      <dgm:t>
        <a:bodyPr/>
        <a:lstStyle/>
        <a:p>
          <a:endParaRPr lang="ru-RU"/>
        </a:p>
      </dgm:t>
    </dgm:pt>
    <dgm:pt modelId="{3F5778EF-D57D-45FC-9BB2-00C12AD20EC8}" type="sibTrans" cxnId="{386D4AA7-73D4-468F-9686-991E923F117D}">
      <dgm:prSet/>
      <dgm:spPr/>
      <dgm:t>
        <a:bodyPr/>
        <a:lstStyle/>
        <a:p>
          <a:endParaRPr lang="ru-RU"/>
        </a:p>
      </dgm:t>
    </dgm:pt>
    <dgm:pt modelId="{8C995A2A-90F8-4024-AD8C-2F60380B406E}">
      <dgm:prSet phldrT="[Текст]"/>
      <dgm:spPr/>
      <dgm:t>
        <a:bodyPr/>
        <a:lstStyle/>
        <a:p>
          <a:r>
            <a:rPr lang="ru-RU" dirty="0" smtClean="0"/>
            <a:t>Тема</a:t>
          </a:r>
          <a:r>
            <a:rPr lang="ru-RU" baseline="0" dirty="0" smtClean="0"/>
            <a:t> 1  (6ч)</a:t>
          </a:r>
          <a:endParaRPr lang="ru-RU" dirty="0"/>
        </a:p>
      </dgm:t>
    </dgm:pt>
    <dgm:pt modelId="{2E9773D3-4E90-40D1-B205-161DE283AD59}" type="parTrans" cxnId="{32B99821-0C31-442C-98B9-28B1D6A3999D}">
      <dgm:prSet/>
      <dgm:spPr/>
      <dgm:t>
        <a:bodyPr/>
        <a:lstStyle/>
        <a:p>
          <a:endParaRPr lang="ru-RU"/>
        </a:p>
      </dgm:t>
    </dgm:pt>
    <dgm:pt modelId="{989580E2-A379-4AFB-B843-7F3BD9FD7B7B}" type="sibTrans" cxnId="{32B99821-0C31-442C-98B9-28B1D6A3999D}">
      <dgm:prSet/>
      <dgm:spPr/>
      <dgm:t>
        <a:bodyPr/>
        <a:lstStyle/>
        <a:p>
          <a:endParaRPr lang="ru-RU"/>
        </a:p>
      </dgm:t>
    </dgm:pt>
    <dgm:pt modelId="{304870D1-2EB3-4AA1-ADFE-5F28B39AE461}">
      <dgm:prSet phldrT="[Текст]"/>
      <dgm:spPr/>
      <dgm:t>
        <a:bodyPr/>
        <a:lstStyle/>
        <a:p>
          <a:r>
            <a:rPr lang="en-US" dirty="0" smtClean="0"/>
            <a:t>II </a:t>
          </a:r>
          <a:r>
            <a:rPr lang="ru-RU" dirty="0" smtClean="0"/>
            <a:t>модуль (18ч)</a:t>
          </a:r>
          <a:endParaRPr lang="ru-RU" dirty="0"/>
        </a:p>
      </dgm:t>
    </dgm:pt>
    <dgm:pt modelId="{7CDBB726-24F8-443A-9AAE-7DEC26956D01}" type="parTrans" cxnId="{2F2E824F-9CD6-4708-9964-5B83ED86EBE1}">
      <dgm:prSet/>
      <dgm:spPr/>
      <dgm:t>
        <a:bodyPr/>
        <a:lstStyle/>
        <a:p>
          <a:endParaRPr lang="ru-RU"/>
        </a:p>
      </dgm:t>
    </dgm:pt>
    <dgm:pt modelId="{BAA86272-1697-414C-8176-4BE1032A1E9F}" type="sibTrans" cxnId="{2F2E824F-9CD6-4708-9964-5B83ED86EBE1}">
      <dgm:prSet/>
      <dgm:spPr/>
      <dgm:t>
        <a:bodyPr/>
        <a:lstStyle/>
        <a:p>
          <a:endParaRPr lang="ru-RU"/>
        </a:p>
      </dgm:t>
    </dgm:pt>
    <dgm:pt modelId="{D77FE215-25C8-430A-94FF-54E3B4CF4322}">
      <dgm:prSet phldrT="[Текст]"/>
      <dgm:spPr/>
      <dgm:t>
        <a:bodyPr/>
        <a:lstStyle/>
        <a:p>
          <a:r>
            <a:rPr lang="ru-RU" dirty="0" smtClean="0"/>
            <a:t>Тема</a:t>
          </a:r>
          <a:r>
            <a:rPr lang="ru-RU" baseline="0" dirty="0" smtClean="0"/>
            <a:t> 1  (6ч)</a:t>
          </a:r>
          <a:endParaRPr lang="ru-RU" dirty="0"/>
        </a:p>
      </dgm:t>
    </dgm:pt>
    <dgm:pt modelId="{0CB0A3B2-1F4B-4919-9BAD-FF479A8EE0D1}" type="parTrans" cxnId="{8ABDA1F3-E1EC-418D-A7F6-B1F648C30AA2}">
      <dgm:prSet/>
      <dgm:spPr/>
      <dgm:t>
        <a:bodyPr/>
        <a:lstStyle/>
        <a:p>
          <a:endParaRPr lang="ru-RU"/>
        </a:p>
      </dgm:t>
    </dgm:pt>
    <dgm:pt modelId="{B60BD3E3-4DB5-4D8C-99B4-AD2447464B1C}" type="sibTrans" cxnId="{8ABDA1F3-E1EC-418D-A7F6-B1F648C30AA2}">
      <dgm:prSet/>
      <dgm:spPr/>
      <dgm:t>
        <a:bodyPr/>
        <a:lstStyle/>
        <a:p>
          <a:endParaRPr lang="ru-RU"/>
        </a:p>
      </dgm:t>
    </dgm:pt>
    <dgm:pt modelId="{5B68ECB3-084B-4CFC-9A93-6F9E27C3E06B}">
      <dgm:prSet phldrT="[Текст]"/>
      <dgm:spPr/>
      <dgm:t>
        <a:bodyPr/>
        <a:lstStyle/>
        <a:p>
          <a:r>
            <a:rPr lang="en-US" dirty="0" smtClean="0"/>
            <a:t>III</a:t>
          </a:r>
          <a:r>
            <a:rPr lang="ru-RU" dirty="0" smtClean="0"/>
            <a:t> модуль (18ч)</a:t>
          </a:r>
          <a:endParaRPr lang="ru-RU" dirty="0"/>
        </a:p>
      </dgm:t>
    </dgm:pt>
    <dgm:pt modelId="{10B7D508-405F-4862-92E2-19F36F35C5A2}" type="parTrans" cxnId="{13640471-9467-4967-A21F-2A50DBCB7A7B}">
      <dgm:prSet/>
      <dgm:spPr/>
      <dgm:t>
        <a:bodyPr/>
        <a:lstStyle/>
        <a:p>
          <a:endParaRPr lang="ru-RU"/>
        </a:p>
      </dgm:t>
    </dgm:pt>
    <dgm:pt modelId="{9575705F-8AE8-4952-92BB-82DD6D2E6151}" type="sibTrans" cxnId="{13640471-9467-4967-A21F-2A50DBCB7A7B}">
      <dgm:prSet/>
      <dgm:spPr/>
      <dgm:t>
        <a:bodyPr/>
        <a:lstStyle/>
        <a:p>
          <a:endParaRPr lang="ru-RU"/>
        </a:p>
      </dgm:t>
    </dgm:pt>
    <dgm:pt modelId="{92EC62C7-533A-476C-815F-9323DBA049DA}">
      <dgm:prSet phldrT="[Текст]"/>
      <dgm:spPr/>
      <dgm:t>
        <a:bodyPr/>
        <a:lstStyle/>
        <a:p>
          <a:r>
            <a:rPr lang="ru-RU" dirty="0" smtClean="0"/>
            <a:t>Тема</a:t>
          </a:r>
          <a:r>
            <a:rPr lang="ru-RU" baseline="0" dirty="0" smtClean="0"/>
            <a:t> 1  (6ч)</a:t>
          </a:r>
          <a:endParaRPr lang="ru-RU" dirty="0"/>
        </a:p>
      </dgm:t>
    </dgm:pt>
    <dgm:pt modelId="{E186A701-3969-4DA6-9837-32AA92750BD0}" type="parTrans" cxnId="{CC03EAEF-8CCB-4AAA-9D3C-57674075A496}">
      <dgm:prSet/>
      <dgm:spPr/>
      <dgm:t>
        <a:bodyPr/>
        <a:lstStyle/>
        <a:p>
          <a:endParaRPr lang="ru-RU"/>
        </a:p>
      </dgm:t>
    </dgm:pt>
    <dgm:pt modelId="{B59640BA-7001-4985-9D82-E4020F824D62}" type="sibTrans" cxnId="{CC03EAEF-8CCB-4AAA-9D3C-57674075A496}">
      <dgm:prSet/>
      <dgm:spPr/>
      <dgm:t>
        <a:bodyPr/>
        <a:lstStyle/>
        <a:p>
          <a:endParaRPr lang="ru-RU"/>
        </a:p>
      </dgm:t>
    </dgm:pt>
    <dgm:pt modelId="{65D9C9C0-71D7-48C1-96BB-89E87A9774FA}">
      <dgm:prSet/>
      <dgm:spPr/>
      <dgm:t>
        <a:bodyPr/>
        <a:lstStyle/>
        <a:p>
          <a:r>
            <a:rPr lang="en-US" dirty="0" smtClean="0"/>
            <a:t>IV  </a:t>
          </a:r>
          <a:r>
            <a:rPr lang="ru-RU" dirty="0" smtClean="0"/>
            <a:t>модуль(18ч)</a:t>
          </a:r>
          <a:endParaRPr lang="ru-RU" dirty="0"/>
        </a:p>
      </dgm:t>
    </dgm:pt>
    <dgm:pt modelId="{02EC4697-DBF6-474C-8AC4-32D69410826D}" type="parTrans" cxnId="{905FCA81-2EB1-4EBE-A9DE-6E269958DCA0}">
      <dgm:prSet/>
      <dgm:spPr/>
      <dgm:t>
        <a:bodyPr/>
        <a:lstStyle/>
        <a:p>
          <a:endParaRPr lang="ru-RU"/>
        </a:p>
      </dgm:t>
    </dgm:pt>
    <dgm:pt modelId="{EBB70B44-12BA-4FC1-8138-28DC2487659D}" type="sibTrans" cxnId="{905FCA81-2EB1-4EBE-A9DE-6E269958DCA0}">
      <dgm:prSet/>
      <dgm:spPr/>
      <dgm:t>
        <a:bodyPr/>
        <a:lstStyle/>
        <a:p>
          <a:endParaRPr lang="ru-RU"/>
        </a:p>
      </dgm:t>
    </dgm:pt>
    <dgm:pt modelId="{7E62B92B-6DEA-4476-AD5D-A12074526C64}">
      <dgm:prSet/>
      <dgm:spPr/>
      <dgm:t>
        <a:bodyPr/>
        <a:lstStyle/>
        <a:p>
          <a:r>
            <a:rPr lang="ru-RU" dirty="0" smtClean="0"/>
            <a:t>Тема</a:t>
          </a:r>
          <a:r>
            <a:rPr lang="ru-RU" baseline="0" dirty="0" smtClean="0"/>
            <a:t> 1  (6ч)</a:t>
          </a:r>
          <a:endParaRPr lang="ru-RU" dirty="0"/>
        </a:p>
      </dgm:t>
    </dgm:pt>
    <dgm:pt modelId="{7414AC20-B3B2-461D-B84F-BE9B414DD209}" type="parTrans" cxnId="{190D83DB-2831-4AE8-AFBC-87287F7780DC}">
      <dgm:prSet/>
      <dgm:spPr/>
      <dgm:t>
        <a:bodyPr/>
        <a:lstStyle/>
        <a:p>
          <a:endParaRPr lang="ru-RU"/>
        </a:p>
      </dgm:t>
    </dgm:pt>
    <dgm:pt modelId="{3137AA05-4495-4F89-8EF6-B72A9D2B9C92}" type="sibTrans" cxnId="{190D83DB-2831-4AE8-AFBC-87287F7780DC}">
      <dgm:prSet/>
      <dgm:spPr/>
      <dgm:t>
        <a:bodyPr/>
        <a:lstStyle/>
        <a:p>
          <a:endParaRPr lang="ru-RU"/>
        </a:p>
      </dgm:t>
    </dgm:pt>
    <dgm:pt modelId="{0ECA84DB-8FEE-4B0D-BA96-9AB6E75CCC83}">
      <dgm:prSet phldrT="[Текст]"/>
      <dgm:spPr/>
      <dgm:t>
        <a:bodyPr/>
        <a:lstStyle/>
        <a:p>
          <a:r>
            <a:rPr lang="ru-RU" dirty="0" smtClean="0"/>
            <a:t>Тема</a:t>
          </a:r>
          <a:r>
            <a:rPr lang="ru-RU" baseline="0" dirty="0" smtClean="0"/>
            <a:t> 2  (6ч)</a:t>
          </a:r>
          <a:endParaRPr lang="ru-RU" dirty="0"/>
        </a:p>
      </dgm:t>
    </dgm:pt>
    <dgm:pt modelId="{118658C6-4D39-4670-9862-399A1123FD88}" type="parTrans" cxnId="{326499B9-049B-46C0-AD5D-7922C68F5BD9}">
      <dgm:prSet/>
      <dgm:spPr/>
      <dgm:t>
        <a:bodyPr/>
        <a:lstStyle/>
        <a:p>
          <a:endParaRPr lang="ru-RU"/>
        </a:p>
      </dgm:t>
    </dgm:pt>
    <dgm:pt modelId="{7646948A-FCBF-4783-A8E9-6DB6CB1708FB}" type="sibTrans" cxnId="{326499B9-049B-46C0-AD5D-7922C68F5BD9}">
      <dgm:prSet/>
      <dgm:spPr/>
      <dgm:t>
        <a:bodyPr/>
        <a:lstStyle/>
        <a:p>
          <a:endParaRPr lang="ru-RU"/>
        </a:p>
      </dgm:t>
    </dgm:pt>
    <dgm:pt modelId="{7BBF8F9A-B901-47E0-8ADB-2C147E139FBA}">
      <dgm:prSet phldrT="[Текст]"/>
      <dgm:spPr/>
      <dgm:t>
        <a:bodyPr/>
        <a:lstStyle/>
        <a:p>
          <a:r>
            <a:rPr lang="ru-RU" dirty="0" smtClean="0"/>
            <a:t>Тема</a:t>
          </a:r>
          <a:r>
            <a:rPr lang="ru-RU" baseline="0" dirty="0" smtClean="0"/>
            <a:t> 3  (6ч)</a:t>
          </a:r>
          <a:endParaRPr lang="ru-RU" dirty="0"/>
        </a:p>
      </dgm:t>
    </dgm:pt>
    <dgm:pt modelId="{AD85C801-4CB5-4816-B855-B92E70ED1866}" type="parTrans" cxnId="{A97F8161-752D-4E23-B2C3-6E06DF28ED39}">
      <dgm:prSet/>
      <dgm:spPr/>
      <dgm:t>
        <a:bodyPr/>
        <a:lstStyle/>
        <a:p>
          <a:endParaRPr lang="ru-RU"/>
        </a:p>
      </dgm:t>
    </dgm:pt>
    <dgm:pt modelId="{B7FA037A-029E-466A-9A78-5C4575D7B4BE}" type="sibTrans" cxnId="{A97F8161-752D-4E23-B2C3-6E06DF28ED39}">
      <dgm:prSet/>
      <dgm:spPr/>
      <dgm:t>
        <a:bodyPr/>
        <a:lstStyle/>
        <a:p>
          <a:endParaRPr lang="ru-RU"/>
        </a:p>
      </dgm:t>
    </dgm:pt>
    <dgm:pt modelId="{B120E935-E88D-464C-BABC-C1FFCCC16A4D}">
      <dgm:prSet phldrT="[Текст]"/>
      <dgm:spPr/>
      <dgm:t>
        <a:bodyPr/>
        <a:lstStyle/>
        <a:p>
          <a:r>
            <a:rPr lang="ru-RU" smtClean="0"/>
            <a:t>Тема</a:t>
          </a:r>
          <a:r>
            <a:rPr lang="ru-RU" baseline="0" smtClean="0"/>
            <a:t> 2  (6ч)</a:t>
          </a:r>
          <a:endParaRPr lang="ru-RU" dirty="0"/>
        </a:p>
      </dgm:t>
    </dgm:pt>
    <dgm:pt modelId="{48B9EFAB-3F99-4C0A-8DBF-B0F838C966FF}" type="parTrans" cxnId="{83F50B7C-14E5-41AB-88C9-8708AE87FC47}">
      <dgm:prSet/>
      <dgm:spPr/>
      <dgm:t>
        <a:bodyPr/>
        <a:lstStyle/>
        <a:p>
          <a:endParaRPr lang="ru-RU"/>
        </a:p>
      </dgm:t>
    </dgm:pt>
    <dgm:pt modelId="{4C4CAED4-3A83-4314-8778-BCEFE51C2525}" type="sibTrans" cxnId="{83F50B7C-14E5-41AB-88C9-8708AE87FC47}">
      <dgm:prSet/>
      <dgm:spPr/>
      <dgm:t>
        <a:bodyPr/>
        <a:lstStyle/>
        <a:p>
          <a:endParaRPr lang="ru-RU"/>
        </a:p>
      </dgm:t>
    </dgm:pt>
    <dgm:pt modelId="{9ABDAA22-0844-4F84-AF70-028A7B0D2A03}">
      <dgm:prSet phldrT="[Текст]"/>
      <dgm:spPr/>
      <dgm:t>
        <a:bodyPr/>
        <a:lstStyle/>
        <a:p>
          <a:r>
            <a:rPr lang="ru-RU" dirty="0" smtClean="0"/>
            <a:t>Тема</a:t>
          </a:r>
          <a:r>
            <a:rPr lang="ru-RU" baseline="0" dirty="0" smtClean="0"/>
            <a:t> 3  (6ч)</a:t>
          </a:r>
          <a:r>
            <a:rPr lang="ru-RU" dirty="0" smtClean="0"/>
            <a:t> </a:t>
          </a:r>
          <a:endParaRPr lang="ru-RU" dirty="0"/>
        </a:p>
      </dgm:t>
    </dgm:pt>
    <dgm:pt modelId="{93C1084D-2ACC-4DA1-9903-3A36CDB7E1D2}" type="parTrans" cxnId="{77C33595-A922-4DD5-9054-DA4F46CDEB52}">
      <dgm:prSet/>
      <dgm:spPr/>
      <dgm:t>
        <a:bodyPr/>
        <a:lstStyle/>
        <a:p>
          <a:endParaRPr lang="ru-RU"/>
        </a:p>
      </dgm:t>
    </dgm:pt>
    <dgm:pt modelId="{B132BB8B-BE89-40CA-A70F-BA03B4BCCBE8}" type="sibTrans" cxnId="{77C33595-A922-4DD5-9054-DA4F46CDEB52}">
      <dgm:prSet/>
      <dgm:spPr/>
      <dgm:t>
        <a:bodyPr/>
        <a:lstStyle/>
        <a:p>
          <a:endParaRPr lang="ru-RU"/>
        </a:p>
      </dgm:t>
    </dgm:pt>
    <dgm:pt modelId="{26A72781-41EE-4675-9625-64968A06CBFF}">
      <dgm:prSet phldrT="[Текст]"/>
      <dgm:spPr/>
      <dgm:t>
        <a:bodyPr/>
        <a:lstStyle/>
        <a:p>
          <a:r>
            <a:rPr lang="ru-RU" dirty="0" smtClean="0"/>
            <a:t>Тема</a:t>
          </a:r>
          <a:r>
            <a:rPr lang="ru-RU" baseline="0" dirty="0" smtClean="0"/>
            <a:t> 2  (12ч)</a:t>
          </a:r>
          <a:endParaRPr lang="ru-RU" dirty="0"/>
        </a:p>
      </dgm:t>
    </dgm:pt>
    <dgm:pt modelId="{27679A0E-10B5-443A-9919-5C68540E947C}" type="parTrans" cxnId="{33CBB649-A74C-4836-9A34-866B38C34AE3}">
      <dgm:prSet/>
      <dgm:spPr/>
      <dgm:t>
        <a:bodyPr/>
        <a:lstStyle/>
        <a:p>
          <a:endParaRPr lang="ru-RU"/>
        </a:p>
      </dgm:t>
    </dgm:pt>
    <dgm:pt modelId="{8A655D69-D7E7-4B09-9EEE-C44E4B6C541D}" type="sibTrans" cxnId="{33CBB649-A74C-4836-9A34-866B38C34AE3}">
      <dgm:prSet/>
      <dgm:spPr/>
      <dgm:t>
        <a:bodyPr/>
        <a:lstStyle/>
        <a:p>
          <a:endParaRPr lang="ru-RU"/>
        </a:p>
      </dgm:t>
    </dgm:pt>
    <dgm:pt modelId="{745B6F0C-D61C-4C3A-96D2-9DF5FA2162F2}">
      <dgm:prSet/>
      <dgm:spPr/>
      <dgm:t>
        <a:bodyPr/>
        <a:lstStyle/>
        <a:p>
          <a:r>
            <a:rPr lang="ru-RU" smtClean="0"/>
            <a:t>Тема</a:t>
          </a:r>
          <a:r>
            <a:rPr lang="ru-RU" baseline="0" smtClean="0"/>
            <a:t> 2  (6ч)</a:t>
          </a:r>
          <a:endParaRPr lang="ru-RU" dirty="0"/>
        </a:p>
      </dgm:t>
    </dgm:pt>
    <dgm:pt modelId="{12449F5C-BBAD-4F56-9CA5-051133AF7712}" type="parTrans" cxnId="{58680F7D-C105-4D3C-B98C-D0E664289AAD}">
      <dgm:prSet/>
      <dgm:spPr/>
      <dgm:t>
        <a:bodyPr/>
        <a:lstStyle/>
        <a:p>
          <a:endParaRPr lang="ru-RU"/>
        </a:p>
      </dgm:t>
    </dgm:pt>
    <dgm:pt modelId="{93A234DF-BEA0-4AB7-A2C5-6CFEE5110121}" type="sibTrans" cxnId="{58680F7D-C105-4D3C-B98C-D0E664289AAD}">
      <dgm:prSet/>
      <dgm:spPr/>
      <dgm:t>
        <a:bodyPr/>
        <a:lstStyle/>
        <a:p>
          <a:endParaRPr lang="ru-RU"/>
        </a:p>
      </dgm:t>
    </dgm:pt>
    <dgm:pt modelId="{B9F5C67D-B2D6-4DE1-8AB6-86C9F270EA3A}">
      <dgm:prSet/>
      <dgm:spPr/>
      <dgm:t>
        <a:bodyPr/>
        <a:lstStyle/>
        <a:p>
          <a:r>
            <a:rPr lang="ru-RU" dirty="0" smtClean="0"/>
            <a:t>Тема</a:t>
          </a:r>
          <a:r>
            <a:rPr lang="ru-RU" baseline="0" dirty="0" smtClean="0"/>
            <a:t> 3  (6ч)</a:t>
          </a:r>
          <a:r>
            <a:rPr lang="ru-RU" dirty="0" smtClean="0"/>
            <a:t> </a:t>
          </a:r>
          <a:endParaRPr lang="ru-RU" dirty="0"/>
        </a:p>
      </dgm:t>
    </dgm:pt>
    <dgm:pt modelId="{206AFFCD-00F0-41A8-B905-CE89E0C11C7A}" type="parTrans" cxnId="{C19A1C5E-7373-4487-AAA1-0FA01BE8B1D4}">
      <dgm:prSet/>
      <dgm:spPr/>
      <dgm:t>
        <a:bodyPr/>
        <a:lstStyle/>
        <a:p>
          <a:endParaRPr lang="ru-RU"/>
        </a:p>
      </dgm:t>
    </dgm:pt>
    <dgm:pt modelId="{2BDCAAC0-40AD-4D73-B277-2658A64A4D6F}" type="sibTrans" cxnId="{C19A1C5E-7373-4487-AAA1-0FA01BE8B1D4}">
      <dgm:prSet/>
      <dgm:spPr/>
      <dgm:t>
        <a:bodyPr/>
        <a:lstStyle/>
        <a:p>
          <a:endParaRPr lang="ru-RU"/>
        </a:p>
      </dgm:t>
    </dgm:pt>
    <dgm:pt modelId="{47FC095D-B601-444C-8D7A-4DBE53394DF2}" type="pres">
      <dgm:prSet presAssocID="{929D55B2-3307-48BC-82A4-A6C822D95E6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C9265E-4669-4CBF-8002-38CC2133E680}" type="pres">
      <dgm:prSet presAssocID="{82C965A9-B8C7-421F-9910-FDEA94EBF385}" presName="composite" presStyleCnt="0"/>
      <dgm:spPr/>
    </dgm:pt>
    <dgm:pt modelId="{D5CCE3CF-C10F-48CD-94DC-C292FB497D3C}" type="pres">
      <dgm:prSet presAssocID="{82C965A9-B8C7-421F-9910-FDEA94EBF385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C4A260-D843-4AF4-BB4C-169BD2D1EA04}" type="pres">
      <dgm:prSet presAssocID="{82C965A9-B8C7-421F-9910-FDEA94EBF385}" presName="parSh" presStyleLbl="node1" presStyleIdx="0" presStyleCnt="4"/>
      <dgm:spPr/>
      <dgm:t>
        <a:bodyPr/>
        <a:lstStyle/>
        <a:p>
          <a:endParaRPr lang="ru-RU"/>
        </a:p>
      </dgm:t>
    </dgm:pt>
    <dgm:pt modelId="{AFB7A98A-F7C0-44B3-B5B1-A974EC205A79}" type="pres">
      <dgm:prSet presAssocID="{82C965A9-B8C7-421F-9910-FDEA94EBF385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891321-622D-41FB-82EC-3B5AA17BD4AD}" type="pres">
      <dgm:prSet presAssocID="{3F5778EF-D57D-45FC-9BB2-00C12AD20EC8}" presName="sibTrans" presStyleLbl="sibTrans2D1" presStyleIdx="0" presStyleCnt="3"/>
      <dgm:spPr/>
      <dgm:t>
        <a:bodyPr/>
        <a:lstStyle/>
        <a:p>
          <a:endParaRPr lang="ru-RU"/>
        </a:p>
      </dgm:t>
    </dgm:pt>
    <dgm:pt modelId="{7F3A09EB-BE57-41D9-96EE-6DA7019E0697}" type="pres">
      <dgm:prSet presAssocID="{3F5778EF-D57D-45FC-9BB2-00C12AD20EC8}" presName="connTx" presStyleLbl="sibTrans2D1" presStyleIdx="0" presStyleCnt="3"/>
      <dgm:spPr/>
      <dgm:t>
        <a:bodyPr/>
        <a:lstStyle/>
        <a:p>
          <a:endParaRPr lang="ru-RU"/>
        </a:p>
      </dgm:t>
    </dgm:pt>
    <dgm:pt modelId="{28961BFE-50E7-489E-9EFC-836840E7B092}" type="pres">
      <dgm:prSet presAssocID="{304870D1-2EB3-4AA1-ADFE-5F28B39AE461}" presName="composite" presStyleCnt="0"/>
      <dgm:spPr/>
    </dgm:pt>
    <dgm:pt modelId="{C0F69FBB-2127-4231-91B7-70EA6A9AB539}" type="pres">
      <dgm:prSet presAssocID="{304870D1-2EB3-4AA1-ADFE-5F28B39AE461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EDF9CD-AF06-426C-AA55-9EB5664E05FB}" type="pres">
      <dgm:prSet presAssocID="{304870D1-2EB3-4AA1-ADFE-5F28B39AE461}" presName="parSh" presStyleLbl="node1" presStyleIdx="1" presStyleCnt="4"/>
      <dgm:spPr/>
      <dgm:t>
        <a:bodyPr/>
        <a:lstStyle/>
        <a:p>
          <a:endParaRPr lang="ru-RU"/>
        </a:p>
      </dgm:t>
    </dgm:pt>
    <dgm:pt modelId="{D81300E2-7610-43B2-B19E-B5AE12EEDFC4}" type="pres">
      <dgm:prSet presAssocID="{304870D1-2EB3-4AA1-ADFE-5F28B39AE461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B97583-383F-4FF2-84E6-54B5C20C17E3}" type="pres">
      <dgm:prSet presAssocID="{BAA86272-1697-414C-8176-4BE1032A1E9F}" presName="sibTrans" presStyleLbl="sibTrans2D1" presStyleIdx="1" presStyleCnt="3"/>
      <dgm:spPr/>
      <dgm:t>
        <a:bodyPr/>
        <a:lstStyle/>
        <a:p>
          <a:endParaRPr lang="ru-RU"/>
        </a:p>
      </dgm:t>
    </dgm:pt>
    <dgm:pt modelId="{161530F1-26F7-4A9B-87B2-1E0D56F000BC}" type="pres">
      <dgm:prSet presAssocID="{BAA86272-1697-414C-8176-4BE1032A1E9F}" presName="connTx" presStyleLbl="sibTrans2D1" presStyleIdx="1" presStyleCnt="3"/>
      <dgm:spPr/>
      <dgm:t>
        <a:bodyPr/>
        <a:lstStyle/>
        <a:p>
          <a:endParaRPr lang="ru-RU"/>
        </a:p>
      </dgm:t>
    </dgm:pt>
    <dgm:pt modelId="{66F3DFAE-1A3E-4FF6-8098-3AD17E080B73}" type="pres">
      <dgm:prSet presAssocID="{5B68ECB3-084B-4CFC-9A93-6F9E27C3E06B}" presName="composite" presStyleCnt="0"/>
      <dgm:spPr/>
    </dgm:pt>
    <dgm:pt modelId="{4D7AF20E-FA57-4054-9B36-694B0B032D7A}" type="pres">
      <dgm:prSet presAssocID="{5B68ECB3-084B-4CFC-9A93-6F9E27C3E06B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EB29FA-0D92-4B01-9812-0AC9E2C2926E}" type="pres">
      <dgm:prSet presAssocID="{5B68ECB3-084B-4CFC-9A93-6F9E27C3E06B}" presName="parSh" presStyleLbl="node1" presStyleIdx="2" presStyleCnt="4"/>
      <dgm:spPr/>
      <dgm:t>
        <a:bodyPr/>
        <a:lstStyle/>
        <a:p>
          <a:endParaRPr lang="ru-RU"/>
        </a:p>
      </dgm:t>
    </dgm:pt>
    <dgm:pt modelId="{837A21A3-9749-44C4-A2B2-9AB04812C325}" type="pres">
      <dgm:prSet presAssocID="{5B68ECB3-084B-4CFC-9A93-6F9E27C3E06B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73AB16-0710-4547-B43A-FD27B6F6AB3E}" type="pres">
      <dgm:prSet presAssocID="{9575705F-8AE8-4952-92BB-82DD6D2E6151}" presName="sibTrans" presStyleLbl="sibTrans2D1" presStyleIdx="2" presStyleCnt="3"/>
      <dgm:spPr/>
      <dgm:t>
        <a:bodyPr/>
        <a:lstStyle/>
        <a:p>
          <a:endParaRPr lang="ru-RU"/>
        </a:p>
      </dgm:t>
    </dgm:pt>
    <dgm:pt modelId="{E12E3B99-D6A0-4484-AD3A-1E5F9EBC9147}" type="pres">
      <dgm:prSet presAssocID="{9575705F-8AE8-4952-92BB-82DD6D2E6151}" presName="connTx" presStyleLbl="sibTrans2D1" presStyleIdx="2" presStyleCnt="3"/>
      <dgm:spPr/>
      <dgm:t>
        <a:bodyPr/>
        <a:lstStyle/>
        <a:p>
          <a:endParaRPr lang="ru-RU"/>
        </a:p>
      </dgm:t>
    </dgm:pt>
    <dgm:pt modelId="{A0BA8742-517A-42E1-B428-D5AC46470472}" type="pres">
      <dgm:prSet presAssocID="{65D9C9C0-71D7-48C1-96BB-89E87A9774FA}" presName="composite" presStyleCnt="0"/>
      <dgm:spPr/>
    </dgm:pt>
    <dgm:pt modelId="{0F4F59F6-8EFD-4FDB-8BE6-1B81720428E1}" type="pres">
      <dgm:prSet presAssocID="{65D9C9C0-71D7-48C1-96BB-89E87A9774FA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988B36-1E52-401A-AF1A-80A193CDD760}" type="pres">
      <dgm:prSet presAssocID="{65D9C9C0-71D7-48C1-96BB-89E87A9774FA}" presName="parSh" presStyleLbl="node1" presStyleIdx="3" presStyleCnt="4"/>
      <dgm:spPr/>
      <dgm:t>
        <a:bodyPr/>
        <a:lstStyle/>
        <a:p>
          <a:endParaRPr lang="ru-RU"/>
        </a:p>
      </dgm:t>
    </dgm:pt>
    <dgm:pt modelId="{4537435C-4EA5-4E12-9E77-C00123431A6B}" type="pres">
      <dgm:prSet presAssocID="{65D9C9C0-71D7-48C1-96BB-89E87A9774FA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74E865-2D10-4E9A-A359-543DF0C08A86}" type="presOf" srcId="{26A72781-41EE-4675-9625-64968A06CBFF}" destId="{837A21A3-9749-44C4-A2B2-9AB04812C325}" srcOrd="0" destOrd="1" presId="urn:microsoft.com/office/officeart/2005/8/layout/process3"/>
    <dgm:cxn modelId="{7B4FA136-BFF0-4820-8600-A4CA1A04749E}" type="presOf" srcId="{745B6F0C-D61C-4C3A-96D2-9DF5FA2162F2}" destId="{4537435C-4EA5-4E12-9E77-C00123431A6B}" srcOrd="0" destOrd="1" presId="urn:microsoft.com/office/officeart/2005/8/layout/process3"/>
    <dgm:cxn modelId="{2B63A658-DB88-4529-9FAF-A98268D47744}" type="presOf" srcId="{5B68ECB3-084B-4CFC-9A93-6F9E27C3E06B}" destId="{4D7AF20E-FA57-4054-9B36-694B0B032D7A}" srcOrd="0" destOrd="0" presId="urn:microsoft.com/office/officeart/2005/8/layout/process3"/>
    <dgm:cxn modelId="{638DFEF5-EBE5-486E-B7D9-AF0518F841C7}" type="presOf" srcId="{82C965A9-B8C7-421F-9910-FDEA94EBF385}" destId="{14C4A260-D843-4AF4-BB4C-169BD2D1EA04}" srcOrd="1" destOrd="0" presId="urn:microsoft.com/office/officeart/2005/8/layout/process3"/>
    <dgm:cxn modelId="{58680F7D-C105-4D3C-B98C-D0E664289AAD}" srcId="{65D9C9C0-71D7-48C1-96BB-89E87A9774FA}" destId="{745B6F0C-D61C-4C3A-96D2-9DF5FA2162F2}" srcOrd="1" destOrd="0" parTransId="{12449F5C-BBAD-4F56-9CA5-051133AF7712}" sibTransId="{93A234DF-BEA0-4AB7-A2C5-6CFEE5110121}"/>
    <dgm:cxn modelId="{F5EFD46B-7AA0-49D2-976F-A65FEDB056A1}" type="presOf" srcId="{929D55B2-3307-48BC-82A4-A6C822D95E65}" destId="{47FC095D-B601-444C-8D7A-4DBE53394DF2}" srcOrd="0" destOrd="0" presId="urn:microsoft.com/office/officeart/2005/8/layout/process3"/>
    <dgm:cxn modelId="{DC7DAA10-83E4-4380-A29D-A3E58DC6C5E0}" type="presOf" srcId="{3F5778EF-D57D-45FC-9BB2-00C12AD20EC8}" destId="{7F3A09EB-BE57-41D9-96EE-6DA7019E0697}" srcOrd="1" destOrd="0" presId="urn:microsoft.com/office/officeart/2005/8/layout/process3"/>
    <dgm:cxn modelId="{32B99821-0C31-442C-98B9-28B1D6A3999D}" srcId="{82C965A9-B8C7-421F-9910-FDEA94EBF385}" destId="{8C995A2A-90F8-4024-AD8C-2F60380B406E}" srcOrd="0" destOrd="0" parTransId="{2E9773D3-4E90-40D1-B205-161DE283AD59}" sibTransId="{989580E2-A379-4AFB-B843-7F3BD9FD7B7B}"/>
    <dgm:cxn modelId="{2F2E824F-9CD6-4708-9964-5B83ED86EBE1}" srcId="{929D55B2-3307-48BC-82A4-A6C822D95E65}" destId="{304870D1-2EB3-4AA1-ADFE-5F28B39AE461}" srcOrd="1" destOrd="0" parTransId="{7CDBB726-24F8-443A-9AAE-7DEC26956D01}" sibTransId="{BAA86272-1697-414C-8176-4BE1032A1E9F}"/>
    <dgm:cxn modelId="{80540622-4149-499F-B9E0-9AEB2259DA3E}" type="presOf" srcId="{BAA86272-1697-414C-8176-4BE1032A1E9F}" destId="{161530F1-26F7-4A9B-87B2-1E0D56F000BC}" srcOrd="1" destOrd="0" presId="urn:microsoft.com/office/officeart/2005/8/layout/process3"/>
    <dgm:cxn modelId="{9949E7A2-7178-49C1-867D-24E8D60A7BB7}" type="presOf" srcId="{9575705F-8AE8-4952-92BB-82DD6D2E6151}" destId="{A073AB16-0710-4547-B43A-FD27B6F6AB3E}" srcOrd="0" destOrd="0" presId="urn:microsoft.com/office/officeart/2005/8/layout/process3"/>
    <dgm:cxn modelId="{A61A0FB4-15B7-4063-B983-F4CB7BC73390}" type="presOf" srcId="{0ECA84DB-8FEE-4B0D-BA96-9AB6E75CCC83}" destId="{AFB7A98A-F7C0-44B3-B5B1-A974EC205A79}" srcOrd="0" destOrd="1" presId="urn:microsoft.com/office/officeart/2005/8/layout/process3"/>
    <dgm:cxn modelId="{83DF147E-DFD0-4A88-9E2E-41C2BCB9F8C1}" type="presOf" srcId="{B120E935-E88D-464C-BABC-C1FFCCC16A4D}" destId="{D81300E2-7610-43B2-B19E-B5AE12EEDFC4}" srcOrd="0" destOrd="1" presId="urn:microsoft.com/office/officeart/2005/8/layout/process3"/>
    <dgm:cxn modelId="{326499B9-049B-46C0-AD5D-7922C68F5BD9}" srcId="{82C965A9-B8C7-421F-9910-FDEA94EBF385}" destId="{0ECA84DB-8FEE-4B0D-BA96-9AB6E75CCC83}" srcOrd="1" destOrd="0" parTransId="{118658C6-4D39-4670-9862-399A1123FD88}" sibTransId="{7646948A-FCBF-4783-A8E9-6DB6CB1708FB}"/>
    <dgm:cxn modelId="{EBFFCDF7-14D7-4038-AAF9-513A3AF145FC}" type="presOf" srcId="{7E62B92B-6DEA-4476-AD5D-A12074526C64}" destId="{4537435C-4EA5-4E12-9E77-C00123431A6B}" srcOrd="0" destOrd="0" presId="urn:microsoft.com/office/officeart/2005/8/layout/process3"/>
    <dgm:cxn modelId="{190D83DB-2831-4AE8-AFBC-87287F7780DC}" srcId="{65D9C9C0-71D7-48C1-96BB-89E87A9774FA}" destId="{7E62B92B-6DEA-4476-AD5D-A12074526C64}" srcOrd="0" destOrd="0" parTransId="{7414AC20-B3B2-461D-B84F-BE9B414DD209}" sibTransId="{3137AA05-4495-4F89-8EF6-B72A9D2B9C92}"/>
    <dgm:cxn modelId="{C19A1C5E-7373-4487-AAA1-0FA01BE8B1D4}" srcId="{65D9C9C0-71D7-48C1-96BB-89E87A9774FA}" destId="{B9F5C67D-B2D6-4DE1-8AB6-86C9F270EA3A}" srcOrd="2" destOrd="0" parTransId="{206AFFCD-00F0-41A8-B905-CE89E0C11C7A}" sibTransId="{2BDCAAC0-40AD-4D73-B277-2658A64A4D6F}"/>
    <dgm:cxn modelId="{DADD6BE6-9646-4C17-BA08-9563F2D16607}" type="presOf" srcId="{BAA86272-1697-414C-8176-4BE1032A1E9F}" destId="{BEB97583-383F-4FF2-84E6-54B5C20C17E3}" srcOrd="0" destOrd="0" presId="urn:microsoft.com/office/officeart/2005/8/layout/process3"/>
    <dgm:cxn modelId="{ADFE2356-8139-4FE8-88C0-83C4201AF3AD}" type="presOf" srcId="{7BBF8F9A-B901-47E0-8ADB-2C147E139FBA}" destId="{AFB7A98A-F7C0-44B3-B5B1-A974EC205A79}" srcOrd="0" destOrd="2" presId="urn:microsoft.com/office/officeart/2005/8/layout/process3"/>
    <dgm:cxn modelId="{3ACFAA1C-FAC0-4520-8F00-7153F20E5741}" type="presOf" srcId="{92EC62C7-533A-476C-815F-9323DBA049DA}" destId="{837A21A3-9749-44C4-A2B2-9AB04812C325}" srcOrd="0" destOrd="0" presId="urn:microsoft.com/office/officeart/2005/8/layout/process3"/>
    <dgm:cxn modelId="{33CBB649-A74C-4836-9A34-866B38C34AE3}" srcId="{5B68ECB3-084B-4CFC-9A93-6F9E27C3E06B}" destId="{26A72781-41EE-4675-9625-64968A06CBFF}" srcOrd="1" destOrd="0" parTransId="{27679A0E-10B5-443A-9919-5C68540E947C}" sibTransId="{8A655D69-D7E7-4B09-9EEE-C44E4B6C541D}"/>
    <dgm:cxn modelId="{386D4AA7-73D4-468F-9686-991E923F117D}" srcId="{929D55B2-3307-48BC-82A4-A6C822D95E65}" destId="{82C965A9-B8C7-421F-9910-FDEA94EBF385}" srcOrd="0" destOrd="0" parTransId="{7F9D2969-92B1-48D2-9BEE-1640F4247EBB}" sibTransId="{3F5778EF-D57D-45FC-9BB2-00C12AD20EC8}"/>
    <dgm:cxn modelId="{00565C9A-1E1D-4B40-9E88-B2143799B185}" type="presOf" srcId="{9ABDAA22-0844-4F84-AF70-028A7B0D2A03}" destId="{D81300E2-7610-43B2-B19E-B5AE12EEDFC4}" srcOrd="0" destOrd="2" presId="urn:microsoft.com/office/officeart/2005/8/layout/process3"/>
    <dgm:cxn modelId="{D5F6B143-BFFA-4D11-B149-200010B29455}" type="presOf" srcId="{65D9C9C0-71D7-48C1-96BB-89E87A9774FA}" destId="{BD988B36-1E52-401A-AF1A-80A193CDD760}" srcOrd="1" destOrd="0" presId="urn:microsoft.com/office/officeart/2005/8/layout/process3"/>
    <dgm:cxn modelId="{77C33595-A922-4DD5-9054-DA4F46CDEB52}" srcId="{304870D1-2EB3-4AA1-ADFE-5F28B39AE461}" destId="{9ABDAA22-0844-4F84-AF70-028A7B0D2A03}" srcOrd="2" destOrd="0" parTransId="{93C1084D-2ACC-4DA1-9903-3A36CDB7E1D2}" sibTransId="{B132BB8B-BE89-40CA-A70F-BA03B4BCCBE8}"/>
    <dgm:cxn modelId="{8ABDA1F3-E1EC-418D-A7F6-B1F648C30AA2}" srcId="{304870D1-2EB3-4AA1-ADFE-5F28B39AE461}" destId="{D77FE215-25C8-430A-94FF-54E3B4CF4322}" srcOrd="0" destOrd="0" parTransId="{0CB0A3B2-1F4B-4919-9BAD-FF479A8EE0D1}" sibTransId="{B60BD3E3-4DB5-4D8C-99B4-AD2447464B1C}"/>
    <dgm:cxn modelId="{B4BF018B-C55A-4E6E-A345-257DDA85C316}" type="presOf" srcId="{304870D1-2EB3-4AA1-ADFE-5F28B39AE461}" destId="{BAEDF9CD-AF06-426C-AA55-9EB5664E05FB}" srcOrd="1" destOrd="0" presId="urn:microsoft.com/office/officeart/2005/8/layout/process3"/>
    <dgm:cxn modelId="{8B67F5AB-D6EB-4C80-9403-F559041C4A61}" type="presOf" srcId="{82C965A9-B8C7-421F-9910-FDEA94EBF385}" destId="{D5CCE3CF-C10F-48CD-94DC-C292FB497D3C}" srcOrd="0" destOrd="0" presId="urn:microsoft.com/office/officeart/2005/8/layout/process3"/>
    <dgm:cxn modelId="{E480D0DA-E697-4091-B07A-C5E66A10B508}" type="presOf" srcId="{65D9C9C0-71D7-48C1-96BB-89E87A9774FA}" destId="{0F4F59F6-8EFD-4FDB-8BE6-1B81720428E1}" srcOrd="0" destOrd="0" presId="urn:microsoft.com/office/officeart/2005/8/layout/process3"/>
    <dgm:cxn modelId="{13640471-9467-4967-A21F-2A50DBCB7A7B}" srcId="{929D55B2-3307-48BC-82A4-A6C822D95E65}" destId="{5B68ECB3-084B-4CFC-9A93-6F9E27C3E06B}" srcOrd="2" destOrd="0" parTransId="{10B7D508-405F-4862-92E2-19F36F35C5A2}" sibTransId="{9575705F-8AE8-4952-92BB-82DD6D2E6151}"/>
    <dgm:cxn modelId="{83F50B7C-14E5-41AB-88C9-8708AE87FC47}" srcId="{304870D1-2EB3-4AA1-ADFE-5F28B39AE461}" destId="{B120E935-E88D-464C-BABC-C1FFCCC16A4D}" srcOrd="1" destOrd="0" parTransId="{48B9EFAB-3F99-4C0A-8DBF-B0F838C966FF}" sibTransId="{4C4CAED4-3A83-4314-8778-BCEFE51C2525}"/>
    <dgm:cxn modelId="{EA9AC847-594F-4C6D-AF4A-DCFF17B2CF2A}" type="presOf" srcId="{3F5778EF-D57D-45FC-9BB2-00C12AD20EC8}" destId="{19891321-622D-41FB-82EC-3B5AA17BD4AD}" srcOrd="0" destOrd="0" presId="urn:microsoft.com/office/officeart/2005/8/layout/process3"/>
    <dgm:cxn modelId="{1A699ACB-8327-46B9-A6B6-6CC1B764C4F4}" type="presOf" srcId="{9575705F-8AE8-4952-92BB-82DD6D2E6151}" destId="{E12E3B99-D6A0-4484-AD3A-1E5F9EBC9147}" srcOrd="1" destOrd="0" presId="urn:microsoft.com/office/officeart/2005/8/layout/process3"/>
    <dgm:cxn modelId="{905FCA81-2EB1-4EBE-A9DE-6E269958DCA0}" srcId="{929D55B2-3307-48BC-82A4-A6C822D95E65}" destId="{65D9C9C0-71D7-48C1-96BB-89E87A9774FA}" srcOrd="3" destOrd="0" parTransId="{02EC4697-DBF6-474C-8AC4-32D69410826D}" sibTransId="{EBB70B44-12BA-4FC1-8138-28DC2487659D}"/>
    <dgm:cxn modelId="{4C8B4594-E181-4164-BD16-B2792A107FD4}" type="presOf" srcId="{B9F5C67D-B2D6-4DE1-8AB6-86C9F270EA3A}" destId="{4537435C-4EA5-4E12-9E77-C00123431A6B}" srcOrd="0" destOrd="2" presId="urn:microsoft.com/office/officeart/2005/8/layout/process3"/>
    <dgm:cxn modelId="{6A559402-FCDA-4177-A46E-2989118EEC2C}" type="presOf" srcId="{304870D1-2EB3-4AA1-ADFE-5F28B39AE461}" destId="{C0F69FBB-2127-4231-91B7-70EA6A9AB539}" srcOrd="0" destOrd="0" presId="urn:microsoft.com/office/officeart/2005/8/layout/process3"/>
    <dgm:cxn modelId="{CC03EAEF-8CCB-4AAA-9D3C-57674075A496}" srcId="{5B68ECB3-084B-4CFC-9A93-6F9E27C3E06B}" destId="{92EC62C7-533A-476C-815F-9323DBA049DA}" srcOrd="0" destOrd="0" parTransId="{E186A701-3969-4DA6-9837-32AA92750BD0}" sibTransId="{B59640BA-7001-4985-9D82-E4020F824D62}"/>
    <dgm:cxn modelId="{A97F8161-752D-4E23-B2C3-6E06DF28ED39}" srcId="{82C965A9-B8C7-421F-9910-FDEA94EBF385}" destId="{7BBF8F9A-B901-47E0-8ADB-2C147E139FBA}" srcOrd="2" destOrd="0" parTransId="{AD85C801-4CB5-4816-B855-B92E70ED1866}" sibTransId="{B7FA037A-029E-466A-9A78-5C4575D7B4BE}"/>
    <dgm:cxn modelId="{C89056A9-D2A5-4A90-8A27-6701B7B33DB7}" type="presOf" srcId="{8C995A2A-90F8-4024-AD8C-2F60380B406E}" destId="{AFB7A98A-F7C0-44B3-B5B1-A974EC205A79}" srcOrd="0" destOrd="0" presId="urn:microsoft.com/office/officeart/2005/8/layout/process3"/>
    <dgm:cxn modelId="{22E5C172-A19E-42FF-8FB6-5A5CA78B6867}" type="presOf" srcId="{D77FE215-25C8-430A-94FF-54E3B4CF4322}" destId="{D81300E2-7610-43B2-B19E-B5AE12EEDFC4}" srcOrd="0" destOrd="0" presId="urn:microsoft.com/office/officeart/2005/8/layout/process3"/>
    <dgm:cxn modelId="{D14FBA13-AD73-471C-8A83-35750539D3AA}" type="presOf" srcId="{5B68ECB3-084B-4CFC-9A93-6F9E27C3E06B}" destId="{99EB29FA-0D92-4B01-9812-0AC9E2C2926E}" srcOrd="1" destOrd="0" presId="urn:microsoft.com/office/officeart/2005/8/layout/process3"/>
    <dgm:cxn modelId="{198CE5B3-9949-43AB-A771-EF7E9F3AFB6B}" type="presParOf" srcId="{47FC095D-B601-444C-8D7A-4DBE53394DF2}" destId="{97C9265E-4669-4CBF-8002-38CC2133E680}" srcOrd="0" destOrd="0" presId="urn:microsoft.com/office/officeart/2005/8/layout/process3"/>
    <dgm:cxn modelId="{6D3A082B-3055-40DA-948B-EC1E06CDA79E}" type="presParOf" srcId="{97C9265E-4669-4CBF-8002-38CC2133E680}" destId="{D5CCE3CF-C10F-48CD-94DC-C292FB497D3C}" srcOrd="0" destOrd="0" presId="urn:microsoft.com/office/officeart/2005/8/layout/process3"/>
    <dgm:cxn modelId="{DB89CE9F-2FFD-4A7A-ADA8-117BE7E15302}" type="presParOf" srcId="{97C9265E-4669-4CBF-8002-38CC2133E680}" destId="{14C4A260-D843-4AF4-BB4C-169BD2D1EA04}" srcOrd="1" destOrd="0" presId="urn:microsoft.com/office/officeart/2005/8/layout/process3"/>
    <dgm:cxn modelId="{DD8FB271-2C4B-488A-9329-8A2E1F7E6203}" type="presParOf" srcId="{97C9265E-4669-4CBF-8002-38CC2133E680}" destId="{AFB7A98A-F7C0-44B3-B5B1-A974EC205A79}" srcOrd="2" destOrd="0" presId="urn:microsoft.com/office/officeart/2005/8/layout/process3"/>
    <dgm:cxn modelId="{4E818D88-6EC2-49B5-8492-3ABD6FBDFE16}" type="presParOf" srcId="{47FC095D-B601-444C-8D7A-4DBE53394DF2}" destId="{19891321-622D-41FB-82EC-3B5AA17BD4AD}" srcOrd="1" destOrd="0" presId="urn:microsoft.com/office/officeart/2005/8/layout/process3"/>
    <dgm:cxn modelId="{FC1E20B2-BCB0-42B5-A8DC-91495B71CF4C}" type="presParOf" srcId="{19891321-622D-41FB-82EC-3B5AA17BD4AD}" destId="{7F3A09EB-BE57-41D9-96EE-6DA7019E0697}" srcOrd="0" destOrd="0" presId="urn:microsoft.com/office/officeart/2005/8/layout/process3"/>
    <dgm:cxn modelId="{2BEE6D30-86D6-4668-86F5-B196F7BB6F55}" type="presParOf" srcId="{47FC095D-B601-444C-8D7A-4DBE53394DF2}" destId="{28961BFE-50E7-489E-9EFC-836840E7B092}" srcOrd="2" destOrd="0" presId="urn:microsoft.com/office/officeart/2005/8/layout/process3"/>
    <dgm:cxn modelId="{6647C186-D874-4B51-A277-BE59CF36D0C8}" type="presParOf" srcId="{28961BFE-50E7-489E-9EFC-836840E7B092}" destId="{C0F69FBB-2127-4231-91B7-70EA6A9AB539}" srcOrd="0" destOrd="0" presId="urn:microsoft.com/office/officeart/2005/8/layout/process3"/>
    <dgm:cxn modelId="{638A8A51-FD55-4680-9DDA-F3A882CB9693}" type="presParOf" srcId="{28961BFE-50E7-489E-9EFC-836840E7B092}" destId="{BAEDF9CD-AF06-426C-AA55-9EB5664E05FB}" srcOrd="1" destOrd="0" presId="urn:microsoft.com/office/officeart/2005/8/layout/process3"/>
    <dgm:cxn modelId="{DF4DEAB3-E02E-43F3-8C43-BD70A71DED4A}" type="presParOf" srcId="{28961BFE-50E7-489E-9EFC-836840E7B092}" destId="{D81300E2-7610-43B2-B19E-B5AE12EEDFC4}" srcOrd="2" destOrd="0" presId="urn:microsoft.com/office/officeart/2005/8/layout/process3"/>
    <dgm:cxn modelId="{CCA5DAD9-83BC-47D6-A588-2DF0EFA516D9}" type="presParOf" srcId="{47FC095D-B601-444C-8D7A-4DBE53394DF2}" destId="{BEB97583-383F-4FF2-84E6-54B5C20C17E3}" srcOrd="3" destOrd="0" presId="urn:microsoft.com/office/officeart/2005/8/layout/process3"/>
    <dgm:cxn modelId="{970FF326-9254-4B3F-A9F5-BE808FF7C0A7}" type="presParOf" srcId="{BEB97583-383F-4FF2-84E6-54B5C20C17E3}" destId="{161530F1-26F7-4A9B-87B2-1E0D56F000BC}" srcOrd="0" destOrd="0" presId="urn:microsoft.com/office/officeart/2005/8/layout/process3"/>
    <dgm:cxn modelId="{530A3A17-B822-4530-B9CC-316E4AF03AA3}" type="presParOf" srcId="{47FC095D-B601-444C-8D7A-4DBE53394DF2}" destId="{66F3DFAE-1A3E-4FF6-8098-3AD17E080B73}" srcOrd="4" destOrd="0" presId="urn:microsoft.com/office/officeart/2005/8/layout/process3"/>
    <dgm:cxn modelId="{00DFEB5E-53C5-422B-8D85-7C6302D7AF55}" type="presParOf" srcId="{66F3DFAE-1A3E-4FF6-8098-3AD17E080B73}" destId="{4D7AF20E-FA57-4054-9B36-694B0B032D7A}" srcOrd="0" destOrd="0" presId="urn:microsoft.com/office/officeart/2005/8/layout/process3"/>
    <dgm:cxn modelId="{517C8EBD-FD7C-4C45-B5A2-6146A3677957}" type="presParOf" srcId="{66F3DFAE-1A3E-4FF6-8098-3AD17E080B73}" destId="{99EB29FA-0D92-4B01-9812-0AC9E2C2926E}" srcOrd="1" destOrd="0" presId="urn:microsoft.com/office/officeart/2005/8/layout/process3"/>
    <dgm:cxn modelId="{076D33A6-BDA6-42DD-ACC6-4B332C72E043}" type="presParOf" srcId="{66F3DFAE-1A3E-4FF6-8098-3AD17E080B73}" destId="{837A21A3-9749-44C4-A2B2-9AB04812C325}" srcOrd="2" destOrd="0" presId="urn:microsoft.com/office/officeart/2005/8/layout/process3"/>
    <dgm:cxn modelId="{6DBE338E-8B80-4F4D-BF15-87D9B6FDEB6F}" type="presParOf" srcId="{47FC095D-B601-444C-8D7A-4DBE53394DF2}" destId="{A073AB16-0710-4547-B43A-FD27B6F6AB3E}" srcOrd="5" destOrd="0" presId="urn:microsoft.com/office/officeart/2005/8/layout/process3"/>
    <dgm:cxn modelId="{E779A9A5-C254-44D8-96C1-3A259F02521A}" type="presParOf" srcId="{A073AB16-0710-4547-B43A-FD27B6F6AB3E}" destId="{E12E3B99-D6A0-4484-AD3A-1E5F9EBC9147}" srcOrd="0" destOrd="0" presId="urn:microsoft.com/office/officeart/2005/8/layout/process3"/>
    <dgm:cxn modelId="{8C18C67B-461C-4DC6-8B49-F8034D931328}" type="presParOf" srcId="{47FC095D-B601-444C-8D7A-4DBE53394DF2}" destId="{A0BA8742-517A-42E1-B428-D5AC46470472}" srcOrd="6" destOrd="0" presId="urn:microsoft.com/office/officeart/2005/8/layout/process3"/>
    <dgm:cxn modelId="{014DB563-26EF-49A9-8936-80A682D89020}" type="presParOf" srcId="{A0BA8742-517A-42E1-B428-D5AC46470472}" destId="{0F4F59F6-8EFD-4FDB-8BE6-1B81720428E1}" srcOrd="0" destOrd="0" presId="urn:microsoft.com/office/officeart/2005/8/layout/process3"/>
    <dgm:cxn modelId="{7181B41E-84F1-4CF7-9483-ECDB9854E35A}" type="presParOf" srcId="{A0BA8742-517A-42E1-B428-D5AC46470472}" destId="{BD988B36-1E52-401A-AF1A-80A193CDD760}" srcOrd="1" destOrd="0" presId="urn:microsoft.com/office/officeart/2005/8/layout/process3"/>
    <dgm:cxn modelId="{4286E993-E4CE-4DB4-826C-378F1466F9F7}" type="presParOf" srcId="{A0BA8742-517A-42E1-B428-D5AC46470472}" destId="{4537435C-4EA5-4E12-9E77-C00123431A6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BE244F-4A1F-44B3-BDEF-B8B133C3B74E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F483FD-D282-42A2-A516-9A9AE7E1A1F6}">
      <dgm:prSet phldrT="[Текст]" custT="1"/>
      <dgm:spPr/>
      <dgm:t>
        <a:bodyPr/>
        <a:lstStyle/>
        <a:p>
          <a:r>
            <a:rPr lang="ru-RU" sz="2000" dirty="0" smtClean="0"/>
            <a:t>РОДИТЕЛЬ ИДЕАЛЬНЫЙ И НАСТОЯЩИЙ</a:t>
          </a:r>
          <a:endParaRPr lang="ru-RU" sz="2000" dirty="0"/>
        </a:p>
      </dgm:t>
    </dgm:pt>
    <dgm:pt modelId="{2E93893F-BDAB-4AAF-A45A-2C9A576E93DE}" type="parTrans" cxnId="{2D9B9767-BB93-4D78-84DE-1A4E126B106E}">
      <dgm:prSet/>
      <dgm:spPr/>
      <dgm:t>
        <a:bodyPr/>
        <a:lstStyle/>
        <a:p>
          <a:endParaRPr lang="ru-RU" sz="1800"/>
        </a:p>
      </dgm:t>
    </dgm:pt>
    <dgm:pt modelId="{8560D458-E6C0-4E4F-A67E-E935D25E5FC7}" type="sibTrans" cxnId="{2D9B9767-BB93-4D78-84DE-1A4E126B106E}">
      <dgm:prSet/>
      <dgm:spPr/>
      <dgm:t>
        <a:bodyPr/>
        <a:lstStyle/>
        <a:p>
          <a:endParaRPr lang="ru-RU" sz="1800"/>
        </a:p>
      </dgm:t>
    </dgm:pt>
    <dgm:pt modelId="{0F388A03-107D-488C-B111-5DDE730D3769}">
      <dgm:prSet phldrT="[Текст]" custT="1"/>
      <dgm:spPr/>
      <dgm:t>
        <a:bodyPr/>
        <a:lstStyle/>
        <a:p>
          <a:r>
            <a:rPr lang="ru-RU" sz="1800" dirty="0" smtClean="0"/>
            <a:t>Родитель внутри общества</a:t>
          </a:r>
          <a:endParaRPr lang="ru-RU" sz="1800" dirty="0"/>
        </a:p>
      </dgm:t>
    </dgm:pt>
    <dgm:pt modelId="{1987875A-B56C-4161-9088-A2992F3C6343}" type="parTrans" cxnId="{47B9900F-0F15-4E16-8E29-8F23D7C9FEBA}">
      <dgm:prSet/>
      <dgm:spPr/>
      <dgm:t>
        <a:bodyPr/>
        <a:lstStyle/>
        <a:p>
          <a:endParaRPr lang="ru-RU" sz="1800"/>
        </a:p>
      </dgm:t>
    </dgm:pt>
    <dgm:pt modelId="{4D0DE95F-3D1B-4544-8A00-4631E2353267}" type="sibTrans" cxnId="{47B9900F-0F15-4E16-8E29-8F23D7C9FEBA}">
      <dgm:prSet/>
      <dgm:spPr/>
      <dgm:t>
        <a:bodyPr/>
        <a:lstStyle/>
        <a:p>
          <a:endParaRPr lang="ru-RU" sz="1800"/>
        </a:p>
      </dgm:t>
    </dgm:pt>
    <dgm:pt modelId="{B0A24C46-709B-40B5-965D-34D04E3EC730}">
      <dgm:prSet phldrT="[Текст]" custT="1"/>
      <dgm:spPr/>
      <dgm:t>
        <a:bodyPr/>
        <a:lstStyle/>
        <a:p>
          <a:r>
            <a:rPr lang="ru-RU" sz="1800" dirty="0" smtClean="0"/>
            <a:t>Наше совместное пространство</a:t>
          </a:r>
          <a:endParaRPr lang="ru-RU" sz="1800" dirty="0"/>
        </a:p>
      </dgm:t>
    </dgm:pt>
    <dgm:pt modelId="{FBA3D968-B89A-4811-ACAC-45676B9ADAD5}" type="parTrans" cxnId="{31EC36A0-C4BB-49AE-8631-18B5A6E91118}">
      <dgm:prSet/>
      <dgm:spPr/>
      <dgm:t>
        <a:bodyPr/>
        <a:lstStyle/>
        <a:p>
          <a:endParaRPr lang="ru-RU" sz="1800"/>
        </a:p>
      </dgm:t>
    </dgm:pt>
    <dgm:pt modelId="{BA622108-D130-46C2-8F7F-51BC0E2B6392}" type="sibTrans" cxnId="{31EC36A0-C4BB-49AE-8631-18B5A6E91118}">
      <dgm:prSet/>
      <dgm:spPr/>
      <dgm:t>
        <a:bodyPr/>
        <a:lstStyle/>
        <a:p>
          <a:endParaRPr lang="ru-RU" sz="1800"/>
        </a:p>
      </dgm:t>
    </dgm:pt>
    <dgm:pt modelId="{968F8A9E-A739-4DED-A390-E9E48963BD26}">
      <dgm:prSet phldrT="[Текст]" custT="1"/>
      <dgm:spPr/>
      <dgm:t>
        <a:bodyPr/>
        <a:lstStyle/>
        <a:p>
          <a:r>
            <a:rPr lang="ru-RU" sz="2000" dirty="0" smtClean="0"/>
            <a:t>Я - РОДИТЕЛЬ</a:t>
          </a:r>
          <a:endParaRPr lang="ru-RU" sz="2000" dirty="0"/>
        </a:p>
      </dgm:t>
    </dgm:pt>
    <dgm:pt modelId="{5D53AC55-340D-4D73-A731-4961CFBBF966}" type="parTrans" cxnId="{DC362F82-3E8F-4FBB-A2A9-BBBB0B619127}">
      <dgm:prSet/>
      <dgm:spPr/>
      <dgm:t>
        <a:bodyPr/>
        <a:lstStyle/>
        <a:p>
          <a:endParaRPr lang="ru-RU" sz="1800"/>
        </a:p>
      </dgm:t>
    </dgm:pt>
    <dgm:pt modelId="{D249573B-7283-4045-A38F-B5164F3FA4D0}" type="sibTrans" cxnId="{DC362F82-3E8F-4FBB-A2A9-BBBB0B619127}">
      <dgm:prSet/>
      <dgm:spPr/>
      <dgm:t>
        <a:bodyPr/>
        <a:lstStyle/>
        <a:p>
          <a:endParaRPr lang="ru-RU" sz="1800"/>
        </a:p>
      </dgm:t>
    </dgm:pt>
    <dgm:pt modelId="{E81A1110-CB7A-4518-A5E4-21E5B3FA1BFE}">
      <dgm:prSet phldrT="[Текст]" custT="1"/>
      <dgm:spPr/>
      <dgm:t>
        <a:bodyPr/>
        <a:lstStyle/>
        <a:p>
          <a:r>
            <a:rPr lang="ru-RU" sz="1800" dirty="0" smtClean="0"/>
            <a:t>Роль родителя в развитии ребенка</a:t>
          </a:r>
          <a:endParaRPr lang="ru-RU" sz="1800" dirty="0"/>
        </a:p>
      </dgm:t>
    </dgm:pt>
    <dgm:pt modelId="{34FC0963-B316-4CC9-827B-FDB0DDDC7CC4}" type="parTrans" cxnId="{646972C8-5493-4EAF-869D-75F06FF28673}">
      <dgm:prSet/>
      <dgm:spPr/>
      <dgm:t>
        <a:bodyPr/>
        <a:lstStyle/>
        <a:p>
          <a:endParaRPr lang="ru-RU" sz="1800"/>
        </a:p>
      </dgm:t>
    </dgm:pt>
    <dgm:pt modelId="{60AA8BB1-CE19-4140-8745-F0A656CB53FC}" type="sibTrans" cxnId="{646972C8-5493-4EAF-869D-75F06FF28673}">
      <dgm:prSet/>
      <dgm:spPr/>
      <dgm:t>
        <a:bodyPr/>
        <a:lstStyle/>
        <a:p>
          <a:endParaRPr lang="ru-RU" sz="1800"/>
        </a:p>
      </dgm:t>
    </dgm:pt>
    <dgm:pt modelId="{E7E47C7D-4B0C-4691-AB5D-5747C00BBC97}">
      <dgm:prSet phldrT="[Текст]" custT="1"/>
      <dgm:spPr/>
      <dgm:t>
        <a:bodyPr/>
        <a:lstStyle/>
        <a:p>
          <a:r>
            <a:rPr lang="ru-RU" sz="1800" dirty="0" smtClean="0"/>
            <a:t>Воспитательное творчество </a:t>
          </a:r>
          <a:endParaRPr lang="ru-RU" sz="1800" dirty="0"/>
        </a:p>
      </dgm:t>
    </dgm:pt>
    <dgm:pt modelId="{DEE8C2F5-58AC-4BF3-86F0-046AD74B3CEE}" type="parTrans" cxnId="{3BEA16C8-36F1-4ACC-93E4-AD11AA2FEFE5}">
      <dgm:prSet/>
      <dgm:spPr/>
      <dgm:t>
        <a:bodyPr/>
        <a:lstStyle/>
        <a:p>
          <a:endParaRPr lang="ru-RU" sz="1800"/>
        </a:p>
      </dgm:t>
    </dgm:pt>
    <dgm:pt modelId="{F4279D6E-7F89-48BA-96B5-D360B12AE949}" type="sibTrans" cxnId="{3BEA16C8-36F1-4ACC-93E4-AD11AA2FEFE5}">
      <dgm:prSet/>
      <dgm:spPr/>
      <dgm:t>
        <a:bodyPr/>
        <a:lstStyle/>
        <a:p>
          <a:endParaRPr lang="ru-RU" sz="1800"/>
        </a:p>
      </dgm:t>
    </dgm:pt>
    <dgm:pt modelId="{91A8497F-B014-4474-82D8-CE51708BC40F}">
      <dgm:prSet phldrT="[Текст]" custT="1"/>
      <dgm:spPr/>
      <dgm:t>
        <a:bodyPr/>
        <a:lstStyle/>
        <a:p>
          <a:r>
            <a:rPr lang="ru-RU" sz="2000" dirty="0" smtClean="0"/>
            <a:t>ПОНИМАТЬ, ЧТОБЫ ПОМОГАТЬ </a:t>
          </a:r>
          <a:endParaRPr lang="ru-RU" sz="2000" dirty="0"/>
        </a:p>
      </dgm:t>
    </dgm:pt>
    <dgm:pt modelId="{99FBE514-E60F-4493-B68F-44470E727C45}" type="parTrans" cxnId="{5C8838EF-067C-4797-9A6D-10C23ED77F5D}">
      <dgm:prSet/>
      <dgm:spPr/>
      <dgm:t>
        <a:bodyPr/>
        <a:lstStyle/>
        <a:p>
          <a:endParaRPr lang="ru-RU" sz="1800"/>
        </a:p>
      </dgm:t>
    </dgm:pt>
    <dgm:pt modelId="{522E52D3-CA64-4098-A7F2-1957A4ED09A4}" type="sibTrans" cxnId="{5C8838EF-067C-4797-9A6D-10C23ED77F5D}">
      <dgm:prSet/>
      <dgm:spPr/>
      <dgm:t>
        <a:bodyPr/>
        <a:lstStyle/>
        <a:p>
          <a:endParaRPr lang="ru-RU" sz="1800"/>
        </a:p>
      </dgm:t>
    </dgm:pt>
    <dgm:pt modelId="{2C463316-78F3-493C-B586-4A6C222C17C5}">
      <dgm:prSet phldrT="[Текст]" custT="1"/>
      <dgm:spPr/>
      <dgm:t>
        <a:bodyPr/>
        <a:lstStyle/>
        <a:p>
          <a:r>
            <a:rPr lang="ru-RU" sz="1800" dirty="0" smtClean="0"/>
            <a:t>Я знаю все?</a:t>
          </a:r>
          <a:endParaRPr lang="ru-RU" sz="1800" dirty="0"/>
        </a:p>
      </dgm:t>
    </dgm:pt>
    <dgm:pt modelId="{6B0D5220-B791-4BD2-B7B1-86A58F721325}" type="parTrans" cxnId="{C29B1E74-5094-47DD-864F-E90C9A69DAEF}">
      <dgm:prSet/>
      <dgm:spPr/>
      <dgm:t>
        <a:bodyPr/>
        <a:lstStyle/>
        <a:p>
          <a:endParaRPr lang="ru-RU" sz="1800"/>
        </a:p>
      </dgm:t>
    </dgm:pt>
    <dgm:pt modelId="{68479D74-01B9-4FFD-8181-9692FAAD0BD2}" type="sibTrans" cxnId="{C29B1E74-5094-47DD-864F-E90C9A69DAEF}">
      <dgm:prSet/>
      <dgm:spPr/>
      <dgm:t>
        <a:bodyPr/>
        <a:lstStyle/>
        <a:p>
          <a:endParaRPr lang="ru-RU" sz="1800"/>
        </a:p>
      </dgm:t>
    </dgm:pt>
    <dgm:pt modelId="{9608BC06-F9D5-4F32-B51E-59BE60297AF9}">
      <dgm:prSet custT="1"/>
      <dgm:spPr/>
      <dgm:t>
        <a:bodyPr/>
        <a:lstStyle/>
        <a:p>
          <a:r>
            <a:rPr lang="ru-RU" sz="2000" dirty="0" smtClean="0"/>
            <a:t>МОЙ РЕБЕНОК, МЫ, Я</a:t>
          </a:r>
          <a:endParaRPr lang="ru-RU" sz="2000" dirty="0"/>
        </a:p>
      </dgm:t>
    </dgm:pt>
    <dgm:pt modelId="{0087A095-A84E-4580-A518-D12A2D81D2D4}" type="parTrans" cxnId="{B1332C83-98FC-4409-9D05-91F1F332AE9B}">
      <dgm:prSet/>
      <dgm:spPr/>
      <dgm:t>
        <a:bodyPr/>
        <a:lstStyle/>
        <a:p>
          <a:endParaRPr lang="ru-RU" sz="1800"/>
        </a:p>
      </dgm:t>
    </dgm:pt>
    <dgm:pt modelId="{8C9B90C1-8630-4E2D-88FE-BEA191B96888}" type="sibTrans" cxnId="{B1332C83-98FC-4409-9D05-91F1F332AE9B}">
      <dgm:prSet/>
      <dgm:spPr/>
      <dgm:t>
        <a:bodyPr/>
        <a:lstStyle/>
        <a:p>
          <a:endParaRPr lang="ru-RU" sz="1800"/>
        </a:p>
      </dgm:t>
    </dgm:pt>
    <dgm:pt modelId="{375F6732-2D79-4A94-A1F7-BB74BD8431C1}">
      <dgm:prSet custT="1"/>
      <dgm:spPr/>
      <dgm:t>
        <a:bodyPr/>
        <a:lstStyle/>
        <a:p>
          <a:r>
            <a:rPr lang="ru-RU" sz="1800" dirty="0" smtClean="0"/>
            <a:t>Ребенок и его мир</a:t>
          </a:r>
          <a:endParaRPr lang="ru-RU" sz="1800" dirty="0"/>
        </a:p>
      </dgm:t>
    </dgm:pt>
    <dgm:pt modelId="{EF0AED6F-EB25-41D7-A819-94ED86DC2C89}" type="parTrans" cxnId="{F7925C23-2943-4601-8DED-34DC8CA07E37}">
      <dgm:prSet/>
      <dgm:spPr/>
      <dgm:t>
        <a:bodyPr/>
        <a:lstStyle/>
        <a:p>
          <a:endParaRPr lang="ru-RU" sz="1800"/>
        </a:p>
      </dgm:t>
    </dgm:pt>
    <dgm:pt modelId="{98267099-BADC-4EB9-9D56-9A49EB916AD3}" type="sibTrans" cxnId="{F7925C23-2943-4601-8DED-34DC8CA07E37}">
      <dgm:prSet/>
      <dgm:spPr/>
      <dgm:t>
        <a:bodyPr/>
        <a:lstStyle/>
        <a:p>
          <a:endParaRPr lang="ru-RU" sz="1800"/>
        </a:p>
      </dgm:t>
    </dgm:pt>
    <dgm:pt modelId="{CD601B91-067A-4578-ABB1-FD6F82372C5C}">
      <dgm:prSet custT="1"/>
      <dgm:spPr/>
      <dgm:t>
        <a:bodyPr/>
        <a:lstStyle/>
        <a:p>
          <a:r>
            <a:rPr lang="ru-RU" sz="1800" dirty="0" smtClean="0"/>
            <a:t>Заключение </a:t>
          </a:r>
          <a:endParaRPr lang="ru-RU" sz="1800" dirty="0"/>
        </a:p>
      </dgm:t>
    </dgm:pt>
    <dgm:pt modelId="{FD1148CE-23B6-4293-95B4-C0D2E3D258FE}" type="parTrans" cxnId="{91FD0A86-B9C0-4D9D-AA3A-EECB17E9AD2A}">
      <dgm:prSet/>
      <dgm:spPr/>
      <dgm:t>
        <a:bodyPr/>
        <a:lstStyle/>
        <a:p>
          <a:endParaRPr lang="ru-RU" sz="1800"/>
        </a:p>
      </dgm:t>
    </dgm:pt>
    <dgm:pt modelId="{06CCBD2C-8037-462F-B9F2-47B6907C72D9}" type="sibTrans" cxnId="{91FD0A86-B9C0-4D9D-AA3A-EECB17E9AD2A}">
      <dgm:prSet/>
      <dgm:spPr/>
      <dgm:t>
        <a:bodyPr/>
        <a:lstStyle/>
        <a:p>
          <a:endParaRPr lang="ru-RU" sz="1800"/>
        </a:p>
      </dgm:t>
    </dgm:pt>
    <dgm:pt modelId="{740B70DB-3235-4B92-80C3-E862857464B3}">
      <dgm:prSet custT="1"/>
      <dgm:spPr/>
      <dgm:t>
        <a:bodyPr/>
        <a:lstStyle/>
        <a:p>
          <a:r>
            <a:rPr lang="ru-RU" sz="1800" dirty="0" smtClean="0"/>
            <a:t>Общество внутри родителя</a:t>
          </a:r>
          <a:endParaRPr lang="ru-RU" sz="1800" dirty="0"/>
        </a:p>
      </dgm:t>
    </dgm:pt>
    <dgm:pt modelId="{524C3BF6-516C-400C-99F6-400288B07939}" type="parTrans" cxnId="{91F6C6CC-5392-4677-B498-C4A6E319C470}">
      <dgm:prSet/>
      <dgm:spPr/>
      <dgm:t>
        <a:bodyPr/>
        <a:lstStyle/>
        <a:p>
          <a:endParaRPr lang="ru-RU" sz="1800"/>
        </a:p>
      </dgm:t>
    </dgm:pt>
    <dgm:pt modelId="{0D0136BA-5DC7-4296-842B-AE0F30E26741}" type="sibTrans" cxnId="{91F6C6CC-5392-4677-B498-C4A6E319C470}">
      <dgm:prSet/>
      <dgm:spPr/>
      <dgm:t>
        <a:bodyPr/>
        <a:lstStyle/>
        <a:p>
          <a:endParaRPr lang="ru-RU" sz="1800"/>
        </a:p>
      </dgm:t>
    </dgm:pt>
    <dgm:pt modelId="{16E5655B-691F-4B95-8DCF-B8E0996C6E06}">
      <dgm:prSet custT="1"/>
      <dgm:spPr/>
      <dgm:t>
        <a:bodyPr/>
        <a:lstStyle/>
        <a:p>
          <a:r>
            <a:rPr lang="ru-RU" sz="1800" dirty="0" smtClean="0"/>
            <a:t>Настоящий родитель- уникальный родитель</a:t>
          </a:r>
          <a:endParaRPr lang="ru-RU" sz="1800" dirty="0"/>
        </a:p>
      </dgm:t>
    </dgm:pt>
    <dgm:pt modelId="{AEED1379-C79D-4F90-BE5D-54389D77E465}" type="parTrans" cxnId="{A892C0E5-B42D-4A9A-A7EC-7A5B7D9F5769}">
      <dgm:prSet/>
      <dgm:spPr/>
      <dgm:t>
        <a:bodyPr/>
        <a:lstStyle/>
        <a:p>
          <a:endParaRPr lang="ru-RU" sz="1800"/>
        </a:p>
      </dgm:t>
    </dgm:pt>
    <dgm:pt modelId="{70010C17-6F48-4FAE-A139-E5292B7D76E0}" type="sibTrans" cxnId="{A892C0E5-B42D-4A9A-A7EC-7A5B7D9F5769}">
      <dgm:prSet/>
      <dgm:spPr/>
      <dgm:t>
        <a:bodyPr/>
        <a:lstStyle/>
        <a:p>
          <a:endParaRPr lang="ru-RU" sz="1800"/>
        </a:p>
      </dgm:t>
    </dgm:pt>
    <dgm:pt modelId="{594B1D28-1D97-4452-807B-AE5AF4C5E646}">
      <dgm:prSet custT="1"/>
      <dgm:spPr/>
      <dgm:t>
        <a:bodyPr/>
        <a:lstStyle/>
        <a:p>
          <a:r>
            <a:rPr lang="ru-RU" sz="1800" dirty="0" smtClean="0"/>
            <a:t>«Взрослые дела»</a:t>
          </a:r>
          <a:endParaRPr lang="ru-RU" sz="1800" dirty="0"/>
        </a:p>
      </dgm:t>
    </dgm:pt>
    <dgm:pt modelId="{434B692D-5825-4648-81C7-4ED1084929EC}" type="parTrans" cxnId="{8636AC7D-4A7D-4534-8865-2CB29325D56A}">
      <dgm:prSet/>
      <dgm:spPr/>
      <dgm:t>
        <a:bodyPr/>
        <a:lstStyle/>
        <a:p>
          <a:endParaRPr lang="ru-RU" sz="1800"/>
        </a:p>
      </dgm:t>
    </dgm:pt>
    <dgm:pt modelId="{3AB939A1-2899-45D5-9E08-D037A30CD0AC}" type="sibTrans" cxnId="{8636AC7D-4A7D-4534-8865-2CB29325D56A}">
      <dgm:prSet/>
      <dgm:spPr/>
      <dgm:t>
        <a:bodyPr/>
        <a:lstStyle/>
        <a:p>
          <a:endParaRPr lang="ru-RU" sz="1800"/>
        </a:p>
      </dgm:t>
    </dgm:pt>
    <dgm:pt modelId="{CCEFD1C2-D978-4585-AE3D-AB0E005A7D9B}">
      <dgm:prSet custT="1"/>
      <dgm:spPr/>
      <dgm:t>
        <a:bodyPr/>
        <a:lstStyle/>
        <a:p>
          <a:r>
            <a:rPr lang="ru-RU" sz="1800" dirty="0" smtClean="0"/>
            <a:t>Мой самостоятельный ребенок </a:t>
          </a:r>
          <a:endParaRPr lang="ru-RU" sz="1800" dirty="0"/>
        </a:p>
      </dgm:t>
    </dgm:pt>
    <dgm:pt modelId="{20901ACD-B8D1-45A8-906D-4BBC98521D07}" type="parTrans" cxnId="{192CBA22-58C1-4CC4-B1CB-B6392C6CF12C}">
      <dgm:prSet/>
      <dgm:spPr/>
      <dgm:t>
        <a:bodyPr/>
        <a:lstStyle/>
        <a:p>
          <a:endParaRPr lang="ru-RU"/>
        </a:p>
      </dgm:t>
    </dgm:pt>
    <dgm:pt modelId="{6D1CB681-CEC7-4560-8395-0FC127C63CF7}" type="sibTrans" cxnId="{192CBA22-58C1-4CC4-B1CB-B6392C6CF12C}">
      <dgm:prSet/>
      <dgm:spPr/>
      <dgm:t>
        <a:bodyPr/>
        <a:lstStyle/>
        <a:p>
          <a:endParaRPr lang="ru-RU"/>
        </a:p>
      </dgm:t>
    </dgm:pt>
    <dgm:pt modelId="{0AE22198-DE00-4522-B659-CE73573EDB60}" type="pres">
      <dgm:prSet presAssocID="{0DBE244F-4A1F-44B3-BDEF-B8B133C3B74E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F43F02D-C48A-4B04-A29C-CD7FEAF14FCB}" type="pres">
      <dgm:prSet presAssocID="{D2F483FD-D282-42A2-A516-9A9AE7E1A1F6}" presName="horFlow" presStyleCnt="0"/>
      <dgm:spPr/>
    </dgm:pt>
    <dgm:pt modelId="{4B1DF45A-37B0-4AA5-BFF1-DCAA13A94118}" type="pres">
      <dgm:prSet presAssocID="{D2F483FD-D282-42A2-A516-9A9AE7E1A1F6}" presName="bigChev" presStyleLbl="node1" presStyleIdx="0" presStyleCnt="4"/>
      <dgm:spPr/>
      <dgm:t>
        <a:bodyPr/>
        <a:lstStyle/>
        <a:p>
          <a:endParaRPr lang="ru-RU"/>
        </a:p>
      </dgm:t>
    </dgm:pt>
    <dgm:pt modelId="{3C5F5CA4-647F-4B17-9057-2DCA53BB968B}" type="pres">
      <dgm:prSet presAssocID="{1987875A-B56C-4161-9088-A2992F3C6343}" presName="parTrans" presStyleCnt="0"/>
      <dgm:spPr/>
    </dgm:pt>
    <dgm:pt modelId="{292568EF-774B-4AEE-B336-7DCF44984551}" type="pres">
      <dgm:prSet presAssocID="{0F388A03-107D-488C-B111-5DDE730D3769}" presName="node" presStyleLbl="alignAccFollowNode1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557C09-E15B-45C1-8712-1095D28DCAA6}" type="pres">
      <dgm:prSet presAssocID="{4D0DE95F-3D1B-4544-8A00-4631E2353267}" presName="sibTrans" presStyleCnt="0"/>
      <dgm:spPr/>
    </dgm:pt>
    <dgm:pt modelId="{0D964196-C98E-402A-9E62-F40A882B8639}" type="pres">
      <dgm:prSet presAssocID="{740B70DB-3235-4B92-80C3-E862857464B3}" presName="node" presStyleLbl="alignAccFollowNode1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036BE6-7CBD-4B99-8157-95FCEAE3190A}" type="pres">
      <dgm:prSet presAssocID="{0D0136BA-5DC7-4296-842B-AE0F30E26741}" presName="sibTrans" presStyleCnt="0"/>
      <dgm:spPr/>
    </dgm:pt>
    <dgm:pt modelId="{11E2C18B-DB7B-4C02-9486-8D3890F7348C}" type="pres">
      <dgm:prSet presAssocID="{16E5655B-691F-4B95-8DCF-B8E0996C6E06}" presName="node" presStyleLbl="alignAccFollowNode1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1D8C25-30EC-446D-9889-E32CA2F2DBBB}" type="pres">
      <dgm:prSet presAssocID="{D2F483FD-D282-42A2-A516-9A9AE7E1A1F6}" presName="vSp" presStyleCnt="0"/>
      <dgm:spPr/>
    </dgm:pt>
    <dgm:pt modelId="{393C1C9A-9A4B-42EB-BBF8-AB0E38E5489E}" type="pres">
      <dgm:prSet presAssocID="{9608BC06-F9D5-4F32-B51E-59BE60297AF9}" presName="horFlow" presStyleCnt="0"/>
      <dgm:spPr/>
    </dgm:pt>
    <dgm:pt modelId="{5E42AA16-856C-4900-9348-73A03CB28E2D}" type="pres">
      <dgm:prSet presAssocID="{9608BC06-F9D5-4F32-B51E-59BE60297AF9}" presName="bigChev" presStyleLbl="node1" presStyleIdx="1" presStyleCnt="4"/>
      <dgm:spPr/>
      <dgm:t>
        <a:bodyPr/>
        <a:lstStyle/>
        <a:p>
          <a:endParaRPr lang="ru-RU"/>
        </a:p>
      </dgm:t>
    </dgm:pt>
    <dgm:pt modelId="{CF0B06A5-0A72-4430-9199-0977A1075F3C}" type="pres">
      <dgm:prSet presAssocID="{EF0AED6F-EB25-41D7-A819-94ED86DC2C89}" presName="parTrans" presStyleCnt="0"/>
      <dgm:spPr/>
    </dgm:pt>
    <dgm:pt modelId="{01BD6115-B6C8-44E6-9E10-410825572346}" type="pres">
      <dgm:prSet presAssocID="{375F6732-2D79-4A94-A1F7-BB74BD8431C1}" presName="node" presStyleLbl="alignAccFollowNode1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6D1D9C-56C4-49FE-BA2F-842A573E7E86}" type="pres">
      <dgm:prSet presAssocID="{98267099-BADC-4EB9-9D56-9A49EB916AD3}" presName="sibTrans" presStyleCnt="0"/>
      <dgm:spPr/>
    </dgm:pt>
    <dgm:pt modelId="{309EC35D-6251-45AE-9B9A-331BFBC59850}" type="pres">
      <dgm:prSet presAssocID="{B0A24C46-709B-40B5-965D-34D04E3EC730}" presName="node" presStyleLbl="alignAccFollowNode1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70F8C2-86B4-456E-A960-D14369304D55}" type="pres">
      <dgm:prSet presAssocID="{BA622108-D130-46C2-8F7F-51BC0E2B6392}" presName="sibTrans" presStyleCnt="0"/>
      <dgm:spPr/>
    </dgm:pt>
    <dgm:pt modelId="{5BF18665-C2C3-474D-9A1F-DE37831084F1}" type="pres">
      <dgm:prSet presAssocID="{594B1D28-1D97-4452-807B-AE5AF4C5E646}" presName="node" presStyleLbl="alignAccFollowNode1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E2EB03-ACA1-40C7-9386-A4EB518A86C7}" type="pres">
      <dgm:prSet presAssocID="{9608BC06-F9D5-4F32-B51E-59BE60297AF9}" presName="vSp" presStyleCnt="0"/>
      <dgm:spPr/>
    </dgm:pt>
    <dgm:pt modelId="{A8C8BBCC-6FB4-4D83-A7C3-59FCC41626F2}" type="pres">
      <dgm:prSet presAssocID="{91A8497F-B014-4474-82D8-CE51708BC40F}" presName="horFlow" presStyleCnt="0"/>
      <dgm:spPr/>
    </dgm:pt>
    <dgm:pt modelId="{C43461C5-9CFB-482C-A0A5-1B75F926FF15}" type="pres">
      <dgm:prSet presAssocID="{91A8497F-B014-4474-82D8-CE51708BC40F}" presName="bigChev" presStyleLbl="node1" presStyleIdx="2" presStyleCnt="4"/>
      <dgm:spPr/>
      <dgm:t>
        <a:bodyPr/>
        <a:lstStyle/>
        <a:p>
          <a:endParaRPr lang="ru-RU"/>
        </a:p>
      </dgm:t>
    </dgm:pt>
    <dgm:pt modelId="{B8766E6B-0640-41FB-96C1-24AF50B44549}" type="pres">
      <dgm:prSet presAssocID="{6B0D5220-B791-4BD2-B7B1-86A58F721325}" presName="parTrans" presStyleCnt="0"/>
      <dgm:spPr/>
    </dgm:pt>
    <dgm:pt modelId="{42BA4017-DEF0-4E2B-BADA-BB9C869B9DEF}" type="pres">
      <dgm:prSet presAssocID="{2C463316-78F3-493C-B586-4A6C222C17C5}" presName="node" presStyleLbl="alignAccFollowNode1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E98274-B845-4315-B19D-201FF1A5196F}" type="pres">
      <dgm:prSet presAssocID="{68479D74-01B9-4FFD-8181-9692FAAD0BD2}" presName="sibTrans" presStyleCnt="0"/>
      <dgm:spPr/>
    </dgm:pt>
    <dgm:pt modelId="{C7237350-120A-4ABC-B556-2AD01B6B7BD8}" type="pres">
      <dgm:prSet presAssocID="{CCEFD1C2-D978-4585-AE3D-AB0E005A7D9B}" presName="node" presStyleLbl="alignAccFollowNode1" presStyleIdx="7" presStyleCnt="11" custScaleX="1862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0EA818-CE11-4FE5-B697-18F30370A0E1}" type="pres">
      <dgm:prSet presAssocID="{91A8497F-B014-4474-82D8-CE51708BC40F}" presName="vSp" presStyleCnt="0"/>
      <dgm:spPr/>
    </dgm:pt>
    <dgm:pt modelId="{1825EB0C-A67A-4A7F-A7A8-6D056D57FACC}" type="pres">
      <dgm:prSet presAssocID="{968F8A9E-A739-4DED-A390-E9E48963BD26}" presName="horFlow" presStyleCnt="0"/>
      <dgm:spPr/>
    </dgm:pt>
    <dgm:pt modelId="{A35D792E-35B1-4E36-954A-7F098CA936D0}" type="pres">
      <dgm:prSet presAssocID="{968F8A9E-A739-4DED-A390-E9E48963BD26}" presName="bigChev" presStyleLbl="node1" presStyleIdx="3" presStyleCnt="4" custLinFactNeighborX="14097" custLinFactNeighborY="546"/>
      <dgm:spPr/>
      <dgm:t>
        <a:bodyPr/>
        <a:lstStyle/>
        <a:p>
          <a:endParaRPr lang="ru-RU"/>
        </a:p>
      </dgm:t>
    </dgm:pt>
    <dgm:pt modelId="{B18E694E-A911-4B98-8019-2B7964BE4F0B}" type="pres">
      <dgm:prSet presAssocID="{34FC0963-B316-4CC9-827B-FDB0DDDC7CC4}" presName="parTrans" presStyleCnt="0"/>
      <dgm:spPr/>
    </dgm:pt>
    <dgm:pt modelId="{D1167FF3-7DB9-4E7C-85C5-A3748A6AF087}" type="pres">
      <dgm:prSet presAssocID="{E81A1110-CB7A-4518-A5E4-21E5B3FA1BFE}" presName="node" presStyleLbl="alignAccFollowNode1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3ADAEA-4ABA-49DA-883C-A0235EF34538}" type="pres">
      <dgm:prSet presAssocID="{60AA8BB1-CE19-4140-8745-F0A656CB53FC}" presName="sibTrans" presStyleCnt="0"/>
      <dgm:spPr/>
    </dgm:pt>
    <dgm:pt modelId="{38D3CAC0-9D9C-4962-A1E7-054F3E5F0FB4}" type="pres">
      <dgm:prSet presAssocID="{E7E47C7D-4B0C-4691-AB5D-5747C00BBC97}" presName="node" presStyleLbl="alignAccFollowNode1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2F2D5E-49C1-4885-BE6F-E65641409778}" type="pres">
      <dgm:prSet presAssocID="{F4279D6E-7F89-48BA-96B5-D360B12AE949}" presName="sibTrans" presStyleCnt="0"/>
      <dgm:spPr/>
    </dgm:pt>
    <dgm:pt modelId="{FE151BB1-3025-492F-919D-46DA2C83ECAE}" type="pres">
      <dgm:prSet presAssocID="{CD601B91-067A-4578-ABB1-FD6F82372C5C}" presName="node" presStyleLbl="alignAccFollowNode1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66AE13-E623-4DE6-83A1-754034EEBCDF}" type="presOf" srcId="{D2F483FD-D282-42A2-A516-9A9AE7E1A1F6}" destId="{4B1DF45A-37B0-4AA5-BFF1-DCAA13A94118}" srcOrd="0" destOrd="0" presId="urn:microsoft.com/office/officeart/2005/8/layout/lProcess3"/>
    <dgm:cxn modelId="{91FD0A86-B9C0-4D9D-AA3A-EECB17E9AD2A}" srcId="{968F8A9E-A739-4DED-A390-E9E48963BD26}" destId="{CD601B91-067A-4578-ABB1-FD6F82372C5C}" srcOrd="2" destOrd="0" parTransId="{FD1148CE-23B6-4293-95B4-C0D2E3D258FE}" sibTransId="{06CCBD2C-8037-462F-B9F2-47B6907C72D9}"/>
    <dgm:cxn modelId="{A385DC05-C496-44AC-B217-DCBE30446E81}" type="presOf" srcId="{16E5655B-691F-4B95-8DCF-B8E0996C6E06}" destId="{11E2C18B-DB7B-4C02-9486-8D3890F7348C}" srcOrd="0" destOrd="0" presId="urn:microsoft.com/office/officeart/2005/8/layout/lProcess3"/>
    <dgm:cxn modelId="{F7925C23-2943-4601-8DED-34DC8CA07E37}" srcId="{9608BC06-F9D5-4F32-B51E-59BE60297AF9}" destId="{375F6732-2D79-4A94-A1F7-BB74BD8431C1}" srcOrd="0" destOrd="0" parTransId="{EF0AED6F-EB25-41D7-A819-94ED86DC2C89}" sibTransId="{98267099-BADC-4EB9-9D56-9A49EB916AD3}"/>
    <dgm:cxn modelId="{BF3A6FAE-9383-471D-B32B-1ECB7A3B5F2E}" type="presOf" srcId="{9608BC06-F9D5-4F32-B51E-59BE60297AF9}" destId="{5E42AA16-856C-4900-9348-73A03CB28E2D}" srcOrd="0" destOrd="0" presId="urn:microsoft.com/office/officeart/2005/8/layout/lProcess3"/>
    <dgm:cxn modelId="{5C8838EF-067C-4797-9A6D-10C23ED77F5D}" srcId="{0DBE244F-4A1F-44B3-BDEF-B8B133C3B74E}" destId="{91A8497F-B014-4474-82D8-CE51708BC40F}" srcOrd="2" destOrd="0" parTransId="{99FBE514-E60F-4493-B68F-44470E727C45}" sibTransId="{522E52D3-CA64-4098-A7F2-1957A4ED09A4}"/>
    <dgm:cxn modelId="{9C212618-C355-4D94-8697-F76542795067}" type="presOf" srcId="{968F8A9E-A739-4DED-A390-E9E48963BD26}" destId="{A35D792E-35B1-4E36-954A-7F098CA936D0}" srcOrd="0" destOrd="0" presId="urn:microsoft.com/office/officeart/2005/8/layout/lProcess3"/>
    <dgm:cxn modelId="{2D9B9767-BB93-4D78-84DE-1A4E126B106E}" srcId="{0DBE244F-4A1F-44B3-BDEF-B8B133C3B74E}" destId="{D2F483FD-D282-42A2-A516-9A9AE7E1A1F6}" srcOrd="0" destOrd="0" parTransId="{2E93893F-BDAB-4AAF-A45A-2C9A576E93DE}" sibTransId="{8560D458-E6C0-4E4F-A67E-E935D25E5FC7}"/>
    <dgm:cxn modelId="{3BEA16C8-36F1-4ACC-93E4-AD11AA2FEFE5}" srcId="{968F8A9E-A739-4DED-A390-E9E48963BD26}" destId="{E7E47C7D-4B0C-4691-AB5D-5747C00BBC97}" srcOrd="1" destOrd="0" parTransId="{DEE8C2F5-58AC-4BF3-86F0-046AD74B3CEE}" sibTransId="{F4279D6E-7F89-48BA-96B5-D360B12AE949}"/>
    <dgm:cxn modelId="{47B9900F-0F15-4E16-8E29-8F23D7C9FEBA}" srcId="{D2F483FD-D282-42A2-A516-9A9AE7E1A1F6}" destId="{0F388A03-107D-488C-B111-5DDE730D3769}" srcOrd="0" destOrd="0" parTransId="{1987875A-B56C-4161-9088-A2992F3C6343}" sibTransId="{4D0DE95F-3D1B-4544-8A00-4631E2353267}"/>
    <dgm:cxn modelId="{B1332C83-98FC-4409-9D05-91F1F332AE9B}" srcId="{0DBE244F-4A1F-44B3-BDEF-B8B133C3B74E}" destId="{9608BC06-F9D5-4F32-B51E-59BE60297AF9}" srcOrd="1" destOrd="0" parTransId="{0087A095-A84E-4580-A518-D12A2D81D2D4}" sibTransId="{8C9B90C1-8630-4E2D-88FE-BEA191B96888}"/>
    <dgm:cxn modelId="{14D662FC-2BE4-49C1-9798-720304395E34}" type="presOf" srcId="{E81A1110-CB7A-4518-A5E4-21E5B3FA1BFE}" destId="{D1167FF3-7DB9-4E7C-85C5-A3748A6AF087}" srcOrd="0" destOrd="0" presId="urn:microsoft.com/office/officeart/2005/8/layout/lProcess3"/>
    <dgm:cxn modelId="{DC362F82-3E8F-4FBB-A2A9-BBBB0B619127}" srcId="{0DBE244F-4A1F-44B3-BDEF-B8B133C3B74E}" destId="{968F8A9E-A739-4DED-A390-E9E48963BD26}" srcOrd="3" destOrd="0" parTransId="{5D53AC55-340D-4D73-A731-4961CFBBF966}" sibTransId="{D249573B-7283-4045-A38F-B5164F3FA4D0}"/>
    <dgm:cxn modelId="{54225E17-E53C-45C3-BF92-8174726DB72C}" type="presOf" srcId="{2C463316-78F3-493C-B586-4A6C222C17C5}" destId="{42BA4017-DEF0-4E2B-BADA-BB9C869B9DEF}" srcOrd="0" destOrd="0" presId="urn:microsoft.com/office/officeart/2005/8/layout/lProcess3"/>
    <dgm:cxn modelId="{3A6B6795-39AE-4493-A8C4-CB0E6A4E3DDC}" type="presOf" srcId="{375F6732-2D79-4A94-A1F7-BB74BD8431C1}" destId="{01BD6115-B6C8-44E6-9E10-410825572346}" srcOrd="0" destOrd="0" presId="urn:microsoft.com/office/officeart/2005/8/layout/lProcess3"/>
    <dgm:cxn modelId="{192CBA22-58C1-4CC4-B1CB-B6392C6CF12C}" srcId="{91A8497F-B014-4474-82D8-CE51708BC40F}" destId="{CCEFD1C2-D978-4585-AE3D-AB0E005A7D9B}" srcOrd="1" destOrd="0" parTransId="{20901ACD-B8D1-45A8-906D-4BBC98521D07}" sibTransId="{6D1CB681-CEC7-4560-8395-0FC127C63CF7}"/>
    <dgm:cxn modelId="{BFEE3FE4-4E42-4D60-8BFA-F9A1D725B5B5}" type="presOf" srcId="{594B1D28-1D97-4452-807B-AE5AF4C5E646}" destId="{5BF18665-C2C3-474D-9A1F-DE37831084F1}" srcOrd="0" destOrd="0" presId="urn:microsoft.com/office/officeart/2005/8/layout/lProcess3"/>
    <dgm:cxn modelId="{5685FC46-4282-434A-9D3D-26ADEB3A65CF}" type="presOf" srcId="{CCEFD1C2-D978-4585-AE3D-AB0E005A7D9B}" destId="{C7237350-120A-4ABC-B556-2AD01B6B7BD8}" srcOrd="0" destOrd="0" presId="urn:microsoft.com/office/officeart/2005/8/layout/lProcess3"/>
    <dgm:cxn modelId="{F4B7BE1D-3690-4166-8952-A4FF72ACDEBA}" type="presOf" srcId="{E7E47C7D-4B0C-4691-AB5D-5747C00BBC97}" destId="{38D3CAC0-9D9C-4962-A1E7-054F3E5F0FB4}" srcOrd="0" destOrd="0" presId="urn:microsoft.com/office/officeart/2005/8/layout/lProcess3"/>
    <dgm:cxn modelId="{91F6C6CC-5392-4677-B498-C4A6E319C470}" srcId="{D2F483FD-D282-42A2-A516-9A9AE7E1A1F6}" destId="{740B70DB-3235-4B92-80C3-E862857464B3}" srcOrd="1" destOrd="0" parTransId="{524C3BF6-516C-400C-99F6-400288B07939}" sibTransId="{0D0136BA-5DC7-4296-842B-AE0F30E26741}"/>
    <dgm:cxn modelId="{8636AC7D-4A7D-4534-8865-2CB29325D56A}" srcId="{9608BC06-F9D5-4F32-B51E-59BE60297AF9}" destId="{594B1D28-1D97-4452-807B-AE5AF4C5E646}" srcOrd="2" destOrd="0" parTransId="{434B692D-5825-4648-81C7-4ED1084929EC}" sibTransId="{3AB939A1-2899-45D5-9E08-D037A30CD0AC}"/>
    <dgm:cxn modelId="{D228EF31-4CA1-4AFD-A103-5C32345E1EB4}" type="presOf" srcId="{0F388A03-107D-488C-B111-5DDE730D3769}" destId="{292568EF-774B-4AEE-B336-7DCF44984551}" srcOrd="0" destOrd="0" presId="urn:microsoft.com/office/officeart/2005/8/layout/lProcess3"/>
    <dgm:cxn modelId="{1C8E76A6-B8AB-4EF5-854C-DB99E96043A8}" type="presOf" srcId="{91A8497F-B014-4474-82D8-CE51708BC40F}" destId="{C43461C5-9CFB-482C-A0A5-1B75F926FF15}" srcOrd="0" destOrd="0" presId="urn:microsoft.com/office/officeart/2005/8/layout/lProcess3"/>
    <dgm:cxn modelId="{397255CB-FE97-4601-A48A-7093100A1622}" type="presOf" srcId="{B0A24C46-709B-40B5-965D-34D04E3EC730}" destId="{309EC35D-6251-45AE-9B9A-331BFBC59850}" srcOrd="0" destOrd="0" presId="urn:microsoft.com/office/officeart/2005/8/layout/lProcess3"/>
    <dgm:cxn modelId="{877A4028-C9A8-4EDB-857E-263094EB5E1B}" type="presOf" srcId="{740B70DB-3235-4B92-80C3-E862857464B3}" destId="{0D964196-C98E-402A-9E62-F40A882B8639}" srcOrd="0" destOrd="0" presId="urn:microsoft.com/office/officeart/2005/8/layout/lProcess3"/>
    <dgm:cxn modelId="{C29B1E74-5094-47DD-864F-E90C9A69DAEF}" srcId="{91A8497F-B014-4474-82D8-CE51708BC40F}" destId="{2C463316-78F3-493C-B586-4A6C222C17C5}" srcOrd="0" destOrd="0" parTransId="{6B0D5220-B791-4BD2-B7B1-86A58F721325}" sibTransId="{68479D74-01B9-4FFD-8181-9692FAAD0BD2}"/>
    <dgm:cxn modelId="{737D7CFA-A4FC-4135-8514-6084E832CFB7}" type="presOf" srcId="{CD601B91-067A-4578-ABB1-FD6F82372C5C}" destId="{FE151BB1-3025-492F-919D-46DA2C83ECAE}" srcOrd="0" destOrd="0" presId="urn:microsoft.com/office/officeart/2005/8/layout/lProcess3"/>
    <dgm:cxn modelId="{7D100168-760F-451F-B9CF-10301BC3A614}" type="presOf" srcId="{0DBE244F-4A1F-44B3-BDEF-B8B133C3B74E}" destId="{0AE22198-DE00-4522-B659-CE73573EDB60}" srcOrd="0" destOrd="0" presId="urn:microsoft.com/office/officeart/2005/8/layout/lProcess3"/>
    <dgm:cxn modelId="{A892C0E5-B42D-4A9A-A7EC-7A5B7D9F5769}" srcId="{D2F483FD-D282-42A2-A516-9A9AE7E1A1F6}" destId="{16E5655B-691F-4B95-8DCF-B8E0996C6E06}" srcOrd="2" destOrd="0" parTransId="{AEED1379-C79D-4F90-BE5D-54389D77E465}" sibTransId="{70010C17-6F48-4FAE-A139-E5292B7D76E0}"/>
    <dgm:cxn modelId="{31EC36A0-C4BB-49AE-8631-18B5A6E91118}" srcId="{9608BC06-F9D5-4F32-B51E-59BE60297AF9}" destId="{B0A24C46-709B-40B5-965D-34D04E3EC730}" srcOrd="1" destOrd="0" parTransId="{FBA3D968-B89A-4811-ACAC-45676B9ADAD5}" sibTransId="{BA622108-D130-46C2-8F7F-51BC0E2B6392}"/>
    <dgm:cxn modelId="{646972C8-5493-4EAF-869D-75F06FF28673}" srcId="{968F8A9E-A739-4DED-A390-E9E48963BD26}" destId="{E81A1110-CB7A-4518-A5E4-21E5B3FA1BFE}" srcOrd="0" destOrd="0" parTransId="{34FC0963-B316-4CC9-827B-FDB0DDDC7CC4}" sibTransId="{60AA8BB1-CE19-4140-8745-F0A656CB53FC}"/>
    <dgm:cxn modelId="{8A966D32-49D9-4859-94F7-81DBDBDCC0F6}" type="presParOf" srcId="{0AE22198-DE00-4522-B659-CE73573EDB60}" destId="{DF43F02D-C48A-4B04-A29C-CD7FEAF14FCB}" srcOrd="0" destOrd="0" presId="urn:microsoft.com/office/officeart/2005/8/layout/lProcess3"/>
    <dgm:cxn modelId="{D4E35254-4F0B-415C-9B6C-E4FE02C78968}" type="presParOf" srcId="{DF43F02D-C48A-4B04-A29C-CD7FEAF14FCB}" destId="{4B1DF45A-37B0-4AA5-BFF1-DCAA13A94118}" srcOrd="0" destOrd="0" presId="urn:microsoft.com/office/officeart/2005/8/layout/lProcess3"/>
    <dgm:cxn modelId="{F3170DCF-E8BE-4767-B408-63C3900EDA58}" type="presParOf" srcId="{DF43F02D-C48A-4B04-A29C-CD7FEAF14FCB}" destId="{3C5F5CA4-647F-4B17-9057-2DCA53BB968B}" srcOrd="1" destOrd="0" presId="urn:microsoft.com/office/officeart/2005/8/layout/lProcess3"/>
    <dgm:cxn modelId="{95C680FA-299F-4DFF-B548-E405A4E5B33B}" type="presParOf" srcId="{DF43F02D-C48A-4B04-A29C-CD7FEAF14FCB}" destId="{292568EF-774B-4AEE-B336-7DCF44984551}" srcOrd="2" destOrd="0" presId="urn:microsoft.com/office/officeart/2005/8/layout/lProcess3"/>
    <dgm:cxn modelId="{5BBE226D-6BDE-48E1-B9DB-304039E080C4}" type="presParOf" srcId="{DF43F02D-C48A-4B04-A29C-CD7FEAF14FCB}" destId="{31557C09-E15B-45C1-8712-1095D28DCAA6}" srcOrd="3" destOrd="0" presId="urn:microsoft.com/office/officeart/2005/8/layout/lProcess3"/>
    <dgm:cxn modelId="{CB64422F-7E28-4CB4-91C9-7E313F939836}" type="presParOf" srcId="{DF43F02D-C48A-4B04-A29C-CD7FEAF14FCB}" destId="{0D964196-C98E-402A-9E62-F40A882B8639}" srcOrd="4" destOrd="0" presId="urn:microsoft.com/office/officeart/2005/8/layout/lProcess3"/>
    <dgm:cxn modelId="{B534C68A-8995-4D44-849E-805EDCA5DF66}" type="presParOf" srcId="{DF43F02D-C48A-4B04-A29C-CD7FEAF14FCB}" destId="{AD036BE6-7CBD-4B99-8157-95FCEAE3190A}" srcOrd="5" destOrd="0" presId="urn:microsoft.com/office/officeart/2005/8/layout/lProcess3"/>
    <dgm:cxn modelId="{5FA4D060-8461-4B55-B868-10870B785932}" type="presParOf" srcId="{DF43F02D-C48A-4B04-A29C-CD7FEAF14FCB}" destId="{11E2C18B-DB7B-4C02-9486-8D3890F7348C}" srcOrd="6" destOrd="0" presId="urn:microsoft.com/office/officeart/2005/8/layout/lProcess3"/>
    <dgm:cxn modelId="{A723480D-8E6D-44F8-A1DE-13B6C347CD33}" type="presParOf" srcId="{0AE22198-DE00-4522-B659-CE73573EDB60}" destId="{761D8C25-30EC-446D-9889-E32CA2F2DBBB}" srcOrd="1" destOrd="0" presId="urn:microsoft.com/office/officeart/2005/8/layout/lProcess3"/>
    <dgm:cxn modelId="{6FACE648-487A-4A37-A41F-E1DD7D144C2D}" type="presParOf" srcId="{0AE22198-DE00-4522-B659-CE73573EDB60}" destId="{393C1C9A-9A4B-42EB-BBF8-AB0E38E5489E}" srcOrd="2" destOrd="0" presId="urn:microsoft.com/office/officeart/2005/8/layout/lProcess3"/>
    <dgm:cxn modelId="{709D9479-57BC-43BE-A973-BFB745D83AA9}" type="presParOf" srcId="{393C1C9A-9A4B-42EB-BBF8-AB0E38E5489E}" destId="{5E42AA16-856C-4900-9348-73A03CB28E2D}" srcOrd="0" destOrd="0" presId="urn:microsoft.com/office/officeart/2005/8/layout/lProcess3"/>
    <dgm:cxn modelId="{C4A54A94-CFDC-4953-BF4C-3D9314D423F1}" type="presParOf" srcId="{393C1C9A-9A4B-42EB-BBF8-AB0E38E5489E}" destId="{CF0B06A5-0A72-4430-9199-0977A1075F3C}" srcOrd="1" destOrd="0" presId="urn:microsoft.com/office/officeart/2005/8/layout/lProcess3"/>
    <dgm:cxn modelId="{D790AC92-3BBF-456B-85EB-F3E85E002BD0}" type="presParOf" srcId="{393C1C9A-9A4B-42EB-BBF8-AB0E38E5489E}" destId="{01BD6115-B6C8-44E6-9E10-410825572346}" srcOrd="2" destOrd="0" presId="urn:microsoft.com/office/officeart/2005/8/layout/lProcess3"/>
    <dgm:cxn modelId="{06291EBE-67C5-416D-B4E9-9F0AB67B71F7}" type="presParOf" srcId="{393C1C9A-9A4B-42EB-BBF8-AB0E38E5489E}" destId="{5D6D1D9C-56C4-49FE-BA2F-842A573E7E86}" srcOrd="3" destOrd="0" presId="urn:microsoft.com/office/officeart/2005/8/layout/lProcess3"/>
    <dgm:cxn modelId="{2744B5AF-C104-46E3-96EA-22B97D9D4071}" type="presParOf" srcId="{393C1C9A-9A4B-42EB-BBF8-AB0E38E5489E}" destId="{309EC35D-6251-45AE-9B9A-331BFBC59850}" srcOrd="4" destOrd="0" presId="urn:microsoft.com/office/officeart/2005/8/layout/lProcess3"/>
    <dgm:cxn modelId="{54990C99-D6C3-42A1-8AC0-1541519615BC}" type="presParOf" srcId="{393C1C9A-9A4B-42EB-BBF8-AB0E38E5489E}" destId="{9070F8C2-86B4-456E-A960-D14369304D55}" srcOrd="5" destOrd="0" presId="urn:microsoft.com/office/officeart/2005/8/layout/lProcess3"/>
    <dgm:cxn modelId="{BBA21462-A550-4B32-BF99-B82D94A438A6}" type="presParOf" srcId="{393C1C9A-9A4B-42EB-BBF8-AB0E38E5489E}" destId="{5BF18665-C2C3-474D-9A1F-DE37831084F1}" srcOrd="6" destOrd="0" presId="urn:microsoft.com/office/officeart/2005/8/layout/lProcess3"/>
    <dgm:cxn modelId="{C10FC1FC-D83F-49E4-B15C-A4FB2B9A6A51}" type="presParOf" srcId="{0AE22198-DE00-4522-B659-CE73573EDB60}" destId="{BCE2EB03-ACA1-40C7-9386-A4EB518A86C7}" srcOrd="3" destOrd="0" presId="urn:microsoft.com/office/officeart/2005/8/layout/lProcess3"/>
    <dgm:cxn modelId="{99A9A200-C584-4D33-B683-A017981066A8}" type="presParOf" srcId="{0AE22198-DE00-4522-B659-CE73573EDB60}" destId="{A8C8BBCC-6FB4-4D83-A7C3-59FCC41626F2}" srcOrd="4" destOrd="0" presId="urn:microsoft.com/office/officeart/2005/8/layout/lProcess3"/>
    <dgm:cxn modelId="{F81CA0D1-57F6-48DF-ADCE-F2BA39BA3B75}" type="presParOf" srcId="{A8C8BBCC-6FB4-4D83-A7C3-59FCC41626F2}" destId="{C43461C5-9CFB-482C-A0A5-1B75F926FF15}" srcOrd="0" destOrd="0" presId="urn:microsoft.com/office/officeart/2005/8/layout/lProcess3"/>
    <dgm:cxn modelId="{47E9A183-E59E-4720-AE53-8CBBEC6FE550}" type="presParOf" srcId="{A8C8BBCC-6FB4-4D83-A7C3-59FCC41626F2}" destId="{B8766E6B-0640-41FB-96C1-24AF50B44549}" srcOrd="1" destOrd="0" presId="urn:microsoft.com/office/officeart/2005/8/layout/lProcess3"/>
    <dgm:cxn modelId="{A6AE9F3A-8D3C-4890-9164-0357F5B5623F}" type="presParOf" srcId="{A8C8BBCC-6FB4-4D83-A7C3-59FCC41626F2}" destId="{42BA4017-DEF0-4E2B-BADA-BB9C869B9DEF}" srcOrd="2" destOrd="0" presId="urn:microsoft.com/office/officeart/2005/8/layout/lProcess3"/>
    <dgm:cxn modelId="{B0BC5B94-27C3-430E-97F3-75675761BBAF}" type="presParOf" srcId="{A8C8BBCC-6FB4-4D83-A7C3-59FCC41626F2}" destId="{35E98274-B845-4315-B19D-201FF1A5196F}" srcOrd="3" destOrd="0" presId="urn:microsoft.com/office/officeart/2005/8/layout/lProcess3"/>
    <dgm:cxn modelId="{091BD226-3A29-41F1-819A-DFC8CF3BFD4B}" type="presParOf" srcId="{A8C8BBCC-6FB4-4D83-A7C3-59FCC41626F2}" destId="{C7237350-120A-4ABC-B556-2AD01B6B7BD8}" srcOrd="4" destOrd="0" presId="urn:microsoft.com/office/officeart/2005/8/layout/lProcess3"/>
    <dgm:cxn modelId="{0E99A13B-5027-44E9-9ED1-CB07075D0F38}" type="presParOf" srcId="{0AE22198-DE00-4522-B659-CE73573EDB60}" destId="{2A0EA818-CE11-4FE5-B697-18F30370A0E1}" srcOrd="5" destOrd="0" presId="urn:microsoft.com/office/officeart/2005/8/layout/lProcess3"/>
    <dgm:cxn modelId="{0B218D58-6AE6-4D68-9399-D2F7080FBE19}" type="presParOf" srcId="{0AE22198-DE00-4522-B659-CE73573EDB60}" destId="{1825EB0C-A67A-4A7F-A7A8-6D056D57FACC}" srcOrd="6" destOrd="0" presId="urn:microsoft.com/office/officeart/2005/8/layout/lProcess3"/>
    <dgm:cxn modelId="{BBEDB62F-074E-465E-B56B-C7F17DE2AA66}" type="presParOf" srcId="{1825EB0C-A67A-4A7F-A7A8-6D056D57FACC}" destId="{A35D792E-35B1-4E36-954A-7F098CA936D0}" srcOrd="0" destOrd="0" presId="urn:microsoft.com/office/officeart/2005/8/layout/lProcess3"/>
    <dgm:cxn modelId="{2B24521A-B80A-4E06-969C-B704C0CDE82C}" type="presParOf" srcId="{1825EB0C-A67A-4A7F-A7A8-6D056D57FACC}" destId="{B18E694E-A911-4B98-8019-2B7964BE4F0B}" srcOrd="1" destOrd="0" presId="urn:microsoft.com/office/officeart/2005/8/layout/lProcess3"/>
    <dgm:cxn modelId="{0E8F2597-17E6-4297-9538-8E15DE5F0A91}" type="presParOf" srcId="{1825EB0C-A67A-4A7F-A7A8-6D056D57FACC}" destId="{D1167FF3-7DB9-4E7C-85C5-A3748A6AF087}" srcOrd="2" destOrd="0" presId="urn:microsoft.com/office/officeart/2005/8/layout/lProcess3"/>
    <dgm:cxn modelId="{A77A4390-C28C-4D7E-82D5-1F5283A33FC0}" type="presParOf" srcId="{1825EB0C-A67A-4A7F-A7A8-6D056D57FACC}" destId="{573ADAEA-4ABA-49DA-883C-A0235EF34538}" srcOrd="3" destOrd="0" presId="urn:microsoft.com/office/officeart/2005/8/layout/lProcess3"/>
    <dgm:cxn modelId="{063851C9-1E5E-4556-9AA8-810F851B8995}" type="presParOf" srcId="{1825EB0C-A67A-4A7F-A7A8-6D056D57FACC}" destId="{38D3CAC0-9D9C-4962-A1E7-054F3E5F0FB4}" srcOrd="4" destOrd="0" presId="urn:microsoft.com/office/officeart/2005/8/layout/lProcess3"/>
    <dgm:cxn modelId="{965EB64C-595B-4EA7-9535-F85EBAA16CCC}" type="presParOf" srcId="{1825EB0C-A67A-4A7F-A7A8-6D056D57FACC}" destId="{252F2D5E-49C1-4885-BE6F-E65641409778}" srcOrd="5" destOrd="0" presId="urn:microsoft.com/office/officeart/2005/8/layout/lProcess3"/>
    <dgm:cxn modelId="{79471559-84A5-4B39-B083-CD7D09538130}" type="presParOf" srcId="{1825EB0C-A67A-4A7F-A7A8-6D056D57FACC}" destId="{FE151BB1-3025-492F-919D-46DA2C83ECAE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C4A260-D843-4AF4-BB4C-169BD2D1EA04}">
      <dsp:nvSpPr>
        <dsp:cNvPr id="0" name=""/>
        <dsp:cNvSpPr/>
      </dsp:nvSpPr>
      <dsp:spPr>
        <a:xfrm>
          <a:off x="1160" y="18080"/>
          <a:ext cx="1457949" cy="648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 </a:t>
          </a:r>
          <a:r>
            <a:rPr lang="ru-RU" sz="1500" kern="1200" dirty="0" smtClean="0"/>
            <a:t>модуль (18ч)</a:t>
          </a:r>
          <a:endParaRPr lang="ru-RU" sz="1500" kern="1200" dirty="0"/>
        </a:p>
      </dsp:txBody>
      <dsp:txXfrm>
        <a:off x="1160" y="18080"/>
        <a:ext cx="1457949" cy="432000"/>
      </dsp:txXfrm>
    </dsp:sp>
    <dsp:sp modelId="{AFB7A98A-F7C0-44B3-B5B1-A974EC205A79}">
      <dsp:nvSpPr>
        <dsp:cNvPr id="0" name=""/>
        <dsp:cNvSpPr/>
      </dsp:nvSpPr>
      <dsp:spPr>
        <a:xfrm>
          <a:off x="299776" y="450080"/>
          <a:ext cx="1457949" cy="97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Тема</a:t>
          </a:r>
          <a:r>
            <a:rPr lang="ru-RU" sz="1500" kern="1200" baseline="0" dirty="0" smtClean="0"/>
            <a:t> 1  (6ч)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Тема</a:t>
          </a:r>
          <a:r>
            <a:rPr lang="ru-RU" sz="1500" kern="1200" baseline="0" dirty="0" smtClean="0"/>
            <a:t> 2  (6ч)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Тема</a:t>
          </a:r>
          <a:r>
            <a:rPr lang="ru-RU" sz="1500" kern="1200" baseline="0" dirty="0" smtClean="0"/>
            <a:t> 3  (6ч)</a:t>
          </a:r>
          <a:endParaRPr lang="ru-RU" sz="1500" kern="1200" dirty="0"/>
        </a:p>
      </dsp:txBody>
      <dsp:txXfrm>
        <a:off x="328245" y="478549"/>
        <a:ext cx="1401011" cy="915062"/>
      </dsp:txXfrm>
    </dsp:sp>
    <dsp:sp modelId="{19891321-622D-41FB-82EC-3B5AA17BD4AD}">
      <dsp:nvSpPr>
        <dsp:cNvPr id="0" name=""/>
        <dsp:cNvSpPr/>
      </dsp:nvSpPr>
      <dsp:spPr>
        <a:xfrm>
          <a:off x="1680130" y="52586"/>
          <a:ext cx="468562" cy="3629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1680130" y="125183"/>
        <a:ext cx="359666" cy="217793"/>
      </dsp:txXfrm>
    </dsp:sp>
    <dsp:sp modelId="{BAEDF9CD-AF06-426C-AA55-9EB5664E05FB}">
      <dsp:nvSpPr>
        <dsp:cNvPr id="0" name=""/>
        <dsp:cNvSpPr/>
      </dsp:nvSpPr>
      <dsp:spPr>
        <a:xfrm>
          <a:off x="2343189" y="18080"/>
          <a:ext cx="1457949" cy="648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II </a:t>
          </a:r>
          <a:r>
            <a:rPr lang="ru-RU" sz="1500" kern="1200" dirty="0" smtClean="0"/>
            <a:t>модуль (18ч)</a:t>
          </a:r>
          <a:endParaRPr lang="ru-RU" sz="1500" kern="1200" dirty="0"/>
        </a:p>
      </dsp:txBody>
      <dsp:txXfrm>
        <a:off x="2343189" y="18080"/>
        <a:ext cx="1457949" cy="432000"/>
      </dsp:txXfrm>
    </dsp:sp>
    <dsp:sp modelId="{D81300E2-7610-43B2-B19E-B5AE12EEDFC4}">
      <dsp:nvSpPr>
        <dsp:cNvPr id="0" name=""/>
        <dsp:cNvSpPr/>
      </dsp:nvSpPr>
      <dsp:spPr>
        <a:xfrm>
          <a:off x="2641806" y="450080"/>
          <a:ext cx="1457949" cy="97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Тема</a:t>
          </a:r>
          <a:r>
            <a:rPr lang="ru-RU" sz="1500" kern="1200" baseline="0" dirty="0" smtClean="0"/>
            <a:t> 1  (6ч)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smtClean="0"/>
            <a:t>Тема</a:t>
          </a:r>
          <a:r>
            <a:rPr lang="ru-RU" sz="1500" kern="1200" baseline="0" smtClean="0"/>
            <a:t> 2  (6ч)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Тема</a:t>
          </a:r>
          <a:r>
            <a:rPr lang="ru-RU" sz="1500" kern="1200" baseline="0" dirty="0" smtClean="0"/>
            <a:t> 3  (6ч)</a:t>
          </a:r>
          <a:r>
            <a:rPr lang="ru-RU" sz="1500" kern="1200" dirty="0" smtClean="0"/>
            <a:t> </a:t>
          </a:r>
          <a:endParaRPr lang="ru-RU" sz="1500" kern="1200" dirty="0"/>
        </a:p>
      </dsp:txBody>
      <dsp:txXfrm>
        <a:off x="2670275" y="478549"/>
        <a:ext cx="1401011" cy="915062"/>
      </dsp:txXfrm>
    </dsp:sp>
    <dsp:sp modelId="{BEB97583-383F-4FF2-84E6-54B5C20C17E3}">
      <dsp:nvSpPr>
        <dsp:cNvPr id="0" name=""/>
        <dsp:cNvSpPr/>
      </dsp:nvSpPr>
      <dsp:spPr>
        <a:xfrm>
          <a:off x="4022159" y="52586"/>
          <a:ext cx="468562" cy="3629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4022159" y="125183"/>
        <a:ext cx="359666" cy="217793"/>
      </dsp:txXfrm>
    </dsp:sp>
    <dsp:sp modelId="{99EB29FA-0D92-4B01-9812-0AC9E2C2926E}">
      <dsp:nvSpPr>
        <dsp:cNvPr id="0" name=""/>
        <dsp:cNvSpPr/>
      </dsp:nvSpPr>
      <dsp:spPr>
        <a:xfrm>
          <a:off x="4685219" y="18080"/>
          <a:ext cx="1457949" cy="648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III</a:t>
          </a:r>
          <a:r>
            <a:rPr lang="ru-RU" sz="1500" kern="1200" dirty="0" smtClean="0"/>
            <a:t> модуль (18ч)</a:t>
          </a:r>
          <a:endParaRPr lang="ru-RU" sz="1500" kern="1200" dirty="0"/>
        </a:p>
      </dsp:txBody>
      <dsp:txXfrm>
        <a:off x="4685219" y="18080"/>
        <a:ext cx="1457949" cy="432000"/>
      </dsp:txXfrm>
    </dsp:sp>
    <dsp:sp modelId="{837A21A3-9749-44C4-A2B2-9AB04812C325}">
      <dsp:nvSpPr>
        <dsp:cNvPr id="0" name=""/>
        <dsp:cNvSpPr/>
      </dsp:nvSpPr>
      <dsp:spPr>
        <a:xfrm>
          <a:off x="4983836" y="450080"/>
          <a:ext cx="1457949" cy="97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Тема</a:t>
          </a:r>
          <a:r>
            <a:rPr lang="ru-RU" sz="1500" kern="1200" baseline="0" dirty="0" smtClean="0"/>
            <a:t> 1  (6ч)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Тема</a:t>
          </a:r>
          <a:r>
            <a:rPr lang="ru-RU" sz="1500" kern="1200" baseline="0" dirty="0" smtClean="0"/>
            <a:t> 2  (12ч)</a:t>
          </a:r>
          <a:endParaRPr lang="ru-RU" sz="1500" kern="1200" dirty="0"/>
        </a:p>
      </dsp:txBody>
      <dsp:txXfrm>
        <a:off x="5012305" y="478549"/>
        <a:ext cx="1401011" cy="915062"/>
      </dsp:txXfrm>
    </dsp:sp>
    <dsp:sp modelId="{A073AB16-0710-4547-B43A-FD27B6F6AB3E}">
      <dsp:nvSpPr>
        <dsp:cNvPr id="0" name=""/>
        <dsp:cNvSpPr/>
      </dsp:nvSpPr>
      <dsp:spPr>
        <a:xfrm>
          <a:off x="6364189" y="52586"/>
          <a:ext cx="468562" cy="3629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6364189" y="125183"/>
        <a:ext cx="359666" cy="217793"/>
      </dsp:txXfrm>
    </dsp:sp>
    <dsp:sp modelId="{BD988B36-1E52-401A-AF1A-80A193CDD760}">
      <dsp:nvSpPr>
        <dsp:cNvPr id="0" name=""/>
        <dsp:cNvSpPr/>
      </dsp:nvSpPr>
      <dsp:spPr>
        <a:xfrm>
          <a:off x="7027249" y="18080"/>
          <a:ext cx="1457949" cy="648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IV  </a:t>
          </a:r>
          <a:r>
            <a:rPr lang="ru-RU" sz="1500" kern="1200" dirty="0" smtClean="0"/>
            <a:t>модуль(18ч)</a:t>
          </a:r>
          <a:endParaRPr lang="ru-RU" sz="1500" kern="1200" dirty="0"/>
        </a:p>
      </dsp:txBody>
      <dsp:txXfrm>
        <a:off x="7027249" y="18080"/>
        <a:ext cx="1457949" cy="432000"/>
      </dsp:txXfrm>
    </dsp:sp>
    <dsp:sp modelId="{4537435C-4EA5-4E12-9E77-C00123431A6B}">
      <dsp:nvSpPr>
        <dsp:cNvPr id="0" name=""/>
        <dsp:cNvSpPr/>
      </dsp:nvSpPr>
      <dsp:spPr>
        <a:xfrm>
          <a:off x="7325865" y="450080"/>
          <a:ext cx="1457949" cy="97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Тема</a:t>
          </a:r>
          <a:r>
            <a:rPr lang="ru-RU" sz="1500" kern="1200" baseline="0" dirty="0" smtClean="0"/>
            <a:t> 1  (6ч)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smtClean="0"/>
            <a:t>Тема</a:t>
          </a:r>
          <a:r>
            <a:rPr lang="ru-RU" sz="1500" kern="1200" baseline="0" smtClean="0"/>
            <a:t> 2  (6ч)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Тема</a:t>
          </a:r>
          <a:r>
            <a:rPr lang="ru-RU" sz="1500" kern="1200" baseline="0" dirty="0" smtClean="0"/>
            <a:t> 3  (6ч)</a:t>
          </a:r>
          <a:r>
            <a:rPr lang="ru-RU" sz="1500" kern="1200" dirty="0" smtClean="0"/>
            <a:t> </a:t>
          </a:r>
          <a:endParaRPr lang="ru-RU" sz="1500" kern="1200" dirty="0"/>
        </a:p>
      </dsp:txBody>
      <dsp:txXfrm>
        <a:off x="7354334" y="478549"/>
        <a:ext cx="1401011" cy="9150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DF45A-37B0-4AA5-BFF1-DCAA13A94118}">
      <dsp:nvSpPr>
        <dsp:cNvPr id="0" name=""/>
        <dsp:cNvSpPr/>
      </dsp:nvSpPr>
      <dsp:spPr>
        <a:xfrm>
          <a:off x="126948" y="3496"/>
          <a:ext cx="2806255" cy="11225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РОДИТЕЛЬ ИДЕАЛЬНЫЙ И НАСТОЯЩИЙ</a:t>
          </a:r>
          <a:endParaRPr lang="ru-RU" sz="2000" kern="1200" dirty="0"/>
        </a:p>
      </dsp:txBody>
      <dsp:txXfrm>
        <a:off x="688199" y="3496"/>
        <a:ext cx="1683753" cy="1122502"/>
      </dsp:txXfrm>
    </dsp:sp>
    <dsp:sp modelId="{292568EF-774B-4AEE-B336-7DCF44984551}">
      <dsp:nvSpPr>
        <dsp:cNvPr id="0" name=""/>
        <dsp:cNvSpPr/>
      </dsp:nvSpPr>
      <dsp:spPr>
        <a:xfrm>
          <a:off x="2568391" y="98909"/>
          <a:ext cx="2329192" cy="93167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Родитель внутри общества</a:t>
          </a:r>
          <a:endParaRPr lang="ru-RU" sz="1800" kern="1200" dirty="0"/>
        </a:p>
      </dsp:txBody>
      <dsp:txXfrm>
        <a:off x="3034229" y="98909"/>
        <a:ext cx="1397516" cy="931676"/>
      </dsp:txXfrm>
    </dsp:sp>
    <dsp:sp modelId="{0D964196-C98E-402A-9E62-F40A882B8639}">
      <dsp:nvSpPr>
        <dsp:cNvPr id="0" name=""/>
        <dsp:cNvSpPr/>
      </dsp:nvSpPr>
      <dsp:spPr>
        <a:xfrm>
          <a:off x="4571496" y="98909"/>
          <a:ext cx="2329192" cy="93167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Общество внутри родителя</a:t>
          </a:r>
          <a:endParaRPr lang="ru-RU" sz="1800" kern="1200" dirty="0"/>
        </a:p>
      </dsp:txBody>
      <dsp:txXfrm>
        <a:off x="5037334" y="98909"/>
        <a:ext cx="1397516" cy="931676"/>
      </dsp:txXfrm>
    </dsp:sp>
    <dsp:sp modelId="{11E2C18B-DB7B-4C02-9486-8D3890F7348C}">
      <dsp:nvSpPr>
        <dsp:cNvPr id="0" name=""/>
        <dsp:cNvSpPr/>
      </dsp:nvSpPr>
      <dsp:spPr>
        <a:xfrm>
          <a:off x="6574601" y="98909"/>
          <a:ext cx="2329192" cy="93167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Настоящий родитель- уникальный родитель</a:t>
          </a:r>
          <a:endParaRPr lang="ru-RU" sz="1800" kern="1200" dirty="0"/>
        </a:p>
      </dsp:txBody>
      <dsp:txXfrm>
        <a:off x="7040439" y="98909"/>
        <a:ext cx="1397516" cy="931676"/>
      </dsp:txXfrm>
    </dsp:sp>
    <dsp:sp modelId="{5E42AA16-856C-4900-9348-73A03CB28E2D}">
      <dsp:nvSpPr>
        <dsp:cNvPr id="0" name=""/>
        <dsp:cNvSpPr/>
      </dsp:nvSpPr>
      <dsp:spPr>
        <a:xfrm>
          <a:off x="126948" y="1283149"/>
          <a:ext cx="2806255" cy="11225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МОЙ РЕБЕНОК, МЫ, Я</a:t>
          </a:r>
          <a:endParaRPr lang="ru-RU" sz="2000" kern="1200" dirty="0"/>
        </a:p>
      </dsp:txBody>
      <dsp:txXfrm>
        <a:off x="688199" y="1283149"/>
        <a:ext cx="1683753" cy="1122502"/>
      </dsp:txXfrm>
    </dsp:sp>
    <dsp:sp modelId="{01BD6115-B6C8-44E6-9E10-410825572346}">
      <dsp:nvSpPr>
        <dsp:cNvPr id="0" name=""/>
        <dsp:cNvSpPr/>
      </dsp:nvSpPr>
      <dsp:spPr>
        <a:xfrm>
          <a:off x="2568391" y="1378561"/>
          <a:ext cx="2329192" cy="93167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Ребенок и его мир</a:t>
          </a:r>
          <a:endParaRPr lang="ru-RU" sz="1800" kern="1200" dirty="0"/>
        </a:p>
      </dsp:txBody>
      <dsp:txXfrm>
        <a:off x="3034229" y="1378561"/>
        <a:ext cx="1397516" cy="931676"/>
      </dsp:txXfrm>
    </dsp:sp>
    <dsp:sp modelId="{309EC35D-6251-45AE-9B9A-331BFBC59850}">
      <dsp:nvSpPr>
        <dsp:cNvPr id="0" name=""/>
        <dsp:cNvSpPr/>
      </dsp:nvSpPr>
      <dsp:spPr>
        <a:xfrm>
          <a:off x="4571496" y="1378561"/>
          <a:ext cx="2329192" cy="93167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Наше совместное пространство</a:t>
          </a:r>
          <a:endParaRPr lang="ru-RU" sz="1800" kern="1200" dirty="0"/>
        </a:p>
      </dsp:txBody>
      <dsp:txXfrm>
        <a:off x="5037334" y="1378561"/>
        <a:ext cx="1397516" cy="931676"/>
      </dsp:txXfrm>
    </dsp:sp>
    <dsp:sp modelId="{5BF18665-C2C3-474D-9A1F-DE37831084F1}">
      <dsp:nvSpPr>
        <dsp:cNvPr id="0" name=""/>
        <dsp:cNvSpPr/>
      </dsp:nvSpPr>
      <dsp:spPr>
        <a:xfrm>
          <a:off x="6574601" y="1378561"/>
          <a:ext cx="2329192" cy="93167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«Взрослые дела»</a:t>
          </a:r>
          <a:endParaRPr lang="ru-RU" sz="1800" kern="1200" dirty="0"/>
        </a:p>
      </dsp:txBody>
      <dsp:txXfrm>
        <a:off x="7040439" y="1378561"/>
        <a:ext cx="1397516" cy="931676"/>
      </dsp:txXfrm>
    </dsp:sp>
    <dsp:sp modelId="{C43461C5-9CFB-482C-A0A5-1B75F926FF15}">
      <dsp:nvSpPr>
        <dsp:cNvPr id="0" name=""/>
        <dsp:cNvSpPr/>
      </dsp:nvSpPr>
      <dsp:spPr>
        <a:xfrm>
          <a:off x="126948" y="2562801"/>
          <a:ext cx="2806255" cy="11225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ПОНИМАТЬ, ЧТОБЫ ПОМОГАТЬ </a:t>
          </a:r>
          <a:endParaRPr lang="ru-RU" sz="2000" kern="1200" dirty="0"/>
        </a:p>
      </dsp:txBody>
      <dsp:txXfrm>
        <a:off x="688199" y="2562801"/>
        <a:ext cx="1683753" cy="1122502"/>
      </dsp:txXfrm>
    </dsp:sp>
    <dsp:sp modelId="{42BA4017-DEF0-4E2B-BADA-BB9C869B9DEF}">
      <dsp:nvSpPr>
        <dsp:cNvPr id="0" name=""/>
        <dsp:cNvSpPr/>
      </dsp:nvSpPr>
      <dsp:spPr>
        <a:xfrm>
          <a:off x="2568391" y="2658214"/>
          <a:ext cx="2329192" cy="93167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Я знаю все?</a:t>
          </a:r>
          <a:endParaRPr lang="ru-RU" sz="1800" kern="1200" dirty="0"/>
        </a:p>
      </dsp:txBody>
      <dsp:txXfrm>
        <a:off x="3034229" y="2658214"/>
        <a:ext cx="1397516" cy="931676"/>
      </dsp:txXfrm>
    </dsp:sp>
    <dsp:sp modelId="{C7237350-120A-4ABC-B556-2AD01B6B7BD8}">
      <dsp:nvSpPr>
        <dsp:cNvPr id="0" name=""/>
        <dsp:cNvSpPr/>
      </dsp:nvSpPr>
      <dsp:spPr>
        <a:xfrm>
          <a:off x="4571496" y="2658214"/>
          <a:ext cx="4338050" cy="93167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Мой самостоятельный ребенок </a:t>
          </a:r>
          <a:endParaRPr lang="ru-RU" sz="1800" kern="1200" dirty="0"/>
        </a:p>
      </dsp:txBody>
      <dsp:txXfrm>
        <a:off x="5037334" y="2658214"/>
        <a:ext cx="3406374" cy="931676"/>
      </dsp:txXfrm>
    </dsp:sp>
    <dsp:sp modelId="{A35D792E-35B1-4E36-954A-7F098CA936D0}">
      <dsp:nvSpPr>
        <dsp:cNvPr id="0" name=""/>
        <dsp:cNvSpPr/>
      </dsp:nvSpPr>
      <dsp:spPr>
        <a:xfrm>
          <a:off x="178376" y="3845950"/>
          <a:ext cx="2806255" cy="11225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Я - РОДИТЕЛЬ</a:t>
          </a:r>
          <a:endParaRPr lang="ru-RU" sz="2000" kern="1200" dirty="0"/>
        </a:p>
      </dsp:txBody>
      <dsp:txXfrm>
        <a:off x="739627" y="3845950"/>
        <a:ext cx="1683753" cy="1122502"/>
      </dsp:txXfrm>
    </dsp:sp>
    <dsp:sp modelId="{D1167FF3-7DB9-4E7C-85C5-A3748A6AF087}">
      <dsp:nvSpPr>
        <dsp:cNvPr id="0" name=""/>
        <dsp:cNvSpPr/>
      </dsp:nvSpPr>
      <dsp:spPr>
        <a:xfrm>
          <a:off x="2568391" y="3937866"/>
          <a:ext cx="2329192" cy="93167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Роль родителя в развитии ребенка</a:t>
          </a:r>
          <a:endParaRPr lang="ru-RU" sz="1800" kern="1200" dirty="0"/>
        </a:p>
      </dsp:txBody>
      <dsp:txXfrm>
        <a:off x="3034229" y="3937866"/>
        <a:ext cx="1397516" cy="931676"/>
      </dsp:txXfrm>
    </dsp:sp>
    <dsp:sp modelId="{38D3CAC0-9D9C-4962-A1E7-054F3E5F0FB4}">
      <dsp:nvSpPr>
        <dsp:cNvPr id="0" name=""/>
        <dsp:cNvSpPr/>
      </dsp:nvSpPr>
      <dsp:spPr>
        <a:xfrm>
          <a:off x="4571496" y="3937866"/>
          <a:ext cx="2329192" cy="93167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Воспитательное творчество </a:t>
          </a:r>
          <a:endParaRPr lang="ru-RU" sz="1800" kern="1200" dirty="0"/>
        </a:p>
      </dsp:txBody>
      <dsp:txXfrm>
        <a:off x="5037334" y="3937866"/>
        <a:ext cx="1397516" cy="931676"/>
      </dsp:txXfrm>
    </dsp:sp>
    <dsp:sp modelId="{FE151BB1-3025-492F-919D-46DA2C83ECAE}">
      <dsp:nvSpPr>
        <dsp:cNvPr id="0" name=""/>
        <dsp:cNvSpPr/>
      </dsp:nvSpPr>
      <dsp:spPr>
        <a:xfrm>
          <a:off x="6574601" y="3937866"/>
          <a:ext cx="2329192" cy="93167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Заключение </a:t>
          </a:r>
          <a:endParaRPr lang="ru-RU" sz="1800" kern="1200" dirty="0"/>
        </a:p>
      </dsp:txBody>
      <dsp:txXfrm>
        <a:off x="7040439" y="3937866"/>
        <a:ext cx="1397516" cy="9316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2E76E-CCC8-481B-9EB0-B2A7C03C9402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1D62F-9528-4156-B2C1-ADA3816A3C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510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F8C8-E012-4AD5-ADF5-50E01DD56AE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8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58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6721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3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4628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1040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7356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2262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2833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4867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701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585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585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585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Основные источники напряженности</a:t>
            </a:r>
            <a:r>
              <a:rPr lang="ru-RU" baseline="0" dirty="0" smtClean="0"/>
              <a:t> родителей </a:t>
            </a:r>
          </a:p>
          <a:p>
            <a:r>
              <a:rPr lang="ru-RU" baseline="0" dirty="0" smtClean="0"/>
              <a:t>1) долгосрочность последствий и критичность каждого действия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585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Сложность и</a:t>
            </a:r>
            <a:r>
              <a:rPr lang="ru-RU" baseline="0" dirty="0" smtClean="0"/>
              <a:t> хрупкость ребенка</a:t>
            </a:r>
          </a:p>
          <a:p>
            <a:r>
              <a:rPr lang="ru-RU" baseline="0" dirty="0" smtClean="0"/>
              <a:t>Мифы </a:t>
            </a:r>
            <a:r>
              <a:rPr lang="ru-RU" baseline="0" smtClean="0"/>
              <a:t>о ребенке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585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Зачем сделали дневник:</a:t>
            </a:r>
            <a:r>
              <a:rPr lang="ru-RU" baseline="0" dirty="0" smtClean="0"/>
              <a:t> </a:t>
            </a:r>
          </a:p>
          <a:p>
            <a:pPr marL="0" indent="0">
              <a:buNone/>
            </a:pPr>
            <a:r>
              <a:rPr lang="ru-RU" baseline="0" dirty="0" smtClean="0"/>
              <a:t>Матери в интервью могут говорить о трудностях, о которых они теоретически знают по литературе о воспитании, по опыту собственной жизни или им говорят окружающие, считая повседневность чем-то не очень существенным. Тем не менее, они отмечают, что в целом их повседневная жизнь сильно изменилась, ребенок требует много внимания </a:t>
            </a:r>
            <a:r>
              <a:rPr lang="ru-RU" baseline="0" dirty="0" err="1" smtClean="0"/>
              <a:t>итп</a:t>
            </a:r>
            <a:r>
              <a:rPr lang="ru-RU" baseline="0" dirty="0" smtClean="0"/>
              <a:t>. Для этого мы сделали …. (</a:t>
            </a:r>
            <a:r>
              <a:rPr lang="en-US" baseline="0" dirty="0" smtClean="0"/>
              <a:t>daily reconstruction method)</a:t>
            </a:r>
            <a:endParaRPr lang="ru-RU" baseline="0" dirty="0" smtClean="0"/>
          </a:p>
          <a:p>
            <a:pPr marL="0" indent="0">
              <a:buNone/>
            </a:pPr>
            <a:r>
              <a:rPr lang="ru-RU" baseline="0" dirty="0" smtClean="0"/>
              <a:t>Предварительный анализ дневников матерей позволяет говорить о том, что</a:t>
            </a:r>
          </a:p>
          <a:p>
            <a:pPr marL="0" indent="0">
              <a:buNone/>
            </a:pPr>
            <a:r>
              <a:rPr lang="ru-RU" baseline="0" dirty="0" smtClean="0"/>
              <a:t>А) трудности описываются иначе, чем в интервью: мать перестает быть воспитательным «демиургом», а становится человеком, которому изо дня в день надо делать одно и то же, в каком бы она не была состоянии</a:t>
            </a:r>
          </a:p>
          <a:p>
            <a:pPr marL="0" indent="0">
              <a:buNone/>
            </a:pPr>
            <a:r>
              <a:rPr lang="ru-RU" baseline="0" dirty="0" smtClean="0"/>
              <a:t>Б) Ребенок видится не как человек в стадии развития, а как объект контроля и оценивается с точки зрения того, насколько легко этот контроль осуществлять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585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585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585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716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95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05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69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07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39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21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42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36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5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91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D7F1F-70A1-4C68-9628-833BFC7B76E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75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user\Desktop\Рисунок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32474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Современное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родительство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: проблематика, исследования и первые предложения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52488" y="4869160"/>
            <a:ext cx="335027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Поливанова Катерина Николаевна</a:t>
            </a:r>
          </a:p>
          <a:p>
            <a:pPr algn="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Вопилова Ирина Евгеньевна</a:t>
            </a:r>
          </a:p>
          <a:p>
            <a:pPr algn="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Козьмина Яна Яковлевна</a:t>
            </a:r>
          </a:p>
          <a:p>
            <a:pPr algn="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Сивак Елизавета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Викторовна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Нисская Анастасия Константиновна</a:t>
            </a:r>
            <a:endParaRPr lang="ru-RU" sz="1600" b="1" dirty="0"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37" y="3284984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«Создание и опытная реализация модели организации дополнительного образования, включающей программы обучения родителей детей дошкольного возраста, заинтересованных в развитии своей родительской компетентности, а также программы подготовки специалистов-организаторов самостоятельных учебных программ»</a:t>
            </a:r>
          </a:p>
        </p:txBody>
      </p:sp>
    </p:spTree>
    <p:extLst>
      <p:ext uri="{BB962C8B-B14F-4D97-AF65-F5344CB8AC3E}">
        <p14:creationId xmlns:p14="http://schemas.microsoft.com/office/powerpoint/2010/main" val="236981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Проблема исследования.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Методология.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5" name="Объект 2"/>
          <p:cNvSpPr>
            <a:spLocks noGrp="1"/>
          </p:cNvSpPr>
          <p:nvPr>
            <p:ph idx="1"/>
          </p:nvPr>
        </p:nvSpPr>
        <p:spPr>
          <a:xfrm>
            <a:off x="611188" y="1484313"/>
            <a:ext cx="8208962" cy="4968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Трудности современного материнства (на примере матерей дошкольников из крупных городов РФ</a:t>
            </a:r>
            <a:r>
              <a:rPr lang="ru-RU" dirty="0" smtClean="0"/>
              <a:t>)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en-GB" dirty="0"/>
          </a:p>
          <a:p>
            <a:pPr lvl="1">
              <a:buNone/>
            </a:pPr>
            <a:endParaRPr lang="ru-RU" sz="1800" dirty="0" smtClean="0"/>
          </a:p>
          <a:p>
            <a:pPr>
              <a:buNone/>
            </a:pPr>
            <a:endParaRPr lang="ru-RU" sz="2200" dirty="0" smtClean="0"/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endParaRPr lang="ru-RU" sz="1800" dirty="0" smtClean="0"/>
          </a:p>
          <a:p>
            <a:pPr marL="457200" lvl="1" indent="0">
              <a:lnSpc>
                <a:spcPct val="150000"/>
              </a:lnSpc>
              <a:buNone/>
              <a:defRPr/>
            </a:pPr>
            <a:endParaRPr lang="ru-RU" sz="1200" dirty="0" smtClean="0"/>
          </a:p>
        </p:txBody>
      </p:sp>
      <p:graphicFrame>
        <p:nvGraphicFramePr>
          <p:cNvPr id="46" name="Таблица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674152"/>
              </p:ext>
            </p:extLst>
          </p:nvPr>
        </p:nvGraphicFramePr>
        <p:xfrm>
          <a:off x="539552" y="3140968"/>
          <a:ext cx="8353473" cy="2955728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2784491"/>
                <a:gridCol w="2784491"/>
                <a:gridCol w="2784491"/>
              </a:tblGrid>
              <a:tr h="1373777">
                <a:tc>
                  <a:txBody>
                    <a:bodyPr/>
                    <a:lstStyle/>
                    <a:p>
                      <a:pPr marL="7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осприятие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трудностей </a:t>
                      </a:r>
                      <a:r>
                        <a:rPr lang="en-US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ями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Повседневные</a:t>
                      </a:r>
                      <a:r>
                        <a:rPr lang="ru-RU" sz="24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</a:t>
                      </a:r>
                      <a:r>
                        <a:rPr lang="en-US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рудности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Что влияет на наличие трудностей?</a:t>
                      </a:r>
                    </a:p>
                  </a:txBody>
                  <a:tcPr marL="68580" marR="68580" marT="0" marB="0"/>
                </a:tc>
              </a:tr>
              <a:tr h="1581951">
                <a:tc>
                  <a:txBody>
                    <a:bodyPr/>
                    <a:lstStyle/>
                    <a:p>
                      <a:pPr marL="7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Тематические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интервью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(35 интервью)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</a:t>
                      </a:r>
                      <a:r>
                        <a:rPr lang="ru-RU" sz="24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«Реконструкция дня» 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 чел)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Анкетирование </a:t>
                      </a: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(онлайн, 1800 чел)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83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Восприятие трудностей родителями</a:t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Ожидаемые</a:t>
            </a:r>
            <a:r>
              <a:rPr lang="ru-RU" dirty="0" smtClean="0"/>
              <a:t> родителями</a:t>
            </a:r>
            <a:r>
              <a:rPr lang="en-US" dirty="0" smtClean="0"/>
              <a:t> </a:t>
            </a:r>
            <a:r>
              <a:rPr lang="en-US" dirty="0" err="1" smtClean="0"/>
              <a:t>трудности</a:t>
            </a:r>
            <a:endParaRPr lang="ru-RU" dirty="0" smtClean="0"/>
          </a:p>
          <a:p>
            <a:r>
              <a:rPr lang="ru-RU" dirty="0" smtClean="0"/>
              <a:t>Дети и мой жизненный проект </a:t>
            </a:r>
            <a:r>
              <a:rPr lang="en-US" dirty="0" smtClean="0"/>
              <a:t>(а </a:t>
            </a:r>
            <a:r>
              <a:rPr lang="en-US" dirty="0" err="1" smtClean="0"/>
              <a:t>как</a:t>
            </a:r>
            <a:r>
              <a:rPr lang="en-US" dirty="0" smtClean="0"/>
              <a:t> </a:t>
            </a:r>
            <a:r>
              <a:rPr lang="en-US" dirty="0" err="1" smtClean="0"/>
              <a:t>же</a:t>
            </a:r>
            <a:r>
              <a:rPr lang="en-US" dirty="0" smtClean="0"/>
              <a:t> </a:t>
            </a:r>
            <a:r>
              <a:rPr lang="en-US" dirty="0" err="1" smtClean="0"/>
              <a:t>моя</a:t>
            </a:r>
            <a:r>
              <a:rPr lang="en-US" dirty="0" smtClean="0"/>
              <a:t> </a:t>
            </a:r>
            <a:r>
              <a:rPr lang="en-US" dirty="0" err="1" smtClean="0"/>
              <a:t>карьера</a:t>
            </a:r>
            <a:r>
              <a:rPr lang="ru-RU" dirty="0" smtClean="0"/>
              <a:t>/ обучение / путешествия</a:t>
            </a:r>
            <a:r>
              <a:rPr lang="en-US" dirty="0" smtClean="0"/>
              <a:t>?</a:t>
            </a:r>
            <a:r>
              <a:rPr lang="ru-RU" dirty="0" smtClean="0"/>
              <a:t>)</a:t>
            </a:r>
          </a:p>
          <a:p>
            <a:r>
              <a:rPr lang="ru-RU" dirty="0" smtClean="0"/>
              <a:t>Усложнение ребенка как проекта: нужно создать условия для его «самореализации», «раскрытия потенциала»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Неожида</a:t>
            </a:r>
            <a:r>
              <a:rPr lang="ru-RU" dirty="0" err="1" smtClean="0"/>
              <a:t>нные</a:t>
            </a:r>
            <a:r>
              <a:rPr lang="ru-RU" dirty="0" smtClean="0"/>
              <a:t> для родителей</a:t>
            </a:r>
            <a:r>
              <a:rPr lang="en-US" dirty="0" smtClean="0"/>
              <a:t> </a:t>
            </a:r>
            <a:r>
              <a:rPr lang="en-US" dirty="0" err="1" smtClean="0"/>
              <a:t>трудности</a:t>
            </a:r>
            <a:r>
              <a:rPr lang="en-US" dirty="0" smtClean="0"/>
              <a:t>:</a:t>
            </a:r>
            <a:endParaRPr lang="ru-RU" dirty="0" smtClean="0"/>
          </a:p>
          <a:p>
            <a:r>
              <a:rPr lang="en-US" dirty="0" err="1" smtClean="0"/>
              <a:t>Резкое</a:t>
            </a:r>
            <a:r>
              <a:rPr lang="en-US" dirty="0" smtClean="0"/>
              <a:t> </a:t>
            </a:r>
            <a:r>
              <a:rPr lang="en-US" dirty="0" err="1" smtClean="0"/>
              <a:t>изменение</a:t>
            </a:r>
            <a:r>
              <a:rPr lang="en-US" dirty="0" smtClean="0"/>
              <a:t> </a:t>
            </a:r>
            <a:r>
              <a:rPr lang="en-US" dirty="0" err="1" smtClean="0"/>
              <a:t>повседневной</a:t>
            </a:r>
            <a:r>
              <a:rPr lang="en-US" dirty="0" smtClean="0"/>
              <a:t> </a:t>
            </a:r>
            <a:r>
              <a:rPr lang="en-US" dirty="0" err="1" smtClean="0"/>
              <a:t>жизни</a:t>
            </a:r>
            <a:r>
              <a:rPr lang="ru-RU" dirty="0" smtClean="0"/>
              <a:t> (мобильности, распорядка дня и пр.)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en-US" dirty="0" err="1" smtClean="0"/>
              <a:t>Зависимость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окружения</a:t>
            </a:r>
            <a:r>
              <a:rPr lang="en-US" dirty="0" smtClean="0"/>
              <a:t>, </a:t>
            </a:r>
            <a:r>
              <a:rPr lang="en-US" dirty="0" err="1" smtClean="0"/>
              <a:t>социальных</a:t>
            </a:r>
            <a:r>
              <a:rPr lang="en-US" dirty="0" smtClean="0"/>
              <a:t> </a:t>
            </a:r>
            <a:r>
              <a:rPr lang="en-US" dirty="0" err="1" smtClean="0"/>
              <a:t>служб</a:t>
            </a:r>
            <a:endParaRPr lang="ru-RU" dirty="0" smtClean="0"/>
          </a:p>
          <a:p>
            <a:r>
              <a:rPr lang="en-US" dirty="0" err="1" smtClean="0"/>
              <a:t>Отсутствие</a:t>
            </a:r>
            <a:r>
              <a:rPr lang="en-US" dirty="0" smtClean="0"/>
              <a:t> </a:t>
            </a:r>
            <a:r>
              <a:rPr lang="en-US" dirty="0" err="1" smtClean="0"/>
              <a:t>знание</a:t>
            </a:r>
            <a:r>
              <a:rPr lang="en-US" dirty="0" smtClean="0"/>
              <a:t> о </a:t>
            </a:r>
            <a:r>
              <a:rPr lang="en-US" dirty="0" err="1" smtClean="0"/>
              <a:t>множестве</a:t>
            </a:r>
            <a:r>
              <a:rPr lang="en-US" dirty="0" smtClean="0"/>
              <a:t> </a:t>
            </a:r>
            <a:r>
              <a:rPr lang="en-US" dirty="0" err="1" smtClean="0"/>
              <a:t>повседневных</a:t>
            </a:r>
            <a:r>
              <a:rPr lang="en-US" dirty="0" smtClean="0"/>
              <a:t> </a:t>
            </a:r>
            <a:r>
              <a:rPr lang="en-US" dirty="0" err="1" smtClean="0"/>
              <a:t>вопросов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поводу</a:t>
            </a:r>
            <a:r>
              <a:rPr lang="en-US" dirty="0" smtClean="0"/>
              <a:t> </a:t>
            </a:r>
            <a:r>
              <a:rPr lang="en-US" dirty="0" err="1" smtClean="0"/>
              <a:t>обращения</a:t>
            </a:r>
            <a:r>
              <a:rPr lang="en-US" dirty="0" smtClean="0"/>
              <a:t> с </a:t>
            </a:r>
            <a:r>
              <a:rPr lang="en-US" dirty="0" err="1" smtClean="0"/>
              <a:t>ребенком</a:t>
            </a:r>
            <a:endParaRPr lang="ru-RU" dirty="0" smtClean="0"/>
          </a:p>
          <a:p>
            <a:pPr marL="360000" lvl="1" indent="0">
              <a:spcBef>
                <a:spcPts val="0"/>
              </a:spcBef>
              <a:buNone/>
              <a:defRPr/>
            </a:pPr>
            <a:endParaRPr lang="ru-RU" sz="2000" dirty="0" smtClean="0"/>
          </a:p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83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Восприятие трудностей родителями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Критическая</a:t>
            </a:r>
            <a:r>
              <a:rPr lang="en-US" dirty="0" smtClean="0"/>
              <a:t> </a:t>
            </a:r>
            <a:r>
              <a:rPr lang="en-US" dirty="0" err="1" smtClean="0"/>
              <a:t>роль</a:t>
            </a:r>
            <a:r>
              <a:rPr lang="en-US" dirty="0" smtClean="0"/>
              <a:t> </a:t>
            </a:r>
            <a:r>
              <a:rPr lang="en-US" dirty="0" err="1" smtClean="0"/>
              <a:t>раннего</a:t>
            </a:r>
            <a:r>
              <a:rPr lang="en-US" dirty="0" smtClean="0"/>
              <a:t> </a:t>
            </a:r>
            <a:r>
              <a:rPr lang="en-US" dirty="0" err="1" smtClean="0"/>
              <a:t>детства</a:t>
            </a:r>
            <a:r>
              <a:rPr lang="en-US" dirty="0" smtClean="0"/>
              <a:t> </a:t>
            </a:r>
            <a:r>
              <a:rPr lang="ru-RU" dirty="0" smtClean="0"/>
              <a:t>- </a:t>
            </a:r>
            <a:r>
              <a:rPr lang="en-US" dirty="0" err="1" smtClean="0"/>
              <a:t>основа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всей</a:t>
            </a:r>
            <a:r>
              <a:rPr lang="en-US" dirty="0" smtClean="0"/>
              <a:t> </a:t>
            </a:r>
            <a:r>
              <a:rPr lang="en-US" dirty="0" err="1" smtClean="0"/>
              <a:t>будущей</a:t>
            </a:r>
            <a:r>
              <a:rPr lang="en-US" dirty="0" smtClean="0"/>
              <a:t> </a:t>
            </a:r>
            <a:r>
              <a:rPr lang="en-US" dirty="0" err="1" smtClean="0"/>
              <a:t>жизни</a:t>
            </a:r>
            <a:r>
              <a:rPr lang="en-US" dirty="0" smtClean="0"/>
              <a:t> </a:t>
            </a:r>
            <a:r>
              <a:rPr lang="ru-RU" dirty="0" smtClean="0"/>
              <a:t>ребенка </a:t>
            </a:r>
            <a:r>
              <a:rPr lang="en-US" dirty="0" smtClean="0"/>
              <a:t>= </a:t>
            </a:r>
            <a:r>
              <a:rPr lang="en-US" dirty="0" err="1" smtClean="0"/>
              <a:t>критическая</a:t>
            </a:r>
            <a:r>
              <a:rPr lang="en-US" dirty="0" smtClean="0"/>
              <a:t> </a:t>
            </a:r>
            <a:r>
              <a:rPr lang="en-US" dirty="0" err="1" smtClean="0"/>
              <a:t>важность</a:t>
            </a:r>
            <a:r>
              <a:rPr lang="en-US" dirty="0" smtClean="0"/>
              <a:t> </a:t>
            </a:r>
            <a:r>
              <a:rPr lang="en-US" dirty="0" err="1" smtClean="0"/>
              <a:t>действий</a:t>
            </a:r>
            <a:r>
              <a:rPr lang="en-US" dirty="0" smtClean="0"/>
              <a:t> </a:t>
            </a:r>
            <a:r>
              <a:rPr lang="en-US" dirty="0" err="1" smtClean="0"/>
              <a:t>родителей</a:t>
            </a:r>
            <a:r>
              <a:rPr lang="en-US" dirty="0" smtClean="0"/>
              <a:t>. </a:t>
            </a:r>
            <a:endParaRPr lang="ru-RU" dirty="0" smtClean="0"/>
          </a:p>
          <a:p>
            <a:pPr lvl="1"/>
            <a:r>
              <a:rPr lang="en-US" dirty="0" err="1" smtClean="0"/>
              <a:t>Родитель</a:t>
            </a:r>
            <a:r>
              <a:rPr lang="en-US" dirty="0" smtClean="0"/>
              <a:t> – «</a:t>
            </a:r>
            <a:r>
              <a:rPr lang="en-US" dirty="0" err="1" smtClean="0"/>
              <a:t>менеджер</a:t>
            </a:r>
            <a:r>
              <a:rPr lang="en-US" dirty="0" smtClean="0"/>
              <a:t> </a:t>
            </a:r>
            <a:r>
              <a:rPr lang="en-US" dirty="0" err="1" smtClean="0"/>
              <a:t>образования</a:t>
            </a:r>
            <a:r>
              <a:rPr lang="en-US" dirty="0" smtClean="0"/>
              <a:t>»</a:t>
            </a:r>
            <a:endParaRPr lang="ru-RU" dirty="0" smtClean="0"/>
          </a:p>
          <a:p>
            <a:r>
              <a:rPr lang="en-US" dirty="0" err="1" smtClean="0"/>
              <a:t>Приоритет</a:t>
            </a:r>
            <a:r>
              <a:rPr lang="en-US" dirty="0" smtClean="0"/>
              <a:t> </a:t>
            </a:r>
            <a:r>
              <a:rPr lang="en-US" dirty="0" err="1" smtClean="0"/>
              <a:t>долгосрочных</a:t>
            </a:r>
            <a:r>
              <a:rPr lang="en-US" dirty="0" smtClean="0"/>
              <a:t> </a:t>
            </a:r>
            <a:r>
              <a:rPr lang="en-US" dirty="0" err="1" smtClean="0"/>
              <a:t>целей</a:t>
            </a:r>
            <a:r>
              <a:rPr lang="en-US" dirty="0" smtClean="0"/>
              <a:t>, </a:t>
            </a:r>
            <a:r>
              <a:rPr lang="en-US" dirty="0" err="1" smtClean="0"/>
              <a:t>при</a:t>
            </a:r>
            <a:r>
              <a:rPr lang="en-US" dirty="0" smtClean="0"/>
              <a:t> </a:t>
            </a:r>
            <a:r>
              <a:rPr lang="en-US" dirty="0" err="1" smtClean="0"/>
              <a:t>этом</a:t>
            </a:r>
            <a:r>
              <a:rPr lang="en-US" dirty="0" smtClean="0"/>
              <a:t> – </a:t>
            </a:r>
            <a:r>
              <a:rPr lang="en-US" dirty="0" err="1" smtClean="0"/>
              <a:t>действия</a:t>
            </a:r>
            <a:r>
              <a:rPr lang="en-US" dirty="0" smtClean="0"/>
              <a:t> в </a:t>
            </a:r>
            <a:r>
              <a:rPr lang="en-US" dirty="0" err="1" smtClean="0"/>
              <a:t>ситуации</a:t>
            </a:r>
            <a:r>
              <a:rPr lang="en-US" dirty="0" smtClean="0"/>
              <a:t> </a:t>
            </a:r>
            <a:r>
              <a:rPr lang="en-US" dirty="0" err="1" smtClean="0"/>
              <a:t>неопределенности</a:t>
            </a:r>
            <a:endParaRPr lang="ru-RU" dirty="0" smtClean="0"/>
          </a:p>
          <a:p>
            <a:r>
              <a:rPr lang="en-US" dirty="0" err="1" smtClean="0"/>
              <a:t>Весь</a:t>
            </a:r>
            <a:r>
              <a:rPr lang="en-US" dirty="0" smtClean="0"/>
              <a:t> </a:t>
            </a:r>
            <a:r>
              <a:rPr lang="en-US" dirty="0" err="1" smtClean="0"/>
              <a:t>груз</a:t>
            </a:r>
            <a:r>
              <a:rPr lang="en-US" dirty="0" smtClean="0"/>
              <a:t> </a:t>
            </a:r>
            <a:r>
              <a:rPr lang="en-US" dirty="0" err="1" smtClean="0"/>
              <a:t>ответственности</a:t>
            </a:r>
            <a:r>
              <a:rPr lang="en-US" dirty="0" smtClean="0"/>
              <a:t> –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матери</a:t>
            </a:r>
            <a:r>
              <a:rPr lang="en-US" dirty="0" smtClean="0"/>
              <a:t>, </a:t>
            </a:r>
            <a:r>
              <a:rPr lang="en-US" dirty="0" err="1" smtClean="0"/>
              <a:t>остальные</a:t>
            </a:r>
            <a:r>
              <a:rPr lang="en-US" dirty="0" smtClean="0"/>
              <a:t> – в </a:t>
            </a:r>
            <a:r>
              <a:rPr lang="en-US" dirty="0" err="1" smtClean="0"/>
              <a:t>луч</a:t>
            </a:r>
            <a:r>
              <a:rPr lang="ru-RU" dirty="0" smtClean="0"/>
              <a:t>ш</a:t>
            </a:r>
            <a:r>
              <a:rPr lang="en-US" dirty="0" err="1" smtClean="0"/>
              <a:t>ем</a:t>
            </a:r>
            <a:r>
              <a:rPr lang="en-US" dirty="0" smtClean="0"/>
              <a:t> «</a:t>
            </a:r>
            <a:r>
              <a:rPr lang="en-US" dirty="0" err="1" smtClean="0"/>
              <a:t>помо</a:t>
            </a:r>
            <a:r>
              <a:rPr lang="ru-RU" dirty="0"/>
              <a:t>щ</a:t>
            </a:r>
            <a:r>
              <a:rPr lang="en-US" dirty="0" err="1" smtClean="0"/>
              <a:t>ники</a:t>
            </a:r>
            <a:r>
              <a:rPr lang="en-US" dirty="0" smtClean="0"/>
              <a:t>» (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разделяют</a:t>
            </a:r>
            <a:r>
              <a:rPr lang="en-US" dirty="0" smtClean="0"/>
              <a:t> </a:t>
            </a:r>
            <a:r>
              <a:rPr lang="en-US" dirty="0" err="1" smtClean="0"/>
              <a:t>ее</a:t>
            </a:r>
            <a:r>
              <a:rPr lang="en-US" dirty="0" smtClean="0"/>
              <a:t> </a:t>
            </a:r>
            <a:r>
              <a:rPr lang="en-US" dirty="0" err="1" smtClean="0"/>
              <a:t>идей</a:t>
            </a:r>
            <a:r>
              <a:rPr lang="en-US" dirty="0" smtClean="0"/>
              <a:t> и </a:t>
            </a:r>
            <a:r>
              <a:rPr lang="en-US" dirty="0" err="1" smtClean="0"/>
              <a:t>пр</a:t>
            </a:r>
            <a:r>
              <a:rPr lang="en-US" dirty="0" smtClean="0"/>
              <a:t>.)</a:t>
            </a:r>
            <a:endParaRPr lang="ru-RU" dirty="0" smtClean="0"/>
          </a:p>
          <a:p>
            <a:pPr lvl="1"/>
            <a:r>
              <a:rPr lang="ru-RU" dirty="0" smtClean="0"/>
              <a:t>Выбор стратегий и избегание всего иного – чуждых методов воспитания и их «носителей» и пр.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83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Восприятие трудностей родителями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/>
          </a:bodyPr>
          <a:lstStyle/>
          <a:p>
            <a:pPr marL="360000" lvl="1" indent="0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ru-RU" sz="2400" dirty="0" smtClean="0"/>
              <a:t>«Ребенок» – хрупкий, чувствительный,  сложный</a:t>
            </a:r>
          </a:p>
          <a:p>
            <a:pPr marL="360000" lvl="1" indent="0">
              <a:spcBef>
                <a:spcPts val="0"/>
              </a:spcBef>
              <a:buFont typeface="Wingdings" pitchFamily="2" charset="2"/>
              <a:buChar char="q"/>
              <a:defRPr/>
            </a:pPr>
            <a:endParaRPr lang="ru-RU" sz="2400" dirty="0" smtClean="0"/>
          </a:p>
          <a:p>
            <a:pPr marL="760050" lvl="2" indent="0">
              <a:spcBef>
                <a:spcPts val="0"/>
              </a:spcBef>
              <a:buFont typeface="Wingdings" charset="2"/>
              <a:buChar char="§"/>
              <a:defRPr/>
            </a:pPr>
            <a:r>
              <a:rPr lang="ru-RU" sz="2000" dirty="0" smtClean="0"/>
              <a:t>очень </a:t>
            </a:r>
            <a:r>
              <a:rPr lang="ru-RU" sz="2000" dirty="0" err="1" smtClean="0"/>
              <a:t>ресурсозатратные</a:t>
            </a:r>
            <a:r>
              <a:rPr lang="ru-RU" sz="2000" dirty="0" smtClean="0"/>
              <a:t> методы – затраты времени, работа матери со своими эмоциями, «самоконтроль»</a:t>
            </a:r>
          </a:p>
          <a:p>
            <a:pPr marL="760050" lvl="2" indent="0">
              <a:spcBef>
                <a:spcPts val="0"/>
              </a:spcBef>
              <a:buFont typeface="Wingdings" charset="2"/>
              <a:buChar char="§"/>
              <a:defRPr/>
            </a:pPr>
            <a:endParaRPr lang="ru-RU" sz="2000" dirty="0" smtClean="0"/>
          </a:p>
          <a:p>
            <a:pPr marL="760050" lvl="2" indent="0">
              <a:spcBef>
                <a:spcPts val="0"/>
              </a:spcBef>
              <a:buFont typeface="Wingdings" charset="2"/>
              <a:buChar char="§"/>
              <a:defRPr/>
            </a:pPr>
            <a:r>
              <a:rPr lang="ru-RU" sz="2000" dirty="0" smtClean="0"/>
              <a:t>«Дидактика – она вообще не работает». «</a:t>
            </a:r>
            <a:r>
              <a:rPr lang="ru-RU" sz="2000" b="1" dirty="0" smtClean="0"/>
              <a:t>Хитрость, уговоры, договоренности и при этом постоянный-постоянный непрекращающийся эмоциональный контакт</a:t>
            </a:r>
            <a:r>
              <a:rPr lang="ru-RU" sz="2000" dirty="0" smtClean="0"/>
              <a:t>». </a:t>
            </a:r>
          </a:p>
          <a:p>
            <a:pPr marL="760050" lvl="2" indent="0">
              <a:spcBef>
                <a:spcPts val="0"/>
              </a:spcBef>
              <a:buFont typeface="Wingdings" charset="2"/>
              <a:buChar char="§"/>
              <a:defRPr/>
            </a:pPr>
            <a:endParaRPr lang="ru-RU" sz="2000" dirty="0" smtClean="0"/>
          </a:p>
          <a:p>
            <a:pPr marL="760050" lvl="2" indent="0">
              <a:spcBef>
                <a:spcPts val="0"/>
              </a:spcBef>
              <a:buFont typeface="Wingdings" charset="2"/>
              <a:buChar char="§"/>
              <a:defRPr/>
            </a:pPr>
            <a:r>
              <a:rPr lang="ru-RU" sz="2000" dirty="0" smtClean="0"/>
              <a:t>«Я отложила регулирование их эмоций на более поздний период, когда они станут взрослее, и с ними можно будет вести диалоги, и что-то с ними решать»</a:t>
            </a:r>
          </a:p>
        </p:txBody>
      </p:sp>
    </p:spTree>
    <p:extLst>
      <p:ext uri="{BB962C8B-B14F-4D97-AF65-F5344CB8AC3E}">
        <p14:creationId xmlns:p14="http://schemas.microsoft.com/office/powerpoint/2010/main" val="234083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Повседневные трудности</a:t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Какова повседневность материнства? </a:t>
            </a:r>
          </a:p>
          <a:p>
            <a:pPr>
              <a:buNone/>
            </a:pPr>
            <a:r>
              <a:rPr lang="ru-RU" u="sng" dirty="0" smtClean="0"/>
              <a:t>Метод</a:t>
            </a:r>
            <a:r>
              <a:rPr lang="ru-RU" dirty="0" smtClean="0"/>
              <a:t> - дневник одного дня матери: основные эпизоды, участники, эмоции участников, места</a:t>
            </a:r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r>
              <a:rPr lang="ru-RU" u="sng" dirty="0" smtClean="0"/>
              <a:t>Результаты</a:t>
            </a:r>
            <a:r>
              <a:rPr lang="ru-RU" dirty="0" smtClean="0"/>
              <a:t>: </a:t>
            </a:r>
          </a:p>
          <a:p>
            <a:pPr>
              <a:buNone/>
            </a:pPr>
            <a:r>
              <a:rPr lang="ru-RU" dirty="0" smtClean="0"/>
              <a:t>Более половины записей – без упоминания трудностей</a:t>
            </a:r>
          </a:p>
          <a:p>
            <a:pPr>
              <a:buNone/>
            </a:pPr>
            <a:r>
              <a:rPr lang="ru-RU" dirty="0" smtClean="0"/>
              <a:t>Трудности:</a:t>
            </a:r>
          </a:p>
          <a:p>
            <a:r>
              <a:rPr lang="ru-RU" dirty="0" smtClean="0"/>
              <a:t>Наиболее частые негативные состояния матери (эмоции, телесные состояния)</a:t>
            </a:r>
          </a:p>
          <a:p>
            <a:pPr lvl="1"/>
            <a:r>
              <a:rPr lang="ru-RU" dirty="0" smtClean="0"/>
              <a:t>Усталость</a:t>
            </a:r>
          </a:p>
          <a:p>
            <a:pPr lvl="1"/>
            <a:r>
              <a:rPr lang="ru-RU" dirty="0" smtClean="0"/>
              <a:t>Сонливость</a:t>
            </a:r>
          </a:p>
          <a:p>
            <a:pPr lvl="1"/>
            <a:r>
              <a:rPr lang="ru-RU" dirty="0" smtClean="0"/>
              <a:t>Раздражение</a:t>
            </a:r>
          </a:p>
          <a:p>
            <a:pPr lvl="1"/>
            <a:r>
              <a:rPr lang="ru-RU" dirty="0" smtClean="0"/>
              <a:t>Спешка</a:t>
            </a:r>
          </a:p>
          <a:p>
            <a:r>
              <a:rPr lang="ru-RU" dirty="0" smtClean="0"/>
              <a:t>Описание трудностей с ребенком</a:t>
            </a:r>
          </a:p>
          <a:p>
            <a:pPr lvl="1"/>
            <a:r>
              <a:rPr lang="ru-RU" dirty="0" smtClean="0"/>
              <a:t>Капризничает</a:t>
            </a:r>
          </a:p>
          <a:p>
            <a:pPr lvl="1"/>
            <a:r>
              <a:rPr lang="ru-RU" dirty="0" smtClean="0"/>
              <a:t>Медленно </a:t>
            </a:r>
            <a:r>
              <a:rPr lang="ru-RU" dirty="0" err="1" smtClean="0"/>
              <a:t>собирается\</a:t>
            </a:r>
            <a:r>
              <a:rPr lang="ru-RU" dirty="0" smtClean="0"/>
              <a:t> ест</a:t>
            </a:r>
          </a:p>
          <a:p>
            <a:pPr lvl="1"/>
            <a:r>
              <a:rPr lang="ru-RU" dirty="0" smtClean="0"/>
              <a:t>Болеет \ ударился, ушибся, поцарапался	</a:t>
            </a:r>
          </a:p>
          <a:p>
            <a:pPr>
              <a:buNone/>
            </a:pPr>
            <a:endParaRPr lang="ru-RU" dirty="0" smtClean="0"/>
          </a:p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83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Родительская </a:t>
            </a:r>
            <a:r>
              <a:rPr lang="ru-RU" sz="2800" dirty="0" err="1" smtClean="0">
                <a:solidFill>
                  <a:schemeClr val="bg1"/>
                </a:solidFill>
              </a:rPr>
              <a:t>самоэффективность</a:t>
            </a:r>
            <a:r>
              <a:rPr lang="ru-RU" sz="2800" dirty="0" smtClean="0">
                <a:solidFill>
                  <a:schemeClr val="bg1"/>
                </a:solidFill>
              </a:rPr>
              <a:t> – с чем связана?</a:t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endParaRPr lang="ru-RU" dirty="0"/>
          </a:p>
        </p:txBody>
      </p:sp>
      <p:pic>
        <p:nvPicPr>
          <p:cNvPr id="5" name="Picture 2" descr="C:\Users\Lisa\Desktop\схем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412776"/>
            <a:ext cx="7362825" cy="4581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083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Обучение или терапия?</a:t>
            </a:r>
            <a:endParaRPr lang="ru-RU" sz="2800" dirty="0"/>
          </a:p>
        </p:txBody>
      </p:sp>
      <p:grpSp>
        <p:nvGrpSpPr>
          <p:cNvPr id="44" name="Группа 43"/>
          <p:cNvGrpSpPr/>
          <p:nvPr/>
        </p:nvGrpSpPr>
        <p:grpSpPr>
          <a:xfrm>
            <a:off x="596183" y="1849631"/>
            <a:ext cx="7933243" cy="4406722"/>
            <a:chOff x="596183" y="1849631"/>
            <a:chExt cx="7933243" cy="4406722"/>
          </a:xfrm>
        </p:grpSpPr>
        <p:sp>
          <p:nvSpPr>
            <p:cNvPr id="45" name="Полилиния 44"/>
            <p:cNvSpPr/>
            <p:nvPr/>
          </p:nvSpPr>
          <p:spPr>
            <a:xfrm>
              <a:off x="1122989" y="2391871"/>
              <a:ext cx="2591074" cy="3864482"/>
            </a:xfrm>
            <a:custGeom>
              <a:avLst/>
              <a:gdLst>
                <a:gd name="connsiteX0" fmla="*/ 0 w 2591074"/>
                <a:gd name="connsiteY0" fmla="*/ 0 h 3864482"/>
                <a:gd name="connsiteX1" fmla="*/ 2591074 w 2591074"/>
                <a:gd name="connsiteY1" fmla="*/ 0 h 3864482"/>
                <a:gd name="connsiteX2" fmla="*/ 2591074 w 2591074"/>
                <a:gd name="connsiteY2" fmla="*/ 3864482 h 3864482"/>
                <a:gd name="connsiteX3" fmla="*/ 0 w 2591074"/>
                <a:gd name="connsiteY3" fmla="*/ 3864482 h 3864482"/>
                <a:gd name="connsiteX4" fmla="*/ 0 w 2591074"/>
                <a:gd name="connsiteY4" fmla="*/ 0 h 3864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91074" h="3864482">
                  <a:moveTo>
                    <a:pt x="0" y="0"/>
                  </a:moveTo>
                  <a:lnTo>
                    <a:pt x="2591074" y="0"/>
                  </a:lnTo>
                  <a:lnTo>
                    <a:pt x="2591074" y="3864482"/>
                  </a:lnTo>
                  <a:lnTo>
                    <a:pt x="0" y="386448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4571" tIns="99568" rIns="99569" bIns="99568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/>
                <a:t>Объектная  позиция учащегося</a:t>
              </a:r>
            </a:p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/>
                <a:t>Неравноправные отношения учителя и учащегося</a:t>
              </a:r>
            </a:p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/>
                <a:t>Принципиальная бесконечность и ограниченность знаний</a:t>
              </a:r>
            </a:p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/>
                <a:t>Трудности в применении знаний </a:t>
              </a:r>
            </a:p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/>
                <a:t>Универсализация, игнорирование индивидуальных особенностей</a:t>
              </a:r>
            </a:p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err="1" smtClean="0"/>
                <a:t>Мифогенность</a:t>
              </a:r>
              <a:endParaRPr lang="ru-RU" sz="1400" kern="1200" dirty="0" smtClean="0"/>
            </a:p>
          </p:txBody>
        </p:sp>
        <p:sp>
          <p:nvSpPr>
            <p:cNvPr id="46" name="Полилиния 45"/>
            <p:cNvSpPr/>
            <p:nvPr/>
          </p:nvSpPr>
          <p:spPr>
            <a:xfrm>
              <a:off x="596183" y="1849631"/>
              <a:ext cx="2252125" cy="793188"/>
            </a:xfrm>
            <a:custGeom>
              <a:avLst/>
              <a:gdLst>
                <a:gd name="connsiteX0" fmla="*/ 0 w 2252125"/>
                <a:gd name="connsiteY0" fmla="*/ 396594 h 793188"/>
                <a:gd name="connsiteX1" fmla="*/ 1126063 w 2252125"/>
                <a:gd name="connsiteY1" fmla="*/ 0 h 793188"/>
                <a:gd name="connsiteX2" fmla="*/ 2252126 w 2252125"/>
                <a:gd name="connsiteY2" fmla="*/ 396594 h 793188"/>
                <a:gd name="connsiteX3" fmla="*/ 1126063 w 2252125"/>
                <a:gd name="connsiteY3" fmla="*/ 793188 h 793188"/>
                <a:gd name="connsiteX4" fmla="*/ 0 w 2252125"/>
                <a:gd name="connsiteY4" fmla="*/ 396594 h 793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2125" h="793188">
                  <a:moveTo>
                    <a:pt x="0" y="396594"/>
                  </a:moveTo>
                  <a:cubicBezTo>
                    <a:pt x="0" y="177561"/>
                    <a:pt x="504156" y="0"/>
                    <a:pt x="1126063" y="0"/>
                  </a:cubicBezTo>
                  <a:cubicBezTo>
                    <a:pt x="1747970" y="0"/>
                    <a:pt x="2252126" y="177561"/>
                    <a:pt x="2252126" y="396594"/>
                  </a:cubicBezTo>
                  <a:cubicBezTo>
                    <a:pt x="2252126" y="615627"/>
                    <a:pt x="1747970" y="793188"/>
                    <a:pt x="1126063" y="793188"/>
                  </a:cubicBezTo>
                  <a:cubicBezTo>
                    <a:pt x="504156" y="793188"/>
                    <a:pt x="0" y="615627"/>
                    <a:pt x="0" y="396594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9816" tIns="116160" rIns="329816" bIns="11616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/>
                <a:t>Обучение </a:t>
              </a:r>
              <a:endParaRPr lang="ru-RU" sz="2400" kern="1200" dirty="0"/>
            </a:p>
          </p:txBody>
        </p:sp>
        <p:sp>
          <p:nvSpPr>
            <p:cNvPr id="47" name="Полилиния 46"/>
            <p:cNvSpPr/>
            <p:nvPr/>
          </p:nvSpPr>
          <p:spPr>
            <a:xfrm>
              <a:off x="5966189" y="2317343"/>
              <a:ext cx="2563237" cy="3928417"/>
            </a:xfrm>
            <a:custGeom>
              <a:avLst/>
              <a:gdLst>
                <a:gd name="connsiteX0" fmla="*/ 0 w 2563237"/>
                <a:gd name="connsiteY0" fmla="*/ 0 h 3928417"/>
                <a:gd name="connsiteX1" fmla="*/ 2563237 w 2563237"/>
                <a:gd name="connsiteY1" fmla="*/ 0 h 3928417"/>
                <a:gd name="connsiteX2" fmla="*/ 2563237 w 2563237"/>
                <a:gd name="connsiteY2" fmla="*/ 3928417 h 3928417"/>
                <a:gd name="connsiteX3" fmla="*/ 0 w 2563237"/>
                <a:gd name="connsiteY3" fmla="*/ 3928417 h 3928417"/>
                <a:gd name="connsiteX4" fmla="*/ 0 w 2563237"/>
                <a:gd name="connsiteY4" fmla="*/ 0 h 3928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63237" h="3928417">
                  <a:moveTo>
                    <a:pt x="0" y="0"/>
                  </a:moveTo>
                  <a:lnTo>
                    <a:pt x="2563237" y="0"/>
                  </a:lnTo>
                  <a:lnTo>
                    <a:pt x="2563237" y="3928417"/>
                  </a:lnTo>
                  <a:lnTo>
                    <a:pt x="0" y="39284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0118" tIns="99568" rIns="99568" bIns="99568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/>
                <a:t>Долгосрочность и </a:t>
              </a:r>
              <a:r>
                <a:rPr lang="ru-RU" sz="1400" kern="1200" dirty="0" err="1" smtClean="0"/>
                <a:t>ресурсозатратность</a:t>
              </a:r>
              <a:endParaRPr lang="ru-RU" sz="1400" kern="1200" dirty="0" smtClean="0"/>
            </a:p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 smtClean="0"/>
            </a:p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/>
                <a:t>Неравноправные отношения терапевта и клиента</a:t>
              </a:r>
            </a:p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 smtClean="0"/>
            </a:p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/>
                <a:t>Отсутствие конкретных советов </a:t>
              </a:r>
            </a:p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 smtClean="0"/>
            </a:p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 smtClean="0"/>
                <a:t>Неоднозначность оценки эффективности</a:t>
              </a:r>
              <a:endParaRPr lang="ru-RU" sz="1400" kern="1200" dirty="0" smtClean="0"/>
            </a:p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/>
            </a:p>
          </p:txBody>
        </p:sp>
        <p:sp>
          <p:nvSpPr>
            <p:cNvPr id="48" name="Полилиния 47"/>
            <p:cNvSpPr/>
            <p:nvPr/>
          </p:nvSpPr>
          <p:spPr>
            <a:xfrm>
              <a:off x="5411547" y="1849631"/>
              <a:ext cx="2583068" cy="813468"/>
            </a:xfrm>
            <a:custGeom>
              <a:avLst/>
              <a:gdLst>
                <a:gd name="connsiteX0" fmla="*/ 0 w 2583068"/>
                <a:gd name="connsiteY0" fmla="*/ 406734 h 813468"/>
                <a:gd name="connsiteX1" fmla="*/ 1291534 w 2583068"/>
                <a:gd name="connsiteY1" fmla="*/ 0 h 813468"/>
                <a:gd name="connsiteX2" fmla="*/ 2583068 w 2583068"/>
                <a:gd name="connsiteY2" fmla="*/ 406734 h 813468"/>
                <a:gd name="connsiteX3" fmla="*/ 1291534 w 2583068"/>
                <a:gd name="connsiteY3" fmla="*/ 813468 h 813468"/>
                <a:gd name="connsiteX4" fmla="*/ 0 w 2583068"/>
                <a:gd name="connsiteY4" fmla="*/ 406734 h 813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83068" h="813468">
                  <a:moveTo>
                    <a:pt x="0" y="406734"/>
                  </a:moveTo>
                  <a:cubicBezTo>
                    <a:pt x="0" y="182101"/>
                    <a:pt x="578239" y="0"/>
                    <a:pt x="1291534" y="0"/>
                  </a:cubicBezTo>
                  <a:cubicBezTo>
                    <a:pt x="2004829" y="0"/>
                    <a:pt x="2583068" y="182101"/>
                    <a:pt x="2583068" y="406734"/>
                  </a:cubicBezTo>
                  <a:cubicBezTo>
                    <a:pt x="2583068" y="631367"/>
                    <a:pt x="2004829" y="813468"/>
                    <a:pt x="1291534" y="813468"/>
                  </a:cubicBezTo>
                  <a:cubicBezTo>
                    <a:pt x="578239" y="813468"/>
                    <a:pt x="0" y="631367"/>
                    <a:pt x="0" y="406734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8282" tIns="119130" rIns="378282" bIns="11913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/>
                <a:t>Психотерапия</a:t>
              </a:r>
              <a:endParaRPr lang="ru-RU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206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283152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Базовые принципы программы</a:t>
            </a:r>
            <a:endParaRPr lang="ru-RU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ru-RU" sz="2400" dirty="0"/>
              <a:t>Приоритетное место активизации личностного ресурса </a:t>
            </a:r>
            <a:r>
              <a:rPr lang="ru-RU" sz="2400" dirty="0" smtClean="0"/>
              <a:t>родителя </a:t>
            </a:r>
            <a:r>
              <a:rPr lang="ru-RU" sz="2400" smtClean="0"/>
              <a:t>и повышение </a:t>
            </a:r>
            <a:r>
              <a:rPr lang="ru-RU" sz="2400" dirty="0" smtClean="0"/>
              <a:t>его </a:t>
            </a:r>
            <a:r>
              <a:rPr lang="ru-RU" sz="2400" dirty="0" err="1" smtClean="0"/>
              <a:t>самоэффективности</a:t>
            </a:r>
            <a:endParaRPr lang="ru-RU" sz="2400" dirty="0"/>
          </a:p>
          <a:p>
            <a:pPr>
              <a:spcAft>
                <a:spcPts val="600"/>
              </a:spcAft>
            </a:pPr>
            <a:r>
              <a:rPr lang="ru-RU" sz="2400" dirty="0"/>
              <a:t> Определение места и роли взрослого в развитии ребенка и становлении его личности</a:t>
            </a:r>
          </a:p>
          <a:p>
            <a:pPr lvl="0">
              <a:spcAft>
                <a:spcPts val="600"/>
              </a:spcAft>
            </a:pPr>
            <a:r>
              <a:rPr lang="ru-RU" sz="2400" dirty="0"/>
              <a:t>Представления о закономерностях психического развития ребенка в возрасте от 0 до 7 лет</a:t>
            </a:r>
          </a:p>
          <a:p>
            <a:pPr lvl="0">
              <a:spcAft>
                <a:spcPts val="600"/>
              </a:spcAft>
            </a:pPr>
            <a:r>
              <a:rPr lang="ru-RU" sz="2400" dirty="0"/>
              <a:t>Опора на индивидуальный жизненный опыт и знания каждого родителя</a:t>
            </a:r>
          </a:p>
          <a:p>
            <a:pPr>
              <a:spcAft>
                <a:spcPts val="600"/>
              </a:spcAft>
            </a:pPr>
            <a:r>
              <a:rPr lang="ru-RU" sz="2400" dirty="0"/>
              <a:t>Ведущая роль приобретения положительного опыта в ходе сотрудничества со значимым поддерживающим окружением</a:t>
            </a:r>
          </a:p>
        </p:txBody>
      </p:sp>
    </p:spTree>
    <p:extLst>
      <p:ext uri="{BB962C8B-B14F-4D97-AF65-F5344CB8AC3E}">
        <p14:creationId xmlns:p14="http://schemas.microsoft.com/office/powerpoint/2010/main" val="3654479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283152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Цели</a:t>
            </a:r>
            <a:endParaRPr lang="ru-RU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230425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Clr>
                <a:schemeClr val="tx2"/>
              </a:buClr>
            </a:pPr>
            <a:r>
              <a:rPr lang="ru-RU" sz="2000" dirty="0"/>
              <a:t>Создание условий для получения родителями позитивного опыта </a:t>
            </a:r>
          </a:p>
          <a:p>
            <a:pPr>
              <a:spcAft>
                <a:spcPts val="1200"/>
              </a:spcAft>
              <a:buClr>
                <a:schemeClr val="tx2"/>
              </a:buClr>
            </a:pPr>
            <a:r>
              <a:rPr lang="ru-RU" sz="2000" dirty="0"/>
              <a:t>Создание условий для повышения СОИ родителей</a:t>
            </a:r>
          </a:p>
          <a:p>
            <a:pPr>
              <a:spcAft>
                <a:spcPts val="1200"/>
              </a:spcAft>
              <a:buClr>
                <a:schemeClr val="tx2"/>
              </a:buClr>
            </a:pPr>
            <a:r>
              <a:rPr lang="ru-RU" sz="2000" dirty="0"/>
              <a:t>Обучение техникам взаимодействия и формирования СОИ ребенка</a:t>
            </a:r>
          </a:p>
          <a:p>
            <a:pPr>
              <a:spcAft>
                <a:spcPts val="1200"/>
              </a:spcAft>
              <a:buClr>
                <a:schemeClr val="tx2"/>
              </a:buClr>
            </a:pPr>
            <a:r>
              <a:rPr lang="ru-RU" sz="2000" dirty="0"/>
              <a:t>Создание условий для рефлексии общественных и индивидуальных установок о роли родителя</a:t>
            </a:r>
          </a:p>
          <a:p>
            <a:pPr>
              <a:spcAft>
                <a:spcPts val="1200"/>
              </a:spcAft>
              <a:buClr>
                <a:schemeClr val="tx2"/>
              </a:buClr>
            </a:pPr>
            <a:r>
              <a:rPr lang="ru-RU" sz="2000" dirty="0"/>
              <a:t>Обеспечение условий для формирования индивидуального стиля </a:t>
            </a:r>
            <a:r>
              <a:rPr lang="ru-RU" sz="2000" dirty="0" err="1"/>
              <a:t>родительства</a:t>
            </a:r>
            <a:endParaRPr lang="ru-RU" sz="2000" dirty="0"/>
          </a:p>
          <a:p>
            <a:pPr>
              <a:spcAft>
                <a:spcPts val="1200"/>
              </a:spcAft>
              <a:buClr>
                <a:schemeClr val="tx2"/>
              </a:buClr>
            </a:pPr>
            <a:r>
              <a:rPr lang="ru-RU" sz="2000" dirty="0"/>
              <a:t>Создание безопасного и содержательного  информационного пространства, обеспечивающего психологическую грамотность </a:t>
            </a:r>
          </a:p>
          <a:p>
            <a:pPr>
              <a:spcAft>
                <a:spcPts val="1200"/>
              </a:spcAft>
              <a:buClr>
                <a:schemeClr val="tx2"/>
              </a:buClr>
            </a:pPr>
            <a:r>
              <a:rPr lang="ru-RU" sz="2000" dirty="0"/>
              <a:t>Создание безопасных условий для инициации и реализации педагогического творчества</a:t>
            </a:r>
          </a:p>
          <a:p>
            <a:pPr>
              <a:spcAft>
                <a:spcPts val="600"/>
              </a:spcAft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37043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283152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Форма занятий</a:t>
            </a:r>
            <a:endParaRPr lang="ru-RU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3501008"/>
            <a:ext cx="8208912" cy="24482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/>
              <a:t>СТРУКТУРА ЗАНЯТИЯ В МОДУЛЕ</a:t>
            </a:r>
            <a:endParaRPr lang="ru-RU" sz="2400" dirty="0"/>
          </a:p>
          <a:p>
            <a:r>
              <a:rPr lang="ru-RU" sz="2400" dirty="0"/>
              <a:t>Конкретный опыт </a:t>
            </a:r>
          </a:p>
          <a:p>
            <a:r>
              <a:rPr lang="ru-RU" sz="2400" dirty="0"/>
              <a:t>Мыслительные наблюдения</a:t>
            </a:r>
          </a:p>
          <a:p>
            <a:r>
              <a:rPr lang="ru-RU" sz="2400" dirty="0"/>
              <a:t>Абстрактная концептуализация </a:t>
            </a:r>
          </a:p>
          <a:p>
            <a:r>
              <a:rPr lang="ru-RU" sz="2400" dirty="0"/>
              <a:t>Активное экспериментирование </a:t>
            </a:r>
          </a:p>
          <a:p>
            <a:pPr>
              <a:spcAft>
                <a:spcPts val="600"/>
              </a:spcAft>
            </a:pPr>
            <a:endParaRPr lang="ru-RU" sz="24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98954095"/>
              </p:ext>
            </p:extLst>
          </p:nvPr>
        </p:nvGraphicFramePr>
        <p:xfrm>
          <a:off x="179512" y="1700808"/>
          <a:ext cx="8784976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7965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992888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Особенности проблемного поля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85750" indent="-28575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ru-RU" dirty="0"/>
              <a:t>Множественность жизненных траекторий / траекторий  родительства, отсутствие одной правильной траектории</a:t>
            </a:r>
            <a:r>
              <a:rPr lang="ru-RU" dirty="0" smtClean="0"/>
              <a:t>;</a:t>
            </a:r>
            <a:endParaRPr lang="en-US" dirty="0" smtClean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ru-RU" dirty="0"/>
              <a:t>Исчезновение стереотипных (распределенных в многопоколенной семье) практик </a:t>
            </a:r>
            <a:r>
              <a:rPr lang="ru-RU" dirty="0" smtClean="0"/>
              <a:t>родительства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  <a:endParaRPr lang="ru-RU" dirty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ru-RU" dirty="0" smtClean="0"/>
              <a:t>«</a:t>
            </a:r>
            <a:r>
              <a:rPr lang="ru-RU" dirty="0" err="1"/>
              <a:t>Н</a:t>
            </a:r>
            <a:r>
              <a:rPr lang="ru-RU" dirty="0" err="1" smtClean="0"/>
              <a:t>есомасштабность</a:t>
            </a:r>
            <a:r>
              <a:rPr lang="ru-RU" dirty="0"/>
              <a:t>»: н</a:t>
            </a:r>
            <a:r>
              <a:rPr lang="ru-RU" dirty="0">
                <a:sym typeface="Wingdings" panose="05000000000000000000" pitchFamily="2" charset="2"/>
              </a:rPr>
              <a:t>еобходимость принимать решение, отсутствие критериев  правильности; действую сейчас, а результат будет виден в отдаленном будущем; 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ru-RU" dirty="0">
                <a:sym typeface="Wingdings" panose="05000000000000000000" pitchFamily="2" charset="2"/>
              </a:rPr>
              <a:t>Простое предположение: неосведомленность; нет, наоборот, избыток информации, противоречивой, недостоверной;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ru-RU" dirty="0">
                <a:sym typeface="Wingdings" panose="05000000000000000000" pitchFamily="2" charset="2"/>
              </a:rPr>
              <a:t>Образ ребенка – ангел (видеоряд); в опыте же – множество трудных моментов;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ru-RU" dirty="0">
                <a:sym typeface="Wingdings" panose="05000000000000000000" pitchFamily="2" charset="2"/>
              </a:rPr>
              <a:t>Переход от «естественного» </a:t>
            </a:r>
            <a:r>
              <a:rPr lang="ru-RU" dirty="0" err="1">
                <a:sym typeface="Wingdings" panose="05000000000000000000" pitchFamily="2" charset="2"/>
              </a:rPr>
              <a:t>родительства</a:t>
            </a:r>
            <a:r>
              <a:rPr lang="ru-RU" dirty="0">
                <a:sym typeface="Wingdings" panose="05000000000000000000" pitchFamily="2" charset="2"/>
              </a:rPr>
              <a:t> к искусственному/культурному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860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283152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Содержание</a:t>
            </a:r>
            <a:endParaRPr lang="ru-RU" sz="2800" dirty="0"/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188028"/>
              </p:ext>
            </p:extLst>
          </p:nvPr>
        </p:nvGraphicFramePr>
        <p:xfrm>
          <a:off x="107504" y="1412875"/>
          <a:ext cx="9036496" cy="4968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861885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Спасибо за внимание</a:t>
            </a:r>
            <a:r>
              <a:rPr lang="en-US" sz="2800" dirty="0" smtClean="0">
                <a:solidFill>
                  <a:schemeClr val="bg1"/>
                </a:solidFill>
              </a:rPr>
              <a:t>!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0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Общая самооценка родительской эффективности (</a:t>
            </a:r>
            <a:r>
              <a:rPr lang="en-US" sz="2800" dirty="0" smtClean="0">
                <a:solidFill>
                  <a:schemeClr val="bg1"/>
                </a:solidFill>
              </a:rPr>
              <a:t>PSOC, Parental sense of competence scale</a:t>
            </a:r>
            <a:r>
              <a:rPr lang="ru-RU" sz="2800" dirty="0" smtClean="0">
                <a:solidFill>
                  <a:schemeClr val="bg1"/>
                </a:solidFill>
              </a:rPr>
              <a:t>) </a:t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600" b="1" dirty="0" smtClean="0"/>
              <a:t>Укажите, пожалуйста, степень, в которой Вы согласны или не согласны со следующими утверждениями (1 – полностью не согласен, 7 – полностью согласен)</a:t>
            </a:r>
            <a:endParaRPr lang="ru-RU" sz="1600" dirty="0" smtClean="0"/>
          </a:p>
          <a:p>
            <a:pPr marL="180000" lvl="0" indent="-180000">
              <a:spcAft>
                <a:spcPts val="600"/>
              </a:spcAft>
            </a:pPr>
            <a:r>
              <a:rPr lang="ru-RU" sz="1600" dirty="0" smtClean="0"/>
              <a:t>Хотя материнство может приносить радость, в настоящий момент, пока мой ребенок в его/ее нынешнем возрасте, я чувствую себя очень уставшей и подавленной</a:t>
            </a:r>
          </a:p>
          <a:p>
            <a:pPr marL="180000" lvl="0" indent="-180000">
              <a:spcAft>
                <a:spcPts val="600"/>
              </a:spcAft>
            </a:pPr>
            <a:r>
              <a:rPr lang="ru-RU" sz="1600" dirty="0" smtClean="0"/>
              <a:t>Я засыпаю с тем же чувством, с которым и просыпаюсь – чувством, что я многого не сделала</a:t>
            </a:r>
          </a:p>
          <a:p>
            <a:pPr marL="180000" lvl="0" indent="-180000">
              <a:spcAft>
                <a:spcPts val="600"/>
              </a:spcAft>
            </a:pPr>
            <a:r>
              <a:rPr lang="ru-RU" sz="1600" dirty="0" smtClean="0"/>
              <a:t>Я не знаю, почему так происходит, но иногда, когда я должна быть главной, я чувствую себя скорее как та, кем манипулируют</a:t>
            </a:r>
          </a:p>
          <a:p>
            <a:pPr marL="180000" lvl="0" indent="-180000">
              <a:spcAft>
                <a:spcPts val="600"/>
              </a:spcAft>
            </a:pPr>
            <a:r>
              <a:rPr lang="ru-RU" sz="1600" dirty="0" smtClean="0"/>
              <a:t>Мои таланты и интересы находятся в других сферах, не в материнстве</a:t>
            </a:r>
          </a:p>
          <a:p>
            <a:pPr marL="180000" lvl="0" indent="-180000">
              <a:spcAft>
                <a:spcPts val="600"/>
              </a:spcAft>
            </a:pPr>
            <a:r>
              <a:rPr lang="ru-RU" sz="1600" dirty="0" smtClean="0"/>
              <a:t>У меня как у матери бывают трудные моменты, но сейчас я могу уверенно сказать, что получаю большое удовольствие от материнства</a:t>
            </a:r>
          </a:p>
          <a:p>
            <a:pPr marL="180000" lvl="0" indent="-180000">
              <a:spcAft>
                <a:spcPts val="600"/>
              </a:spcAft>
            </a:pPr>
            <a:r>
              <a:rPr lang="ru-RU" sz="1600" dirty="0" smtClean="0"/>
              <a:t>Трудности материнства компенсируются радостью от общения с ребенком, наблюдением за его развитием и успехами</a:t>
            </a:r>
          </a:p>
          <a:p>
            <a:pPr marL="180000" lvl="0" indent="-180000">
              <a:spcAft>
                <a:spcPts val="600"/>
              </a:spcAft>
            </a:pPr>
            <a:r>
              <a:rPr lang="ru-RU" sz="1600" dirty="0" smtClean="0"/>
              <a:t>Проблемы ухода за ребенком легко решить, если вы знаете, как ваши действия влияют на вашего ребенка; и это знание я приобрела </a:t>
            </a:r>
          </a:p>
          <a:p>
            <a:pPr marL="180000" lvl="0" indent="-180000">
              <a:spcAft>
                <a:spcPts val="600"/>
              </a:spcAft>
            </a:pPr>
            <a:r>
              <a:rPr lang="ru-RU" sz="1600" dirty="0" smtClean="0"/>
              <a:t>Я искренне верю, что у меня достаточно знаний и навыков для того, чтобы быть хорошей матерью</a:t>
            </a:r>
          </a:p>
          <a:p>
            <a:pPr marL="180000" lvl="0" indent="-180000">
              <a:spcAft>
                <a:spcPts val="600"/>
              </a:spcAft>
            </a:pPr>
            <a:r>
              <a:rPr lang="ru-RU" sz="1600" dirty="0" smtClean="0"/>
              <a:t>Если ответ на вопрос, что беспокоит моего ребенка, можно найти, я его найду</a:t>
            </a:r>
          </a:p>
          <a:p>
            <a:pPr marL="180000" indent="-180000">
              <a:spcAft>
                <a:spcPts val="600"/>
              </a:spcAft>
            </a:pPr>
            <a:r>
              <a:rPr lang="ru-RU" sz="1600" dirty="0" smtClean="0"/>
              <a:t>Я справляюсь со сложностями </a:t>
            </a:r>
            <a:r>
              <a:rPr lang="ru-RU" sz="1600" dirty="0" err="1" smtClean="0"/>
              <a:t>родительства</a:t>
            </a:r>
            <a:r>
              <a:rPr lang="ru-RU" sz="1600" dirty="0" smtClean="0"/>
              <a:t> не хуже других родителей </a:t>
            </a:r>
            <a:endParaRPr lang="ru-RU" sz="1600" i="1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7903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Оценка способности проводить время с ребенком с удовольствием</a:t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Укажите, пожалуйста, степень, в которой Вы согласны или не согласны со следующими утверждениями (1 – полностью не согласен, 7 – полностью согласен)</a:t>
            </a:r>
            <a:endParaRPr lang="ru-RU" sz="1600" dirty="0" smtClean="0"/>
          </a:p>
          <a:p>
            <a:pPr lvl="0"/>
            <a:r>
              <a:rPr lang="ru-RU" sz="1600" dirty="0" smtClean="0"/>
              <a:t>Я способна проводить время с ребенком с удовольствием</a:t>
            </a:r>
          </a:p>
          <a:p>
            <a:pPr lvl="0"/>
            <a:r>
              <a:rPr lang="ru-RU" sz="1600" dirty="0" smtClean="0"/>
              <a:t>Я легко и с удовольствием играю с моим ребенком</a:t>
            </a:r>
          </a:p>
          <a:p>
            <a:pPr lvl="0"/>
            <a:r>
              <a:rPr lang="ru-RU" sz="1600" dirty="0" smtClean="0"/>
              <a:t>Многие занятия, интересные моему ребенку, скучны для взрослого</a:t>
            </a:r>
          </a:p>
          <a:p>
            <a:r>
              <a:rPr lang="ru-RU" sz="1600" dirty="0" smtClean="0"/>
              <a:t>Придумывать интересные моему ребенку занятия очень утомительно</a:t>
            </a:r>
            <a:endParaRPr lang="ru-RU" sz="1600" i="1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9759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Способность к контролю и установке границ</a:t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Укажите, пожалуйста, степень, в которой Вы согласны или не согласны со следующими утверждениями (1 – полностью не согласен, 7 – полностью согласен)</a:t>
            </a:r>
            <a:endParaRPr lang="ru-RU" sz="1600" dirty="0" smtClean="0"/>
          </a:p>
          <a:p>
            <a:pPr lvl="0"/>
            <a:r>
              <a:rPr lang="ru-RU" sz="1600" dirty="0" smtClean="0"/>
              <a:t>Я не могу справиться с плохим поведением моего ребенка </a:t>
            </a:r>
          </a:p>
          <a:p>
            <a:pPr lvl="0"/>
            <a:r>
              <a:rPr lang="ru-RU" sz="1600" dirty="0" smtClean="0"/>
              <a:t>Я могу оставаться спокойной, когда мой ребенок себя плохо ведет</a:t>
            </a:r>
          </a:p>
          <a:p>
            <a:pPr lvl="0"/>
            <a:r>
              <a:rPr lang="ru-RU" sz="1600" dirty="0" smtClean="0"/>
              <a:t>Я умею договариваться со своим ребенком</a:t>
            </a:r>
          </a:p>
          <a:p>
            <a:pPr lvl="0"/>
            <a:r>
              <a:rPr lang="ru-RU" sz="1600" dirty="0" smtClean="0"/>
              <a:t>Я могу найти способы избежать конфликта с ребенком</a:t>
            </a:r>
          </a:p>
          <a:p>
            <a:r>
              <a:rPr lang="ru-RU" sz="1600" dirty="0" smtClean="0"/>
              <a:t>Я могу заставить ребенка слушаться, не испытывая при этом вины</a:t>
            </a:r>
            <a:endParaRPr lang="ru-RU" sz="1600" i="1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7429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Признаки депрессии (</a:t>
            </a:r>
            <a:r>
              <a:rPr lang="en-US" sz="2800" dirty="0" smtClean="0">
                <a:solidFill>
                  <a:schemeClr val="bg1"/>
                </a:solidFill>
              </a:rPr>
              <a:t>The Patient health questionnaire-2 (PHQ-2)</a:t>
            </a:r>
            <a:r>
              <a:rPr lang="ru-RU" sz="2800" dirty="0" smtClean="0">
                <a:solidFill>
                  <a:schemeClr val="bg1"/>
                </a:solidFill>
              </a:rPr>
              <a:t>)</a:t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ru-RU" sz="1600" dirty="0"/>
          </a:p>
        </p:txBody>
      </p:sp>
      <p:graphicFrame>
        <p:nvGraphicFramePr>
          <p:cNvPr id="5" name="Содержимое 7"/>
          <p:cNvGraphicFramePr>
            <a:graphicFrameLocks/>
          </p:cNvGraphicFramePr>
          <p:nvPr/>
        </p:nvGraphicFramePr>
        <p:xfrm>
          <a:off x="611560" y="2132856"/>
          <a:ext cx="6828259" cy="2636986"/>
        </p:xfrm>
        <a:graphic>
          <a:graphicData uri="http://schemas.openxmlformats.org/drawingml/2006/table">
            <a:tbl>
              <a:tblPr/>
              <a:tblGrid>
                <a:gridCol w="2858881"/>
                <a:gridCol w="919268"/>
                <a:gridCol w="1092740"/>
                <a:gridCol w="1070885"/>
                <a:gridCol w="886485"/>
              </a:tblGrid>
              <a:tr h="1011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Как часто в течение последних двух недель Вас беспокоили следующие проблемы: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0 совсем нет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1 несколько дней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2 больше половины дней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3 почти каждый день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0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Отсутствие удовольствия и интереса к Вашим обычным делам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Подавленность, депрессия или чувство безнадежности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96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Стресс </a:t>
            </a:r>
            <a:r>
              <a:rPr lang="en-US" sz="2800" dirty="0" smtClean="0">
                <a:solidFill>
                  <a:schemeClr val="bg1"/>
                </a:solidFill>
              </a:rPr>
              <a:t>(Perceived Stress scale)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ru-RU" sz="1600" dirty="0"/>
          </a:p>
        </p:txBody>
      </p:sp>
      <p:graphicFrame>
        <p:nvGraphicFramePr>
          <p:cNvPr id="5" name="Содержимое 9"/>
          <p:cNvGraphicFramePr>
            <a:graphicFrameLocks/>
          </p:cNvGraphicFramePr>
          <p:nvPr/>
        </p:nvGraphicFramePr>
        <p:xfrm>
          <a:off x="323529" y="1409201"/>
          <a:ext cx="8208908" cy="5047488"/>
        </p:xfrm>
        <a:graphic>
          <a:graphicData uri="http://schemas.openxmlformats.org/drawingml/2006/table">
            <a:tbl>
              <a:tblPr/>
              <a:tblGrid>
                <a:gridCol w="4063412"/>
                <a:gridCol w="832382"/>
                <a:gridCol w="832382"/>
                <a:gridCol w="763429"/>
                <a:gridCol w="960442"/>
                <a:gridCol w="756861"/>
              </a:tblGrid>
              <a:tr h="746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В течение последнего месяца, как часто Вы…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0 </a:t>
                      </a: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никогда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1 почти никогда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2 иногда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3 довольно часто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4 очень часто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1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… чувствовали, что Вы не в состоянии контролировать важные вещи в Вашей жизни?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75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...были в нервном и напряженном состоянии?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33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...были уверены в своей способности справляться с Вашими проблемами?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1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...понимали, что Вы не можете справиться со всем, что Вам нужно делать?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75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...чувствовали, что у Вас все под контролем?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1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...чувствовали, что накапливается столько трудностей, что Вы не можете их преодолеть?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05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Темперамент ребенка </a:t>
            </a:r>
            <a:r>
              <a:rPr lang="en-US" sz="2800" dirty="0" smtClean="0">
                <a:solidFill>
                  <a:schemeClr val="bg1"/>
                </a:solidFill>
              </a:rPr>
              <a:t>(James Cameron’s child temperament scale)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ru-RU" sz="1600" dirty="0"/>
          </a:p>
        </p:txBody>
      </p:sp>
      <p:graphicFrame>
        <p:nvGraphicFramePr>
          <p:cNvPr id="5" name="Содержимое 8"/>
          <p:cNvGraphicFramePr>
            <a:graphicFrameLocks/>
          </p:cNvGraphicFramePr>
          <p:nvPr/>
        </p:nvGraphicFramePr>
        <p:xfrm>
          <a:off x="395536" y="1844824"/>
          <a:ext cx="8424935" cy="504056"/>
        </p:xfrm>
        <a:graphic>
          <a:graphicData uri="http://schemas.openxmlformats.org/drawingml/2006/table">
            <a:tbl>
              <a:tblPr/>
              <a:tblGrid>
                <a:gridCol w="4714872"/>
                <a:gridCol w="1128666"/>
                <a:gridCol w="288132"/>
                <a:gridCol w="288132"/>
                <a:gridCol w="288132"/>
                <a:gridCol w="1717001"/>
              </a:tblGrid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Насколько интенсивны реакции Вашего ребенка, когда он чем-нибудь расстроен?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Сильно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Слабо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7" y="2708920"/>
          <a:ext cx="8424938" cy="576064"/>
        </p:xfrm>
        <a:graphic>
          <a:graphicData uri="http://schemas.openxmlformats.org/drawingml/2006/table">
            <a:tbl>
              <a:tblPr/>
              <a:tblGrid>
                <a:gridCol w="4752527"/>
                <a:gridCol w="1058994"/>
                <a:gridCol w="291503"/>
                <a:gridCol w="328573"/>
                <a:gridCol w="291503"/>
                <a:gridCol w="1701838"/>
              </a:tblGrid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Насколько легко Ваш ребенок расстраивается из-за ограничения его/ее действий?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Нелегко - 1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Легко -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95536" y="3645024"/>
          <a:ext cx="8424936" cy="648072"/>
        </p:xfrm>
        <a:graphic>
          <a:graphicData uri="http://schemas.openxmlformats.org/drawingml/2006/table">
            <a:tbl>
              <a:tblPr/>
              <a:tblGrid>
                <a:gridCol w="4752528"/>
                <a:gridCol w="1080120"/>
                <a:gridCol w="360040"/>
                <a:gridCol w="288032"/>
                <a:gridCol w="288032"/>
                <a:gridCol w="1656184"/>
              </a:tblGrid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Когда 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Ваш ребенок расстроен, насколько легко его/ее можно отвлечь, развлечь или успокоить?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Легко - 1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Тяжело - 5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79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/>
          </a:bodyPr>
          <a:lstStyle/>
          <a:p>
            <a:r>
              <a:rPr lang="ru-RU" sz="2800" smtClean="0">
                <a:solidFill>
                  <a:schemeClr val="bg1"/>
                </a:solidFill>
              </a:rPr>
              <a:t>Поддержка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Укажите, пожалуйста, степень, в которой Вы согласны или не согласны со следующими утверждениями (1 – полностью не согласен, 7 – полностью согласен) </a:t>
            </a:r>
          </a:p>
          <a:p>
            <a:r>
              <a:rPr lang="ru-RU" sz="1600" dirty="0" smtClean="0"/>
              <a:t>Моя семья действительно старается помогать и поддерживать меня</a:t>
            </a:r>
          </a:p>
          <a:p>
            <a:r>
              <a:rPr lang="ru-RU" sz="1600" dirty="0" smtClean="0"/>
              <a:t>Мои друзья действительно стараются помогать и поддерживать меня</a:t>
            </a:r>
          </a:p>
          <a:p>
            <a:r>
              <a:rPr lang="ru-RU" sz="1600" dirty="0" smtClean="0"/>
              <a:t>У меня есть человек, которого волнуют мои чувства</a:t>
            </a:r>
          </a:p>
          <a:p>
            <a:r>
              <a:rPr lang="ru-RU" sz="1600" dirty="0" smtClean="0"/>
              <a:t>Я могу поделиться своими проблемами со своими друзьями</a:t>
            </a:r>
          </a:p>
          <a:p>
            <a:r>
              <a:rPr lang="ru-RU" sz="1600" dirty="0" smtClean="0"/>
              <a:t>Моя семья готова помогать мне принимать важные решения</a:t>
            </a:r>
          </a:p>
          <a:p>
            <a:r>
              <a:rPr lang="ru-RU" sz="1600" dirty="0" smtClean="0"/>
              <a:t>У меня есть знакомые или родственники, к которым я могу обратиться за помощью по уходу и воспитанию детей</a:t>
            </a:r>
          </a:p>
          <a:p>
            <a:r>
              <a:rPr lang="ru-RU" sz="1600" dirty="0" smtClean="0"/>
              <a:t>Мои родные и друзья сильно критикуют меня то, как я воспитываю и ухаживаю за своим ребенком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6763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Удовлетворенность помощниками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Укажите, пожалуйста, степень, в которой Вы согласны или не согласны со следующими утверждениями (1 – полностью не согласен, 7 – полностью согласен)</a:t>
            </a:r>
            <a:r>
              <a:rPr lang="ru-RU" sz="1600" dirty="0" smtClean="0"/>
              <a:t>/последний столбец – утверждение к Вам неприменимо</a:t>
            </a:r>
          </a:p>
          <a:p>
            <a:pPr lvl="0"/>
            <a:r>
              <a:rPr lang="ru-RU" sz="1600" dirty="0" smtClean="0"/>
              <a:t>Мне приходится ограничивать время, которое ребенок проводит с родственниками, из-за некоторых разногласий по поводу воспитания, ухода за ребенком</a:t>
            </a:r>
          </a:p>
          <a:p>
            <a:pPr lvl="0"/>
            <a:r>
              <a:rPr lang="ru-RU" sz="1600" dirty="0" smtClean="0"/>
              <a:t>Мне бывает сложно договориться с родственниками, с которыми мой ребенок проводит время, о правилах воспитания и ухода</a:t>
            </a:r>
          </a:p>
          <a:p>
            <a:pPr lvl="0"/>
            <a:r>
              <a:rPr lang="ru-RU" sz="1600" dirty="0" smtClean="0"/>
              <a:t>Мне в целом нравится, как мой муж проводит время с ребенком </a:t>
            </a:r>
          </a:p>
          <a:p>
            <a:pPr lvl="0"/>
            <a:r>
              <a:rPr lang="ru-RU" sz="1600" dirty="0" smtClean="0"/>
              <a:t>Мне в целом нравится, как мои родители проводят время с ребенком </a:t>
            </a:r>
          </a:p>
          <a:p>
            <a:pPr lvl="0"/>
            <a:r>
              <a:rPr lang="ru-RU" sz="1600" dirty="0" smtClean="0"/>
              <a:t>Мне в целом нравится, как родители мужа проводят время с ребенком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5154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283152" cy="11430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chemeClr val="bg1"/>
                </a:solidFill>
              </a:rPr>
              <a:t>Кратко о проекте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ru-RU" u="sng" dirty="0"/>
              <a:t>Основные смысловые части проекта:</a:t>
            </a:r>
          </a:p>
          <a:p>
            <a:pPr marL="514350" indent="-514350">
              <a:spcAft>
                <a:spcPts val="1200"/>
              </a:spcAft>
              <a:buClr>
                <a:schemeClr val="accent1"/>
              </a:buClr>
              <a:buAutoNum type="arabicPeriod"/>
            </a:pPr>
            <a:r>
              <a:rPr lang="ru-RU" b="1" dirty="0"/>
              <a:t>Исследование </a:t>
            </a:r>
          </a:p>
          <a:p>
            <a:pPr marL="914400" lvl="1" indent="-514350">
              <a:spcAft>
                <a:spcPts val="1200"/>
              </a:spcAft>
              <a:buClr>
                <a:schemeClr val="accent1"/>
              </a:buClr>
              <a:buFont typeface="+mj-lt"/>
              <a:buAutoNum type="alphaLcParenR"/>
            </a:pPr>
            <a:r>
              <a:rPr lang="ru-RU" dirty="0"/>
              <a:t>Серия </a:t>
            </a:r>
            <a:r>
              <a:rPr lang="ru-RU" dirty="0" smtClean="0"/>
              <a:t>тематических интервью</a:t>
            </a:r>
            <a:r>
              <a:rPr lang="en-US" dirty="0" smtClean="0"/>
              <a:t> </a:t>
            </a:r>
            <a:r>
              <a:rPr lang="ru-RU" smtClean="0"/>
              <a:t>с матерями (1,5-3 часа)</a:t>
            </a:r>
            <a:endParaRPr lang="ru-RU" dirty="0"/>
          </a:p>
          <a:p>
            <a:pPr marL="914400" lvl="1" indent="-514350">
              <a:spcAft>
                <a:spcPts val="1200"/>
              </a:spcAft>
              <a:buClr>
                <a:schemeClr val="accent1"/>
              </a:buClr>
              <a:buFont typeface="+mj-lt"/>
              <a:buAutoNum type="alphaLcParenR"/>
            </a:pPr>
            <a:r>
              <a:rPr lang="ru-RU" dirty="0" smtClean="0"/>
              <a:t>Дневник одного дня + анкетирование матерей</a:t>
            </a:r>
            <a:endParaRPr lang="ru-RU" dirty="0"/>
          </a:p>
          <a:p>
            <a:pPr marL="514350" indent="-514350">
              <a:spcAft>
                <a:spcPts val="1200"/>
              </a:spcAft>
              <a:buClr>
                <a:schemeClr val="accent1"/>
              </a:buClr>
              <a:buAutoNum type="arabicPeriod"/>
            </a:pPr>
            <a:r>
              <a:rPr lang="ru-RU" b="1" dirty="0"/>
              <a:t>Разработка программ</a:t>
            </a:r>
          </a:p>
          <a:p>
            <a:pPr marL="914400" lvl="1" indent="-514350">
              <a:spcAft>
                <a:spcPts val="1200"/>
              </a:spcAft>
              <a:buClr>
                <a:schemeClr val="accent1"/>
              </a:buClr>
              <a:buFont typeface="+mj-lt"/>
              <a:buAutoNum type="alphaLcParenR"/>
            </a:pPr>
            <a:r>
              <a:rPr lang="ru-RU" dirty="0"/>
              <a:t>Для родителей</a:t>
            </a:r>
          </a:p>
          <a:p>
            <a:pPr marL="914400" lvl="1" indent="-514350">
              <a:spcAft>
                <a:spcPts val="1200"/>
              </a:spcAft>
              <a:buClr>
                <a:schemeClr val="accent1"/>
              </a:buClr>
              <a:buFont typeface="+mj-lt"/>
              <a:buAutoNum type="alphaLcParenR"/>
            </a:pPr>
            <a:r>
              <a:rPr lang="ru-RU" dirty="0"/>
              <a:t>Для потенциальных </a:t>
            </a:r>
            <a:r>
              <a:rPr lang="ru-RU" dirty="0" smtClean="0"/>
              <a:t>(родителей) - преподавателей</a:t>
            </a:r>
            <a:r>
              <a:rPr lang="ru-RU" dirty="0"/>
              <a:t>, организаторов курсов</a:t>
            </a:r>
          </a:p>
          <a:p>
            <a:pPr marL="514350" indent="-514350">
              <a:spcAft>
                <a:spcPts val="1200"/>
              </a:spcAft>
              <a:buClr>
                <a:schemeClr val="accent1"/>
              </a:buClr>
              <a:buAutoNum type="arabicPeriod"/>
            </a:pPr>
            <a:r>
              <a:rPr lang="ru-RU" b="1" dirty="0"/>
              <a:t>Апробация программ на </a:t>
            </a:r>
            <a:r>
              <a:rPr lang="ru-RU" b="1" dirty="0" smtClean="0"/>
              <a:t>родителях </a:t>
            </a:r>
            <a:r>
              <a:rPr lang="ru-RU" dirty="0"/>
              <a:t>(2015 год)</a:t>
            </a:r>
          </a:p>
        </p:txBody>
      </p:sp>
    </p:spTree>
    <p:extLst>
      <p:ext uri="{BB962C8B-B14F-4D97-AF65-F5344CB8AC3E}">
        <p14:creationId xmlns:p14="http://schemas.microsoft.com/office/powerpoint/2010/main" val="180731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Распространенность поведенческих проблем ребенка</a:t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ru-RU" sz="1600" dirty="0"/>
          </a:p>
        </p:txBody>
      </p:sp>
      <p:graphicFrame>
        <p:nvGraphicFramePr>
          <p:cNvPr id="5" name="Содержимое 10"/>
          <p:cNvGraphicFramePr>
            <a:graphicFrameLocks/>
          </p:cNvGraphicFramePr>
          <p:nvPr/>
        </p:nvGraphicFramePr>
        <p:xfrm>
          <a:off x="0" y="1340768"/>
          <a:ext cx="9144000" cy="5058912"/>
        </p:xfrm>
        <a:graphic>
          <a:graphicData uri="http://schemas.openxmlformats.org/drawingml/2006/table">
            <a:tbl>
              <a:tblPr/>
              <a:tblGrid>
                <a:gridCol w="2771800"/>
                <a:gridCol w="1008112"/>
                <a:gridCol w="576064"/>
                <a:gridCol w="864096"/>
                <a:gridCol w="1944216"/>
                <a:gridCol w="1979712"/>
              </a:tblGrid>
              <a:tr h="4320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скорее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не могу (1-3)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скорее могу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5-7)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не считаю это проблемой, с которой нужно справляться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не случается с ребенком никогда или почти никогда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 ноет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142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 отказывается есть приготовленную для него/нее еду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066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 закатывает истерику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066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 постоянно требует внимания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2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5. гиперактивный/ная или неугомонный/ная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6. кричит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066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7. не хочет идти спать вовремя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2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8. ведет себя вызывающе, когда его о чем-то просят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9. бъет родителей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10. ломает игрушки и другие предметы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11. слишком долго одевается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2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12. спорит с Вами о правилах (например, правилах поведения)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13. дерется с другими детьми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14. слишком долго ест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15. ругается с другими детьми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16. дразнит или провоцирует других детей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17. врет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89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283152" cy="11430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chemeClr val="bg1"/>
                </a:solidFill>
              </a:rPr>
              <a:t>Поддержка родителей в мире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buClr>
                <a:schemeClr val="accent1"/>
              </a:buClr>
              <a:buFont typeface="+mj-lt"/>
              <a:buAutoNum type="romanUcPeriod"/>
            </a:pPr>
            <a:r>
              <a:rPr lang="ru-RU" dirty="0"/>
              <a:t>Экономическая и юридическая поддержка</a:t>
            </a:r>
          </a:p>
          <a:p>
            <a:pPr marL="571500" indent="-571500">
              <a:buClr>
                <a:schemeClr val="accent1"/>
              </a:buClr>
              <a:buFont typeface="+mj-lt"/>
              <a:buAutoNum type="romanUcPeriod"/>
            </a:pPr>
            <a:r>
              <a:rPr lang="ru-RU" dirty="0" smtClean="0"/>
              <a:t>Образовательная </a:t>
            </a:r>
            <a:r>
              <a:rPr lang="ru-RU" dirty="0"/>
              <a:t>и консультативная поддержка: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UK – Department for Education and Skills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Canada – Health Canada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Finland – Ministry of Social Affairs and Health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New Zealand – Ministry of Education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Netherlands – no specific family policy</a:t>
            </a:r>
            <a:endParaRPr lang="ru-RU" dirty="0"/>
          </a:p>
          <a:p>
            <a:pPr marL="457200" lvl="1" indent="0">
              <a:buClr>
                <a:schemeClr val="accent1"/>
              </a:buClr>
              <a:buNone/>
            </a:pPr>
            <a:r>
              <a:rPr lang="ru-RU" dirty="0"/>
              <a:t>--------------------------------------------------</a:t>
            </a:r>
          </a:p>
          <a:p>
            <a:pPr lvl="1">
              <a:buClr>
                <a:schemeClr val="accent1"/>
              </a:buClr>
              <a:buFontTx/>
              <a:buChar char="-"/>
            </a:pPr>
            <a:r>
              <a:rPr lang="ru-RU" dirty="0"/>
              <a:t>1955 и 1959 конференции </a:t>
            </a:r>
            <a:r>
              <a:rPr lang="en-US" dirty="0" err="1"/>
              <a:t>Unesco</a:t>
            </a:r>
            <a:r>
              <a:rPr lang="en-US" dirty="0"/>
              <a:t> Institute for education</a:t>
            </a:r>
          </a:p>
          <a:p>
            <a:pPr lvl="1">
              <a:buClr>
                <a:schemeClr val="accent1"/>
              </a:buClr>
              <a:buFontTx/>
              <a:buChar char="-"/>
            </a:pPr>
            <a:r>
              <a:rPr lang="ru-RU" dirty="0"/>
              <a:t>Конец 60-х-начало 70-х гг. </a:t>
            </a:r>
            <a:r>
              <a:rPr lang="en-US" dirty="0"/>
              <a:t>XX </a:t>
            </a:r>
            <a:r>
              <a:rPr lang="ru-RU" dirty="0"/>
              <a:t>века – появление тренингов/курсов для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214699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283152" cy="11430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chemeClr val="bg1"/>
                </a:solidFill>
              </a:rPr>
              <a:t>Особенности образовательных программ в разных странах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ru-RU" dirty="0"/>
              <a:t>Государственное участие (содержательное и финансовое)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ru-RU" dirty="0"/>
              <a:t>Во многих странах, где есть государственные образовательные программы для родителей, эти программы направленны на семьи в тяжелом положении (исключение – Финляндия и Нидерланды)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ru-RU" dirty="0"/>
              <a:t>Реализация программ через местных провайдеров (государство предоставляет программы и финансирование)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ru-RU" dirty="0"/>
              <a:t>Общие курсы «для всех» часто проводятся на базе университетов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ru-RU" dirty="0"/>
              <a:t>Образовательные программы идут в комплексе с проектами по их </a:t>
            </a:r>
            <a:r>
              <a:rPr lang="ru-RU" u="sng" dirty="0"/>
              <a:t>оценке и мониторингу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ru-RU" dirty="0" err="1"/>
              <a:t>Самоэффективность</a:t>
            </a:r>
            <a:r>
              <a:rPr lang="ru-RU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3561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283152" cy="11430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chemeClr val="bg1"/>
                </a:solidFill>
              </a:rPr>
              <a:t>Актуальность-1</a:t>
            </a:r>
            <a:endParaRPr lang="ru-RU" sz="3200" dirty="0"/>
          </a:p>
        </p:txBody>
      </p:sp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93922"/>
              </p:ext>
            </p:extLst>
          </p:nvPr>
        </p:nvGraphicFramePr>
        <p:xfrm>
          <a:off x="457200" y="1600200"/>
          <a:ext cx="757118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7524328" y="3341603"/>
            <a:ext cx="1547664" cy="369912"/>
            <a:chOff x="7524328" y="3341603"/>
            <a:chExt cx="1547664" cy="369912"/>
          </a:xfrm>
        </p:grpSpPr>
        <p:cxnSp>
          <p:nvCxnSpPr>
            <p:cNvPr id="9" name="Соединительная линия уступом 8"/>
            <p:cNvCxnSpPr/>
            <p:nvPr/>
          </p:nvCxnSpPr>
          <p:spPr>
            <a:xfrm>
              <a:off x="7524328" y="3341603"/>
              <a:ext cx="504056" cy="216024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8028384" y="3403738"/>
              <a:ext cx="1043608" cy="307777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solidFill>
                    <a:srgbClr val="FF0000"/>
                  </a:solidFill>
                </a:rPr>
                <a:t>За 3,5 года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92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283152" cy="11430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chemeClr val="bg1"/>
                </a:solidFill>
              </a:rPr>
              <a:t>Актуальность-2</a:t>
            </a:r>
            <a:endParaRPr lang="ru-RU" sz="3200" dirty="0"/>
          </a:p>
        </p:txBody>
      </p:sp>
      <p:graphicFrame>
        <p:nvGraphicFramePr>
          <p:cNvPr id="11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028869"/>
              </p:ext>
            </p:extLst>
          </p:nvPr>
        </p:nvGraphicFramePr>
        <p:xfrm>
          <a:off x="457200" y="1484784"/>
          <a:ext cx="82296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522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283152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err="1" smtClean="0">
                <a:solidFill>
                  <a:schemeClr val="bg1"/>
                </a:solidFill>
              </a:rPr>
              <a:t>Самоэффективность</a:t>
            </a:r>
            <a:r>
              <a:rPr lang="ru-RU" sz="2800" b="1" dirty="0" smtClean="0">
                <a:solidFill>
                  <a:schemeClr val="bg1"/>
                </a:solidFill>
              </a:rPr>
              <a:t> как ядро программы</a:t>
            </a:r>
            <a:endParaRPr lang="ru-RU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ru-RU" dirty="0"/>
              <a:t>Почему именно </a:t>
            </a:r>
            <a:r>
              <a:rPr lang="ru-RU" dirty="0" err="1"/>
              <a:t>самоэффективность</a:t>
            </a:r>
            <a:r>
              <a:rPr lang="ru-RU" dirty="0"/>
              <a:t>?</a:t>
            </a:r>
          </a:p>
          <a:p>
            <a:pPr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</a:pPr>
            <a:r>
              <a:rPr lang="ru-RU" dirty="0"/>
              <a:t>Так сложилось в международной практике</a:t>
            </a:r>
          </a:p>
          <a:p>
            <a:pPr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</a:pPr>
            <a:r>
              <a:rPr lang="ru-RU" dirty="0" err="1"/>
              <a:t>Операционализируемый</a:t>
            </a:r>
            <a:r>
              <a:rPr lang="ru-RU" dirty="0"/>
              <a:t> показатель эффективности программы (можно измерить)</a:t>
            </a:r>
          </a:p>
          <a:p>
            <a:pPr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</a:pPr>
            <a:r>
              <a:rPr lang="ru-RU" dirty="0"/>
              <a:t>Связана с личностью самого родителя, который принимает участие в программе, а не с поведением ребенка, родственников, нянь</a:t>
            </a:r>
          </a:p>
          <a:p>
            <a:pPr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</a:pPr>
            <a:r>
              <a:rPr lang="ru-RU" dirty="0"/>
              <a:t>Коррелят различных показателей родительской компетентности</a:t>
            </a:r>
          </a:p>
        </p:txBody>
      </p:sp>
    </p:spTree>
    <p:extLst>
      <p:ext uri="{BB962C8B-B14F-4D97-AF65-F5344CB8AC3E}">
        <p14:creationId xmlns:p14="http://schemas.microsoft.com/office/powerpoint/2010/main" val="53505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4624"/>
            <a:ext cx="7632848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Модель родительской </a:t>
            </a:r>
            <a:r>
              <a:rPr lang="ru-RU" sz="2800" b="1" dirty="0" err="1" smtClean="0">
                <a:solidFill>
                  <a:schemeClr val="bg1"/>
                </a:solidFill>
              </a:rPr>
              <a:t>самоэффективности</a:t>
            </a:r>
            <a:endParaRPr lang="ru-RU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484784"/>
            <a:ext cx="8208912" cy="49685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endParaRPr lang="ru-RU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611560" y="1484784"/>
            <a:ext cx="8053508" cy="5146833"/>
            <a:chOff x="611560" y="1484784"/>
            <a:chExt cx="8053508" cy="5146833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3383868" y="4077072"/>
              <a:ext cx="2304256" cy="223224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4" name="Группа 23"/>
            <p:cNvGrpSpPr/>
            <p:nvPr/>
          </p:nvGrpSpPr>
          <p:grpSpPr>
            <a:xfrm>
              <a:off x="611560" y="1484784"/>
              <a:ext cx="8053508" cy="5146833"/>
              <a:chOff x="611560" y="1484784"/>
              <a:chExt cx="8053508" cy="5146833"/>
            </a:xfrm>
          </p:grpSpPr>
          <p:grpSp>
            <p:nvGrpSpPr>
              <p:cNvPr id="25" name="Группа 24"/>
              <p:cNvGrpSpPr/>
              <p:nvPr/>
            </p:nvGrpSpPr>
            <p:grpSpPr>
              <a:xfrm>
                <a:off x="3851920" y="2780057"/>
                <a:ext cx="1368152" cy="936104"/>
                <a:chOff x="4139952" y="2780928"/>
                <a:chExt cx="1368152" cy="936104"/>
              </a:xfrm>
              <a:solidFill>
                <a:schemeClr val="accent3">
                  <a:lumMod val="20000"/>
                  <a:lumOff val="80000"/>
                </a:schemeClr>
              </a:solidFill>
            </p:grpSpPr>
            <p:sp>
              <p:nvSpPr>
                <p:cNvPr id="42" name="Овал 41"/>
                <p:cNvSpPr/>
                <p:nvPr/>
              </p:nvSpPr>
              <p:spPr>
                <a:xfrm>
                  <a:off x="4139952" y="2780928"/>
                  <a:ext cx="1368152" cy="936104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4499991" y="2924944"/>
                  <a:ext cx="792089" cy="646330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3600" dirty="0" smtClean="0">
                      <a:solidFill>
                        <a:schemeClr val="accent1">
                          <a:lumMod val="75000"/>
                        </a:schemeClr>
                      </a:solidFill>
                    </a:rPr>
                    <a:t>СЭ</a:t>
                  </a:r>
                  <a:endParaRPr lang="ru-RU" sz="3600" dirty="0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6" name="Группа 25"/>
              <p:cNvGrpSpPr/>
              <p:nvPr/>
            </p:nvGrpSpPr>
            <p:grpSpPr>
              <a:xfrm>
                <a:off x="611560" y="2696003"/>
                <a:ext cx="2592288" cy="1152999"/>
                <a:chOff x="827584" y="2780057"/>
                <a:chExt cx="2592288" cy="1152999"/>
              </a:xfrm>
            </p:grpSpPr>
            <p:sp>
              <p:nvSpPr>
                <p:cNvPr id="40" name="Скругленный прямоугольник 39"/>
                <p:cNvSpPr/>
                <p:nvPr/>
              </p:nvSpPr>
              <p:spPr>
                <a:xfrm>
                  <a:off x="827584" y="2780057"/>
                  <a:ext cx="2304256" cy="1152999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827584" y="2879502"/>
                  <a:ext cx="2592288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dirty="0" smtClean="0">
                      <a:solidFill>
                        <a:schemeClr val="accent1">
                          <a:lumMod val="75000"/>
                        </a:schemeClr>
                      </a:solidFill>
                    </a:rPr>
                    <a:t>- Объективные требования </a:t>
                  </a:r>
                </a:p>
                <a:p>
                  <a:r>
                    <a:rPr lang="ru-RU" sz="1400" b="1" dirty="0" smtClean="0">
                      <a:solidFill>
                        <a:schemeClr val="accent1">
                          <a:lumMod val="75000"/>
                        </a:schemeClr>
                      </a:solidFill>
                    </a:rPr>
                    <a:t>- Окружающая среда</a:t>
                  </a:r>
                </a:p>
                <a:p>
                  <a:r>
                    <a:rPr lang="ru-RU" sz="1400" b="1" dirty="0" smtClean="0">
                      <a:solidFill>
                        <a:schemeClr val="accent1">
                          <a:lumMod val="75000"/>
                        </a:schemeClr>
                      </a:solidFill>
                    </a:rPr>
                    <a:t>- Образовательные программы</a:t>
                  </a:r>
                  <a:endParaRPr lang="ru-RU" sz="1400" b="1" dirty="0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7" name="Группа 26"/>
              <p:cNvGrpSpPr/>
              <p:nvPr/>
            </p:nvGrpSpPr>
            <p:grpSpPr>
              <a:xfrm>
                <a:off x="6228184" y="2696007"/>
                <a:ext cx="2304256" cy="1152999"/>
                <a:chOff x="6084168" y="2737703"/>
                <a:chExt cx="2304256" cy="1152999"/>
              </a:xfrm>
            </p:grpSpPr>
            <p:sp>
              <p:nvSpPr>
                <p:cNvPr id="38" name="Скругленный прямоугольник 37"/>
                <p:cNvSpPr/>
                <p:nvPr/>
              </p:nvSpPr>
              <p:spPr>
                <a:xfrm>
                  <a:off x="6084168" y="2737703"/>
                  <a:ext cx="2304256" cy="1152999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6354379" y="2949342"/>
                  <a:ext cx="18002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b="1" dirty="0" smtClean="0">
                      <a:solidFill>
                        <a:schemeClr val="accent1">
                          <a:lumMod val="75000"/>
                        </a:schemeClr>
                      </a:solidFill>
                    </a:rPr>
                    <a:t>Родительская компетентность</a:t>
                  </a:r>
                  <a:endParaRPr lang="ru-RU" b="1" dirty="0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28" name="Стрелка вправо 27"/>
              <p:cNvSpPr/>
              <p:nvPr/>
            </p:nvSpPr>
            <p:spPr>
              <a:xfrm>
                <a:off x="3131840" y="3068960"/>
                <a:ext cx="576064" cy="432048"/>
              </a:xfrm>
              <a:prstGeom prst="rightArrow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Стрелка вправо 28"/>
              <p:cNvSpPr/>
              <p:nvPr/>
            </p:nvSpPr>
            <p:spPr>
              <a:xfrm>
                <a:off x="5436096" y="3068960"/>
                <a:ext cx="576064" cy="432048"/>
              </a:xfrm>
              <a:prstGeom prst="rightArrow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Прямоугольник 29"/>
              <p:cNvSpPr/>
              <p:nvPr/>
            </p:nvSpPr>
            <p:spPr>
              <a:xfrm>
                <a:off x="611560" y="4077072"/>
                <a:ext cx="2304256" cy="22322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11560" y="4221088"/>
                <a:ext cx="2304255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-</a:t>
                </a: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Социально-экономический статус</a:t>
                </a:r>
              </a:p>
              <a:p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-Участие/неучастие в программе</a:t>
                </a:r>
              </a:p>
              <a:p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-Тип программы</a:t>
                </a:r>
              </a:p>
              <a:p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-Здоровье ребенка</a:t>
                </a:r>
              </a:p>
              <a:p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-…….</a:t>
                </a:r>
              </a:p>
              <a:p>
                <a:pPr marL="285750" indent="-285750">
                  <a:buFontTx/>
                  <a:buChar char="-"/>
                </a:pPr>
                <a:endParaRPr lang="ru-RU" sz="16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2" name="Прямоугольник 31"/>
              <p:cNvSpPr/>
              <p:nvPr/>
            </p:nvSpPr>
            <p:spPr>
              <a:xfrm>
                <a:off x="6228184" y="4077072"/>
                <a:ext cx="2304256" cy="22322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329861" y="4077072"/>
                <a:ext cx="2412269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-</a:t>
                </a: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Разработанный </a:t>
                </a:r>
                <a:r>
                  <a:rPr lang="ru-RU" sz="1600" b="1" dirty="0" err="1" smtClean="0">
                    <a:solidFill>
                      <a:schemeClr val="accent1">
                        <a:lumMod val="75000"/>
                      </a:schemeClr>
                    </a:solidFill>
                  </a:rPr>
                  <a:t>операционализируемый</a:t>
                </a: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конструкт</a:t>
                </a:r>
              </a:p>
              <a:p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-Коррелят родительских практик (чуткость, отзывчивость, активный </a:t>
                </a:r>
                <a:r>
                  <a:rPr lang="ru-RU" sz="1600" b="1" dirty="0" err="1" smtClean="0">
                    <a:solidFill>
                      <a:schemeClr val="accent1">
                        <a:lumMod val="75000"/>
                      </a:schemeClr>
                    </a:solidFill>
                  </a:rPr>
                  <a:t>коупинг</a:t>
                </a: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)</a:t>
                </a:r>
              </a:p>
              <a:p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- </a:t>
                </a:r>
                <a:r>
                  <a:rPr lang="el-GR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Ψ</a:t>
                </a: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методики оценки</a:t>
                </a:r>
              </a:p>
              <a:p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- Личностный потенциал</a:t>
                </a:r>
              </a:p>
              <a:p>
                <a:pPr marL="285750" indent="-285750">
                  <a:buFontTx/>
                  <a:buChar char="-"/>
                </a:pPr>
                <a:endParaRPr lang="ru-RU" sz="16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6252799" y="4162144"/>
                <a:ext cx="2412269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-</a:t>
                </a: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Поведение ребенка</a:t>
                </a:r>
              </a:p>
              <a:p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-Тревожность родителя/ребенка</a:t>
                </a:r>
              </a:p>
              <a:p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-Особенности РДО</a:t>
                </a:r>
              </a:p>
              <a:p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-Агрессивность ребенка</a:t>
                </a:r>
              </a:p>
              <a:p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-Восприятие ребенка</a:t>
                </a:r>
              </a:p>
              <a:p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-…….</a:t>
                </a:r>
              </a:p>
              <a:p>
                <a:pPr marL="285750" indent="-285750">
                  <a:buFontTx/>
                  <a:buChar char="-"/>
                </a:pPr>
                <a:endParaRPr lang="ru-RU" sz="16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611560" y="1484784"/>
                <a:ext cx="2232248" cy="5040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Input</a:t>
                </a:r>
                <a:endParaRPr lang="ru-RU" sz="20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>
                <a:off x="3405185" y="1484784"/>
                <a:ext cx="2232248" cy="504056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Mediator</a:t>
                </a:r>
                <a:endParaRPr lang="ru-RU" sz="20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7" name="Прямоугольник 36"/>
              <p:cNvSpPr/>
              <p:nvPr/>
            </p:nvSpPr>
            <p:spPr>
              <a:xfrm>
                <a:off x="6251005" y="1484784"/>
                <a:ext cx="2232248" cy="5040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Output</a:t>
                </a:r>
                <a:endParaRPr lang="ru-RU" sz="20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4083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Words>2393</Words>
  <Application>Microsoft Office PowerPoint</Application>
  <PresentationFormat>Экран (4:3)</PresentationFormat>
  <Paragraphs>447</Paragraphs>
  <Slides>30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Современное родительство: проблематика, исследования и первые предложения</vt:lpstr>
      <vt:lpstr>Особенности проблемного поля</vt:lpstr>
      <vt:lpstr>Кратко о проекте</vt:lpstr>
      <vt:lpstr>Поддержка родителей в мире</vt:lpstr>
      <vt:lpstr>Особенности образовательных программ в разных странах</vt:lpstr>
      <vt:lpstr>Актуальность-1</vt:lpstr>
      <vt:lpstr>Актуальность-2</vt:lpstr>
      <vt:lpstr>Самоэффективность как ядро программы</vt:lpstr>
      <vt:lpstr>Модель родительской самоэффективности</vt:lpstr>
      <vt:lpstr>Проблема исследования. Методология. </vt:lpstr>
      <vt:lpstr>Восприятие трудностей родителями </vt:lpstr>
      <vt:lpstr>Восприятие трудностей родителями</vt:lpstr>
      <vt:lpstr>Восприятие трудностей родителями</vt:lpstr>
      <vt:lpstr>Повседневные трудности </vt:lpstr>
      <vt:lpstr>Родительская самоэффективность – с чем связана? </vt:lpstr>
      <vt:lpstr>Обучение или терапия?</vt:lpstr>
      <vt:lpstr>Базовые принципы программы</vt:lpstr>
      <vt:lpstr>Цели</vt:lpstr>
      <vt:lpstr>Форма занятий</vt:lpstr>
      <vt:lpstr>Содержание</vt:lpstr>
      <vt:lpstr>Спасибо за внимание!</vt:lpstr>
      <vt:lpstr>Общая самооценка родительской эффективности (PSOC, Parental sense of competence scale)  </vt:lpstr>
      <vt:lpstr>Оценка способности проводить время с ребенком с удовольствием </vt:lpstr>
      <vt:lpstr>Способность к контролю и установке границ </vt:lpstr>
      <vt:lpstr>Признаки депрессии (The Patient health questionnaire-2 (PHQ-2)) </vt:lpstr>
      <vt:lpstr>Стресс (Perceived Stress scale)</vt:lpstr>
      <vt:lpstr>Темперамент ребенка (James Cameron’s child temperament scale) </vt:lpstr>
      <vt:lpstr>Поддержка</vt:lpstr>
      <vt:lpstr>Удовлетворенность помощниками</vt:lpstr>
      <vt:lpstr>Распространенность поведенческих проблем ребенка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Modernization of Higher Education  in Russia –  How to Meet the Future Needs of Global and Local Development and Economic Growth</dc:title>
  <dc:creator>Пользователь Windows</dc:creator>
  <cp:lastModifiedBy>Пользователь Windows</cp:lastModifiedBy>
  <cp:revision>54</cp:revision>
  <dcterms:created xsi:type="dcterms:W3CDTF">2014-05-29T07:22:22Z</dcterms:created>
  <dcterms:modified xsi:type="dcterms:W3CDTF">2015-10-21T12:22:44Z</dcterms:modified>
</cp:coreProperties>
</file>