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0BE9-B69F-4392-AAD1-1D219AD46EC7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7C5D-A9B5-4EFF-98C5-B399EFAEF6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0BE9-B69F-4392-AAD1-1D219AD46EC7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7C5D-A9B5-4EFF-98C5-B399EFAEF6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0BE9-B69F-4392-AAD1-1D219AD46EC7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7C5D-A9B5-4EFF-98C5-B399EFAEF6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0BE9-B69F-4392-AAD1-1D219AD46EC7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7C5D-A9B5-4EFF-98C5-B399EFAEF6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0BE9-B69F-4392-AAD1-1D219AD46EC7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7C5D-A9B5-4EFF-98C5-B399EFAEF6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0BE9-B69F-4392-AAD1-1D219AD46EC7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7C5D-A9B5-4EFF-98C5-B399EFAEF6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0BE9-B69F-4392-AAD1-1D219AD46EC7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7C5D-A9B5-4EFF-98C5-B399EFAEF6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0BE9-B69F-4392-AAD1-1D219AD46EC7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7C5D-A9B5-4EFF-98C5-B399EFAEF6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0BE9-B69F-4392-AAD1-1D219AD46EC7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7C5D-A9B5-4EFF-98C5-B399EFAEF6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0BE9-B69F-4392-AAD1-1D219AD46EC7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7C5D-A9B5-4EFF-98C5-B399EFAEF6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0BE9-B69F-4392-AAD1-1D219AD46EC7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7C5D-A9B5-4EFF-98C5-B399EFAEF6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50BE9-B69F-4392-AAD1-1D219AD46EC7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17C5D-A9B5-4EFF-98C5-B399EFAEF6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История визуального и визуальное в истории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Елена Кочеткова</a:t>
            </a:r>
          </a:p>
          <a:p>
            <a:pPr algn="r"/>
            <a:r>
              <a:rPr lang="ru-RU" dirty="0" smtClean="0"/>
              <a:t>НИУ ВШЭ, Санкт-Петербург</a:t>
            </a:r>
          </a:p>
          <a:p>
            <a:pPr algn="r"/>
            <a:r>
              <a:rPr lang="en-US" dirty="0" smtClean="0"/>
              <a:t>E-mail: ekochetkova@hse.ru</a:t>
            </a:r>
            <a:endParaRPr lang="ru-RU" dirty="0"/>
          </a:p>
        </p:txBody>
      </p:sp>
      <p:pic>
        <p:nvPicPr>
          <p:cNvPr id="1026" name="Picture 2" descr="http://im4.kommersant.ru/Issues.photo/WEEKLY/2012/038/KMO_116350_01866_1_t2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212908" cy="2143116"/>
          </a:xfrm>
          <a:prstGeom prst="rect">
            <a:avLst/>
          </a:prstGeom>
          <a:noFill/>
        </p:spPr>
      </p:pic>
      <p:pic>
        <p:nvPicPr>
          <p:cNvPr id="1028" name="Picture 4" descr="http://luxfon.com/download.php?file=201304/1440x900/luxfon.com-246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14290"/>
            <a:ext cx="3086083" cy="1928802"/>
          </a:xfrm>
          <a:prstGeom prst="rect">
            <a:avLst/>
          </a:prstGeom>
          <a:noFill/>
        </p:spPr>
      </p:pic>
      <p:pic>
        <p:nvPicPr>
          <p:cNvPr id="1030" name="Picture 6" descr="http://artek.ua/wp-content/uploads/2015/09/zstalin1937poho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643314"/>
            <a:ext cx="1928826" cy="1392613"/>
          </a:xfrm>
          <a:prstGeom prst="rect">
            <a:avLst/>
          </a:prstGeom>
          <a:noFill/>
        </p:spPr>
      </p:pic>
      <p:pic>
        <p:nvPicPr>
          <p:cNvPr id="1032" name="Picture 8" descr="http://www.visitsmolensk.ru/photos/slider/3352_ecb1avytscrx9c5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5547948"/>
            <a:ext cx="2479654" cy="13100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гуманитарных наук сегодня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Вторая половина </a:t>
            </a:r>
            <a:r>
              <a:rPr lang="en-US" dirty="0" smtClean="0"/>
              <a:t>XX </a:t>
            </a:r>
            <a:r>
              <a:rPr lang="ru-RU" dirty="0" smtClean="0"/>
              <a:t>в. – серия методологических поворотов</a:t>
            </a:r>
          </a:p>
          <a:p>
            <a:r>
              <a:rPr lang="ru-RU" dirty="0" err="1" smtClean="0"/>
              <a:t>Междициплинарность</a:t>
            </a:r>
            <a:r>
              <a:rPr lang="ru-RU" dirty="0" smtClean="0"/>
              <a:t> и синтез</a:t>
            </a:r>
          </a:p>
          <a:p>
            <a:r>
              <a:rPr lang="ru-RU" dirty="0" smtClean="0"/>
              <a:t>1970-е гг. – </a:t>
            </a:r>
            <a:r>
              <a:rPr lang="en-US" dirty="0" smtClean="0"/>
              <a:t>visual turn</a:t>
            </a:r>
            <a:endParaRPr lang="ru-RU" dirty="0" smtClean="0"/>
          </a:p>
          <a:p>
            <a:r>
              <a:rPr lang="ru-RU" dirty="0" smtClean="0"/>
              <a:t>Применение компьютерных методов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 поворот к визуальному?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Лингвистический поворот</a:t>
            </a:r>
          </a:p>
          <a:p>
            <a:pPr lvl="2"/>
            <a:r>
              <a:rPr lang="ru-RU" dirty="0" smtClean="0"/>
              <a:t>Джек Х. </a:t>
            </a:r>
            <a:r>
              <a:rPr lang="ru-RU" dirty="0" err="1" smtClean="0"/>
              <a:t>Хекстер</a:t>
            </a:r>
            <a:r>
              <a:rPr lang="ru-RU" dirty="0" smtClean="0"/>
              <a:t> и «Риторика истории», 1971 г.</a:t>
            </a:r>
          </a:p>
          <a:p>
            <a:pPr lvl="2"/>
            <a:r>
              <a:rPr lang="ru-RU" dirty="0" smtClean="0"/>
              <a:t>Ролан </a:t>
            </a:r>
            <a:r>
              <a:rPr lang="ru-RU" dirty="0" err="1" smtClean="0"/>
              <a:t>Барт</a:t>
            </a:r>
            <a:r>
              <a:rPr lang="ru-RU" dirty="0" smtClean="0"/>
              <a:t> «Введение в структурный анализ </a:t>
            </a:r>
            <a:r>
              <a:rPr lang="ru-RU" dirty="0" err="1" smtClean="0"/>
              <a:t>нарративов</a:t>
            </a:r>
            <a:r>
              <a:rPr lang="ru-RU" dirty="0" smtClean="0"/>
              <a:t>», 1966 г.  и другие работы</a:t>
            </a:r>
          </a:p>
          <a:p>
            <a:pPr lvl="2"/>
            <a:r>
              <a:rPr lang="ru-RU" dirty="0" smtClean="0"/>
              <a:t>М. Фуко, Ж. </a:t>
            </a:r>
            <a:r>
              <a:rPr lang="ru-RU" dirty="0" err="1" smtClean="0"/>
              <a:t>Деррида</a:t>
            </a:r>
            <a:r>
              <a:rPr lang="ru-RU" dirty="0" smtClean="0"/>
              <a:t> и др.</a:t>
            </a:r>
            <a:endParaRPr lang="ru-RU" dirty="0"/>
          </a:p>
          <a:p>
            <a:r>
              <a:rPr lang="ru-RU" dirty="0" smtClean="0"/>
              <a:t>Культурный поворот</a:t>
            </a:r>
          </a:p>
          <a:p>
            <a:pPr lvl="2"/>
            <a:r>
              <a:rPr lang="ru-RU" dirty="0" smtClean="0"/>
              <a:t>Клиффорд </a:t>
            </a:r>
            <a:r>
              <a:rPr lang="ru-RU" dirty="0" err="1" smtClean="0"/>
              <a:t>Гирц</a:t>
            </a:r>
            <a:r>
              <a:rPr lang="ru-RU" dirty="0" smtClean="0"/>
              <a:t> «Интерпретация культур», 1973 г.</a:t>
            </a:r>
          </a:p>
          <a:p>
            <a:pPr lvl="2"/>
            <a:r>
              <a:rPr lang="ru-RU" dirty="0" smtClean="0"/>
              <a:t>«Новая культурная история», ред. </a:t>
            </a:r>
            <a:r>
              <a:rPr lang="ru-RU" dirty="0" err="1" smtClean="0"/>
              <a:t>Линн</a:t>
            </a:r>
            <a:r>
              <a:rPr lang="ru-RU" dirty="0" smtClean="0"/>
              <a:t> Хант, 1989 г.</a:t>
            </a:r>
          </a:p>
          <a:p>
            <a:r>
              <a:rPr lang="ru-RU" dirty="0" smtClean="0"/>
              <a:t>20 век – </a:t>
            </a:r>
            <a:r>
              <a:rPr lang="ru-RU" dirty="0" err="1" smtClean="0"/>
              <a:t>век</a:t>
            </a:r>
            <a:r>
              <a:rPr lang="ru-RU" dirty="0" smtClean="0"/>
              <a:t> визуального (фото и кинодокументы, звуковые материалы)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«За» и «против»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Размывание методологии истории (?)</a:t>
            </a:r>
          </a:p>
          <a:p>
            <a:r>
              <a:rPr lang="ru-RU" dirty="0" smtClean="0"/>
              <a:t>Образы, интерпретации, картины и т.д. История – не только деятельность людей, но и представления людей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Проект Центра исторических исследований НИУ ВШЭ </a:t>
            </a:r>
            <a:r>
              <a:rPr lang="ru-RU" sz="2000" dirty="0" err="1" smtClean="0"/>
              <a:t>Спб</a:t>
            </a:r>
            <a:r>
              <a:rPr lang="ru-RU" sz="2000" dirty="0" smtClean="0"/>
              <a:t> «Движение </a:t>
            </a:r>
            <a:r>
              <a:rPr lang="ru-RU" sz="2000" dirty="0"/>
              <a:t>материального в истории: роль природных ресурсов, материалов и товаров в формировании институтов и инфраструктур</a:t>
            </a:r>
            <a:r>
              <a:rPr lang="ru-RU" sz="2000" dirty="0" smtClean="0"/>
              <a:t>», 2016 г.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ru-RU" sz="2000" dirty="0" smtClean="0"/>
              <a:t>Образы «другого»</a:t>
            </a:r>
          </a:p>
          <a:p>
            <a:pPr>
              <a:buNone/>
            </a:pPr>
            <a:r>
              <a:rPr lang="ru-RU" sz="2000" dirty="0" smtClean="0"/>
              <a:t>Советские правоведы и ученые в области естественных наук: сравнительный анализ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ru-RU" sz="2000" dirty="0" smtClean="0"/>
              <a:t>-более «закрытое» сообщество правоведов</a:t>
            </a:r>
          </a:p>
          <a:p>
            <a:pPr>
              <a:buNone/>
            </a:pPr>
            <a:r>
              <a:rPr lang="ru-RU" sz="2000" dirty="0" smtClean="0"/>
              <a:t>-</a:t>
            </a:r>
            <a:r>
              <a:rPr lang="ru-RU" sz="2000" dirty="0"/>
              <a:t>неформальное сотрудничество в юридическом поле не </a:t>
            </a:r>
            <a:r>
              <a:rPr lang="ru-RU" sz="2000" dirty="0" smtClean="0"/>
              <a:t>освещалось</a:t>
            </a:r>
          </a:p>
          <a:p>
            <a:pPr>
              <a:buNone/>
            </a:pPr>
            <a:r>
              <a:rPr lang="ru-RU" sz="2000" dirty="0" smtClean="0"/>
              <a:t>-</a:t>
            </a:r>
            <a:r>
              <a:rPr lang="ru-RU" sz="2000" dirty="0"/>
              <a:t>в юриспруденции </a:t>
            </a:r>
            <a:r>
              <a:rPr lang="ru-RU" sz="2000" dirty="0" smtClean="0"/>
              <a:t>превалировал модус </a:t>
            </a:r>
            <a:r>
              <a:rPr lang="ru-RU" sz="2000" dirty="0"/>
              <a:t>подчеркивания идеологических границ  и конфронтации</a:t>
            </a: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218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История визуального и визуальное в истории</vt:lpstr>
      <vt:lpstr>Развитие гуманитарных наук сегодня</vt:lpstr>
      <vt:lpstr>Почему поворот к визуальному?</vt:lpstr>
      <vt:lpstr>«За» и «против»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визуального и визуальное в истории</dc:title>
  <dc:creator>Елена Кочеткова</dc:creator>
  <cp:lastModifiedBy>Елена Кочеткова</cp:lastModifiedBy>
  <cp:revision>4</cp:revision>
  <dcterms:created xsi:type="dcterms:W3CDTF">2016-05-13T22:36:05Z</dcterms:created>
  <dcterms:modified xsi:type="dcterms:W3CDTF">2016-05-14T07:05:19Z</dcterms:modified>
</cp:coreProperties>
</file>