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4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diagrams/data12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3"/>
  </p:notesMasterIdLst>
  <p:sldIdLst>
    <p:sldId id="256" r:id="rId2"/>
    <p:sldId id="268" r:id="rId3"/>
    <p:sldId id="257" r:id="rId4"/>
    <p:sldId id="259" r:id="rId5"/>
    <p:sldId id="260" r:id="rId6"/>
    <p:sldId id="273" r:id="rId7"/>
    <p:sldId id="281" r:id="rId8"/>
    <p:sldId id="267" r:id="rId9"/>
    <p:sldId id="261" r:id="rId10"/>
    <p:sldId id="278" r:id="rId11"/>
    <p:sldId id="274" r:id="rId12"/>
    <p:sldId id="282" r:id="rId13"/>
    <p:sldId id="283" r:id="rId14"/>
    <p:sldId id="284" r:id="rId15"/>
    <p:sldId id="285" r:id="rId16"/>
    <p:sldId id="286" r:id="rId17"/>
    <p:sldId id="276" r:id="rId18"/>
    <p:sldId id="280" r:id="rId19"/>
    <p:sldId id="277" r:id="rId20"/>
    <p:sldId id="287" r:id="rId21"/>
    <p:sldId id="279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09A"/>
    <a:srgbClr val="262262"/>
    <a:srgbClr val="2240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431"/>
    <p:restoredTop sz="94698"/>
  </p:normalViewPr>
  <p:slideViewPr>
    <p:cSldViewPr>
      <p:cViewPr>
        <p:scale>
          <a:sx n="76" d="100"/>
          <a:sy n="76" d="100"/>
        </p:scale>
        <p:origin x="1896" y="4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microsoft.com/office/2011/relationships/chartStyle" Target="style1.xml"/><Relationship Id="rId2" Type="http://schemas.microsoft.com/office/2011/relationships/chartColorStyle" Target="colors1.xml"/><Relationship Id="rId3" Type="http://schemas.openxmlformats.org/officeDocument/2006/relationships/oleObject" Target="file://localhost/Users/elena_shakina/Downloads/Graph-companies-switch-percentaj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Hoja1!$I$7</c:f>
              <c:strCache>
                <c:ptCount val="1"/>
                <c:pt idx="0">
                  <c:v>switch</c:v>
                </c:pt>
              </c:strCache>
            </c:strRef>
          </c:tx>
          <c:spPr>
            <a:ln w="508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Hoja1!$K$6:$S$6</c:f>
              <c:numCache>
                <c:formatCode>General</c:formatCode>
                <c:ptCount val="9"/>
                <c:pt idx="0">
                  <c:v>2006.0</c:v>
                </c:pt>
                <c:pt idx="1">
                  <c:v>2007.0</c:v>
                </c:pt>
                <c:pt idx="2">
                  <c:v>2008.0</c:v>
                </c:pt>
                <c:pt idx="3">
                  <c:v>2009.0</c:v>
                </c:pt>
                <c:pt idx="4">
                  <c:v>2010.0</c:v>
                </c:pt>
                <c:pt idx="5">
                  <c:v>2011.0</c:v>
                </c:pt>
                <c:pt idx="6">
                  <c:v>2012.0</c:v>
                </c:pt>
                <c:pt idx="7">
                  <c:v>2013.0</c:v>
                </c:pt>
                <c:pt idx="8">
                  <c:v>2014.0</c:v>
                </c:pt>
              </c:numCache>
            </c:numRef>
          </c:cat>
          <c:val>
            <c:numRef>
              <c:f>Hoja1!$K$7:$S$7</c:f>
              <c:numCache>
                <c:formatCode>General</c:formatCode>
                <c:ptCount val="9"/>
                <c:pt idx="0">
                  <c:v>0.1305787</c:v>
                </c:pt>
                <c:pt idx="1">
                  <c:v>0.1339087</c:v>
                </c:pt>
                <c:pt idx="2">
                  <c:v>0.1236853</c:v>
                </c:pt>
                <c:pt idx="3">
                  <c:v>0.1041101</c:v>
                </c:pt>
                <c:pt idx="4">
                  <c:v>0.0997689</c:v>
                </c:pt>
                <c:pt idx="5">
                  <c:v>0.2089376</c:v>
                </c:pt>
                <c:pt idx="6">
                  <c:v>0.2617358</c:v>
                </c:pt>
                <c:pt idx="7">
                  <c:v>0.2049122</c:v>
                </c:pt>
                <c:pt idx="8">
                  <c:v>0.2126863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Hoja1!$I$8</c:f>
              <c:strCache>
                <c:ptCount val="1"/>
                <c:pt idx="0">
                  <c:v>switch25</c:v>
                </c:pt>
              </c:strCache>
            </c:strRef>
          </c:tx>
          <c:spPr>
            <a:ln w="508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Hoja1!$K$6:$S$6</c:f>
              <c:numCache>
                <c:formatCode>General</c:formatCode>
                <c:ptCount val="9"/>
                <c:pt idx="0">
                  <c:v>2006.0</c:v>
                </c:pt>
                <c:pt idx="1">
                  <c:v>2007.0</c:v>
                </c:pt>
                <c:pt idx="2">
                  <c:v>2008.0</c:v>
                </c:pt>
                <c:pt idx="3">
                  <c:v>2009.0</c:v>
                </c:pt>
                <c:pt idx="4">
                  <c:v>2010.0</c:v>
                </c:pt>
                <c:pt idx="5">
                  <c:v>2011.0</c:v>
                </c:pt>
                <c:pt idx="6">
                  <c:v>2012.0</c:v>
                </c:pt>
                <c:pt idx="7">
                  <c:v>2013.0</c:v>
                </c:pt>
                <c:pt idx="8">
                  <c:v>2014.0</c:v>
                </c:pt>
              </c:numCache>
            </c:numRef>
          </c:cat>
          <c:val>
            <c:numRef>
              <c:f>Hoja1!$K$8:$S$8</c:f>
              <c:numCache>
                <c:formatCode>General</c:formatCode>
                <c:ptCount val="9"/>
                <c:pt idx="0">
                  <c:v>0.0302061</c:v>
                </c:pt>
                <c:pt idx="1">
                  <c:v>0.0302061</c:v>
                </c:pt>
                <c:pt idx="2">
                  <c:v>0.0302199</c:v>
                </c:pt>
                <c:pt idx="3">
                  <c:v>0.0796986</c:v>
                </c:pt>
                <c:pt idx="4">
                  <c:v>0.0522945</c:v>
                </c:pt>
                <c:pt idx="5">
                  <c:v>0.1877723</c:v>
                </c:pt>
                <c:pt idx="6">
                  <c:v>0.200614</c:v>
                </c:pt>
                <c:pt idx="7">
                  <c:v>0.1736096</c:v>
                </c:pt>
                <c:pt idx="8">
                  <c:v>0.1305787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Hoja1!$I$9</c:f>
              <c:strCache>
                <c:ptCount val="1"/>
                <c:pt idx="0">
                  <c:v>switch50</c:v>
                </c:pt>
              </c:strCache>
            </c:strRef>
          </c:tx>
          <c:spPr>
            <a:ln w="5080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Hoja1!$K$6:$S$6</c:f>
              <c:numCache>
                <c:formatCode>General</c:formatCode>
                <c:ptCount val="9"/>
                <c:pt idx="0">
                  <c:v>2006.0</c:v>
                </c:pt>
                <c:pt idx="1">
                  <c:v>2007.0</c:v>
                </c:pt>
                <c:pt idx="2">
                  <c:v>2008.0</c:v>
                </c:pt>
                <c:pt idx="3">
                  <c:v>2009.0</c:v>
                </c:pt>
                <c:pt idx="4">
                  <c:v>2010.0</c:v>
                </c:pt>
                <c:pt idx="5">
                  <c:v>2011.0</c:v>
                </c:pt>
                <c:pt idx="6">
                  <c:v>2012.0</c:v>
                </c:pt>
                <c:pt idx="7">
                  <c:v>2013.0</c:v>
                </c:pt>
                <c:pt idx="8">
                  <c:v>2014.0</c:v>
                </c:pt>
              </c:numCache>
            </c:numRef>
          </c:cat>
          <c:val>
            <c:numRef>
              <c:f>Hoja1!$K$9:$S$9</c:f>
              <c:numCache>
                <c:formatCode>General</c:formatCode>
                <c:ptCount val="9"/>
                <c:pt idx="0">
                  <c:v>0.0</c:v>
                </c:pt>
                <c:pt idx="1">
                  <c:v>0.0302061</c:v>
                </c:pt>
                <c:pt idx="2">
                  <c:v>0.0302199</c:v>
                </c:pt>
                <c:pt idx="3">
                  <c:v>0.0522707</c:v>
                </c:pt>
                <c:pt idx="4">
                  <c:v>0.0302199</c:v>
                </c:pt>
                <c:pt idx="5">
                  <c:v>0.1784742</c:v>
                </c:pt>
                <c:pt idx="6">
                  <c:v>0.1783166</c:v>
                </c:pt>
                <c:pt idx="7">
                  <c:v>0.1494996</c:v>
                </c:pt>
                <c:pt idx="8">
                  <c:v>0.127155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Hoja1!$I$10</c:f>
              <c:strCache>
                <c:ptCount val="1"/>
                <c:pt idx="0">
                  <c:v>switch75</c:v>
                </c:pt>
              </c:strCache>
            </c:strRef>
          </c:tx>
          <c:spPr>
            <a:ln w="50800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Hoja1!$K$6:$S$6</c:f>
              <c:numCache>
                <c:formatCode>General</c:formatCode>
                <c:ptCount val="9"/>
                <c:pt idx="0">
                  <c:v>2006.0</c:v>
                </c:pt>
                <c:pt idx="1">
                  <c:v>2007.0</c:v>
                </c:pt>
                <c:pt idx="2">
                  <c:v>2008.0</c:v>
                </c:pt>
                <c:pt idx="3">
                  <c:v>2009.0</c:v>
                </c:pt>
                <c:pt idx="4">
                  <c:v>2010.0</c:v>
                </c:pt>
                <c:pt idx="5">
                  <c:v>2011.0</c:v>
                </c:pt>
                <c:pt idx="6">
                  <c:v>2012.0</c:v>
                </c:pt>
                <c:pt idx="7">
                  <c:v>2013.0</c:v>
                </c:pt>
                <c:pt idx="8">
                  <c:v>2014.0</c:v>
                </c:pt>
              </c:numCache>
            </c:numRef>
          </c:cat>
          <c:val>
            <c:numRef>
              <c:f>Hoja1!$K$10:$S$10</c:f>
              <c:numCache>
                <c:formatCode>General</c:formatCode>
                <c:ptCount val="9"/>
                <c:pt idx="0">
                  <c:v>0.0</c:v>
                </c:pt>
                <c:pt idx="1">
                  <c:v>0.0302061</c:v>
                </c:pt>
                <c:pt idx="2">
                  <c:v>0.0302199</c:v>
                </c:pt>
                <c:pt idx="3">
                  <c:v>0.0426984</c:v>
                </c:pt>
                <c:pt idx="4">
                  <c:v>0.0302199</c:v>
                </c:pt>
                <c:pt idx="5">
                  <c:v>0.176061</c:v>
                </c:pt>
                <c:pt idx="6">
                  <c:v>0.1632401</c:v>
                </c:pt>
                <c:pt idx="7">
                  <c:v>0.130696</c:v>
                </c:pt>
                <c:pt idx="8">
                  <c:v>0.127155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Hoja1!$I$11</c:f>
              <c:strCache>
                <c:ptCount val="1"/>
                <c:pt idx="0">
                  <c:v>switch100</c:v>
                </c:pt>
              </c:strCache>
            </c:strRef>
          </c:tx>
          <c:spPr>
            <a:ln w="50800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Hoja1!$K$6:$S$6</c:f>
              <c:numCache>
                <c:formatCode>General</c:formatCode>
                <c:ptCount val="9"/>
                <c:pt idx="0">
                  <c:v>2006.0</c:v>
                </c:pt>
                <c:pt idx="1">
                  <c:v>2007.0</c:v>
                </c:pt>
                <c:pt idx="2">
                  <c:v>2008.0</c:v>
                </c:pt>
                <c:pt idx="3">
                  <c:v>2009.0</c:v>
                </c:pt>
                <c:pt idx="4">
                  <c:v>2010.0</c:v>
                </c:pt>
                <c:pt idx="5">
                  <c:v>2011.0</c:v>
                </c:pt>
                <c:pt idx="6">
                  <c:v>2012.0</c:v>
                </c:pt>
                <c:pt idx="7">
                  <c:v>2013.0</c:v>
                </c:pt>
                <c:pt idx="8">
                  <c:v>2014.0</c:v>
                </c:pt>
              </c:numCache>
            </c:numRef>
          </c:cat>
          <c:val>
            <c:numRef>
              <c:f>Hoja1!$K$11:$S$11</c:f>
              <c:numCache>
                <c:formatCode>General</c:formatCode>
                <c:ptCount val="9"/>
                <c:pt idx="0">
                  <c:v>0.0</c:v>
                </c:pt>
                <c:pt idx="1">
                  <c:v>0.0</c:v>
                </c:pt>
                <c:pt idx="2">
                  <c:v>0.0302199</c:v>
                </c:pt>
                <c:pt idx="3">
                  <c:v>0.0426984</c:v>
                </c:pt>
                <c:pt idx="4">
                  <c:v>0.0</c:v>
                </c:pt>
                <c:pt idx="5">
                  <c:v>0.176061</c:v>
                </c:pt>
                <c:pt idx="6">
                  <c:v>0.1578528</c:v>
                </c:pt>
                <c:pt idx="7">
                  <c:v>0.1201021</c:v>
                </c:pt>
                <c:pt idx="8">
                  <c:v>0.119994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2039725952"/>
        <c:axId val="-2039599216"/>
      </c:lineChart>
      <c:catAx>
        <c:axId val="-2039725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2039599216"/>
        <c:crosses val="autoZero"/>
        <c:auto val="1"/>
        <c:lblAlgn val="ctr"/>
        <c:lblOffset val="100"/>
        <c:noMultiLvlLbl val="0"/>
      </c:catAx>
      <c:valAx>
        <c:axId val="-20395992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20397259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 baseline="0"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_rels/data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A46C9AA-141E-D241-A82A-D6C3EEAA0316}" type="doc">
      <dgm:prSet loTypeId="urn:microsoft.com/office/officeart/2008/layout/LinedList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279A98C-E2B8-4847-B0DD-7E88E6B2FD48}">
      <dgm:prSet custT="1"/>
      <dgm:spPr/>
      <dgm:t>
        <a:bodyPr/>
        <a:lstStyle/>
        <a:p>
          <a:r>
            <a:rPr lang="en-US" sz="2000" b="1" dirty="0" smtClean="0"/>
            <a:t>Intuition</a:t>
          </a:r>
          <a:endParaRPr lang="ru-RU" sz="2000" b="1" dirty="0"/>
        </a:p>
      </dgm:t>
    </dgm:pt>
    <dgm:pt modelId="{DDB35EE5-3A3E-F142-A8D9-4E9DDB354E3C}" type="parTrans" cxnId="{8302525B-C180-354D-8B51-CC6D7D282743}">
      <dgm:prSet/>
      <dgm:spPr/>
      <dgm:t>
        <a:bodyPr/>
        <a:lstStyle/>
        <a:p>
          <a:endParaRPr lang="ru-RU" sz="1600"/>
        </a:p>
      </dgm:t>
    </dgm:pt>
    <dgm:pt modelId="{94920B38-C76E-C349-AEAD-089EECE60EDB}" type="sibTrans" cxnId="{8302525B-C180-354D-8B51-CC6D7D282743}">
      <dgm:prSet/>
      <dgm:spPr/>
      <dgm:t>
        <a:bodyPr/>
        <a:lstStyle/>
        <a:p>
          <a:endParaRPr lang="ru-RU" sz="1600"/>
        </a:p>
      </dgm:t>
    </dgm:pt>
    <dgm:pt modelId="{9947C656-C6B6-2340-B211-EDBD6797B435}">
      <dgm:prSet custT="1"/>
      <dgm:spPr/>
      <dgm:t>
        <a:bodyPr/>
        <a:lstStyle/>
        <a:p>
          <a:r>
            <a:rPr lang="en-US" sz="1600" dirty="0" smtClean="0"/>
            <a:t>one can observe different strategies of companies on the same market</a:t>
          </a:r>
          <a:endParaRPr lang="ru-RU" sz="1600" dirty="0"/>
        </a:p>
      </dgm:t>
    </dgm:pt>
    <dgm:pt modelId="{7350798B-00FC-DC47-9C19-5C95C16F89E9}" type="parTrans" cxnId="{A2756E86-6FF1-4B4A-ACAD-986722B785ED}">
      <dgm:prSet/>
      <dgm:spPr/>
      <dgm:t>
        <a:bodyPr/>
        <a:lstStyle/>
        <a:p>
          <a:endParaRPr lang="ru-RU" sz="1600"/>
        </a:p>
      </dgm:t>
    </dgm:pt>
    <dgm:pt modelId="{A069B568-65AF-5F4E-9932-A1BBA6BCC8E8}" type="sibTrans" cxnId="{A2756E86-6FF1-4B4A-ACAD-986722B785ED}">
      <dgm:prSet/>
      <dgm:spPr/>
      <dgm:t>
        <a:bodyPr/>
        <a:lstStyle/>
        <a:p>
          <a:endParaRPr lang="ru-RU" sz="1600"/>
        </a:p>
      </dgm:t>
    </dgm:pt>
    <dgm:pt modelId="{53AADD8A-8539-004B-BE1C-73A235DF072F}">
      <dgm:prSet custT="1"/>
      <dgm:spPr/>
      <dgm:t>
        <a:bodyPr/>
        <a:lstStyle/>
        <a:p>
          <a:r>
            <a:rPr lang="en-US" sz="1600" dirty="0" smtClean="0"/>
            <a:t>some companies introduce innovations</a:t>
          </a:r>
          <a:endParaRPr lang="ru-RU" sz="1600" dirty="0"/>
        </a:p>
      </dgm:t>
    </dgm:pt>
    <dgm:pt modelId="{D42430B2-74D6-CC41-A0C5-6C1A1C598412}" type="parTrans" cxnId="{80A42FBA-4897-284C-92B0-5D37F320DA3A}">
      <dgm:prSet/>
      <dgm:spPr/>
      <dgm:t>
        <a:bodyPr/>
        <a:lstStyle/>
        <a:p>
          <a:endParaRPr lang="ru-RU" sz="1600"/>
        </a:p>
      </dgm:t>
    </dgm:pt>
    <dgm:pt modelId="{3040885F-113A-904A-82D2-A4A8FC989C29}" type="sibTrans" cxnId="{80A42FBA-4897-284C-92B0-5D37F320DA3A}">
      <dgm:prSet/>
      <dgm:spPr/>
      <dgm:t>
        <a:bodyPr/>
        <a:lstStyle/>
        <a:p>
          <a:endParaRPr lang="ru-RU" sz="1600"/>
        </a:p>
      </dgm:t>
    </dgm:pt>
    <dgm:pt modelId="{3F922F07-73FA-4F4C-ADD1-10B4CA5C1EE7}">
      <dgm:prSet custT="1"/>
      <dgm:spPr/>
      <dgm:t>
        <a:bodyPr/>
        <a:lstStyle/>
        <a:p>
          <a:r>
            <a:rPr lang="en-US" sz="1600" dirty="0" smtClean="0"/>
            <a:t>others follow innovative leaders</a:t>
          </a:r>
          <a:endParaRPr lang="ru-RU" sz="1600" dirty="0"/>
        </a:p>
      </dgm:t>
    </dgm:pt>
    <dgm:pt modelId="{FA1B5699-7A8D-1B44-A198-18EE7FA11F80}" type="parTrans" cxnId="{475947BC-03E6-7549-AB64-A9E6F3422E6E}">
      <dgm:prSet/>
      <dgm:spPr/>
      <dgm:t>
        <a:bodyPr/>
        <a:lstStyle/>
        <a:p>
          <a:endParaRPr lang="ru-RU" sz="1600"/>
        </a:p>
      </dgm:t>
    </dgm:pt>
    <dgm:pt modelId="{3502D70A-4936-0244-B17C-D8F369115441}" type="sibTrans" cxnId="{475947BC-03E6-7549-AB64-A9E6F3422E6E}">
      <dgm:prSet/>
      <dgm:spPr/>
      <dgm:t>
        <a:bodyPr/>
        <a:lstStyle/>
        <a:p>
          <a:endParaRPr lang="ru-RU" sz="1600"/>
        </a:p>
      </dgm:t>
    </dgm:pt>
    <dgm:pt modelId="{F216A7AA-2390-A848-8D27-4DD44C190945}">
      <dgm:prSet custT="1"/>
      <dgm:spPr/>
      <dgm:t>
        <a:bodyPr/>
        <a:lstStyle/>
        <a:p>
          <a:r>
            <a:rPr lang="en-US" sz="1600" dirty="0" smtClean="0"/>
            <a:t>under turbulent conditions companies might change their behavior</a:t>
          </a:r>
          <a:endParaRPr lang="ru-RU" sz="1600" dirty="0"/>
        </a:p>
      </dgm:t>
    </dgm:pt>
    <dgm:pt modelId="{C022504A-85CC-E54D-82B6-A6957E6B6F31}" type="parTrans" cxnId="{66E6B3ED-2D43-EC46-9DE0-A16D91248051}">
      <dgm:prSet/>
      <dgm:spPr/>
      <dgm:t>
        <a:bodyPr/>
        <a:lstStyle/>
        <a:p>
          <a:endParaRPr lang="ru-RU" sz="1600"/>
        </a:p>
      </dgm:t>
    </dgm:pt>
    <dgm:pt modelId="{83FB724C-675C-3B4A-AD94-048907F96A01}" type="sibTrans" cxnId="{66E6B3ED-2D43-EC46-9DE0-A16D91248051}">
      <dgm:prSet/>
      <dgm:spPr/>
      <dgm:t>
        <a:bodyPr/>
        <a:lstStyle/>
        <a:p>
          <a:endParaRPr lang="ru-RU" sz="1600"/>
        </a:p>
      </dgm:t>
    </dgm:pt>
    <dgm:pt modelId="{1A84578C-E2C7-FA4D-9FC3-5B0CAE65C197}">
      <dgm:prSet custT="1"/>
      <dgm:spPr/>
      <dgm:t>
        <a:bodyPr/>
        <a:lstStyle/>
        <a:p>
          <a:r>
            <a:rPr lang="en-US" sz="2000" b="1" dirty="0" smtClean="0"/>
            <a:t>Previous studies</a:t>
          </a:r>
          <a:endParaRPr lang="ru-RU" sz="2000" b="1" dirty="0"/>
        </a:p>
      </dgm:t>
    </dgm:pt>
    <dgm:pt modelId="{AA51D305-8CA4-6F48-90A3-ABE3D3E3ED36}" type="parTrans" cxnId="{A3BA6C1A-C6AA-C541-8B8B-91099C9A16C5}">
      <dgm:prSet/>
      <dgm:spPr/>
      <dgm:t>
        <a:bodyPr/>
        <a:lstStyle/>
        <a:p>
          <a:endParaRPr lang="ru-RU" sz="1600"/>
        </a:p>
      </dgm:t>
    </dgm:pt>
    <dgm:pt modelId="{732FFFEE-1B47-5D46-8560-4F5F8CEB37FD}" type="sibTrans" cxnId="{A3BA6C1A-C6AA-C541-8B8B-91099C9A16C5}">
      <dgm:prSet/>
      <dgm:spPr/>
      <dgm:t>
        <a:bodyPr/>
        <a:lstStyle/>
        <a:p>
          <a:endParaRPr lang="ru-RU" sz="1600"/>
        </a:p>
      </dgm:t>
    </dgm:pt>
    <dgm:pt modelId="{521F9BEE-6224-3A45-A65E-2AC5DAD24A64}">
      <dgm:prSet custT="1"/>
      <dgm:spPr/>
      <dgm:t>
        <a:bodyPr/>
        <a:lstStyle/>
        <a:p>
          <a:r>
            <a:rPr lang="en-US" sz="1600" dirty="0" err="1" smtClean="0"/>
            <a:t>Cincera</a:t>
          </a:r>
          <a:r>
            <a:rPr lang="en-US" sz="1600" dirty="0" smtClean="0"/>
            <a:t> et al., 2011</a:t>
          </a:r>
          <a:endParaRPr lang="ru-RU" sz="1600" dirty="0"/>
        </a:p>
      </dgm:t>
    </dgm:pt>
    <dgm:pt modelId="{1771E928-6850-8348-8F79-198172101117}" type="parTrans" cxnId="{CD3E0A35-0EF4-9A42-B464-9BA7593BAD9C}">
      <dgm:prSet/>
      <dgm:spPr/>
      <dgm:t>
        <a:bodyPr/>
        <a:lstStyle/>
        <a:p>
          <a:endParaRPr lang="ru-RU" sz="1600"/>
        </a:p>
      </dgm:t>
    </dgm:pt>
    <dgm:pt modelId="{C59D153C-0033-A443-9D2A-CE59F14078AE}" type="sibTrans" cxnId="{CD3E0A35-0EF4-9A42-B464-9BA7593BAD9C}">
      <dgm:prSet/>
      <dgm:spPr/>
      <dgm:t>
        <a:bodyPr/>
        <a:lstStyle/>
        <a:p>
          <a:endParaRPr lang="ru-RU" sz="1600"/>
        </a:p>
      </dgm:t>
    </dgm:pt>
    <dgm:pt modelId="{E35A59F1-5316-A54A-B239-D5462B5EE1FB}">
      <dgm:prSet custT="1"/>
      <dgm:spPr/>
      <dgm:t>
        <a:bodyPr/>
        <a:lstStyle/>
        <a:p>
          <a:r>
            <a:rPr lang="en-US" sz="1600" dirty="0" err="1" smtClean="0"/>
            <a:t>Archibugia</a:t>
          </a:r>
          <a:r>
            <a:rPr lang="en-US" sz="1600" baseline="0" dirty="0" smtClean="0"/>
            <a:t> et al., 2012</a:t>
          </a:r>
          <a:endParaRPr lang="ru-RU" sz="1600" dirty="0"/>
        </a:p>
      </dgm:t>
    </dgm:pt>
    <dgm:pt modelId="{24D4C748-8034-9040-8F7D-E26288C5EE1D}" type="parTrans" cxnId="{19C1E639-9920-BB44-8320-096DE3975127}">
      <dgm:prSet/>
      <dgm:spPr/>
      <dgm:t>
        <a:bodyPr/>
        <a:lstStyle/>
        <a:p>
          <a:endParaRPr lang="ru-RU" sz="1600"/>
        </a:p>
      </dgm:t>
    </dgm:pt>
    <dgm:pt modelId="{C4368D3A-F748-4B4B-AC3D-2FF10F4129CE}" type="sibTrans" cxnId="{19C1E639-9920-BB44-8320-096DE3975127}">
      <dgm:prSet/>
      <dgm:spPr/>
      <dgm:t>
        <a:bodyPr/>
        <a:lstStyle/>
        <a:p>
          <a:endParaRPr lang="ru-RU" sz="1600"/>
        </a:p>
      </dgm:t>
    </dgm:pt>
    <dgm:pt modelId="{43C39A46-7A3E-8C45-A663-BA69DD9FEEB6}">
      <dgm:prSet custT="1"/>
      <dgm:spPr/>
      <dgm:t>
        <a:bodyPr/>
        <a:lstStyle/>
        <a:p>
          <a:r>
            <a:rPr lang="es-ES" sz="1600" dirty="0" err="1" smtClean="0"/>
            <a:t>Zouaghi</a:t>
          </a:r>
          <a:r>
            <a:rPr lang="ru-RU" sz="1600" dirty="0" smtClean="0"/>
            <a:t> </a:t>
          </a:r>
          <a:r>
            <a:rPr lang="en-US" sz="1600" dirty="0" smtClean="0"/>
            <a:t>et al., 2015</a:t>
          </a:r>
          <a:endParaRPr lang="ru-RU" sz="1600" dirty="0"/>
        </a:p>
      </dgm:t>
    </dgm:pt>
    <dgm:pt modelId="{CB26D654-C63B-1A44-8282-E98CC386342F}" type="parTrans" cxnId="{7F58E9A0-5BF8-4E42-A999-03EE75C2A5A4}">
      <dgm:prSet/>
      <dgm:spPr/>
      <dgm:t>
        <a:bodyPr/>
        <a:lstStyle/>
        <a:p>
          <a:endParaRPr lang="ru-RU" sz="1600"/>
        </a:p>
      </dgm:t>
    </dgm:pt>
    <dgm:pt modelId="{F3761380-70B3-0844-B58B-209755AAC2E4}" type="sibTrans" cxnId="{7F58E9A0-5BF8-4E42-A999-03EE75C2A5A4}">
      <dgm:prSet/>
      <dgm:spPr/>
      <dgm:t>
        <a:bodyPr/>
        <a:lstStyle/>
        <a:p>
          <a:endParaRPr lang="ru-RU" sz="1600"/>
        </a:p>
      </dgm:t>
    </dgm:pt>
    <dgm:pt modelId="{9041357D-076F-CC48-B750-B70B07F4CB70}">
      <dgm:prSet custT="1"/>
      <dgm:spPr/>
      <dgm:t>
        <a:bodyPr/>
        <a:lstStyle/>
        <a:p>
          <a:r>
            <a:rPr lang="en-US" sz="1600" dirty="0" smtClean="0"/>
            <a:t>European project </a:t>
          </a:r>
          <a:r>
            <a:rPr lang="en-US" sz="1600" smtClean="0"/>
            <a:t>-</a:t>
          </a:r>
          <a:r>
            <a:rPr lang="en-US" sz="1600" baseline="0" smtClean="0"/>
            <a:t> </a:t>
          </a:r>
          <a:r>
            <a:rPr lang="en-US" sz="1600" smtClean="0"/>
            <a:t>R&amp;D in crisis </a:t>
          </a:r>
          <a:endParaRPr lang="ru-RU" sz="1600" dirty="0"/>
        </a:p>
      </dgm:t>
    </dgm:pt>
    <dgm:pt modelId="{622BEDDC-29CB-B64D-89C7-F81235F12949}" type="parTrans" cxnId="{E149F2B8-E30C-8042-A002-C3FB65480BFC}">
      <dgm:prSet/>
      <dgm:spPr/>
      <dgm:t>
        <a:bodyPr/>
        <a:lstStyle/>
        <a:p>
          <a:endParaRPr lang="ru-RU"/>
        </a:p>
      </dgm:t>
    </dgm:pt>
    <dgm:pt modelId="{A4F07EC6-4DE5-FE44-A660-86D5EA2BCA14}" type="sibTrans" cxnId="{E149F2B8-E30C-8042-A002-C3FB65480BFC}">
      <dgm:prSet/>
      <dgm:spPr/>
      <dgm:t>
        <a:bodyPr/>
        <a:lstStyle/>
        <a:p>
          <a:endParaRPr lang="ru-RU"/>
        </a:p>
      </dgm:t>
    </dgm:pt>
    <dgm:pt modelId="{57F8C872-188E-0C42-842A-F899A2FDC1FB}">
      <dgm:prSet custT="1"/>
      <dgm:spPr/>
      <dgm:t>
        <a:bodyPr/>
        <a:lstStyle/>
        <a:p>
          <a:r>
            <a:rPr lang="en-US" sz="1600" smtClean="0"/>
            <a:t>Economic crisis and innovation: Is destruction prevailing over accumulation?</a:t>
          </a:r>
          <a:endParaRPr lang="ru-RU" sz="1600" dirty="0"/>
        </a:p>
      </dgm:t>
    </dgm:pt>
    <dgm:pt modelId="{009A52D9-C29E-5F4D-A4FA-50D514203502}" type="parTrans" cxnId="{07808809-BAD5-F746-B593-D4236A2CEB29}">
      <dgm:prSet/>
      <dgm:spPr/>
      <dgm:t>
        <a:bodyPr/>
        <a:lstStyle/>
        <a:p>
          <a:endParaRPr lang="ru-RU"/>
        </a:p>
      </dgm:t>
    </dgm:pt>
    <dgm:pt modelId="{635A8A4A-ECBB-F040-AC72-CD45DF55192E}" type="sibTrans" cxnId="{07808809-BAD5-F746-B593-D4236A2CEB29}">
      <dgm:prSet/>
      <dgm:spPr/>
      <dgm:t>
        <a:bodyPr/>
        <a:lstStyle/>
        <a:p>
          <a:endParaRPr lang="ru-RU"/>
        </a:p>
      </dgm:t>
    </dgm:pt>
    <dgm:pt modelId="{8ACC310E-C79B-C34D-91A7-DDBDFC781CD0}">
      <dgm:prSet custT="1"/>
      <dgm:spPr/>
      <dgm:t>
        <a:bodyPr/>
        <a:lstStyle/>
        <a:p>
          <a:r>
            <a:rPr lang="en-US" sz="1600" baseline="0" dirty="0" smtClean="0"/>
            <a:t>Has the global financial crisis had different effects on innovation performance in the </a:t>
          </a:r>
          <a:r>
            <a:rPr lang="en-US" sz="1600" baseline="0" dirty="0" err="1" smtClean="0"/>
            <a:t>agri</a:t>
          </a:r>
          <a:r>
            <a:rPr lang="en-US" sz="1600" baseline="0" dirty="0" smtClean="0"/>
            <a:t>-food sector by comparison to the rest of the economy?</a:t>
          </a:r>
        </a:p>
        <a:p>
          <a:endParaRPr lang="ru-RU" sz="1600" dirty="0"/>
        </a:p>
      </dgm:t>
    </dgm:pt>
    <dgm:pt modelId="{6C6A776C-77C2-6C49-8BED-4A3CC4DDB7D5}" type="parTrans" cxnId="{730C184D-CAA9-B74A-ABFF-563A320DCD23}">
      <dgm:prSet/>
      <dgm:spPr/>
      <dgm:t>
        <a:bodyPr/>
        <a:lstStyle/>
        <a:p>
          <a:endParaRPr lang="ru-RU"/>
        </a:p>
      </dgm:t>
    </dgm:pt>
    <dgm:pt modelId="{1CF8E467-A911-D843-B6DC-14EAF5E95619}" type="sibTrans" cxnId="{730C184D-CAA9-B74A-ABFF-563A320DCD23}">
      <dgm:prSet/>
      <dgm:spPr/>
      <dgm:t>
        <a:bodyPr/>
        <a:lstStyle/>
        <a:p>
          <a:endParaRPr lang="ru-RU"/>
        </a:p>
      </dgm:t>
    </dgm:pt>
    <dgm:pt modelId="{803F67D9-44D7-4349-8D5C-100896C4FE75}" type="pres">
      <dgm:prSet presAssocID="{7A46C9AA-141E-D241-A82A-D6C3EEAA0316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D4ED6D1C-2775-D840-A2F1-89555D22CEBB}" type="pres">
      <dgm:prSet presAssocID="{0279A98C-E2B8-4847-B0DD-7E88E6B2FD48}" presName="thickLine" presStyleLbl="alignNode1" presStyleIdx="0" presStyleCnt="2"/>
      <dgm:spPr/>
    </dgm:pt>
    <dgm:pt modelId="{6D059426-F309-BC44-83F2-DBF585EBD1CC}" type="pres">
      <dgm:prSet presAssocID="{0279A98C-E2B8-4847-B0DD-7E88E6B2FD48}" presName="horz1" presStyleCnt="0"/>
      <dgm:spPr/>
    </dgm:pt>
    <dgm:pt modelId="{F1471B3D-2B8B-3D4E-9F27-8FE852F22015}" type="pres">
      <dgm:prSet presAssocID="{0279A98C-E2B8-4847-B0DD-7E88E6B2FD48}" presName="tx1" presStyleLbl="revTx" presStyleIdx="0" presStyleCnt="12"/>
      <dgm:spPr/>
      <dgm:t>
        <a:bodyPr/>
        <a:lstStyle/>
        <a:p>
          <a:endParaRPr lang="ru-RU"/>
        </a:p>
      </dgm:t>
    </dgm:pt>
    <dgm:pt modelId="{5AC53FD0-8ECD-9B42-AF7E-97FE1ABFB4D3}" type="pres">
      <dgm:prSet presAssocID="{0279A98C-E2B8-4847-B0DD-7E88E6B2FD48}" presName="vert1" presStyleCnt="0"/>
      <dgm:spPr/>
    </dgm:pt>
    <dgm:pt modelId="{E0061110-F006-104F-AD69-10AD5347BA04}" type="pres">
      <dgm:prSet presAssocID="{9947C656-C6B6-2340-B211-EDBD6797B435}" presName="vertSpace2a" presStyleCnt="0"/>
      <dgm:spPr/>
    </dgm:pt>
    <dgm:pt modelId="{66844721-8708-5C48-A114-32D82129171C}" type="pres">
      <dgm:prSet presAssocID="{9947C656-C6B6-2340-B211-EDBD6797B435}" presName="horz2" presStyleCnt="0"/>
      <dgm:spPr/>
    </dgm:pt>
    <dgm:pt modelId="{8C271458-BD36-5A44-BF22-51A60DA84904}" type="pres">
      <dgm:prSet presAssocID="{9947C656-C6B6-2340-B211-EDBD6797B435}" presName="horzSpace2" presStyleCnt="0"/>
      <dgm:spPr/>
    </dgm:pt>
    <dgm:pt modelId="{33053ED4-1BCB-F04A-8557-3EF0A00A026A}" type="pres">
      <dgm:prSet presAssocID="{9947C656-C6B6-2340-B211-EDBD6797B435}" presName="tx2" presStyleLbl="revTx" presStyleIdx="1" presStyleCnt="12"/>
      <dgm:spPr/>
      <dgm:t>
        <a:bodyPr/>
        <a:lstStyle/>
        <a:p>
          <a:endParaRPr lang="ru-RU"/>
        </a:p>
      </dgm:t>
    </dgm:pt>
    <dgm:pt modelId="{32910FEC-7E00-0249-A389-47B254F29C6E}" type="pres">
      <dgm:prSet presAssocID="{9947C656-C6B6-2340-B211-EDBD6797B435}" presName="vert2" presStyleCnt="0"/>
      <dgm:spPr/>
    </dgm:pt>
    <dgm:pt modelId="{CDBA1FFB-E660-8747-B039-219D9DEA11CF}" type="pres">
      <dgm:prSet presAssocID="{53AADD8A-8539-004B-BE1C-73A235DF072F}" presName="horz3" presStyleCnt="0"/>
      <dgm:spPr/>
    </dgm:pt>
    <dgm:pt modelId="{17FFBEA0-3097-1F40-9D94-977D2FA7D787}" type="pres">
      <dgm:prSet presAssocID="{53AADD8A-8539-004B-BE1C-73A235DF072F}" presName="horzSpace3" presStyleCnt="0"/>
      <dgm:spPr/>
    </dgm:pt>
    <dgm:pt modelId="{1A655FA9-4875-4549-B978-CB3A26C1734B}" type="pres">
      <dgm:prSet presAssocID="{53AADD8A-8539-004B-BE1C-73A235DF072F}" presName="tx3" presStyleLbl="revTx" presStyleIdx="2" presStyleCnt="12"/>
      <dgm:spPr/>
      <dgm:t>
        <a:bodyPr/>
        <a:lstStyle/>
        <a:p>
          <a:endParaRPr lang="ru-RU"/>
        </a:p>
      </dgm:t>
    </dgm:pt>
    <dgm:pt modelId="{62C7F2E1-C078-C54C-BD73-D6D32054360D}" type="pres">
      <dgm:prSet presAssocID="{53AADD8A-8539-004B-BE1C-73A235DF072F}" presName="vert3" presStyleCnt="0"/>
      <dgm:spPr/>
    </dgm:pt>
    <dgm:pt modelId="{43F85542-75F1-3B4E-B2AB-16D6A8BEE79E}" type="pres">
      <dgm:prSet presAssocID="{3040885F-113A-904A-82D2-A4A8FC989C29}" presName="thinLine3" presStyleLbl="callout" presStyleIdx="0" presStyleCnt="6"/>
      <dgm:spPr/>
    </dgm:pt>
    <dgm:pt modelId="{096F403C-5DC6-8C46-9507-4497584ADA7B}" type="pres">
      <dgm:prSet presAssocID="{3F922F07-73FA-4F4C-ADD1-10B4CA5C1EE7}" presName="horz3" presStyleCnt="0"/>
      <dgm:spPr/>
    </dgm:pt>
    <dgm:pt modelId="{7C598D52-40F9-4547-BB10-2372A72E5CC4}" type="pres">
      <dgm:prSet presAssocID="{3F922F07-73FA-4F4C-ADD1-10B4CA5C1EE7}" presName="horzSpace3" presStyleCnt="0"/>
      <dgm:spPr/>
    </dgm:pt>
    <dgm:pt modelId="{D66E82F0-53F2-F94E-807B-DF5A522042F5}" type="pres">
      <dgm:prSet presAssocID="{3F922F07-73FA-4F4C-ADD1-10B4CA5C1EE7}" presName="tx3" presStyleLbl="revTx" presStyleIdx="3" presStyleCnt="12"/>
      <dgm:spPr/>
      <dgm:t>
        <a:bodyPr/>
        <a:lstStyle/>
        <a:p>
          <a:endParaRPr lang="ru-RU"/>
        </a:p>
      </dgm:t>
    </dgm:pt>
    <dgm:pt modelId="{7D0F154D-FF2D-E044-8BAB-40B296FF7C47}" type="pres">
      <dgm:prSet presAssocID="{3F922F07-73FA-4F4C-ADD1-10B4CA5C1EE7}" presName="vert3" presStyleCnt="0"/>
      <dgm:spPr/>
    </dgm:pt>
    <dgm:pt modelId="{574F0F76-092A-DB42-932D-6131D5046C6B}" type="pres">
      <dgm:prSet presAssocID="{9947C656-C6B6-2340-B211-EDBD6797B435}" presName="thinLine2b" presStyleLbl="callout" presStyleIdx="1" presStyleCnt="6"/>
      <dgm:spPr/>
    </dgm:pt>
    <dgm:pt modelId="{E64BD59A-2824-3A48-8AC4-AA1B779924BF}" type="pres">
      <dgm:prSet presAssocID="{9947C656-C6B6-2340-B211-EDBD6797B435}" presName="vertSpace2b" presStyleCnt="0"/>
      <dgm:spPr/>
    </dgm:pt>
    <dgm:pt modelId="{4457A9E9-30A0-5643-8EA8-DE0F9B6042CA}" type="pres">
      <dgm:prSet presAssocID="{F216A7AA-2390-A848-8D27-4DD44C190945}" presName="horz2" presStyleCnt="0"/>
      <dgm:spPr/>
    </dgm:pt>
    <dgm:pt modelId="{ED364343-9FE2-1346-B3A0-3A0DB745F8DE}" type="pres">
      <dgm:prSet presAssocID="{F216A7AA-2390-A848-8D27-4DD44C190945}" presName="horzSpace2" presStyleCnt="0"/>
      <dgm:spPr/>
    </dgm:pt>
    <dgm:pt modelId="{7A2DF80B-1DDD-4943-852F-18E92D929951}" type="pres">
      <dgm:prSet presAssocID="{F216A7AA-2390-A848-8D27-4DD44C190945}" presName="tx2" presStyleLbl="revTx" presStyleIdx="4" presStyleCnt="12"/>
      <dgm:spPr/>
      <dgm:t>
        <a:bodyPr/>
        <a:lstStyle/>
        <a:p>
          <a:endParaRPr lang="ru-RU"/>
        </a:p>
      </dgm:t>
    </dgm:pt>
    <dgm:pt modelId="{DB36DFB9-FEFE-F246-87AD-2166386501FB}" type="pres">
      <dgm:prSet presAssocID="{F216A7AA-2390-A848-8D27-4DD44C190945}" presName="vert2" presStyleCnt="0"/>
      <dgm:spPr/>
    </dgm:pt>
    <dgm:pt modelId="{30D09FF8-F28B-6844-A40D-FB25399642EC}" type="pres">
      <dgm:prSet presAssocID="{F216A7AA-2390-A848-8D27-4DD44C190945}" presName="thinLine2b" presStyleLbl="callout" presStyleIdx="2" presStyleCnt="6"/>
      <dgm:spPr/>
    </dgm:pt>
    <dgm:pt modelId="{629B8E8A-5EE2-9944-ABDC-FDE702E70E95}" type="pres">
      <dgm:prSet presAssocID="{F216A7AA-2390-A848-8D27-4DD44C190945}" presName="vertSpace2b" presStyleCnt="0"/>
      <dgm:spPr/>
    </dgm:pt>
    <dgm:pt modelId="{8BF9DB55-7213-1842-8622-AE7C3E9D31AA}" type="pres">
      <dgm:prSet presAssocID="{1A84578C-E2C7-FA4D-9FC3-5B0CAE65C197}" presName="thickLine" presStyleLbl="alignNode1" presStyleIdx="1" presStyleCnt="2"/>
      <dgm:spPr/>
    </dgm:pt>
    <dgm:pt modelId="{2192A725-B35E-CB4F-A185-919BA907B429}" type="pres">
      <dgm:prSet presAssocID="{1A84578C-E2C7-FA4D-9FC3-5B0CAE65C197}" presName="horz1" presStyleCnt="0"/>
      <dgm:spPr/>
    </dgm:pt>
    <dgm:pt modelId="{27E5D8F3-2EC4-8247-BCBF-246C4BE32761}" type="pres">
      <dgm:prSet presAssocID="{1A84578C-E2C7-FA4D-9FC3-5B0CAE65C197}" presName="tx1" presStyleLbl="revTx" presStyleIdx="5" presStyleCnt="12"/>
      <dgm:spPr/>
      <dgm:t>
        <a:bodyPr/>
        <a:lstStyle/>
        <a:p>
          <a:endParaRPr lang="ru-RU"/>
        </a:p>
      </dgm:t>
    </dgm:pt>
    <dgm:pt modelId="{3013BB68-3C76-7144-82D2-EF4868F886A2}" type="pres">
      <dgm:prSet presAssocID="{1A84578C-E2C7-FA4D-9FC3-5B0CAE65C197}" presName="vert1" presStyleCnt="0"/>
      <dgm:spPr/>
    </dgm:pt>
    <dgm:pt modelId="{8648C388-0F51-7248-A377-EB46D99FBFF6}" type="pres">
      <dgm:prSet presAssocID="{521F9BEE-6224-3A45-A65E-2AC5DAD24A64}" presName="vertSpace2a" presStyleCnt="0"/>
      <dgm:spPr/>
    </dgm:pt>
    <dgm:pt modelId="{09F97232-1D66-654C-8C9E-6BF23F54D9D1}" type="pres">
      <dgm:prSet presAssocID="{521F9BEE-6224-3A45-A65E-2AC5DAD24A64}" presName="horz2" presStyleCnt="0"/>
      <dgm:spPr/>
    </dgm:pt>
    <dgm:pt modelId="{ACBB47A3-7FD9-F14F-B88C-DAB52BEBAEC9}" type="pres">
      <dgm:prSet presAssocID="{521F9BEE-6224-3A45-A65E-2AC5DAD24A64}" presName="horzSpace2" presStyleCnt="0"/>
      <dgm:spPr/>
    </dgm:pt>
    <dgm:pt modelId="{7BC5A79B-4C4D-274B-A2CD-E167F77AD952}" type="pres">
      <dgm:prSet presAssocID="{521F9BEE-6224-3A45-A65E-2AC5DAD24A64}" presName="tx2" presStyleLbl="revTx" presStyleIdx="6" presStyleCnt="12" custScaleX="57420"/>
      <dgm:spPr/>
      <dgm:t>
        <a:bodyPr/>
        <a:lstStyle/>
        <a:p>
          <a:endParaRPr lang="ru-RU"/>
        </a:p>
      </dgm:t>
    </dgm:pt>
    <dgm:pt modelId="{01B269D1-5B1E-0340-AFF1-60594F36E193}" type="pres">
      <dgm:prSet presAssocID="{521F9BEE-6224-3A45-A65E-2AC5DAD24A64}" presName="vert2" presStyleCnt="0"/>
      <dgm:spPr/>
    </dgm:pt>
    <dgm:pt modelId="{43FF39A3-F869-CD4F-8E0E-E576FCE3629B}" type="pres">
      <dgm:prSet presAssocID="{9041357D-076F-CC48-B750-B70B07F4CB70}" presName="horz3" presStyleCnt="0"/>
      <dgm:spPr/>
    </dgm:pt>
    <dgm:pt modelId="{6B445561-3EB3-A64D-BD9C-EAB3FD0C81CA}" type="pres">
      <dgm:prSet presAssocID="{9041357D-076F-CC48-B750-B70B07F4CB70}" presName="horzSpace3" presStyleCnt="0"/>
      <dgm:spPr/>
    </dgm:pt>
    <dgm:pt modelId="{DB10366D-8821-1748-A1AF-90F216A39A6F}" type="pres">
      <dgm:prSet presAssocID="{9041357D-076F-CC48-B750-B70B07F4CB70}" presName="tx3" presStyleLbl="revTx" presStyleIdx="7" presStyleCnt="12"/>
      <dgm:spPr/>
      <dgm:t>
        <a:bodyPr/>
        <a:lstStyle/>
        <a:p>
          <a:endParaRPr lang="ru-RU"/>
        </a:p>
      </dgm:t>
    </dgm:pt>
    <dgm:pt modelId="{C748F8F4-2AA2-E84F-9B02-C9DB8196117A}" type="pres">
      <dgm:prSet presAssocID="{9041357D-076F-CC48-B750-B70B07F4CB70}" presName="vert3" presStyleCnt="0"/>
      <dgm:spPr/>
    </dgm:pt>
    <dgm:pt modelId="{3B26305C-6024-F241-ADF4-F456A6643B7B}" type="pres">
      <dgm:prSet presAssocID="{521F9BEE-6224-3A45-A65E-2AC5DAD24A64}" presName="thinLine2b" presStyleLbl="callout" presStyleIdx="3" presStyleCnt="6"/>
      <dgm:spPr/>
    </dgm:pt>
    <dgm:pt modelId="{34D0FB73-EFED-8546-85C5-95FA14B7C0A1}" type="pres">
      <dgm:prSet presAssocID="{521F9BEE-6224-3A45-A65E-2AC5DAD24A64}" presName="vertSpace2b" presStyleCnt="0"/>
      <dgm:spPr/>
    </dgm:pt>
    <dgm:pt modelId="{751432B9-8EF0-A547-895B-2FB22A51F121}" type="pres">
      <dgm:prSet presAssocID="{E35A59F1-5316-A54A-B239-D5462B5EE1FB}" presName="horz2" presStyleCnt="0"/>
      <dgm:spPr/>
    </dgm:pt>
    <dgm:pt modelId="{6B2EC992-E836-694A-8401-C8981DD6152E}" type="pres">
      <dgm:prSet presAssocID="{E35A59F1-5316-A54A-B239-D5462B5EE1FB}" presName="horzSpace2" presStyleCnt="0"/>
      <dgm:spPr/>
    </dgm:pt>
    <dgm:pt modelId="{E58522F2-74F2-404B-912F-FD5B21B54FB4}" type="pres">
      <dgm:prSet presAssocID="{E35A59F1-5316-A54A-B239-D5462B5EE1FB}" presName="tx2" presStyleLbl="revTx" presStyleIdx="8" presStyleCnt="12" custScaleX="56568"/>
      <dgm:spPr/>
      <dgm:t>
        <a:bodyPr/>
        <a:lstStyle/>
        <a:p>
          <a:endParaRPr lang="ru-RU"/>
        </a:p>
      </dgm:t>
    </dgm:pt>
    <dgm:pt modelId="{4443BB68-1068-8841-B672-D35DBACD3F18}" type="pres">
      <dgm:prSet presAssocID="{E35A59F1-5316-A54A-B239-D5462B5EE1FB}" presName="vert2" presStyleCnt="0"/>
      <dgm:spPr/>
    </dgm:pt>
    <dgm:pt modelId="{C86EF068-6636-C642-91A3-DC41E85CD3D9}" type="pres">
      <dgm:prSet presAssocID="{57F8C872-188E-0C42-842A-F899A2FDC1FB}" presName="horz3" presStyleCnt="0"/>
      <dgm:spPr/>
    </dgm:pt>
    <dgm:pt modelId="{90AFBEB6-02A4-5141-B78B-058D965DBC9C}" type="pres">
      <dgm:prSet presAssocID="{57F8C872-188E-0C42-842A-F899A2FDC1FB}" presName="horzSpace3" presStyleCnt="0"/>
      <dgm:spPr/>
    </dgm:pt>
    <dgm:pt modelId="{5CCF34C4-7C60-2743-87D0-DA1D87774CFD}" type="pres">
      <dgm:prSet presAssocID="{57F8C872-188E-0C42-842A-F899A2FDC1FB}" presName="tx3" presStyleLbl="revTx" presStyleIdx="9" presStyleCnt="12"/>
      <dgm:spPr/>
      <dgm:t>
        <a:bodyPr/>
        <a:lstStyle/>
        <a:p>
          <a:endParaRPr lang="ru-RU"/>
        </a:p>
      </dgm:t>
    </dgm:pt>
    <dgm:pt modelId="{FED18641-0FC7-8B47-9D8E-0423CC5CAD14}" type="pres">
      <dgm:prSet presAssocID="{57F8C872-188E-0C42-842A-F899A2FDC1FB}" presName="vert3" presStyleCnt="0"/>
      <dgm:spPr/>
    </dgm:pt>
    <dgm:pt modelId="{DBC7300A-D2E5-5448-BD43-DA7034EA9F8E}" type="pres">
      <dgm:prSet presAssocID="{E35A59F1-5316-A54A-B239-D5462B5EE1FB}" presName="thinLine2b" presStyleLbl="callout" presStyleIdx="4" presStyleCnt="6"/>
      <dgm:spPr/>
    </dgm:pt>
    <dgm:pt modelId="{6647C38B-EEA5-0646-950C-8FBFB3D54F6A}" type="pres">
      <dgm:prSet presAssocID="{E35A59F1-5316-A54A-B239-D5462B5EE1FB}" presName="vertSpace2b" presStyleCnt="0"/>
      <dgm:spPr/>
    </dgm:pt>
    <dgm:pt modelId="{65BFCA86-C84D-1948-9370-AAF9ABB44D28}" type="pres">
      <dgm:prSet presAssocID="{43C39A46-7A3E-8C45-A663-BA69DD9FEEB6}" presName="horz2" presStyleCnt="0"/>
      <dgm:spPr/>
    </dgm:pt>
    <dgm:pt modelId="{96390129-E3FE-A644-A3F6-BCB5D441BAFA}" type="pres">
      <dgm:prSet presAssocID="{43C39A46-7A3E-8C45-A663-BA69DD9FEEB6}" presName="horzSpace2" presStyleCnt="0"/>
      <dgm:spPr/>
    </dgm:pt>
    <dgm:pt modelId="{ED157E68-D74E-284E-831E-6BD6EB929EB2}" type="pres">
      <dgm:prSet presAssocID="{43C39A46-7A3E-8C45-A663-BA69DD9FEEB6}" presName="tx2" presStyleLbl="revTx" presStyleIdx="10" presStyleCnt="12" custScaleX="57420"/>
      <dgm:spPr/>
      <dgm:t>
        <a:bodyPr/>
        <a:lstStyle/>
        <a:p>
          <a:endParaRPr lang="ru-RU"/>
        </a:p>
      </dgm:t>
    </dgm:pt>
    <dgm:pt modelId="{69E82707-37EF-6746-AD9F-0537A2E90D5F}" type="pres">
      <dgm:prSet presAssocID="{43C39A46-7A3E-8C45-A663-BA69DD9FEEB6}" presName="vert2" presStyleCnt="0"/>
      <dgm:spPr/>
    </dgm:pt>
    <dgm:pt modelId="{73000C2E-3154-3443-9255-48DC9E4B0C10}" type="pres">
      <dgm:prSet presAssocID="{8ACC310E-C79B-C34D-91A7-DDBDFC781CD0}" presName="horz3" presStyleCnt="0"/>
      <dgm:spPr/>
    </dgm:pt>
    <dgm:pt modelId="{05E9AC62-3EAE-CA4D-87D8-80AE3935D834}" type="pres">
      <dgm:prSet presAssocID="{8ACC310E-C79B-C34D-91A7-DDBDFC781CD0}" presName="horzSpace3" presStyleCnt="0"/>
      <dgm:spPr/>
    </dgm:pt>
    <dgm:pt modelId="{CC1A6F11-DF8A-7A40-A44D-99E79D238069}" type="pres">
      <dgm:prSet presAssocID="{8ACC310E-C79B-C34D-91A7-DDBDFC781CD0}" presName="tx3" presStyleLbl="revTx" presStyleIdx="11" presStyleCnt="12" custScaleX="125549"/>
      <dgm:spPr/>
      <dgm:t>
        <a:bodyPr/>
        <a:lstStyle/>
        <a:p>
          <a:endParaRPr lang="ru-RU"/>
        </a:p>
      </dgm:t>
    </dgm:pt>
    <dgm:pt modelId="{A1B00347-DC02-A642-BB08-90D7DE6D8275}" type="pres">
      <dgm:prSet presAssocID="{8ACC310E-C79B-C34D-91A7-DDBDFC781CD0}" presName="vert3" presStyleCnt="0"/>
      <dgm:spPr/>
    </dgm:pt>
    <dgm:pt modelId="{CC54FF71-9CEC-4B4A-9E10-6F26BB2D3335}" type="pres">
      <dgm:prSet presAssocID="{43C39A46-7A3E-8C45-A663-BA69DD9FEEB6}" presName="thinLine2b" presStyleLbl="callout" presStyleIdx="5" presStyleCnt="6"/>
      <dgm:spPr/>
    </dgm:pt>
    <dgm:pt modelId="{DED92A49-B5DA-814F-B017-5BF14343E233}" type="pres">
      <dgm:prSet presAssocID="{43C39A46-7A3E-8C45-A663-BA69DD9FEEB6}" presName="vertSpace2b" presStyleCnt="0"/>
      <dgm:spPr/>
    </dgm:pt>
  </dgm:ptLst>
  <dgm:cxnLst>
    <dgm:cxn modelId="{A3BA6C1A-C6AA-C541-8B8B-91099C9A16C5}" srcId="{7A46C9AA-141E-D241-A82A-D6C3EEAA0316}" destId="{1A84578C-E2C7-FA4D-9FC3-5B0CAE65C197}" srcOrd="1" destOrd="0" parTransId="{AA51D305-8CA4-6F48-90A3-ABE3D3E3ED36}" sibTransId="{732FFFEE-1B47-5D46-8560-4F5F8CEB37FD}"/>
    <dgm:cxn modelId="{19968DA5-7A89-B54A-854B-BD21DAF31838}" type="presOf" srcId="{9041357D-076F-CC48-B750-B70B07F4CB70}" destId="{DB10366D-8821-1748-A1AF-90F216A39A6F}" srcOrd="0" destOrd="0" presId="urn:microsoft.com/office/officeart/2008/layout/LinedList"/>
    <dgm:cxn modelId="{475947BC-03E6-7549-AB64-A9E6F3422E6E}" srcId="{9947C656-C6B6-2340-B211-EDBD6797B435}" destId="{3F922F07-73FA-4F4C-ADD1-10B4CA5C1EE7}" srcOrd="1" destOrd="0" parTransId="{FA1B5699-7A8D-1B44-A198-18EE7FA11F80}" sibTransId="{3502D70A-4936-0244-B17C-D8F369115441}"/>
    <dgm:cxn modelId="{66E6B3ED-2D43-EC46-9DE0-A16D91248051}" srcId="{0279A98C-E2B8-4847-B0DD-7E88E6B2FD48}" destId="{F216A7AA-2390-A848-8D27-4DD44C190945}" srcOrd="1" destOrd="0" parTransId="{C022504A-85CC-E54D-82B6-A6957E6B6F31}" sibTransId="{83FB724C-675C-3B4A-AD94-048907F96A01}"/>
    <dgm:cxn modelId="{730C184D-CAA9-B74A-ABFF-563A320DCD23}" srcId="{43C39A46-7A3E-8C45-A663-BA69DD9FEEB6}" destId="{8ACC310E-C79B-C34D-91A7-DDBDFC781CD0}" srcOrd="0" destOrd="0" parTransId="{6C6A776C-77C2-6C49-8BED-4A3CC4DDB7D5}" sibTransId="{1CF8E467-A911-D843-B6DC-14EAF5E95619}"/>
    <dgm:cxn modelId="{0DE65CDD-5C65-674D-837C-38C8BD46FAEB}" type="presOf" srcId="{E35A59F1-5316-A54A-B239-D5462B5EE1FB}" destId="{E58522F2-74F2-404B-912F-FD5B21B54FB4}" srcOrd="0" destOrd="0" presId="urn:microsoft.com/office/officeart/2008/layout/LinedList"/>
    <dgm:cxn modelId="{AE9EEA86-5A55-2D48-BE1B-6477F945152A}" type="presOf" srcId="{1A84578C-E2C7-FA4D-9FC3-5B0CAE65C197}" destId="{27E5D8F3-2EC4-8247-BCBF-246C4BE32761}" srcOrd="0" destOrd="0" presId="urn:microsoft.com/office/officeart/2008/layout/LinedList"/>
    <dgm:cxn modelId="{1078775A-AA46-3242-88C6-73AF84E03298}" type="presOf" srcId="{8ACC310E-C79B-C34D-91A7-DDBDFC781CD0}" destId="{CC1A6F11-DF8A-7A40-A44D-99E79D238069}" srcOrd="0" destOrd="0" presId="urn:microsoft.com/office/officeart/2008/layout/LinedList"/>
    <dgm:cxn modelId="{4A51E1FF-E808-2143-8650-1BAC2F7AC2FE}" type="presOf" srcId="{521F9BEE-6224-3A45-A65E-2AC5DAD24A64}" destId="{7BC5A79B-4C4D-274B-A2CD-E167F77AD952}" srcOrd="0" destOrd="0" presId="urn:microsoft.com/office/officeart/2008/layout/LinedList"/>
    <dgm:cxn modelId="{88CFE3CB-4029-3D48-8371-6596C68BDA0A}" type="presOf" srcId="{43C39A46-7A3E-8C45-A663-BA69DD9FEEB6}" destId="{ED157E68-D74E-284E-831E-6BD6EB929EB2}" srcOrd="0" destOrd="0" presId="urn:microsoft.com/office/officeart/2008/layout/LinedList"/>
    <dgm:cxn modelId="{80A42FBA-4897-284C-92B0-5D37F320DA3A}" srcId="{9947C656-C6B6-2340-B211-EDBD6797B435}" destId="{53AADD8A-8539-004B-BE1C-73A235DF072F}" srcOrd="0" destOrd="0" parTransId="{D42430B2-74D6-CC41-A0C5-6C1A1C598412}" sibTransId="{3040885F-113A-904A-82D2-A4A8FC989C29}"/>
    <dgm:cxn modelId="{07808809-BAD5-F746-B593-D4236A2CEB29}" srcId="{E35A59F1-5316-A54A-B239-D5462B5EE1FB}" destId="{57F8C872-188E-0C42-842A-F899A2FDC1FB}" srcOrd="0" destOrd="0" parTransId="{009A52D9-C29E-5F4D-A4FA-50D514203502}" sibTransId="{635A8A4A-ECBB-F040-AC72-CD45DF55192E}"/>
    <dgm:cxn modelId="{7DC62E67-9B63-5F4E-A968-0DC0A2E5012D}" type="presOf" srcId="{7A46C9AA-141E-D241-A82A-D6C3EEAA0316}" destId="{803F67D9-44D7-4349-8D5C-100896C4FE75}" srcOrd="0" destOrd="0" presId="urn:microsoft.com/office/officeart/2008/layout/LinedList"/>
    <dgm:cxn modelId="{B4C26BFC-4C11-FE40-94BD-D2C4D2A1C6A2}" type="presOf" srcId="{3F922F07-73FA-4F4C-ADD1-10B4CA5C1EE7}" destId="{D66E82F0-53F2-F94E-807B-DF5A522042F5}" srcOrd="0" destOrd="0" presId="urn:microsoft.com/office/officeart/2008/layout/LinedList"/>
    <dgm:cxn modelId="{E149F2B8-E30C-8042-A002-C3FB65480BFC}" srcId="{521F9BEE-6224-3A45-A65E-2AC5DAD24A64}" destId="{9041357D-076F-CC48-B750-B70B07F4CB70}" srcOrd="0" destOrd="0" parTransId="{622BEDDC-29CB-B64D-89C7-F81235F12949}" sibTransId="{A4F07EC6-4DE5-FE44-A660-86D5EA2BCA14}"/>
    <dgm:cxn modelId="{982FEDFF-98C5-1942-A87D-65AD51D2BD85}" type="presOf" srcId="{9947C656-C6B6-2340-B211-EDBD6797B435}" destId="{33053ED4-1BCB-F04A-8557-3EF0A00A026A}" srcOrd="0" destOrd="0" presId="urn:microsoft.com/office/officeart/2008/layout/LinedList"/>
    <dgm:cxn modelId="{4E622F43-8045-D54B-A054-1EDB3A09F554}" type="presOf" srcId="{0279A98C-E2B8-4847-B0DD-7E88E6B2FD48}" destId="{F1471B3D-2B8B-3D4E-9F27-8FE852F22015}" srcOrd="0" destOrd="0" presId="urn:microsoft.com/office/officeart/2008/layout/LinedList"/>
    <dgm:cxn modelId="{5A04E565-D9D0-5941-9151-76514FAEBD9D}" type="presOf" srcId="{53AADD8A-8539-004B-BE1C-73A235DF072F}" destId="{1A655FA9-4875-4549-B978-CB3A26C1734B}" srcOrd="0" destOrd="0" presId="urn:microsoft.com/office/officeart/2008/layout/LinedList"/>
    <dgm:cxn modelId="{65738228-A619-DF40-9E33-CC17E1EEB88E}" type="presOf" srcId="{F216A7AA-2390-A848-8D27-4DD44C190945}" destId="{7A2DF80B-1DDD-4943-852F-18E92D929951}" srcOrd="0" destOrd="0" presId="urn:microsoft.com/office/officeart/2008/layout/LinedList"/>
    <dgm:cxn modelId="{CD3E0A35-0EF4-9A42-B464-9BA7593BAD9C}" srcId="{1A84578C-E2C7-FA4D-9FC3-5B0CAE65C197}" destId="{521F9BEE-6224-3A45-A65E-2AC5DAD24A64}" srcOrd="0" destOrd="0" parTransId="{1771E928-6850-8348-8F79-198172101117}" sibTransId="{C59D153C-0033-A443-9D2A-CE59F14078AE}"/>
    <dgm:cxn modelId="{8302525B-C180-354D-8B51-CC6D7D282743}" srcId="{7A46C9AA-141E-D241-A82A-D6C3EEAA0316}" destId="{0279A98C-E2B8-4847-B0DD-7E88E6B2FD48}" srcOrd="0" destOrd="0" parTransId="{DDB35EE5-3A3E-F142-A8D9-4E9DDB354E3C}" sibTransId="{94920B38-C76E-C349-AEAD-089EECE60EDB}"/>
    <dgm:cxn modelId="{19C1E639-9920-BB44-8320-096DE3975127}" srcId="{1A84578C-E2C7-FA4D-9FC3-5B0CAE65C197}" destId="{E35A59F1-5316-A54A-B239-D5462B5EE1FB}" srcOrd="1" destOrd="0" parTransId="{24D4C748-8034-9040-8F7D-E26288C5EE1D}" sibTransId="{C4368D3A-F748-4B4B-AC3D-2FF10F4129CE}"/>
    <dgm:cxn modelId="{A2756E86-6FF1-4B4A-ACAD-986722B785ED}" srcId="{0279A98C-E2B8-4847-B0DD-7E88E6B2FD48}" destId="{9947C656-C6B6-2340-B211-EDBD6797B435}" srcOrd="0" destOrd="0" parTransId="{7350798B-00FC-DC47-9C19-5C95C16F89E9}" sibTransId="{A069B568-65AF-5F4E-9932-A1BBA6BCC8E8}"/>
    <dgm:cxn modelId="{CC94533A-D549-8742-B4D5-3101741AFF9A}" type="presOf" srcId="{57F8C872-188E-0C42-842A-F899A2FDC1FB}" destId="{5CCF34C4-7C60-2743-87D0-DA1D87774CFD}" srcOrd="0" destOrd="0" presId="urn:microsoft.com/office/officeart/2008/layout/LinedList"/>
    <dgm:cxn modelId="{7F58E9A0-5BF8-4E42-A999-03EE75C2A5A4}" srcId="{1A84578C-E2C7-FA4D-9FC3-5B0CAE65C197}" destId="{43C39A46-7A3E-8C45-A663-BA69DD9FEEB6}" srcOrd="2" destOrd="0" parTransId="{CB26D654-C63B-1A44-8282-E98CC386342F}" sibTransId="{F3761380-70B3-0844-B58B-209755AAC2E4}"/>
    <dgm:cxn modelId="{C0FB2F4F-D218-9041-B704-E2880EF04E23}" type="presParOf" srcId="{803F67D9-44D7-4349-8D5C-100896C4FE75}" destId="{D4ED6D1C-2775-D840-A2F1-89555D22CEBB}" srcOrd="0" destOrd="0" presId="urn:microsoft.com/office/officeart/2008/layout/LinedList"/>
    <dgm:cxn modelId="{0891E141-8FF0-984E-9190-2E10A2A4BEFD}" type="presParOf" srcId="{803F67D9-44D7-4349-8D5C-100896C4FE75}" destId="{6D059426-F309-BC44-83F2-DBF585EBD1CC}" srcOrd="1" destOrd="0" presId="urn:microsoft.com/office/officeart/2008/layout/LinedList"/>
    <dgm:cxn modelId="{0388C60E-D18D-6041-80EC-03496C242002}" type="presParOf" srcId="{6D059426-F309-BC44-83F2-DBF585EBD1CC}" destId="{F1471B3D-2B8B-3D4E-9F27-8FE852F22015}" srcOrd="0" destOrd="0" presId="urn:microsoft.com/office/officeart/2008/layout/LinedList"/>
    <dgm:cxn modelId="{D3091B26-087B-3245-90FF-EAD915DC3F42}" type="presParOf" srcId="{6D059426-F309-BC44-83F2-DBF585EBD1CC}" destId="{5AC53FD0-8ECD-9B42-AF7E-97FE1ABFB4D3}" srcOrd="1" destOrd="0" presId="urn:microsoft.com/office/officeart/2008/layout/LinedList"/>
    <dgm:cxn modelId="{4EA8B626-0F6A-184B-A6BE-EDB74FB7F467}" type="presParOf" srcId="{5AC53FD0-8ECD-9B42-AF7E-97FE1ABFB4D3}" destId="{E0061110-F006-104F-AD69-10AD5347BA04}" srcOrd="0" destOrd="0" presId="urn:microsoft.com/office/officeart/2008/layout/LinedList"/>
    <dgm:cxn modelId="{76E5627C-F922-F24A-8258-806D19A955CE}" type="presParOf" srcId="{5AC53FD0-8ECD-9B42-AF7E-97FE1ABFB4D3}" destId="{66844721-8708-5C48-A114-32D82129171C}" srcOrd="1" destOrd="0" presId="urn:microsoft.com/office/officeart/2008/layout/LinedList"/>
    <dgm:cxn modelId="{B9006EBC-0A67-E34D-97B6-462F1E693DF7}" type="presParOf" srcId="{66844721-8708-5C48-A114-32D82129171C}" destId="{8C271458-BD36-5A44-BF22-51A60DA84904}" srcOrd="0" destOrd="0" presId="urn:microsoft.com/office/officeart/2008/layout/LinedList"/>
    <dgm:cxn modelId="{B5FCF130-A3D3-A743-BCEA-CA847C0DF98C}" type="presParOf" srcId="{66844721-8708-5C48-A114-32D82129171C}" destId="{33053ED4-1BCB-F04A-8557-3EF0A00A026A}" srcOrd="1" destOrd="0" presId="urn:microsoft.com/office/officeart/2008/layout/LinedList"/>
    <dgm:cxn modelId="{8CA1FDCA-6462-2841-BE20-910F7718A5C6}" type="presParOf" srcId="{66844721-8708-5C48-A114-32D82129171C}" destId="{32910FEC-7E00-0249-A389-47B254F29C6E}" srcOrd="2" destOrd="0" presId="urn:microsoft.com/office/officeart/2008/layout/LinedList"/>
    <dgm:cxn modelId="{267B79EF-15E3-D248-AE43-C18F8381E8CF}" type="presParOf" srcId="{32910FEC-7E00-0249-A389-47B254F29C6E}" destId="{CDBA1FFB-E660-8747-B039-219D9DEA11CF}" srcOrd="0" destOrd="0" presId="urn:microsoft.com/office/officeart/2008/layout/LinedList"/>
    <dgm:cxn modelId="{DC07BD90-11EE-524B-A89A-91AE80FCD796}" type="presParOf" srcId="{CDBA1FFB-E660-8747-B039-219D9DEA11CF}" destId="{17FFBEA0-3097-1F40-9D94-977D2FA7D787}" srcOrd="0" destOrd="0" presId="urn:microsoft.com/office/officeart/2008/layout/LinedList"/>
    <dgm:cxn modelId="{18E4A384-9B4E-4A40-BD5F-F3835C543EE1}" type="presParOf" srcId="{CDBA1FFB-E660-8747-B039-219D9DEA11CF}" destId="{1A655FA9-4875-4549-B978-CB3A26C1734B}" srcOrd="1" destOrd="0" presId="urn:microsoft.com/office/officeart/2008/layout/LinedList"/>
    <dgm:cxn modelId="{DF564789-8B27-0F45-8CCB-4BB6D2C18A5B}" type="presParOf" srcId="{CDBA1FFB-E660-8747-B039-219D9DEA11CF}" destId="{62C7F2E1-C078-C54C-BD73-D6D32054360D}" srcOrd="2" destOrd="0" presId="urn:microsoft.com/office/officeart/2008/layout/LinedList"/>
    <dgm:cxn modelId="{19D38D94-E26F-4948-A519-D565257F6D18}" type="presParOf" srcId="{32910FEC-7E00-0249-A389-47B254F29C6E}" destId="{43F85542-75F1-3B4E-B2AB-16D6A8BEE79E}" srcOrd="1" destOrd="0" presId="urn:microsoft.com/office/officeart/2008/layout/LinedList"/>
    <dgm:cxn modelId="{F419A21C-A751-DA47-88B5-3B8E44E25D83}" type="presParOf" srcId="{32910FEC-7E00-0249-A389-47B254F29C6E}" destId="{096F403C-5DC6-8C46-9507-4497584ADA7B}" srcOrd="2" destOrd="0" presId="urn:microsoft.com/office/officeart/2008/layout/LinedList"/>
    <dgm:cxn modelId="{AD988827-402A-604A-9933-21894ECF961E}" type="presParOf" srcId="{096F403C-5DC6-8C46-9507-4497584ADA7B}" destId="{7C598D52-40F9-4547-BB10-2372A72E5CC4}" srcOrd="0" destOrd="0" presId="urn:microsoft.com/office/officeart/2008/layout/LinedList"/>
    <dgm:cxn modelId="{3BD22E3B-2C21-A640-B3A7-C53BCFF00CE4}" type="presParOf" srcId="{096F403C-5DC6-8C46-9507-4497584ADA7B}" destId="{D66E82F0-53F2-F94E-807B-DF5A522042F5}" srcOrd="1" destOrd="0" presId="urn:microsoft.com/office/officeart/2008/layout/LinedList"/>
    <dgm:cxn modelId="{B3E51972-0787-0E44-815D-1BFC160CD67C}" type="presParOf" srcId="{096F403C-5DC6-8C46-9507-4497584ADA7B}" destId="{7D0F154D-FF2D-E044-8BAB-40B296FF7C47}" srcOrd="2" destOrd="0" presId="urn:microsoft.com/office/officeart/2008/layout/LinedList"/>
    <dgm:cxn modelId="{DFAFFBBC-56B6-2643-BC8A-A42FF3D7E033}" type="presParOf" srcId="{5AC53FD0-8ECD-9B42-AF7E-97FE1ABFB4D3}" destId="{574F0F76-092A-DB42-932D-6131D5046C6B}" srcOrd="2" destOrd="0" presId="urn:microsoft.com/office/officeart/2008/layout/LinedList"/>
    <dgm:cxn modelId="{0DE9C8F8-F877-BA4A-9FC8-5A638534B410}" type="presParOf" srcId="{5AC53FD0-8ECD-9B42-AF7E-97FE1ABFB4D3}" destId="{E64BD59A-2824-3A48-8AC4-AA1B779924BF}" srcOrd="3" destOrd="0" presId="urn:microsoft.com/office/officeart/2008/layout/LinedList"/>
    <dgm:cxn modelId="{25D7E1AE-2870-0C4D-90D2-E27ACFD3FAB7}" type="presParOf" srcId="{5AC53FD0-8ECD-9B42-AF7E-97FE1ABFB4D3}" destId="{4457A9E9-30A0-5643-8EA8-DE0F9B6042CA}" srcOrd="4" destOrd="0" presId="urn:microsoft.com/office/officeart/2008/layout/LinedList"/>
    <dgm:cxn modelId="{59D82754-3D55-8545-96DA-33DF90F42DFA}" type="presParOf" srcId="{4457A9E9-30A0-5643-8EA8-DE0F9B6042CA}" destId="{ED364343-9FE2-1346-B3A0-3A0DB745F8DE}" srcOrd="0" destOrd="0" presId="urn:microsoft.com/office/officeart/2008/layout/LinedList"/>
    <dgm:cxn modelId="{BE08853F-1B11-6241-8ACB-663D00CBB62E}" type="presParOf" srcId="{4457A9E9-30A0-5643-8EA8-DE0F9B6042CA}" destId="{7A2DF80B-1DDD-4943-852F-18E92D929951}" srcOrd="1" destOrd="0" presId="urn:microsoft.com/office/officeart/2008/layout/LinedList"/>
    <dgm:cxn modelId="{267C9204-43B5-7749-9180-CC736F6A0660}" type="presParOf" srcId="{4457A9E9-30A0-5643-8EA8-DE0F9B6042CA}" destId="{DB36DFB9-FEFE-F246-87AD-2166386501FB}" srcOrd="2" destOrd="0" presId="urn:microsoft.com/office/officeart/2008/layout/LinedList"/>
    <dgm:cxn modelId="{07CAA4ED-AF28-AE40-B141-4320ECBF57E2}" type="presParOf" srcId="{5AC53FD0-8ECD-9B42-AF7E-97FE1ABFB4D3}" destId="{30D09FF8-F28B-6844-A40D-FB25399642EC}" srcOrd="5" destOrd="0" presId="urn:microsoft.com/office/officeart/2008/layout/LinedList"/>
    <dgm:cxn modelId="{7BBBEE36-ED4F-1D49-BC55-159B8E5864E1}" type="presParOf" srcId="{5AC53FD0-8ECD-9B42-AF7E-97FE1ABFB4D3}" destId="{629B8E8A-5EE2-9944-ABDC-FDE702E70E95}" srcOrd="6" destOrd="0" presId="urn:microsoft.com/office/officeart/2008/layout/LinedList"/>
    <dgm:cxn modelId="{9B3A801B-4FD6-3345-877E-BFD22E53EA0E}" type="presParOf" srcId="{803F67D9-44D7-4349-8D5C-100896C4FE75}" destId="{8BF9DB55-7213-1842-8622-AE7C3E9D31AA}" srcOrd="2" destOrd="0" presId="urn:microsoft.com/office/officeart/2008/layout/LinedList"/>
    <dgm:cxn modelId="{04930CC7-819A-864B-8E35-E378DF41EA90}" type="presParOf" srcId="{803F67D9-44D7-4349-8D5C-100896C4FE75}" destId="{2192A725-B35E-CB4F-A185-919BA907B429}" srcOrd="3" destOrd="0" presId="urn:microsoft.com/office/officeart/2008/layout/LinedList"/>
    <dgm:cxn modelId="{388E2497-A9C9-E34E-856D-C9875CB19552}" type="presParOf" srcId="{2192A725-B35E-CB4F-A185-919BA907B429}" destId="{27E5D8F3-2EC4-8247-BCBF-246C4BE32761}" srcOrd="0" destOrd="0" presId="urn:microsoft.com/office/officeart/2008/layout/LinedList"/>
    <dgm:cxn modelId="{11DEF8BF-DCCE-424E-97D1-E1B58332A85C}" type="presParOf" srcId="{2192A725-B35E-CB4F-A185-919BA907B429}" destId="{3013BB68-3C76-7144-82D2-EF4868F886A2}" srcOrd="1" destOrd="0" presId="urn:microsoft.com/office/officeart/2008/layout/LinedList"/>
    <dgm:cxn modelId="{04202979-828E-FD47-BC04-B9F9390F379C}" type="presParOf" srcId="{3013BB68-3C76-7144-82D2-EF4868F886A2}" destId="{8648C388-0F51-7248-A377-EB46D99FBFF6}" srcOrd="0" destOrd="0" presId="urn:microsoft.com/office/officeart/2008/layout/LinedList"/>
    <dgm:cxn modelId="{65F25666-C7D6-EB42-A115-003984FED88A}" type="presParOf" srcId="{3013BB68-3C76-7144-82D2-EF4868F886A2}" destId="{09F97232-1D66-654C-8C9E-6BF23F54D9D1}" srcOrd="1" destOrd="0" presId="urn:microsoft.com/office/officeart/2008/layout/LinedList"/>
    <dgm:cxn modelId="{CEBF5BF0-0A5B-794F-9228-E74F0DE93EE2}" type="presParOf" srcId="{09F97232-1D66-654C-8C9E-6BF23F54D9D1}" destId="{ACBB47A3-7FD9-F14F-B88C-DAB52BEBAEC9}" srcOrd="0" destOrd="0" presId="urn:microsoft.com/office/officeart/2008/layout/LinedList"/>
    <dgm:cxn modelId="{3915240F-02DC-7D4B-BF3A-4783D7499236}" type="presParOf" srcId="{09F97232-1D66-654C-8C9E-6BF23F54D9D1}" destId="{7BC5A79B-4C4D-274B-A2CD-E167F77AD952}" srcOrd="1" destOrd="0" presId="urn:microsoft.com/office/officeart/2008/layout/LinedList"/>
    <dgm:cxn modelId="{B19D95C4-E38C-1E49-A99C-DF15124F1649}" type="presParOf" srcId="{09F97232-1D66-654C-8C9E-6BF23F54D9D1}" destId="{01B269D1-5B1E-0340-AFF1-60594F36E193}" srcOrd="2" destOrd="0" presId="urn:microsoft.com/office/officeart/2008/layout/LinedList"/>
    <dgm:cxn modelId="{631D0B42-7ABE-5843-8D93-ACA9EA7673F5}" type="presParOf" srcId="{01B269D1-5B1E-0340-AFF1-60594F36E193}" destId="{43FF39A3-F869-CD4F-8E0E-E576FCE3629B}" srcOrd="0" destOrd="0" presId="urn:microsoft.com/office/officeart/2008/layout/LinedList"/>
    <dgm:cxn modelId="{7CCD50BC-96B2-5842-B80C-91C18EC557FB}" type="presParOf" srcId="{43FF39A3-F869-CD4F-8E0E-E576FCE3629B}" destId="{6B445561-3EB3-A64D-BD9C-EAB3FD0C81CA}" srcOrd="0" destOrd="0" presId="urn:microsoft.com/office/officeart/2008/layout/LinedList"/>
    <dgm:cxn modelId="{D2F9FBBA-7806-5C47-9172-A39A84FFE9FD}" type="presParOf" srcId="{43FF39A3-F869-CD4F-8E0E-E576FCE3629B}" destId="{DB10366D-8821-1748-A1AF-90F216A39A6F}" srcOrd="1" destOrd="0" presId="urn:microsoft.com/office/officeart/2008/layout/LinedList"/>
    <dgm:cxn modelId="{1A452FD8-16BD-A84E-BABF-B148996FF9F1}" type="presParOf" srcId="{43FF39A3-F869-CD4F-8E0E-E576FCE3629B}" destId="{C748F8F4-2AA2-E84F-9B02-C9DB8196117A}" srcOrd="2" destOrd="0" presId="urn:microsoft.com/office/officeart/2008/layout/LinedList"/>
    <dgm:cxn modelId="{D702E34F-8718-994E-9AE3-E2E6D0CB486F}" type="presParOf" srcId="{3013BB68-3C76-7144-82D2-EF4868F886A2}" destId="{3B26305C-6024-F241-ADF4-F456A6643B7B}" srcOrd="2" destOrd="0" presId="urn:microsoft.com/office/officeart/2008/layout/LinedList"/>
    <dgm:cxn modelId="{47EA6A94-21C1-9C49-9A9D-097D0BFBBA57}" type="presParOf" srcId="{3013BB68-3C76-7144-82D2-EF4868F886A2}" destId="{34D0FB73-EFED-8546-85C5-95FA14B7C0A1}" srcOrd="3" destOrd="0" presId="urn:microsoft.com/office/officeart/2008/layout/LinedList"/>
    <dgm:cxn modelId="{627E3681-2496-294E-A630-4C455A785B59}" type="presParOf" srcId="{3013BB68-3C76-7144-82D2-EF4868F886A2}" destId="{751432B9-8EF0-A547-895B-2FB22A51F121}" srcOrd="4" destOrd="0" presId="urn:microsoft.com/office/officeart/2008/layout/LinedList"/>
    <dgm:cxn modelId="{E533082C-06C3-F442-B35F-F9C15D3A606E}" type="presParOf" srcId="{751432B9-8EF0-A547-895B-2FB22A51F121}" destId="{6B2EC992-E836-694A-8401-C8981DD6152E}" srcOrd="0" destOrd="0" presId="urn:microsoft.com/office/officeart/2008/layout/LinedList"/>
    <dgm:cxn modelId="{3F8CA482-3ECF-174E-AC86-DBF34DA32EAB}" type="presParOf" srcId="{751432B9-8EF0-A547-895B-2FB22A51F121}" destId="{E58522F2-74F2-404B-912F-FD5B21B54FB4}" srcOrd="1" destOrd="0" presId="urn:microsoft.com/office/officeart/2008/layout/LinedList"/>
    <dgm:cxn modelId="{0718570E-D898-5C4D-BF56-D6C1DEB97A4F}" type="presParOf" srcId="{751432B9-8EF0-A547-895B-2FB22A51F121}" destId="{4443BB68-1068-8841-B672-D35DBACD3F18}" srcOrd="2" destOrd="0" presId="urn:microsoft.com/office/officeart/2008/layout/LinedList"/>
    <dgm:cxn modelId="{E4A00CF4-C1FB-D74A-ABB5-0E88DDD24603}" type="presParOf" srcId="{4443BB68-1068-8841-B672-D35DBACD3F18}" destId="{C86EF068-6636-C642-91A3-DC41E85CD3D9}" srcOrd="0" destOrd="0" presId="urn:microsoft.com/office/officeart/2008/layout/LinedList"/>
    <dgm:cxn modelId="{0DA47D95-6C7B-3642-A5EE-3A29BFE06E46}" type="presParOf" srcId="{C86EF068-6636-C642-91A3-DC41E85CD3D9}" destId="{90AFBEB6-02A4-5141-B78B-058D965DBC9C}" srcOrd="0" destOrd="0" presId="urn:microsoft.com/office/officeart/2008/layout/LinedList"/>
    <dgm:cxn modelId="{44852B9D-0482-C14E-82FC-73C4CE7B5A9E}" type="presParOf" srcId="{C86EF068-6636-C642-91A3-DC41E85CD3D9}" destId="{5CCF34C4-7C60-2743-87D0-DA1D87774CFD}" srcOrd="1" destOrd="0" presId="urn:microsoft.com/office/officeart/2008/layout/LinedList"/>
    <dgm:cxn modelId="{F315684B-6171-6D45-81BB-8AFCF60EC4ED}" type="presParOf" srcId="{C86EF068-6636-C642-91A3-DC41E85CD3D9}" destId="{FED18641-0FC7-8B47-9D8E-0423CC5CAD14}" srcOrd="2" destOrd="0" presId="urn:microsoft.com/office/officeart/2008/layout/LinedList"/>
    <dgm:cxn modelId="{DD61689A-C4F9-1C41-98EB-B29599C8855C}" type="presParOf" srcId="{3013BB68-3C76-7144-82D2-EF4868F886A2}" destId="{DBC7300A-D2E5-5448-BD43-DA7034EA9F8E}" srcOrd="5" destOrd="0" presId="urn:microsoft.com/office/officeart/2008/layout/LinedList"/>
    <dgm:cxn modelId="{F8D27D66-5C4E-6D45-8D39-CC4A34DA95AE}" type="presParOf" srcId="{3013BB68-3C76-7144-82D2-EF4868F886A2}" destId="{6647C38B-EEA5-0646-950C-8FBFB3D54F6A}" srcOrd="6" destOrd="0" presId="urn:microsoft.com/office/officeart/2008/layout/LinedList"/>
    <dgm:cxn modelId="{814C8139-D5DE-2543-9496-B6B3C6CCCE7A}" type="presParOf" srcId="{3013BB68-3C76-7144-82D2-EF4868F886A2}" destId="{65BFCA86-C84D-1948-9370-AAF9ABB44D28}" srcOrd="7" destOrd="0" presId="urn:microsoft.com/office/officeart/2008/layout/LinedList"/>
    <dgm:cxn modelId="{3386A53C-75CB-124D-B3AB-851464F48B5C}" type="presParOf" srcId="{65BFCA86-C84D-1948-9370-AAF9ABB44D28}" destId="{96390129-E3FE-A644-A3F6-BCB5D441BAFA}" srcOrd="0" destOrd="0" presId="urn:microsoft.com/office/officeart/2008/layout/LinedList"/>
    <dgm:cxn modelId="{41429BAC-35A4-8C4F-ABC3-771D69643FE3}" type="presParOf" srcId="{65BFCA86-C84D-1948-9370-AAF9ABB44D28}" destId="{ED157E68-D74E-284E-831E-6BD6EB929EB2}" srcOrd="1" destOrd="0" presId="urn:microsoft.com/office/officeart/2008/layout/LinedList"/>
    <dgm:cxn modelId="{22B64AC6-0F34-B94F-B2F5-143B0E41E3E1}" type="presParOf" srcId="{65BFCA86-C84D-1948-9370-AAF9ABB44D28}" destId="{69E82707-37EF-6746-AD9F-0537A2E90D5F}" srcOrd="2" destOrd="0" presId="urn:microsoft.com/office/officeart/2008/layout/LinedList"/>
    <dgm:cxn modelId="{EF25B32F-9001-0D4D-B1CA-32FB610A3D58}" type="presParOf" srcId="{69E82707-37EF-6746-AD9F-0537A2E90D5F}" destId="{73000C2E-3154-3443-9255-48DC9E4B0C10}" srcOrd="0" destOrd="0" presId="urn:microsoft.com/office/officeart/2008/layout/LinedList"/>
    <dgm:cxn modelId="{DF26DE79-497F-C44B-9015-D60D2E18429A}" type="presParOf" srcId="{73000C2E-3154-3443-9255-48DC9E4B0C10}" destId="{05E9AC62-3EAE-CA4D-87D8-80AE3935D834}" srcOrd="0" destOrd="0" presId="urn:microsoft.com/office/officeart/2008/layout/LinedList"/>
    <dgm:cxn modelId="{AD69993F-62BD-2147-8B05-A1F35DCC16D6}" type="presParOf" srcId="{73000C2E-3154-3443-9255-48DC9E4B0C10}" destId="{CC1A6F11-DF8A-7A40-A44D-99E79D238069}" srcOrd="1" destOrd="0" presId="urn:microsoft.com/office/officeart/2008/layout/LinedList"/>
    <dgm:cxn modelId="{A416A4B9-7601-8F4D-BC36-D9344B204282}" type="presParOf" srcId="{73000C2E-3154-3443-9255-48DC9E4B0C10}" destId="{A1B00347-DC02-A642-BB08-90D7DE6D8275}" srcOrd="2" destOrd="0" presId="urn:microsoft.com/office/officeart/2008/layout/LinedList"/>
    <dgm:cxn modelId="{0DD74D8C-53DB-C44F-A29B-B0E47C05B078}" type="presParOf" srcId="{3013BB68-3C76-7144-82D2-EF4868F886A2}" destId="{CC54FF71-9CEC-4B4A-9E10-6F26BB2D3335}" srcOrd="8" destOrd="0" presId="urn:microsoft.com/office/officeart/2008/layout/LinedList"/>
    <dgm:cxn modelId="{5A44A242-DB9F-E94F-82F5-E97574775CA7}" type="presParOf" srcId="{3013BB68-3C76-7144-82D2-EF4868F886A2}" destId="{DED92A49-B5DA-814F-B017-5BF14343E233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3AED74BD-7176-494F-92A1-02DDF3160B0A}" type="doc">
      <dgm:prSet loTypeId="urn:microsoft.com/office/officeart/2008/layout/LinedList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012ECF7-BB33-A843-B820-602A1B0BBBB7}">
      <dgm:prSet phldrT="[Текст]" custT="1"/>
      <dgm:spPr/>
      <dgm:t>
        <a:bodyPr/>
        <a:lstStyle/>
        <a:p>
          <a:r>
            <a:rPr lang="en-US" sz="1600" b="1" dirty="0" smtClean="0"/>
            <a:t>Identification of switching </a:t>
          </a:r>
          <a:endParaRPr lang="ru-RU" sz="1600" b="1" dirty="0"/>
        </a:p>
      </dgm:t>
    </dgm:pt>
    <dgm:pt modelId="{1193D019-5EE6-7C4D-A0F2-BF67CC409D7C}" type="parTrans" cxnId="{D38FC5C9-1299-264E-AB4A-E439037B4041}">
      <dgm:prSet/>
      <dgm:spPr/>
      <dgm:t>
        <a:bodyPr/>
        <a:lstStyle/>
        <a:p>
          <a:endParaRPr lang="ru-RU" sz="1600"/>
        </a:p>
      </dgm:t>
    </dgm:pt>
    <dgm:pt modelId="{5B55CEE3-D377-B64A-B9E7-FE36867DCD35}" type="sibTrans" cxnId="{D38FC5C9-1299-264E-AB4A-E439037B4041}">
      <dgm:prSet/>
      <dgm:spPr/>
      <dgm:t>
        <a:bodyPr/>
        <a:lstStyle/>
        <a:p>
          <a:endParaRPr lang="ru-RU" sz="1600"/>
        </a:p>
      </dgm:t>
    </dgm:pt>
    <dgm:pt modelId="{A22AFE53-3093-EC4D-A15F-57761D3C63FC}">
      <dgm:prSet phldrT="[Текст]" custT="1"/>
      <dgm:spPr/>
      <dgm:t>
        <a:bodyPr/>
        <a:lstStyle/>
        <a:p>
          <a:r>
            <a:rPr lang="en-US" sz="1600" b="1" dirty="0" smtClean="0"/>
            <a:t>Estimation of the probability to switch</a:t>
          </a:r>
          <a:endParaRPr lang="ru-RU" sz="1600" b="1" dirty="0"/>
        </a:p>
      </dgm:t>
    </dgm:pt>
    <dgm:pt modelId="{00EB44ED-FECD-8848-9AA6-DB6F8793830B}" type="parTrans" cxnId="{80F43787-D3F7-714D-8C69-C1B859D104A9}">
      <dgm:prSet/>
      <dgm:spPr/>
      <dgm:t>
        <a:bodyPr/>
        <a:lstStyle/>
        <a:p>
          <a:endParaRPr lang="ru-RU" sz="1600"/>
        </a:p>
      </dgm:t>
    </dgm:pt>
    <dgm:pt modelId="{3357C52C-7EC7-A14A-92CB-DF42888A7A7C}" type="sibTrans" cxnId="{80F43787-D3F7-714D-8C69-C1B859D104A9}">
      <dgm:prSet/>
      <dgm:spPr/>
      <dgm:t>
        <a:bodyPr/>
        <a:lstStyle/>
        <a:p>
          <a:endParaRPr lang="ru-RU" sz="1600"/>
        </a:p>
      </dgm:t>
    </dgm:pt>
    <dgm:pt modelId="{6319D977-E45A-3045-97AC-C968CC88B0A7}">
      <dgm:prSet phldrT="[Текст]" custT="1"/>
      <dgm:spPr/>
      <dgm:t>
        <a:bodyPr/>
        <a:lstStyle/>
        <a:p>
          <a:r>
            <a:rPr lang="en-US" sz="1600" b="1" dirty="0" smtClean="0"/>
            <a:t>Estimation of the moderation effects of switching</a:t>
          </a:r>
          <a:r>
            <a:rPr lang="en-US" sz="1600" b="1" baseline="0" dirty="0" smtClean="0"/>
            <a:t> to innovative strategy</a:t>
          </a:r>
        </a:p>
      </dgm:t>
    </dgm:pt>
    <dgm:pt modelId="{23A4C6AB-57B8-AE4B-8A66-61C98276DD72}" type="parTrans" cxnId="{18EAF6A8-910C-2344-9194-2B434239A5F9}">
      <dgm:prSet/>
      <dgm:spPr/>
      <dgm:t>
        <a:bodyPr/>
        <a:lstStyle/>
        <a:p>
          <a:endParaRPr lang="ru-RU" sz="1600"/>
        </a:p>
      </dgm:t>
    </dgm:pt>
    <dgm:pt modelId="{C881C01D-65D4-AC48-BB7F-CFB2D2704778}" type="sibTrans" cxnId="{18EAF6A8-910C-2344-9194-2B434239A5F9}">
      <dgm:prSet/>
      <dgm:spPr/>
      <dgm:t>
        <a:bodyPr/>
        <a:lstStyle/>
        <a:p>
          <a:endParaRPr lang="ru-RU" sz="1600"/>
        </a:p>
      </dgm:t>
    </dgm:pt>
    <dgm:pt modelId="{D8981077-42B9-DC48-ABE4-72790E0E57AE}">
      <dgm:prSet phldrT="[Текст]" custT="1"/>
      <dgm:spPr>
        <a:blipFill rotWithShape="0">
          <a:blip xmlns:r="http://schemas.openxmlformats.org/officeDocument/2006/relationships" r:embed="rId1"/>
          <a:stretch>
            <a:fillRect b="-22000"/>
          </a:stretch>
        </a:blipFill>
      </dgm:spPr>
      <dgm:t>
        <a:bodyPr/>
        <a:lstStyle/>
        <a:p>
          <a:r>
            <a:rPr lang="ru-RU">
              <a:noFill/>
            </a:rPr>
            <a:t> </a:t>
          </a:r>
        </a:p>
      </dgm:t>
    </dgm:pt>
    <dgm:pt modelId="{E8AABC25-1CDC-2945-93AA-0D5E05D37867}" type="parTrans" cxnId="{6FE907E5-8A6F-624B-92F9-2C7EF0B57C82}">
      <dgm:prSet/>
      <dgm:spPr/>
      <dgm:t>
        <a:bodyPr/>
        <a:lstStyle/>
        <a:p>
          <a:endParaRPr lang="ru-RU" sz="1600"/>
        </a:p>
      </dgm:t>
    </dgm:pt>
    <dgm:pt modelId="{7DAC58D7-BF4B-1D4B-9D71-D7AB96AD59A0}" type="sibTrans" cxnId="{6FE907E5-8A6F-624B-92F9-2C7EF0B57C82}">
      <dgm:prSet/>
      <dgm:spPr/>
      <dgm:t>
        <a:bodyPr/>
        <a:lstStyle/>
        <a:p>
          <a:endParaRPr lang="ru-RU" sz="1600"/>
        </a:p>
      </dgm:t>
    </dgm:pt>
    <dgm:pt modelId="{75D736FD-2D80-8F4E-8362-1A7E04122FB4}">
      <dgm:prSet phldrT="[Текст]" custT="1"/>
      <dgm:spPr/>
      <dgm:t>
        <a:bodyPr/>
        <a:lstStyle/>
        <a:p>
          <a:r>
            <a:rPr lang="en-US" sz="1600" dirty="0" smtClean="0"/>
            <a:t>if intangible assets increase: any increase, 25% increase, 50% increase, 75% increase, doubling </a:t>
          </a:r>
          <a:endParaRPr lang="ru-RU" sz="1600" dirty="0"/>
        </a:p>
      </dgm:t>
    </dgm:pt>
    <dgm:pt modelId="{A0B6B662-4A04-D544-8213-18925FCBF406}" type="parTrans" cxnId="{4885144C-6438-5947-B4CD-4FE7303FA8CB}">
      <dgm:prSet/>
      <dgm:spPr/>
      <dgm:t>
        <a:bodyPr/>
        <a:lstStyle/>
        <a:p>
          <a:endParaRPr lang="ru-RU" sz="1600"/>
        </a:p>
      </dgm:t>
    </dgm:pt>
    <dgm:pt modelId="{3FD56240-9715-3345-827C-F0757AFBE5B4}" type="sibTrans" cxnId="{4885144C-6438-5947-B4CD-4FE7303FA8CB}">
      <dgm:prSet/>
      <dgm:spPr/>
      <dgm:t>
        <a:bodyPr/>
        <a:lstStyle/>
        <a:p>
          <a:endParaRPr lang="ru-RU" sz="1600"/>
        </a:p>
      </dgm:t>
    </dgm:pt>
    <dgm:pt modelId="{42E621B2-F863-9643-8416-B90A4241D253}">
      <dgm:prSet phldrT="[Текст]" custT="1"/>
      <dgm:spPr/>
      <dgm:t>
        <a:bodyPr/>
        <a:lstStyle/>
        <a:p>
          <a:r>
            <a:rPr lang="en-US" sz="1600" dirty="0" smtClean="0"/>
            <a:t>if a company invested in R&amp;D in 1 or 2 years before</a:t>
          </a:r>
          <a:endParaRPr lang="ru-RU" sz="1600" dirty="0"/>
        </a:p>
      </dgm:t>
    </dgm:pt>
    <dgm:pt modelId="{56D76E34-3796-C947-BE8C-5B840D9EB63D}" type="parTrans" cxnId="{ED9C45FB-3327-CB4C-AD38-660C76D5A8DA}">
      <dgm:prSet/>
      <dgm:spPr/>
      <dgm:t>
        <a:bodyPr/>
        <a:lstStyle/>
        <a:p>
          <a:endParaRPr lang="ru-RU" sz="1600"/>
        </a:p>
      </dgm:t>
    </dgm:pt>
    <dgm:pt modelId="{6C02D33D-17F6-E64A-8FBC-F22D942A8C43}" type="sibTrans" cxnId="{ED9C45FB-3327-CB4C-AD38-660C76D5A8DA}">
      <dgm:prSet/>
      <dgm:spPr/>
      <dgm:t>
        <a:bodyPr/>
        <a:lstStyle/>
        <a:p>
          <a:endParaRPr lang="ru-RU" sz="1600"/>
        </a:p>
      </dgm:t>
    </dgm:pt>
    <dgm:pt modelId="{637BBFF5-B5EA-EE4A-835E-97193D506579}">
      <dgm:prSet phldrT="[Текст]" custT="1"/>
      <dgm:spPr/>
      <dgm:t>
        <a:bodyPr/>
        <a:lstStyle/>
        <a:p>
          <a:r>
            <a:rPr lang="en-US" sz="1600" i="1" dirty="0" err="1" smtClean="0"/>
            <a:t>y</a:t>
          </a:r>
          <a:r>
            <a:rPr lang="en-US" sz="1600" i="1" baseline="-25000" dirty="0" err="1" smtClean="0"/>
            <a:t>it</a:t>
          </a:r>
          <a:r>
            <a:rPr lang="en-US" sz="1600" i="1" dirty="0" smtClean="0"/>
            <a:t>- switching to innovative strategy</a:t>
          </a:r>
        </a:p>
        <a:p>
          <a:r>
            <a:rPr lang="en-US" sz="1600" i="1" dirty="0" err="1" smtClean="0"/>
            <a:t>X</a:t>
          </a:r>
          <a:r>
            <a:rPr lang="en-US" sz="1600" i="1" baseline="-25000" dirty="0" err="1" smtClean="0"/>
            <a:t>it</a:t>
          </a:r>
          <a:r>
            <a:rPr lang="en-US" sz="1600" i="1" baseline="0" dirty="0" smtClean="0"/>
            <a:t>-vector of factors: profit from the “status quo” strategy, crisis, size effect</a:t>
          </a:r>
          <a:endParaRPr lang="ru-RU" sz="1600" i="1" dirty="0"/>
        </a:p>
      </dgm:t>
    </dgm:pt>
    <dgm:pt modelId="{24AE1341-09FC-224F-BC71-6A178202F7AD}" type="parTrans" cxnId="{EC99156E-58CF-1543-9448-5EC53BE66657}">
      <dgm:prSet/>
      <dgm:spPr/>
      <dgm:t>
        <a:bodyPr/>
        <a:lstStyle/>
        <a:p>
          <a:endParaRPr lang="ru-RU" sz="1600"/>
        </a:p>
      </dgm:t>
    </dgm:pt>
    <dgm:pt modelId="{7F0D83F6-489A-A841-8CB3-A571D95AB8DF}" type="sibTrans" cxnId="{EC99156E-58CF-1543-9448-5EC53BE66657}">
      <dgm:prSet/>
      <dgm:spPr/>
      <dgm:t>
        <a:bodyPr/>
        <a:lstStyle/>
        <a:p>
          <a:endParaRPr lang="ru-RU" sz="1600"/>
        </a:p>
      </dgm:t>
    </dgm:pt>
    <dgm:pt modelId="{4613817D-5471-D447-AAB8-F3770DEF3F4F}">
      <dgm:prSet phldrT="[Текст]" custT="1"/>
      <dgm:spPr/>
      <dgm:t>
        <a:bodyPr/>
        <a:lstStyle/>
        <a:p>
          <a:endParaRPr lang="ru-RU" sz="1600" dirty="0"/>
        </a:p>
      </dgm:t>
    </dgm:pt>
    <dgm:pt modelId="{A6696549-CD93-9748-A1CE-5ED9545E0FA9}" type="parTrans" cxnId="{D8996E12-18E3-4D4A-9F32-B587D8D83221}">
      <dgm:prSet/>
      <dgm:spPr/>
      <dgm:t>
        <a:bodyPr/>
        <a:lstStyle/>
        <a:p>
          <a:endParaRPr lang="ru-RU" sz="1600"/>
        </a:p>
      </dgm:t>
    </dgm:pt>
    <dgm:pt modelId="{E5B31625-DC92-3144-8E53-F7FC8CD7D1FF}" type="sibTrans" cxnId="{D8996E12-18E3-4D4A-9F32-B587D8D83221}">
      <dgm:prSet/>
      <dgm:spPr/>
      <dgm:t>
        <a:bodyPr/>
        <a:lstStyle/>
        <a:p>
          <a:endParaRPr lang="ru-RU" sz="1600"/>
        </a:p>
      </dgm:t>
    </dgm:pt>
    <dgm:pt modelId="{E83285D2-A6ED-0E4D-9AFF-E4D23C55FE3C}">
      <dgm:prSet phldrT="[Текст]" custT="1"/>
      <dgm:spPr/>
      <dgm:t>
        <a:bodyPr/>
        <a:lstStyle/>
        <a:p>
          <a:r>
            <a:rPr lang="en-US" sz="1600" i="1" dirty="0" err="1" smtClean="0"/>
            <a:t>y</a:t>
          </a:r>
          <a:r>
            <a:rPr lang="en-US" sz="1600" i="1" baseline="-25000" dirty="0" err="1" smtClean="0"/>
            <a:t>it</a:t>
          </a:r>
          <a:r>
            <a:rPr lang="en-US" sz="1600" i="1" dirty="0" smtClean="0"/>
            <a:t>- performance indicator</a:t>
          </a:r>
        </a:p>
        <a:p>
          <a:r>
            <a:rPr lang="en-US" sz="1600" i="1" baseline="0" dirty="0" err="1" smtClean="0"/>
            <a:t>x</a:t>
          </a:r>
          <a:r>
            <a:rPr lang="en-US" sz="1600" i="1" baseline="-25000" dirty="0" err="1" smtClean="0"/>
            <a:t>it</a:t>
          </a:r>
          <a:r>
            <a:rPr lang="en-US" sz="1600" i="1" baseline="0" dirty="0" smtClean="0"/>
            <a:t>- intangible assets in previous year</a:t>
          </a:r>
        </a:p>
        <a:p>
          <a:r>
            <a:rPr lang="en-US" sz="1600" i="1" baseline="0" dirty="0" smtClean="0"/>
            <a:t>z</a:t>
          </a:r>
          <a:r>
            <a:rPr lang="en-US" sz="1600" i="1" baseline="-25000" dirty="0" smtClean="0"/>
            <a:t>it</a:t>
          </a:r>
          <a:r>
            <a:rPr lang="en-US" sz="1600" i="1" baseline="0" dirty="0" smtClean="0"/>
            <a:t>-dummy variable: switching</a:t>
          </a:r>
        </a:p>
        <a:p>
          <a:r>
            <a:rPr lang="en-US" sz="1600" i="1" baseline="0" dirty="0" err="1" smtClean="0"/>
            <a:t>t</a:t>
          </a:r>
          <a:r>
            <a:rPr lang="en-US" sz="1600" i="1" baseline="-25000" dirty="0" err="1" smtClean="0"/>
            <a:t>c</a:t>
          </a:r>
          <a:r>
            <a:rPr lang="en-US" sz="1600" i="1" baseline="0" dirty="0" smtClean="0"/>
            <a:t>-dummy variable: crisis 2008-2009</a:t>
          </a:r>
        </a:p>
        <a:p>
          <a:r>
            <a:rPr lang="en-US" sz="1600" baseline="0" dirty="0" smtClean="0"/>
            <a:t> </a:t>
          </a:r>
          <a:endParaRPr lang="ru-RU" sz="1600" dirty="0"/>
        </a:p>
      </dgm:t>
    </dgm:pt>
    <dgm:pt modelId="{4FA82DA6-32A9-4E40-911A-D644223BB221}" type="parTrans" cxnId="{CBB6CA3A-F2C4-124E-A62E-0CDF32236B48}">
      <dgm:prSet/>
      <dgm:spPr/>
      <dgm:t>
        <a:bodyPr/>
        <a:lstStyle/>
        <a:p>
          <a:endParaRPr lang="ru-RU" sz="1600"/>
        </a:p>
      </dgm:t>
    </dgm:pt>
    <dgm:pt modelId="{B6072C1C-905F-C144-8331-9E20AADDB705}" type="sibTrans" cxnId="{CBB6CA3A-F2C4-124E-A62E-0CDF32236B48}">
      <dgm:prSet/>
      <dgm:spPr/>
      <dgm:t>
        <a:bodyPr/>
        <a:lstStyle/>
        <a:p>
          <a:endParaRPr lang="ru-RU" sz="1600"/>
        </a:p>
      </dgm:t>
    </dgm:pt>
    <dgm:pt modelId="{C545B434-D400-A941-8510-F93947DC6004}" type="pres">
      <dgm:prSet presAssocID="{3AED74BD-7176-494F-92A1-02DDF3160B0A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8E1F909D-4CA3-334D-8461-67D3544D3CDA}" type="pres">
      <dgm:prSet presAssocID="{E012ECF7-BB33-A843-B820-602A1B0BBBB7}" presName="thickLine" presStyleLbl="alignNode1" presStyleIdx="0" presStyleCnt="3"/>
      <dgm:spPr/>
    </dgm:pt>
    <dgm:pt modelId="{7B68ADDA-FE9E-5D42-8BB0-263FAB9F8E01}" type="pres">
      <dgm:prSet presAssocID="{E012ECF7-BB33-A843-B820-602A1B0BBBB7}" presName="horz1" presStyleCnt="0"/>
      <dgm:spPr/>
    </dgm:pt>
    <dgm:pt modelId="{A5F441A0-22D3-9A4E-9E4F-C111F7E02DCA}" type="pres">
      <dgm:prSet presAssocID="{E012ECF7-BB33-A843-B820-602A1B0BBBB7}" presName="tx1" presStyleLbl="revTx" presStyleIdx="0" presStyleCnt="9"/>
      <dgm:spPr/>
      <dgm:t>
        <a:bodyPr/>
        <a:lstStyle/>
        <a:p>
          <a:endParaRPr lang="ru-RU"/>
        </a:p>
      </dgm:t>
    </dgm:pt>
    <dgm:pt modelId="{88D4B31A-3A33-4640-A8F1-9975C9E66D26}" type="pres">
      <dgm:prSet presAssocID="{E012ECF7-BB33-A843-B820-602A1B0BBBB7}" presName="vert1" presStyleCnt="0"/>
      <dgm:spPr/>
    </dgm:pt>
    <dgm:pt modelId="{ACDA4204-8F3A-3C48-A950-2CA129A93190}" type="pres">
      <dgm:prSet presAssocID="{75D736FD-2D80-8F4E-8362-1A7E04122FB4}" presName="vertSpace2a" presStyleCnt="0"/>
      <dgm:spPr/>
    </dgm:pt>
    <dgm:pt modelId="{91B625DD-3F0D-5F4E-8AC0-E343B2C61030}" type="pres">
      <dgm:prSet presAssocID="{75D736FD-2D80-8F4E-8362-1A7E04122FB4}" presName="horz2" presStyleCnt="0"/>
      <dgm:spPr/>
    </dgm:pt>
    <dgm:pt modelId="{5FD79A36-BEA6-4D4C-B45F-43F3AFB5DE2B}" type="pres">
      <dgm:prSet presAssocID="{75D736FD-2D80-8F4E-8362-1A7E04122FB4}" presName="horzSpace2" presStyleCnt="0"/>
      <dgm:spPr/>
    </dgm:pt>
    <dgm:pt modelId="{05C70DDD-2B00-A848-9CA8-988A0F0DB99D}" type="pres">
      <dgm:prSet presAssocID="{75D736FD-2D80-8F4E-8362-1A7E04122FB4}" presName="tx2" presStyleLbl="revTx" presStyleIdx="1" presStyleCnt="9" custScaleX="101992" custScaleY="55144"/>
      <dgm:spPr/>
      <dgm:t>
        <a:bodyPr/>
        <a:lstStyle/>
        <a:p>
          <a:endParaRPr lang="ru-RU"/>
        </a:p>
      </dgm:t>
    </dgm:pt>
    <dgm:pt modelId="{E7E8233E-F766-D647-8136-0E8609DCA46F}" type="pres">
      <dgm:prSet presAssocID="{75D736FD-2D80-8F4E-8362-1A7E04122FB4}" presName="vert2" presStyleCnt="0"/>
      <dgm:spPr/>
    </dgm:pt>
    <dgm:pt modelId="{118BC083-F97F-924F-AF39-CF3B002BC735}" type="pres">
      <dgm:prSet presAssocID="{75D736FD-2D80-8F4E-8362-1A7E04122FB4}" presName="thinLine2b" presStyleLbl="callout" presStyleIdx="0" presStyleCnt="6"/>
      <dgm:spPr/>
    </dgm:pt>
    <dgm:pt modelId="{B190CF5E-7AA4-8D43-9B0D-C28C041E0556}" type="pres">
      <dgm:prSet presAssocID="{75D736FD-2D80-8F4E-8362-1A7E04122FB4}" presName="vertSpace2b" presStyleCnt="0"/>
      <dgm:spPr/>
    </dgm:pt>
    <dgm:pt modelId="{85F3E846-B0ED-1C4D-8A5A-FA9C56971B36}" type="pres">
      <dgm:prSet presAssocID="{42E621B2-F863-9643-8416-B90A4241D253}" presName="horz2" presStyleCnt="0"/>
      <dgm:spPr/>
    </dgm:pt>
    <dgm:pt modelId="{1879A041-239E-5244-B8C9-6FE53AB1CE0B}" type="pres">
      <dgm:prSet presAssocID="{42E621B2-F863-9643-8416-B90A4241D253}" presName="horzSpace2" presStyleCnt="0"/>
      <dgm:spPr/>
    </dgm:pt>
    <dgm:pt modelId="{2FF16705-CEB7-F447-A7F0-9AE30EEF37FF}" type="pres">
      <dgm:prSet presAssocID="{42E621B2-F863-9643-8416-B90A4241D253}" presName="tx2" presStyleLbl="revTx" presStyleIdx="2" presStyleCnt="9" custScaleX="99961" custScaleY="65150"/>
      <dgm:spPr/>
      <dgm:t>
        <a:bodyPr/>
        <a:lstStyle/>
        <a:p>
          <a:endParaRPr lang="ru-RU"/>
        </a:p>
      </dgm:t>
    </dgm:pt>
    <dgm:pt modelId="{3984AE81-769F-2040-8642-37101D263296}" type="pres">
      <dgm:prSet presAssocID="{42E621B2-F863-9643-8416-B90A4241D253}" presName="vert2" presStyleCnt="0"/>
      <dgm:spPr/>
    </dgm:pt>
    <dgm:pt modelId="{76BC336F-6A2C-DC42-833B-A36B8CA079C6}" type="pres">
      <dgm:prSet presAssocID="{42E621B2-F863-9643-8416-B90A4241D253}" presName="thinLine2b" presStyleLbl="callout" presStyleIdx="1" presStyleCnt="6"/>
      <dgm:spPr/>
    </dgm:pt>
    <dgm:pt modelId="{852A27AA-A1EC-7D4B-9747-5AA04F7DDF29}" type="pres">
      <dgm:prSet presAssocID="{42E621B2-F863-9643-8416-B90A4241D253}" presName="vertSpace2b" presStyleCnt="0"/>
      <dgm:spPr/>
    </dgm:pt>
    <dgm:pt modelId="{6EEF6874-1811-EE42-AFCF-2C2C3CD9D354}" type="pres">
      <dgm:prSet presAssocID="{A22AFE53-3093-EC4D-A15F-57761D3C63FC}" presName="thickLine" presStyleLbl="alignNode1" presStyleIdx="1" presStyleCnt="3"/>
      <dgm:spPr/>
    </dgm:pt>
    <dgm:pt modelId="{81CB61C7-4C30-A343-AE8F-013556D63FA7}" type="pres">
      <dgm:prSet presAssocID="{A22AFE53-3093-EC4D-A15F-57761D3C63FC}" presName="horz1" presStyleCnt="0"/>
      <dgm:spPr/>
    </dgm:pt>
    <dgm:pt modelId="{0839113C-2522-904D-9EDC-82AC7EED92EC}" type="pres">
      <dgm:prSet presAssocID="{A22AFE53-3093-EC4D-A15F-57761D3C63FC}" presName="tx1" presStyleLbl="revTx" presStyleIdx="3" presStyleCnt="9"/>
      <dgm:spPr/>
      <dgm:t>
        <a:bodyPr/>
        <a:lstStyle/>
        <a:p>
          <a:endParaRPr lang="ru-RU"/>
        </a:p>
      </dgm:t>
    </dgm:pt>
    <dgm:pt modelId="{A0FFC41F-C63F-7043-9C6D-AD467BAFCB49}" type="pres">
      <dgm:prSet presAssocID="{A22AFE53-3093-EC4D-A15F-57761D3C63FC}" presName="vert1" presStyleCnt="0"/>
      <dgm:spPr/>
    </dgm:pt>
    <dgm:pt modelId="{19A50EF9-3CA3-8843-895D-A38A7F015019}" type="pres">
      <dgm:prSet presAssocID="{4613817D-5471-D447-AAB8-F3770DEF3F4F}" presName="vertSpace2a" presStyleCnt="0"/>
      <dgm:spPr/>
    </dgm:pt>
    <dgm:pt modelId="{507789DE-95F6-1049-8D04-8675FB247596}" type="pres">
      <dgm:prSet presAssocID="{4613817D-5471-D447-AAB8-F3770DEF3F4F}" presName="horz2" presStyleCnt="0"/>
      <dgm:spPr/>
    </dgm:pt>
    <dgm:pt modelId="{2453D3CE-28B6-E24A-9B22-D51E2B37FBC9}" type="pres">
      <dgm:prSet presAssocID="{4613817D-5471-D447-AAB8-F3770DEF3F4F}" presName="horzSpace2" presStyleCnt="0"/>
      <dgm:spPr/>
    </dgm:pt>
    <dgm:pt modelId="{10F8A539-AC5A-F949-8046-282AB459C078}" type="pres">
      <dgm:prSet presAssocID="{4613817D-5471-D447-AAB8-F3770DEF3F4F}" presName="tx2" presStyleLbl="revTx" presStyleIdx="4" presStyleCnt="9"/>
      <dgm:spPr/>
      <dgm:t>
        <a:bodyPr/>
        <a:lstStyle/>
        <a:p>
          <a:endParaRPr lang="ru-RU"/>
        </a:p>
      </dgm:t>
    </dgm:pt>
    <dgm:pt modelId="{97F10785-F2E2-2146-8261-B7E2CB3675F3}" type="pres">
      <dgm:prSet presAssocID="{4613817D-5471-D447-AAB8-F3770DEF3F4F}" presName="vert2" presStyleCnt="0"/>
      <dgm:spPr/>
    </dgm:pt>
    <dgm:pt modelId="{9FBD90B0-8CFE-604D-B34F-B7BA69FD0CBA}" type="pres">
      <dgm:prSet presAssocID="{4613817D-5471-D447-AAB8-F3770DEF3F4F}" presName="thinLine2b" presStyleLbl="callout" presStyleIdx="2" presStyleCnt="6"/>
      <dgm:spPr/>
    </dgm:pt>
    <dgm:pt modelId="{4E18E50C-C1B4-2A41-A15F-996412F06E94}" type="pres">
      <dgm:prSet presAssocID="{4613817D-5471-D447-AAB8-F3770DEF3F4F}" presName="vertSpace2b" presStyleCnt="0"/>
      <dgm:spPr/>
    </dgm:pt>
    <dgm:pt modelId="{2CC5C359-529E-604A-9EE1-6A54BD1274F2}" type="pres">
      <dgm:prSet presAssocID="{637BBFF5-B5EA-EE4A-835E-97193D506579}" presName="horz2" presStyleCnt="0"/>
      <dgm:spPr/>
    </dgm:pt>
    <dgm:pt modelId="{441FE80A-9548-644D-BCEF-87D227B34A98}" type="pres">
      <dgm:prSet presAssocID="{637BBFF5-B5EA-EE4A-835E-97193D506579}" presName="horzSpace2" presStyleCnt="0"/>
      <dgm:spPr/>
    </dgm:pt>
    <dgm:pt modelId="{EFE5AEC2-013D-7143-B558-C21B00DCEA8B}" type="pres">
      <dgm:prSet presAssocID="{637BBFF5-B5EA-EE4A-835E-97193D506579}" presName="tx2" presStyleLbl="revTx" presStyleIdx="5" presStyleCnt="9"/>
      <dgm:spPr/>
      <dgm:t>
        <a:bodyPr/>
        <a:lstStyle/>
        <a:p>
          <a:endParaRPr lang="ru-RU"/>
        </a:p>
      </dgm:t>
    </dgm:pt>
    <dgm:pt modelId="{9193B0BD-38D4-EC48-852C-AFE47887E828}" type="pres">
      <dgm:prSet presAssocID="{637BBFF5-B5EA-EE4A-835E-97193D506579}" presName="vert2" presStyleCnt="0"/>
      <dgm:spPr/>
    </dgm:pt>
    <dgm:pt modelId="{43DAFC15-46B1-E041-92CF-81709BE9884E}" type="pres">
      <dgm:prSet presAssocID="{637BBFF5-B5EA-EE4A-835E-97193D506579}" presName="thinLine2b" presStyleLbl="callout" presStyleIdx="3" presStyleCnt="6"/>
      <dgm:spPr/>
    </dgm:pt>
    <dgm:pt modelId="{D9C703DE-2850-0340-B9E3-1CCC4CE836D8}" type="pres">
      <dgm:prSet presAssocID="{637BBFF5-B5EA-EE4A-835E-97193D506579}" presName="vertSpace2b" presStyleCnt="0"/>
      <dgm:spPr/>
    </dgm:pt>
    <dgm:pt modelId="{471B2B6A-308D-FC41-83F2-FCC0018C1CD5}" type="pres">
      <dgm:prSet presAssocID="{6319D977-E45A-3045-97AC-C968CC88B0A7}" presName="thickLine" presStyleLbl="alignNode1" presStyleIdx="2" presStyleCnt="3"/>
      <dgm:spPr/>
    </dgm:pt>
    <dgm:pt modelId="{B79F246D-2076-5E4A-9861-3620692BCD39}" type="pres">
      <dgm:prSet presAssocID="{6319D977-E45A-3045-97AC-C968CC88B0A7}" presName="horz1" presStyleCnt="0"/>
      <dgm:spPr/>
    </dgm:pt>
    <dgm:pt modelId="{F28997D1-2FE6-8D46-A6A5-4D80735A0CB0}" type="pres">
      <dgm:prSet presAssocID="{6319D977-E45A-3045-97AC-C968CC88B0A7}" presName="tx1" presStyleLbl="revTx" presStyleIdx="6" presStyleCnt="9"/>
      <dgm:spPr/>
      <dgm:t>
        <a:bodyPr/>
        <a:lstStyle/>
        <a:p>
          <a:endParaRPr lang="ru-RU"/>
        </a:p>
      </dgm:t>
    </dgm:pt>
    <dgm:pt modelId="{CC7CE2C2-0E13-174F-A031-995E8187770E}" type="pres">
      <dgm:prSet presAssocID="{6319D977-E45A-3045-97AC-C968CC88B0A7}" presName="vert1" presStyleCnt="0"/>
      <dgm:spPr/>
    </dgm:pt>
    <dgm:pt modelId="{52C32799-FF4F-1F43-9FC6-5BA58E2E0E35}" type="pres">
      <dgm:prSet presAssocID="{D8981077-42B9-DC48-ABE4-72790E0E57AE}" presName="vertSpace2a" presStyleCnt="0"/>
      <dgm:spPr/>
    </dgm:pt>
    <dgm:pt modelId="{9FF5E4EE-AF85-EC47-82F0-3219A716F744}" type="pres">
      <dgm:prSet presAssocID="{D8981077-42B9-DC48-ABE4-72790E0E57AE}" presName="horz2" presStyleCnt="0"/>
      <dgm:spPr/>
    </dgm:pt>
    <dgm:pt modelId="{DE381BDE-8C35-3944-9785-D90DC720A474}" type="pres">
      <dgm:prSet presAssocID="{D8981077-42B9-DC48-ABE4-72790E0E57AE}" presName="horzSpace2" presStyleCnt="0"/>
      <dgm:spPr/>
    </dgm:pt>
    <dgm:pt modelId="{C4964A5F-74F4-CF45-9A69-F8CAF779A4F7}" type="pres">
      <dgm:prSet presAssocID="{D8981077-42B9-DC48-ABE4-72790E0E57AE}" presName="tx2" presStyleLbl="revTx" presStyleIdx="7" presStyleCnt="9" custScaleY="22791"/>
      <dgm:spPr/>
      <dgm:t>
        <a:bodyPr/>
        <a:lstStyle/>
        <a:p>
          <a:endParaRPr lang="ru-RU"/>
        </a:p>
      </dgm:t>
    </dgm:pt>
    <dgm:pt modelId="{B14F22C9-52E4-7842-8313-65A802C72162}" type="pres">
      <dgm:prSet presAssocID="{D8981077-42B9-DC48-ABE4-72790E0E57AE}" presName="vert2" presStyleCnt="0"/>
      <dgm:spPr/>
    </dgm:pt>
    <dgm:pt modelId="{15272E27-1A67-CC43-886C-AB0F7B08D6BA}" type="pres">
      <dgm:prSet presAssocID="{D8981077-42B9-DC48-ABE4-72790E0E57AE}" presName="thinLine2b" presStyleLbl="callout" presStyleIdx="4" presStyleCnt="6" custLinFactY="100000" custLinFactNeighborY="125554"/>
      <dgm:spPr/>
    </dgm:pt>
    <dgm:pt modelId="{A7596191-3057-7342-A3F5-996A452334AD}" type="pres">
      <dgm:prSet presAssocID="{D8981077-42B9-DC48-ABE4-72790E0E57AE}" presName="vertSpace2b" presStyleCnt="0"/>
      <dgm:spPr/>
    </dgm:pt>
    <dgm:pt modelId="{DD8EE2EF-92B2-7C4F-AC59-A38045CDD9C1}" type="pres">
      <dgm:prSet presAssocID="{E83285D2-A6ED-0E4D-9AFF-E4D23C55FE3C}" presName="horz2" presStyleCnt="0"/>
      <dgm:spPr/>
    </dgm:pt>
    <dgm:pt modelId="{32CEB0A6-2798-CA4E-B30D-F73BB7BDA2A8}" type="pres">
      <dgm:prSet presAssocID="{E83285D2-A6ED-0E4D-9AFF-E4D23C55FE3C}" presName="horzSpace2" presStyleCnt="0"/>
      <dgm:spPr/>
    </dgm:pt>
    <dgm:pt modelId="{0DA555A7-0F8B-D043-9D68-3A07B2340182}" type="pres">
      <dgm:prSet presAssocID="{E83285D2-A6ED-0E4D-9AFF-E4D23C55FE3C}" presName="tx2" presStyleLbl="revTx" presStyleIdx="8" presStyleCnt="9"/>
      <dgm:spPr/>
      <dgm:t>
        <a:bodyPr/>
        <a:lstStyle/>
        <a:p>
          <a:endParaRPr lang="ru-RU"/>
        </a:p>
      </dgm:t>
    </dgm:pt>
    <dgm:pt modelId="{DDD21659-6E31-D742-8E79-EEA9A09D043E}" type="pres">
      <dgm:prSet presAssocID="{E83285D2-A6ED-0E4D-9AFF-E4D23C55FE3C}" presName="vert2" presStyleCnt="0"/>
      <dgm:spPr/>
    </dgm:pt>
    <dgm:pt modelId="{F6AA9D94-BEA0-0546-AC61-05C285316FC9}" type="pres">
      <dgm:prSet presAssocID="{E83285D2-A6ED-0E4D-9AFF-E4D23C55FE3C}" presName="thinLine2b" presStyleLbl="callout" presStyleIdx="5" presStyleCnt="6"/>
      <dgm:spPr/>
    </dgm:pt>
    <dgm:pt modelId="{444B3CFD-99D6-684E-AA66-1A77FE1C59FC}" type="pres">
      <dgm:prSet presAssocID="{E83285D2-A6ED-0E4D-9AFF-E4D23C55FE3C}" presName="vertSpace2b" presStyleCnt="0"/>
      <dgm:spPr/>
    </dgm:pt>
  </dgm:ptLst>
  <dgm:cxnLst>
    <dgm:cxn modelId="{ED63FA91-95E0-0A45-BD75-7ADF9A3EA241}" type="presOf" srcId="{3AED74BD-7176-494F-92A1-02DDF3160B0A}" destId="{C545B434-D400-A941-8510-F93947DC6004}" srcOrd="0" destOrd="0" presId="urn:microsoft.com/office/officeart/2008/layout/LinedList"/>
    <dgm:cxn modelId="{80F43787-D3F7-714D-8C69-C1B859D104A9}" srcId="{3AED74BD-7176-494F-92A1-02DDF3160B0A}" destId="{A22AFE53-3093-EC4D-A15F-57761D3C63FC}" srcOrd="1" destOrd="0" parTransId="{00EB44ED-FECD-8848-9AA6-DB6F8793830B}" sibTransId="{3357C52C-7EC7-A14A-92CB-DF42888A7A7C}"/>
    <dgm:cxn modelId="{9B082282-D593-784D-8230-C69B7C00217B}" type="presOf" srcId="{E012ECF7-BB33-A843-B820-602A1B0BBBB7}" destId="{A5F441A0-22D3-9A4E-9E4F-C111F7E02DCA}" srcOrd="0" destOrd="0" presId="urn:microsoft.com/office/officeart/2008/layout/LinedList"/>
    <dgm:cxn modelId="{6ADD4A20-C978-E94D-8465-7E7BBB8A0AAF}" type="presOf" srcId="{42E621B2-F863-9643-8416-B90A4241D253}" destId="{2FF16705-CEB7-F447-A7F0-9AE30EEF37FF}" srcOrd="0" destOrd="0" presId="urn:microsoft.com/office/officeart/2008/layout/LinedList"/>
    <dgm:cxn modelId="{D38FC5C9-1299-264E-AB4A-E439037B4041}" srcId="{3AED74BD-7176-494F-92A1-02DDF3160B0A}" destId="{E012ECF7-BB33-A843-B820-602A1B0BBBB7}" srcOrd="0" destOrd="0" parTransId="{1193D019-5EE6-7C4D-A0F2-BF67CC409D7C}" sibTransId="{5B55CEE3-D377-B64A-B9E7-FE36867DCD35}"/>
    <dgm:cxn modelId="{225B8861-FE27-D94B-A754-A7DEC8A5B9C0}" type="presOf" srcId="{D8981077-42B9-DC48-ABE4-72790E0E57AE}" destId="{C4964A5F-74F4-CF45-9A69-F8CAF779A4F7}" srcOrd="0" destOrd="0" presId="urn:microsoft.com/office/officeart/2008/layout/LinedList"/>
    <dgm:cxn modelId="{D8996E12-18E3-4D4A-9F32-B587D8D83221}" srcId="{A22AFE53-3093-EC4D-A15F-57761D3C63FC}" destId="{4613817D-5471-D447-AAB8-F3770DEF3F4F}" srcOrd="0" destOrd="0" parTransId="{A6696549-CD93-9748-A1CE-5ED9545E0FA9}" sibTransId="{E5B31625-DC92-3144-8E53-F7FC8CD7D1FF}"/>
    <dgm:cxn modelId="{B8FC32C6-F746-714D-8A26-D9B38BEF1D2D}" type="presOf" srcId="{75D736FD-2D80-8F4E-8362-1A7E04122FB4}" destId="{05C70DDD-2B00-A848-9CA8-988A0F0DB99D}" srcOrd="0" destOrd="0" presId="urn:microsoft.com/office/officeart/2008/layout/LinedList"/>
    <dgm:cxn modelId="{5E2DE0E8-25F1-9148-ADBF-DF75AE85701E}" type="presOf" srcId="{4613817D-5471-D447-AAB8-F3770DEF3F4F}" destId="{10F8A539-AC5A-F949-8046-282AB459C078}" srcOrd="0" destOrd="0" presId="urn:microsoft.com/office/officeart/2008/layout/LinedList"/>
    <dgm:cxn modelId="{EC99156E-58CF-1543-9448-5EC53BE66657}" srcId="{A22AFE53-3093-EC4D-A15F-57761D3C63FC}" destId="{637BBFF5-B5EA-EE4A-835E-97193D506579}" srcOrd="1" destOrd="0" parTransId="{24AE1341-09FC-224F-BC71-6A178202F7AD}" sibTransId="{7F0D83F6-489A-A841-8CB3-A571D95AB8DF}"/>
    <dgm:cxn modelId="{ED9C45FB-3327-CB4C-AD38-660C76D5A8DA}" srcId="{E012ECF7-BB33-A843-B820-602A1B0BBBB7}" destId="{42E621B2-F863-9643-8416-B90A4241D253}" srcOrd="1" destOrd="0" parTransId="{56D76E34-3796-C947-BE8C-5B840D9EB63D}" sibTransId="{6C02D33D-17F6-E64A-8FBC-F22D942A8C43}"/>
    <dgm:cxn modelId="{18EAF6A8-910C-2344-9194-2B434239A5F9}" srcId="{3AED74BD-7176-494F-92A1-02DDF3160B0A}" destId="{6319D977-E45A-3045-97AC-C968CC88B0A7}" srcOrd="2" destOrd="0" parTransId="{23A4C6AB-57B8-AE4B-8A66-61C98276DD72}" sibTransId="{C881C01D-65D4-AC48-BB7F-CFB2D2704778}"/>
    <dgm:cxn modelId="{57001E81-500D-4E4C-92FD-35BD56222719}" type="presOf" srcId="{6319D977-E45A-3045-97AC-C968CC88B0A7}" destId="{F28997D1-2FE6-8D46-A6A5-4D80735A0CB0}" srcOrd="0" destOrd="0" presId="urn:microsoft.com/office/officeart/2008/layout/LinedList"/>
    <dgm:cxn modelId="{CBB6CA3A-F2C4-124E-A62E-0CDF32236B48}" srcId="{6319D977-E45A-3045-97AC-C968CC88B0A7}" destId="{E83285D2-A6ED-0E4D-9AFF-E4D23C55FE3C}" srcOrd="1" destOrd="0" parTransId="{4FA82DA6-32A9-4E40-911A-D644223BB221}" sibTransId="{B6072C1C-905F-C144-8331-9E20AADDB705}"/>
    <dgm:cxn modelId="{6FE907E5-8A6F-624B-92F9-2C7EF0B57C82}" srcId="{6319D977-E45A-3045-97AC-C968CC88B0A7}" destId="{D8981077-42B9-DC48-ABE4-72790E0E57AE}" srcOrd="0" destOrd="0" parTransId="{E8AABC25-1CDC-2945-93AA-0D5E05D37867}" sibTransId="{7DAC58D7-BF4B-1D4B-9D71-D7AB96AD59A0}"/>
    <dgm:cxn modelId="{4885144C-6438-5947-B4CD-4FE7303FA8CB}" srcId="{E012ECF7-BB33-A843-B820-602A1B0BBBB7}" destId="{75D736FD-2D80-8F4E-8362-1A7E04122FB4}" srcOrd="0" destOrd="0" parTransId="{A0B6B662-4A04-D544-8213-18925FCBF406}" sibTransId="{3FD56240-9715-3345-827C-F0757AFBE5B4}"/>
    <dgm:cxn modelId="{DDC2482D-97D5-A14A-9B49-5BA3B1F164BA}" type="presOf" srcId="{E83285D2-A6ED-0E4D-9AFF-E4D23C55FE3C}" destId="{0DA555A7-0F8B-D043-9D68-3A07B2340182}" srcOrd="0" destOrd="0" presId="urn:microsoft.com/office/officeart/2008/layout/LinedList"/>
    <dgm:cxn modelId="{A2F4B979-5DE9-EE4F-801F-D0CAC70A20DE}" type="presOf" srcId="{A22AFE53-3093-EC4D-A15F-57761D3C63FC}" destId="{0839113C-2522-904D-9EDC-82AC7EED92EC}" srcOrd="0" destOrd="0" presId="urn:microsoft.com/office/officeart/2008/layout/LinedList"/>
    <dgm:cxn modelId="{79B45B6F-5FEA-9947-A9E8-2E46415CACFF}" type="presOf" srcId="{637BBFF5-B5EA-EE4A-835E-97193D506579}" destId="{EFE5AEC2-013D-7143-B558-C21B00DCEA8B}" srcOrd="0" destOrd="0" presId="urn:microsoft.com/office/officeart/2008/layout/LinedList"/>
    <dgm:cxn modelId="{F3B7708A-7FE9-2847-8735-5C3FB60B97BB}" type="presParOf" srcId="{C545B434-D400-A941-8510-F93947DC6004}" destId="{8E1F909D-4CA3-334D-8461-67D3544D3CDA}" srcOrd="0" destOrd="0" presId="urn:microsoft.com/office/officeart/2008/layout/LinedList"/>
    <dgm:cxn modelId="{D7DAD462-AB1B-B747-90C1-5935A38316AA}" type="presParOf" srcId="{C545B434-D400-A941-8510-F93947DC6004}" destId="{7B68ADDA-FE9E-5D42-8BB0-263FAB9F8E01}" srcOrd="1" destOrd="0" presId="urn:microsoft.com/office/officeart/2008/layout/LinedList"/>
    <dgm:cxn modelId="{513C7277-6B25-9C47-B2D4-4812171FEE98}" type="presParOf" srcId="{7B68ADDA-FE9E-5D42-8BB0-263FAB9F8E01}" destId="{A5F441A0-22D3-9A4E-9E4F-C111F7E02DCA}" srcOrd="0" destOrd="0" presId="urn:microsoft.com/office/officeart/2008/layout/LinedList"/>
    <dgm:cxn modelId="{6450FC1D-068F-6546-BE6A-5C505F3DF726}" type="presParOf" srcId="{7B68ADDA-FE9E-5D42-8BB0-263FAB9F8E01}" destId="{88D4B31A-3A33-4640-A8F1-9975C9E66D26}" srcOrd="1" destOrd="0" presId="urn:microsoft.com/office/officeart/2008/layout/LinedList"/>
    <dgm:cxn modelId="{B763AC01-703E-014B-882D-16DB0B71625A}" type="presParOf" srcId="{88D4B31A-3A33-4640-A8F1-9975C9E66D26}" destId="{ACDA4204-8F3A-3C48-A950-2CA129A93190}" srcOrd="0" destOrd="0" presId="urn:microsoft.com/office/officeart/2008/layout/LinedList"/>
    <dgm:cxn modelId="{21D57D7B-3763-F846-A455-D0C873F6571E}" type="presParOf" srcId="{88D4B31A-3A33-4640-A8F1-9975C9E66D26}" destId="{91B625DD-3F0D-5F4E-8AC0-E343B2C61030}" srcOrd="1" destOrd="0" presId="urn:microsoft.com/office/officeart/2008/layout/LinedList"/>
    <dgm:cxn modelId="{02104F37-D395-084D-8FE7-11D39FF229C8}" type="presParOf" srcId="{91B625DD-3F0D-5F4E-8AC0-E343B2C61030}" destId="{5FD79A36-BEA6-4D4C-B45F-43F3AFB5DE2B}" srcOrd="0" destOrd="0" presId="urn:microsoft.com/office/officeart/2008/layout/LinedList"/>
    <dgm:cxn modelId="{5F02F17A-1015-BE4C-9582-BC7854C2E7EC}" type="presParOf" srcId="{91B625DD-3F0D-5F4E-8AC0-E343B2C61030}" destId="{05C70DDD-2B00-A848-9CA8-988A0F0DB99D}" srcOrd="1" destOrd="0" presId="urn:microsoft.com/office/officeart/2008/layout/LinedList"/>
    <dgm:cxn modelId="{FE4FC31F-B7DC-2448-943B-CF2732467F79}" type="presParOf" srcId="{91B625DD-3F0D-5F4E-8AC0-E343B2C61030}" destId="{E7E8233E-F766-D647-8136-0E8609DCA46F}" srcOrd="2" destOrd="0" presId="urn:microsoft.com/office/officeart/2008/layout/LinedList"/>
    <dgm:cxn modelId="{4F4D8FDF-4597-6D49-B62B-805DDABE9182}" type="presParOf" srcId="{88D4B31A-3A33-4640-A8F1-9975C9E66D26}" destId="{118BC083-F97F-924F-AF39-CF3B002BC735}" srcOrd="2" destOrd="0" presId="urn:microsoft.com/office/officeart/2008/layout/LinedList"/>
    <dgm:cxn modelId="{8B58CD09-714A-2F4B-A096-B74A5C69768D}" type="presParOf" srcId="{88D4B31A-3A33-4640-A8F1-9975C9E66D26}" destId="{B190CF5E-7AA4-8D43-9B0D-C28C041E0556}" srcOrd="3" destOrd="0" presId="urn:microsoft.com/office/officeart/2008/layout/LinedList"/>
    <dgm:cxn modelId="{A084CFD4-D8F5-C341-9137-8F589DFB6EA3}" type="presParOf" srcId="{88D4B31A-3A33-4640-A8F1-9975C9E66D26}" destId="{85F3E846-B0ED-1C4D-8A5A-FA9C56971B36}" srcOrd="4" destOrd="0" presId="urn:microsoft.com/office/officeart/2008/layout/LinedList"/>
    <dgm:cxn modelId="{D3F4616E-2184-C545-8AE1-B5E2B8F3946E}" type="presParOf" srcId="{85F3E846-B0ED-1C4D-8A5A-FA9C56971B36}" destId="{1879A041-239E-5244-B8C9-6FE53AB1CE0B}" srcOrd="0" destOrd="0" presId="urn:microsoft.com/office/officeart/2008/layout/LinedList"/>
    <dgm:cxn modelId="{48C581B8-326B-D342-B44D-328CC75F4994}" type="presParOf" srcId="{85F3E846-B0ED-1C4D-8A5A-FA9C56971B36}" destId="{2FF16705-CEB7-F447-A7F0-9AE30EEF37FF}" srcOrd="1" destOrd="0" presId="urn:microsoft.com/office/officeart/2008/layout/LinedList"/>
    <dgm:cxn modelId="{7A77B157-D2BB-5F4B-8694-D1D72EDFEFFC}" type="presParOf" srcId="{85F3E846-B0ED-1C4D-8A5A-FA9C56971B36}" destId="{3984AE81-769F-2040-8642-37101D263296}" srcOrd="2" destOrd="0" presId="urn:microsoft.com/office/officeart/2008/layout/LinedList"/>
    <dgm:cxn modelId="{FC0F4289-0DB5-6A40-BE37-661B1F5606FF}" type="presParOf" srcId="{88D4B31A-3A33-4640-A8F1-9975C9E66D26}" destId="{76BC336F-6A2C-DC42-833B-A36B8CA079C6}" srcOrd="5" destOrd="0" presId="urn:microsoft.com/office/officeart/2008/layout/LinedList"/>
    <dgm:cxn modelId="{ACA917CC-0744-8A4A-9DA6-778446285926}" type="presParOf" srcId="{88D4B31A-3A33-4640-A8F1-9975C9E66D26}" destId="{852A27AA-A1EC-7D4B-9747-5AA04F7DDF29}" srcOrd="6" destOrd="0" presId="urn:microsoft.com/office/officeart/2008/layout/LinedList"/>
    <dgm:cxn modelId="{34A7D3F4-F6A0-CD47-8597-669727F29C88}" type="presParOf" srcId="{C545B434-D400-A941-8510-F93947DC6004}" destId="{6EEF6874-1811-EE42-AFCF-2C2C3CD9D354}" srcOrd="2" destOrd="0" presId="urn:microsoft.com/office/officeart/2008/layout/LinedList"/>
    <dgm:cxn modelId="{D0585C72-56E9-C946-BD43-AF8DE85F57E9}" type="presParOf" srcId="{C545B434-D400-A941-8510-F93947DC6004}" destId="{81CB61C7-4C30-A343-AE8F-013556D63FA7}" srcOrd="3" destOrd="0" presId="urn:microsoft.com/office/officeart/2008/layout/LinedList"/>
    <dgm:cxn modelId="{0AA20C64-1CF4-0F44-B647-4B518118D8BB}" type="presParOf" srcId="{81CB61C7-4C30-A343-AE8F-013556D63FA7}" destId="{0839113C-2522-904D-9EDC-82AC7EED92EC}" srcOrd="0" destOrd="0" presId="urn:microsoft.com/office/officeart/2008/layout/LinedList"/>
    <dgm:cxn modelId="{FF921429-61C2-CA44-B620-4E2427471F81}" type="presParOf" srcId="{81CB61C7-4C30-A343-AE8F-013556D63FA7}" destId="{A0FFC41F-C63F-7043-9C6D-AD467BAFCB49}" srcOrd="1" destOrd="0" presId="urn:microsoft.com/office/officeart/2008/layout/LinedList"/>
    <dgm:cxn modelId="{72B2F4E9-7E2F-5D4B-95A1-A6A94323DB64}" type="presParOf" srcId="{A0FFC41F-C63F-7043-9C6D-AD467BAFCB49}" destId="{19A50EF9-3CA3-8843-895D-A38A7F015019}" srcOrd="0" destOrd="0" presId="urn:microsoft.com/office/officeart/2008/layout/LinedList"/>
    <dgm:cxn modelId="{6F9273C4-456C-9043-9EC2-7499D8A46222}" type="presParOf" srcId="{A0FFC41F-C63F-7043-9C6D-AD467BAFCB49}" destId="{507789DE-95F6-1049-8D04-8675FB247596}" srcOrd="1" destOrd="0" presId="urn:microsoft.com/office/officeart/2008/layout/LinedList"/>
    <dgm:cxn modelId="{D8FC2F8F-6F23-C345-9DAC-3A94BBD54A3F}" type="presParOf" srcId="{507789DE-95F6-1049-8D04-8675FB247596}" destId="{2453D3CE-28B6-E24A-9B22-D51E2B37FBC9}" srcOrd="0" destOrd="0" presId="urn:microsoft.com/office/officeart/2008/layout/LinedList"/>
    <dgm:cxn modelId="{A97B8B90-B498-1140-AD11-C8751A2AC1DD}" type="presParOf" srcId="{507789DE-95F6-1049-8D04-8675FB247596}" destId="{10F8A539-AC5A-F949-8046-282AB459C078}" srcOrd="1" destOrd="0" presId="urn:microsoft.com/office/officeart/2008/layout/LinedList"/>
    <dgm:cxn modelId="{41822B26-9109-F548-9A27-DEAD5FF93C8A}" type="presParOf" srcId="{507789DE-95F6-1049-8D04-8675FB247596}" destId="{97F10785-F2E2-2146-8261-B7E2CB3675F3}" srcOrd="2" destOrd="0" presId="urn:microsoft.com/office/officeart/2008/layout/LinedList"/>
    <dgm:cxn modelId="{F7D62A56-AD1E-6A45-BEDE-F3F10D25A8CD}" type="presParOf" srcId="{A0FFC41F-C63F-7043-9C6D-AD467BAFCB49}" destId="{9FBD90B0-8CFE-604D-B34F-B7BA69FD0CBA}" srcOrd="2" destOrd="0" presId="urn:microsoft.com/office/officeart/2008/layout/LinedList"/>
    <dgm:cxn modelId="{90FF1CBE-2FD7-3B4E-853D-24B8B00079DF}" type="presParOf" srcId="{A0FFC41F-C63F-7043-9C6D-AD467BAFCB49}" destId="{4E18E50C-C1B4-2A41-A15F-996412F06E94}" srcOrd="3" destOrd="0" presId="urn:microsoft.com/office/officeart/2008/layout/LinedList"/>
    <dgm:cxn modelId="{5EA95B7E-6CAE-7C4A-AE11-42DCB9DD94E7}" type="presParOf" srcId="{A0FFC41F-C63F-7043-9C6D-AD467BAFCB49}" destId="{2CC5C359-529E-604A-9EE1-6A54BD1274F2}" srcOrd="4" destOrd="0" presId="urn:microsoft.com/office/officeart/2008/layout/LinedList"/>
    <dgm:cxn modelId="{A29BCCB4-03F4-F749-B8B5-5AB81016E317}" type="presParOf" srcId="{2CC5C359-529E-604A-9EE1-6A54BD1274F2}" destId="{441FE80A-9548-644D-BCEF-87D227B34A98}" srcOrd="0" destOrd="0" presId="urn:microsoft.com/office/officeart/2008/layout/LinedList"/>
    <dgm:cxn modelId="{1FEF9504-A641-B442-94E1-BFBCD9037C8E}" type="presParOf" srcId="{2CC5C359-529E-604A-9EE1-6A54BD1274F2}" destId="{EFE5AEC2-013D-7143-B558-C21B00DCEA8B}" srcOrd="1" destOrd="0" presId="urn:microsoft.com/office/officeart/2008/layout/LinedList"/>
    <dgm:cxn modelId="{0CCAD539-15D3-4345-A3AC-8FD9CA98F183}" type="presParOf" srcId="{2CC5C359-529E-604A-9EE1-6A54BD1274F2}" destId="{9193B0BD-38D4-EC48-852C-AFE47887E828}" srcOrd="2" destOrd="0" presId="urn:microsoft.com/office/officeart/2008/layout/LinedList"/>
    <dgm:cxn modelId="{2FE4E427-4572-A749-8480-E286E315B785}" type="presParOf" srcId="{A0FFC41F-C63F-7043-9C6D-AD467BAFCB49}" destId="{43DAFC15-46B1-E041-92CF-81709BE9884E}" srcOrd="5" destOrd="0" presId="urn:microsoft.com/office/officeart/2008/layout/LinedList"/>
    <dgm:cxn modelId="{5C3DEA5F-B133-F34B-B4DC-82367676A917}" type="presParOf" srcId="{A0FFC41F-C63F-7043-9C6D-AD467BAFCB49}" destId="{D9C703DE-2850-0340-B9E3-1CCC4CE836D8}" srcOrd="6" destOrd="0" presId="urn:microsoft.com/office/officeart/2008/layout/LinedList"/>
    <dgm:cxn modelId="{5E4A3C0A-A87F-1643-8548-70225404C494}" type="presParOf" srcId="{C545B434-D400-A941-8510-F93947DC6004}" destId="{471B2B6A-308D-FC41-83F2-FCC0018C1CD5}" srcOrd="4" destOrd="0" presId="urn:microsoft.com/office/officeart/2008/layout/LinedList"/>
    <dgm:cxn modelId="{77CEFC93-795F-A149-91EB-F0E7D1BD9A56}" type="presParOf" srcId="{C545B434-D400-A941-8510-F93947DC6004}" destId="{B79F246D-2076-5E4A-9861-3620692BCD39}" srcOrd="5" destOrd="0" presId="urn:microsoft.com/office/officeart/2008/layout/LinedList"/>
    <dgm:cxn modelId="{9BF34876-6C7E-3F44-A0CE-3B5CACF892A5}" type="presParOf" srcId="{B79F246D-2076-5E4A-9861-3620692BCD39}" destId="{F28997D1-2FE6-8D46-A6A5-4D80735A0CB0}" srcOrd="0" destOrd="0" presId="urn:microsoft.com/office/officeart/2008/layout/LinedList"/>
    <dgm:cxn modelId="{818EB497-C79E-6749-AF16-3A0BCB956E50}" type="presParOf" srcId="{B79F246D-2076-5E4A-9861-3620692BCD39}" destId="{CC7CE2C2-0E13-174F-A031-995E8187770E}" srcOrd="1" destOrd="0" presId="urn:microsoft.com/office/officeart/2008/layout/LinedList"/>
    <dgm:cxn modelId="{C972E044-540C-6F47-BFB7-BF216A7091B3}" type="presParOf" srcId="{CC7CE2C2-0E13-174F-A031-995E8187770E}" destId="{52C32799-FF4F-1F43-9FC6-5BA58E2E0E35}" srcOrd="0" destOrd="0" presId="urn:microsoft.com/office/officeart/2008/layout/LinedList"/>
    <dgm:cxn modelId="{C9004B12-0DFC-3944-B8D9-0F3A039040D5}" type="presParOf" srcId="{CC7CE2C2-0E13-174F-A031-995E8187770E}" destId="{9FF5E4EE-AF85-EC47-82F0-3219A716F744}" srcOrd="1" destOrd="0" presId="urn:microsoft.com/office/officeart/2008/layout/LinedList"/>
    <dgm:cxn modelId="{3FE34390-DD6B-4F40-B5FA-87E4A8DCA01B}" type="presParOf" srcId="{9FF5E4EE-AF85-EC47-82F0-3219A716F744}" destId="{DE381BDE-8C35-3944-9785-D90DC720A474}" srcOrd="0" destOrd="0" presId="urn:microsoft.com/office/officeart/2008/layout/LinedList"/>
    <dgm:cxn modelId="{51AAD3EC-88A2-1548-9EE4-B7579EFD7519}" type="presParOf" srcId="{9FF5E4EE-AF85-EC47-82F0-3219A716F744}" destId="{C4964A5F-74F4-CF45-9A69-F8CAF779A4F7}" srcOrd="1" destOrd="0" presId="urn:microsoft.com/office/officeart/2008/layout/LinedList"/>
    <dgm:cxn modelId="{6D59D49B-0E73-8943-9DF4-84EC07FEAE71}" type="presParOf" srcId="{9FF5E4EE-AF85-EC47-82F0-3219A716F744}" destId="{B14F22C9-52E4-7842-8313-65A802C72162}" srcOrd="2" destOrd="0" presId="urn:microsoft.com/office/officeart/2008/layout/LinedList"/>
    <dgm:cxn modelId="{411049AC-FC01-7D44-994F-C0110FCF3FB5}" type="presParOf" srcId="{CC7CE2C2-0E13-174F-A031-995E8187770E}" destId="{15272E27-1A67-CC43-886C-AB0F7B08D6BA}" srcOrd="2" destOrd="0" presId="urn:microsoft.com/office/officeart/2008/layout/LinedList"/>
    <dgm:cxn modelId="{A4A21048-BBFA-A841-8D10-3FC77DE73B4A}" type="presParOf" srcId="{CC7CE2C2-0E13-174F-A031-995E8187770E}" destId="{A7596191-3057-7342-A3F5-996A452334AD}" srcOrd="3" destOrd="0" presId="urn:microsoft.com/office/officeart/2008/layout/LinedList"/>
    <dgm:cxn modelId="{062D0EA9-CCFA-9A44-8E1F-14580BA77EFD}" type="presParOf" srcId="{CC7CE2C2-0E13-174F-A031-995E8187770E}" destId="{DD8EE2EF-92B2-7C4F-AC59-A38045CDD9C1}" srcOrd="4" destOrd="0" presId="urn:microsoft.com/office/officeart/2008/layout/LinedList"/>
    <dgm:cxn modelId="{6FDBE582-302A-2F48-B410-75C0566E22FB}" type="presParOf" srcId="{DD8EE2EF-92B2-7C4F-AC59-A38045CDD9C1}" destId="{32CEB0A6-2798-CA4E-B30D-F73BB7BDA2A8}" srcOrd="0" destOrd="0" presId="urn:microsoft.com/office/officeart/2008/layout/LinedList"/>
    <dgm:cxn modelId="{C8555B6A-013F-7A40-827D-D7CCFF48BAB2}" type="presParOf" srcId="{DD8EE2EF-92B2-7C4F-AC59-A38045CDD9C1}" destId="{0DA555A7-0F8B-D043-9D68-3A07B2340182}" srcOrd="1" destOrd="0" presId="urn:microsoft.com/office/officeart/2008/layout/LinedList"/>
    <dgm:cxn modelId="{B42C4405-B8C3-2E45-ACD4-289FD86C0465}" type="presParOf" srcId="{DD8EE2EF-92B2-7C4F-AC59-A38045CDD9C1}" destId="{DDD21659-6E31-D742-8E79-EEA9A09D043E}" srcOrd="2" destOrd="0" presId="urn:microsoft.com/office/officeart/2008/layout/LinedList"/>
    <dgm:cxn modelId="{4CF4827C-1640-9F40-971E-9028B85C3495}" type="presParOf" srcId="{CC7CE2C2-0E13-174F-A031-995E8187770E}" destId="{F6AA9D94-BEA0-0546-AC61-05C285316FC9}" srcOrd="5" destOrd="0" presId="urn:microsoft.com/office/officeart/2008/layout/LinedList"/>
    <dgm:cxn modelId="{3E675274-1831-CE40-A49E-CD3F78C05781}" type="presParOf" srcId="{CC7CE2C2-0E13-174F-A031-995E8187770E}" destId="{444B3CFD-99D6-684E-AA66-1A77FE1C59FC}" srcOrd="6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A46C9AA-141E-D241-A82A-D6C3EEAA0316}" type="doc">
      <dgm:prSet loTypeId="urn:microsoft.com/office/officeart/2008/layout/LinedList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03E7C65-426C-134E-9F0B-92C1BA8A786E}">
      <dgm:prSet phldrT="[Текст]" custT="1"/>
      <dgm:spPr/>
      <dgm:t>
        <a:bodyPr/>
        <a:lstStyle/>
        <a:p>
          <a:r>
            <a:rPr lang="en-US" sz="2200" dirty="0" smtClean="0"/>
            <a:t>In the paper “Status quo vs new</a:t>
          </a:r>
          <a:r>
            <a:rPr lang="en-US" sz="2200" baseline="0" dirty="0" smtClean="0"/>
            <a:t> strategy in intangibles</a:t>
          </a:r>
          <a:r>
            <a:rPr lang="en-US" sz="2200" dirty="0" smtClean="0"/>
            <a:t>” we have developed a theoretical model</a:t>
          </a:r>
          <a:endParaRPr lang="ru-RU" sz="2200" dirty="0"/>
        </a:p>
      </dgm:t>
    </dgm:pt>
    <dgm:pt modelId="{8E202826-161F-3441-AEFC-D5BE4003F60B}" type="parTrans" cxnId="{4A281C34-487E-CF4C-9CF6-9F3EA8E7DBC8}">
      <dgm:prSet/>
      <dgm:spPr/>
      <dgm:t>
        <a:bodyPr/>
        <a:lstStyle/>
        <a:p>
          <a:endParaRPr lang="ru-RU" sz="2200"/>
        </a:p>
      </dgm:t>
    </dgm:pt>
    <dgm:pt modelId="{02A56B46-653E-994A-B77B-E7E33E8B381B}" type="sibTrans" cxnId="{4A281C34-487E-CF4C-9CF6-9F3EA8E7DBC8}">
      <dgm:prSet/>
      <dgm:spPr/>
      <dgm:t>
        <a:bodyPr/>
        <a:lstStyle/>
        <a:p>
          <a:endParaRPr lang="ru-RU" sz="2200"/>
        </a:p>
      </dgm:t>
    </dgm:pt>
    <dgm:pt modelId="{B2E01BA0-DE1B-1C44-AA31-727E435268DF}">
      <dgm:prSet phldrT="[Текст]" custT="1"/>
      <dgm:spPr/>
      <dgm:t>
        <a:bodyPr/>
        <a:lstStyle/>
        <a:p>
          <a:r>
            <a:rPr lang="en-US" sz="2200" dirty="0" smtClean="0"/>
            <a:t>formulated a golden rule – optimal investment</a:t>
          </a:r>
          <a:r>
            <a:rPr lang="en-US" sz="2200" baseline="0" dirty="0" smtClean="0"/>
            <a:t> when maximum value is reached </a:t>
          </a:r>
          <a:endParaRPr lang="ru-RU" sz="2200" dirty="0"/>
        </a:p>
      </dgm:t>
    </dgm:pt>
    <dgm:pt modelId="{02C07F24-7BBA-CF4B-B4C3-1A46F7C91270}" type="parTrans" cxnId="{71B082AB-5D44-3A43-BBEF-192D14EB1E9E}">
      <dgm:prSet/>
      <dgm:spPr/>
      <dgm:t>
        <a:bodyPr/>
        <a:lstStyle/>
        <a:p>
          <a:endParaRPr lang="ru-RU" sz="2200"/>
        </a:p>
      </dgm:t>
    </dgm:pt>
    <dgm:pt modelId="{127A99E3-6371-0E46-9C96-87BB2D3517AE}" type="sibTrans" cxnId="{71B082AB-5D44-3A43-BBEF-192D14EB1E9E}">
      <dgm:prSet/>
      <dgm:spPr/>
      <dgm:t>
        <a:bodyPr/>
        <a:lstStyle/>
        <a:p>
          <a:endParaRPr lang="ru-RU" sz="2200"/>
        </a:p>
      </dgm:t>
    </dgm:pt>
    <dgm:pt modelId="{7B797AE1-AB25-974F-858E-E3CB828F8237}">
      <dgm:prSet phldrT="[Текст]" custT="1"/>
      <dgm:spPr/>
      <dgm:t>
        <a:bodyPr/>
        <a:lstStyle/>
        <a:p>
          <a:r>
            <a:rPr lang="en-US" sz="2200" dirty="0" smtClean="0"/>
            <a:t>on the next step is interesting to learn about real patterns of companies' strategic behavior </a:t>
          </a:r>
          <a:endParaRPr lang="ru-RU" sz="2200" dirty="0"/>
        </a:p>
      </dgm:t>
    </dgm:pt>
    <dgm:pt modelId="{4D076985-B45E-AD4E-8E37-DE19F14D7DE3}" type="parTrans" cxnId="{E7E2C3D9-9BD0-0E4F-994E-6B860C75D56D}">
      <dgm:prSet/>
      <dgm:spPr/>
      <dgm:t>
        <a:bodyPr/>
        <a:lstStyle/>
        <a:p>
          <a:endParaRPr lang="ru-RU" sz="2200"/>
        </a:p>
      </dgm:t>
    </dgm:pt>
    <dgm:pt modelId="{88C92C39-5E4A-6C48-8115-5840220BB571}" type="sibTrans" cxnId="{E7E2C3D9-9BD0-0E4F-994E-6B860C75D56D}">
      <dgm:prSet/>
      <dgm:spPr/>
      <dgm:t>
        <a:bodyPr/>
        <a:lstStyle/>
        <a:p>
          <a:endParaRPr lang="ru-RU" sz="2200"/>
        </a:p>
      </dgm:t>
    </dgm:pt>
    <dgm:pt modelId="{252B6789-9687-C54F-B2BF-6D0DC22C7990}">
      <dgm:prSet phldrT="[Текст]" custT="1"/>
      <dgm:spPr/>
      <dgm:t>
        <a:bodyPr/>
        <a:lstStyle/>
        <a:p>
          <a:r>
            <a:rPr lang="en-US" sz="2200" dirty="0" smtClean="0"/>
            <a:t>reveal switching to </a:t>
          </a:r>
          <a:r>
            <a:rPr lang="en-US" sz="2200" b="1" dirty="0" smtClean="0">
              <a:solidFill>
                <a:srgbClr val="FF0000"/>
              </a:solidFill>
            </a:rPr>
            <a:t>innovative strategy</a:t>
          </a:r>
          <a:endParaRPr lang="ru-RU" sz="2200" b="1" dirty="0">
            <a:solidFill>
              <a:srgbClr val="FF0000"/>
            </a:solidFill>
          </a:endParaRPr>
        </a:p>
      </dgm:t>
    </dgm:pt>
    <dgm:pt modelId="{4030CDD0-D6B9-2A41-B4B6-E701213CAFBD}" type="parTrans" cxnId="{743BC8E1-2EA1-E243-8510-834FE618C848}">
      <dgm:prSet/>
      <dgm:spPr/>
      <dgm:t>
        <a:bodyPr/>
        <a:lstStyle/>
        <a:p>
          <a:endParaRPr lang="ru-RU" sz="2200"/>
        </a:p>
      </dgm:t>
    </dgm:pt>
    <dgm:pt modelId="{22F99B75-5538-6E4E-89B4-92BA6B3F3839}" type="sibTrans" cxnId="{743BC8E1-2EA1-E243-8510-834FE618C848}">
      <dgm:prSet/>
      <dgm:spPr/>
      <dgm:t>
        <a:bodyPr/>
        <a:lstStyle/>
        <a:p>
          <a:endParaRPr lang="ru-RU" sz="2200"/>
        </a:p>
      </dgm:t>
    </dgm:pt>
    <dgm:pt modelId="{DE3C9DE3-0852-DD48-B5D3-B600E68C03AE}">
      <dgm:prSet phldrT="[Текст]" custT="1"/>
      <dgm:spPr/>
      <dgm:t>
        <a:bodyPr/>
        <a:lstStyle/>
        <a:p>
          <a:r>
            <a:rPr lang="en-US" sz="2200" dirty="0" smtClean="0"/>
            <a:t>found out that a company decides to switch to intangible-intensive strategy under certain conditions</a:t>
          </a:r>
          <a:endParaRPr lang="ru-RU" sz="2200" dirty="0"/>
        </a:p>
      </dgm:t>
    </dgm:pt>
    <dgm:pt modelId="{EB84E3B6-B2C0-6648-8A55-ACC878049DE9}" type="parTrans" cxnId="{9C264277-0BB4-C149-9CE0-E01BE0039689}">
      <dgm:prSet/>
      <dgm:spPr/>
      <dgm:t>
        <a:bodyPr/>
        <a:lstStyle/>
        <a:p>
          <a:endParaRPr lang="ru-RU" sz="2200"/>
        </a:p>
      </dgm:t>
    </dgm:pt>
    <dgm:pt modelId="{C251F9C6-0916-5945-94AA-356214D4E639}" type="sibTrans" cxnId="{9C264277-0BB4-C149-9CE0-E01BE0039689}">
      <dgm:prSet/>
      <dgm:spPr/>
      <dgm:t>
        <a:bodyPr/>
        <a:lstStyle/>
        <a:p>
          <a:endParaRPr lang="ru-RU" sz="2200"/>
        </a:p>
      </dgm:t>
    </dgm:pt>
    <dgm:pt modelId="{A9CF2F27-50A9-0742-A912-C116E3D05B1F}">
      <dgm:prSet phldrT="[Текст]" custT="1"/>
      <dgm:spPr/>
      <dgm:t>
        <a:bodyPr/>
        <a:lstStyle/>
        <a:p>
          <a:r>
            <a:rPr lang="en-US" sz="2200" dirty="0" smtClean="0"/>
            <a:t>learn about </a:t>
          </a:r>
          <a:r>
            <a:rPr lang="en-US" sz="2200" b="1" dirty="0" smtClean="0">
              <a:solidFill>
                <a:srgbClr val="FF0000"/>
              </a:solidFill>
            </a:rPr>
            <a:t>drivers</a:t>
          </a:r>
          <a:r>
            <a:rPr lang="en-US" sz="2200" dirty="0" smtClean="0">
              <a:solidFill>
                <a:srgbClr val="FF0000"/>
              </a:solidFill>
            </a:rPr>
            <a:t> </a:t>
          </a:r>
          <a:r>
            <a:rPr lang="en-US" sz="2200" dirty="0" smtClean="0"/>
            <a:t>of this switching and its </a:t>
          </a:r>
          <a:r>
            <a:rPr lang="en-US" sz="2200" b="1" dirty="0" smtClean="0">
              <a:solidFill>
                <a:srgbClr val="FF0000"/>
              </a:solidFill>
            </a:rPr>
            <a:t>consequences</a:t>
          </a:r>
          <a:endParaRPr lang="ru-RU" sz="2200" b="1" dirty="0">
            <a:solidFill>
              <a:srgbClr val="FF0000"/>
            </a:solidFill>
          </a:endParaRPr>
        </a:p>
      </dgm:t>
    </dgm:pt>
    <dgm:pt modelId="{A45168D7-B0AB-7344-91D6-FD0BB06908D2}" type="parTrans" cxnId="{E3FE7A93-8F5F-C148-835E-9B9237F88412}">
      <dgm:prSet/>
      <dgm:spPr/>
      <dgm:t>
        <a:bodyPr/>
        <a:lstStyle/>
        <a:p>
          <a:endParaRPr lang="ru-RU" sz="2200"/>
        </a:p>
      </dgm:t>
    </dgm:pt>
    <dgm:pt modelId="{482C6842-B602-E645-8330-97E2BCC7846A}" type="sibTrans" cxnId="{E3FE7A93-8F5F-C148-835E-9B9237F88412}">
      <dgm:prSet/>
      <dgm:spPr/>
      <dgm:t>
        <a:bodyPr/>
        <a:lstStyle/>
        <a:p>
          <a:endParaRPr lang="ru-RU" sz="2200"/>
        </a:p>
      </dgm:t>
    </dgm:pt>
    <dgm:pt modelId="{803F67D9-44D7-4349-8D5C-100896C4FE75}" type="pres">
      <dgm:prSet presAssocID="{7A46C9AA-141E-D241-A82A-D6C3EEAA0316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FE128303-D41B-764C-982D-A07F157D6ADE}" type="pres">
      <dgm:prSet presAssocID="{703E7C65-426C-134E-9F0B-92C1BA8A786E}" presName="thickLine" presStyleLbl="alignNode1" presStyleIdx="0" presStyleCnt="2"/>
      <dgm:spPr/>
    </dgm:pt>
    <dgm:pt modelId="{2A694140-0CB7-B442-85FD-CF14F032143D}" type="pres">
      <dgm:prSet presAssocID="{703E7C65-426C-134E-9F0B-92C1BA8A786E}" presName="horz1" presStyleCnt="0"/>
      <dgm:spPr/>
    </dgm:pt>
    <dgm:pt modelId="{45D45187-FC35-0548-A235-87FAEBE1C04C}" type="pres">
      <dgm:prSet presAssocID="{703E7C65-426C-134E-9F0B-92C1BA8A786E}" presName="tx1" presStyleLbl="revTx" presStyleIdx="0" presStyleCnt="6" custScaleX="163753"/>
      <dgm:spPr/>
      <dgm:t>
        <a:bodyPr/>
        <a:lstStyle/>
        <a:p>
          <a:endParaRPr lang="ru-RU"/>
        </a:p>
      </dgm:t>
    </dgm:pt>
    <dgm:pt modelId="{61A6DFF9-88F5-9B45-AF3C-F48A7E95D224}" type="pres">
      <dgm:prSet presAssocID="{703E7C65-426C-134E-9F0B-92C1BA8A786E}" presName="vert1" presStyleCnt="0"/>
      <dgm:spPr/>
    </dgm:pt>
    <dgm:pt modelId="{335ED9A4-AE07-AD49-906C-32A25028A60B}" type="pres">
      <dgm:prSet presAssocID="{DE3C9DE3-0852-DD48-B5D3-B600E68C03AE}" presName="vertSpace2a" presStyleCnt="0"/>
      <dgm:spPr/>
    </dgm:pt>
    <dgm:pt modelId="{45FFF717-252D-CB44-BFE1-DF79FED8E7FA}" type="pres">
      <dgm:prSet presAssocID="{DE3C9DE3-0852-DD48-B5D3-B600E68C03AE}" presName="horz2" presStyleCnt="0"/>
      <dgm:spPr/>
    </dgm:pt>
    <dgm:pt modelId="{0FAD02A2-83DD-304A-B431-8AEBE701CE38}" type="pres">
      <dgm:prSet presAssocID="{DE3C9DE3-0852-DD48-B5D3-B600E68C03AE}" presName="horzSpace2" presStyleCnt="0"/>
      <dgm:spPr/>
    </dgm:pt>
    <dgm:pt modelId="{5CA724BA-A26F-7D4E-835E-36EF26903C20}" type="pres">
      <dgm:prSet presAssocID="{DE3C9DE3-0852-DD48-B5D3-B600E68C03AE}" presName="tx2" presStyleLbl="revTx" presStyleIdx="1" presStyleCnt="6"/>
      <dgm:spPr/>
      <dgm:t>
        <a:bodyPr/>
        <a:lstStyle/>
        <a:p>
          <a:endParaRPr lang="ru-RU"/>
        </a:p>
      </dgm:t>
    </dgm:pt>
    <dgm:pt modelId="{85F4DF31-B276-BB4F-A180-64A221D92CB0}" type="pres">
      <dgm:prSet presAssocID="{DE3C9DE3-0852-DD48-B5D3-B600E68C03AE}" presName="vert2" presStyleCnt="0"/>
      <dgm:spPr/>
    </dgm:pt>
    <dgm:pt modelId="{2397D0EB-D133-EC4C-B828-E6E67996D9F9}" type="pres">
      <dgm:prSet presAssocID="{DE3C9DE3-0852-DD48-B5D3-B600E68C03AE}" presName="thinLine2b" presStyleLbl="callout" presStyleIdx="0" presStyleCnt="4"/>
      <dgm:spPr/>
    </dgm:pt>
    <dgm:pt modelId="{5E7E0579-40BF-A04B-8828-09E110D19427}" type="pres">
      <dgm:prSet presAssocID="{DE3C9DE3-0852-DD48-B5D3-B600E68C03AE}" presName="vertSpace2b" presStyleCnt="0"/>
      <dgm:spPr/>
    </dgm:pt>
    <dgm:pt modelId="{0A66E3B7-2047-9B40-BA29-3C3D8BE0CC90}" type="pres">
      <dgm:prSet presAssocID="{B2E01BA0-DE1B-1C44-AA31-727E435268DF}" presName="horz2" presStyleCnt="0"/>
      <dgm:spPr/>
    </dgm:pt>
    <dgm:pt modelId="{82F6EAB2-B17F-1044-9A2D-A720F242BECF}" type="pres">
      <dgm:prSet presAssocID="{B2E01BA0-DE1B-1C44-AA31-727E435268DF}" presName="horzSpace2" presStyleCnt="0"/>
      <dgm:spPr/>
    </dgm:pt>
    <dgm:pt modelId="{5EBF2FFC-F140-8842-AC42-47B59BB91C71}" type="pres">
      <dgm:prSet presAssocID="{B2E01BA0-DE1B-1C44-AA31-727E435268DF}" presName="tx2" presStyleLbl="revTx" presStyleIdx="2" presStyleCnt="6"/>
      <dgm:spPr/>
      <dgm:t>
        <a:bodyPr/>
        <a:lstStyle/>
        <a:p>
          <a:endParaRPr lang="ru-RU"/>
        </a:p>
      </dgm:t>
    </dgm:pt>
    <dgm:pt modelId="{0F8BAF83-B863-0847-BE18-1B53CB29E68F}" type="pres">
      <dgm:prSet presAssocID="{B2E01BA0-DE1B-1C44-AA31-727E435268DF}" presName="vert2" presStyleCnt="0"/>
      <dgm:spPr/>
    </dgm:pt>
    <dgm:pt modelId="{8E644B15-95EB-A846-B493-72E3DC7B980D}" type="pres">
      <dgm:prSet presAssocID="{B2E01BA0-DE1B-1C44-AA31-727E435268DF}" presName="thinLine2b" presStyleLbl="callout" presStyleIdx="1" presStyleCnt="4"/>
      <dgm:spPr/>
    </dgm:pt>
    <dgm:pt modelId="{1B9348AE-39F1-0448-BD05-EE0AAF8EC1A2}" type="pres">
      <dgm:prSet presAssocID="{B2E01BA0-DE1B-1C44-AA31-727E435268DF}" presName="vertSpace2b" presStyleCnt="0"/>
      <dgm:spPr/>
    </dgm:pt>
    <dgm:pt modelId="{D06C450E-6649-C641-8DD4-870A031412CB}" type="pres">
      <dgm:prSet presAssocID="{7B797AE1-AB25-974F-858E-E3CB828F8237}" presName="thickLine" presStyleLbl="alignNode1" presStyleIdx="1" presStyleCnt="2"/>
      <dgm:spPr/>
    </dgm:pt>
    <dgm:pt modelId="{7CD9F03E-3722-BA4F-918F-A511C7CE252C}" type="pres">
      <dgm:prSet presAssocID="{7B797AE1-AB25-974F-858E-E3CB828F8237}" presName="horz1" presStyleCnt="0"/>
      <dgm:spPr/>
    </dgm:pt>
    <dgm:pt modelId="{0F041CEE-B22D-604E-97DA-1ADF0A5E7F73}" type="pres">
      <dgm:prSet presAssocID="{7B797AE1-AB25-974F-858E-E3CB828F8237}" presName="tx1" presStyleLbl="revTx" presStyleIdx="3" presStyleCnt="6" custScaleX="170676"/>
      <dgm:spPr/>
      <dgm:t>
        <a:bodyPr/>
        <a:lstStyle/>
        <a:p>
          <a:endParaRPr lang="ru-RU"/>
        </a:p>
      </dgm:t>
    </dgm:pt>
    <dgm:pt modelId="{A226F4C7-98C9-AB4C-85BF-E2B582D53B36}" type="pres">
      <dgm:prSet presAssocID="{7B797AE1-AB25-974F-858E-E3CB828F8237}" presName="vert1" presStyleCnt="0"/>
      <dgm:spPr/>
    </dgm:pt>
    <dgm:pt modelId="{CE853081-88ED-E146-87E0-D4435A03B906}" type="pres">
      <dgm:prSet presAssocID="{252B6789-9687-C54F-B2BF-6D0DC22C7990}" presName="vertSpace2a" presStyleCnt="0"/>
      <dgm:spPr/>
    </dgm:pt>
    <dgm:pt modelId="{BE7F0017-4F32-9C48-BF2B-1D35FC072733}" type="pres">
      <dgm:prSet presAssocID="{252B6789-9687-C54F-B2BF-6D0DC22C7990}" presName="horz2" presStyleCnt="0"/>
      <dgm:spPr/>
    </dgm:pt>
    <dgm:pt modelId="{8C01821A-776D-064A-AF27-6244A2B78949}" type="pres">
      <dgm:prSet presAssocID="{252B6789-9687-C54F-B2BF-6D0DC22C7990}" presName="horzSpace2" presStyleCnt="0"/>
      <dgm:spPr/>
    </dgm:pt>
    <dgm:pt modelId="{F85CDD14-D0C3-654F-BB4E-5B156BB6B4EA}" type="pres">
      <dgm:prSet presAssocID="{252B6789-9687-C54F-B2BF-6D0DC22C7990}" presName="tx2" presStyleLbl="revTx" presStyleIdx="4" presStyleCnt="6"/>
      <dgm:spPr/>
      <dgm:t>
        <a:bodyPr/>
        <a:lstStyle/>
        <a:p>
          <a:endParaRPr lang="ru-RU"/>
        </a:p>
      </dgm:t>
    </dgm:pt>
    <dgm:pt modelId="{A275738E-AC5E-7A46-AAA1-083B0D2AF8FB}" type="pres">
      <dgm:prSet presAssocID="{252B6789-9687-C54F-B2BF-6D0DC22C7990}" presName="vert2" presStyleCnt="0"/>
      <dgm:spPr/>
    </dgm:pt>
    <dgm:pt modelId="{00C36F48-D943-0543-BBBD-086B4DD5674B}" type="pres">
      <dgm:prSet presAssocID="{252B6789-9687-C54F-B2BF-6D0DC22C7990}" presName="thinLine2b" presStyleLbl="callout" presStyleIdx="2" presStyleCnt="4"/>
      <dgm:spPr/>
    </dgm:pt>
    <dgm:pt modelId="{923CBFB4-07FD-1244-A0EA-FD7C893DFC59}" type="pres">
      <dgm:prSet presAssocID="{252B6789-9687-C54F-B2BF-6D0DC22C7990}" presName="vertSpace2b" presStyleCnt="0"/>
      <dgm:spPr/>
    </dgm:pt>
    <dgm:pt modelId="{78FC602A-F87D-194C-B5B1-6FF900BCB53D}" type="pres">
      <dgm:prSet presAssocID="{A9CF2F27-50A9-0742-A912-C116E3D05B1F}" presName="horz2" presStyleCnt="0"/>
      <dgm:spPr/>
    </dgm:pt>
    <dgm:pt modelId="{884C016A-E13C-0643-AB05-9960F465BDBA}" type="pres">
      <dgm:prSet presAssocID="{A9CF2F27-50A9-0742-A912-C116E3D05B1F}" presName="horzSpace2" presStyleCnt="0"/>
      <dgm:spPr/>
    </dgm:pt>
    <dgm:pt modelId="{E862A197-101C-914E-835C-6B03791FC159}" type="pres">
      <dgm:prSet presAssocID="{A9CF2F27-50A9-0742-A912-C116E3D05B1F}" presName="tx2" presStyleLbl="revTx" presStyleIdx="5" presStyleCnt="6"/>
      <dgm:spPr/>
      <dgm:t>
        <a:bodyPr/>
        <a:lstStyle/>
        <a:p>
          <a:endParaRPr lang="ru-RU"/>
        </a:p>
      </dgm:t>
    </dgm:pt>
    <dgm:pt modelId="{7895D6A9-9383-1541-9961-44228F13597D}" type="pres">
      <dgm:prSet presAssocID="{A9CF2F27-50A9-0742-A912-C116E3D05B1F}" presName="vert2" presStyleCnt="0"/>
      <dgm:spPr/>
    </dgm:pt>
    <dgm:pt modelId="{7BDA9E08-35F4-304B-A592-282C1FFD423A}" type="pres">
      <dgm:prSet presAssocID="{A9CF2F27-50A9-0742-A912-C116E3D05B1F}" presName="thinLine2b" presStyleLbl="callout" presStyleIdx="3" presStyleCnt="4"/>
      <dgm:spPr/>
    </dgm:pt>
    <dgm:pt modelId="{925AF4CC-6736-B348-A9EC-5CF24EACFB4B}" type="pres">
      <dgm:prSet presAssocID="{A9CF2F27-50A9-0742-A912-C116E3D05B1F}" presName="vertSpace2b" presStyleCnt="0"/>
      <dgm:spPr/>
    </dgm:pt>
  </dgm:ptLst>
  <dgm:cxnLst>
    <dgm:cxn modelId="{C90B73BF-840F-CB43-82CC-F5825974614A}" type="presOf" srcId="{DE3C9DE3-0852-DD48-B5D3-B600E68C03AE}" destId="{5CA724BA-A26F-7D4E-835E-36EF26903C20}" srcOrd="0" destOrd="0" presId="urn:microsoft.com/office/officeart/2008/layout/LinedList"/>
    <dgm:cxn modelId="{E3FE7A93-8F5F-C148-835E-9B9237F88412}" srcId="{7B797AE1-AB25-974F-858E-E3CB828F8237}" destId="{A9CF2F27-50A9-0742-A912-C116E3D05B1F}" srcOrd="1" destOrd="0" parTransId="{A45168D7-B0AB-7344-91D6-FD0BB06908D2}" sibTransId="{482C6842-B602-E645-8330-97E2BCC7846A}"/>
    <dgm:cxn modelId="{4D3B0157-AD73-CC48-9055-1698983250A9}" type="presOf" srcId="{703E7C65-426C-134E-9F0B-92C1BA8A786E}" destId="{45D45187-FC35-0548-A235-87FAEBE1C04C}" srcOrd="0" destOrd="0" presId="urn:microsoft.com/office/officeart/2008/layout/LinedList"/>
    <dgm:cxn modelId="{CADA7DF2-0A9D-474C-BEB2-3F9C158CD6B0}" type="presOf" srcId="{7A46C9AA-141E-D241-A82A-D6C3EEAA0316}" destId="{803F67D9-44D7-4349-8D5C-100896C4FE75}" srcOrd="0" destOrd="0" presId="urn:microsoft.com/office/officeart/2008/layout/LinedList"/>
    <dgm:cxn modelId="{A3DCD616-C4CB-DE47-956E-A7CBED865454}" type="presOf" srcId="{7B797AE1-AB25-974F-858E-E3CB828F8237}" destId="{0F041CEE-B22D-604E-97DA-1ADF0A5E7F73}" srcOrd="0" destOrd="0" presId="urn:microsoft.com/office/officeart/2008/layout/LinedList"/>
    <dgm:cxn modelId="{E7E2C3D9-9BD0-0E4F-994E-6B860C75D56D}" srcId="{7A46C9AA-141E-D241-A82A-D6C3EEAA0316}" destId="{7B797AE1-AB25-974F-858E-E3CB828F8237}" srcOrd="1" destOrd="0" parTransId="{4D076985-B45E-AD4E-8E37-DE19F14D7DE3}" sibTransId="{88C92C39-5E4A-6C48-8115-5840220BB571}"/>
    <dgm:cxn modelId="{743BC8E1-2EA1-E243-8510-834FE618C848}" srcId="{7B797AE1-AB25-974F-858E-E3CB828F8237}" destId="{252B6789-9687-C54F-B2BF-6D0DC22C7990}" srcOrd="0" destOrd="0" parTransId="{4030CDD0-D6B9-2A41-B4B6-E701213CAFBD}" sibTransId="{22F99B75-5538-6E4E-89B4-92BA6B3F3839}"/>
    <dgm:cxn modelId="{9C264277-0BB4-C149-9CE0-E01BE0039689}" srcId="{703E7C65-426C-134E-9F0B-92C1BA8A786E}" destId="{DE3C9DE3-0852-DD48-B5D3-B600E68C03AE}" srcOrd="0" destOrd="0" parTransId="{EB84E3B6-B2C0-6648-8A55-ACC878049DE9}" sibTransId="{C251F9C6-0916-5945-94AA-356214D4E639}"/>
    <dgm:cxn modelId="{74EA5FBA-D632-334B-B864-0B0AA392A5C0}" type="presOf" srcId="{A9CF2F27-50A9-0742-A912-C116E3D05B1F}" destId="{E862A197-101C-914E-835C-6B03791FC159}" srcOrd="0" destOrd="0" presId="urn:microsoft.com/office/officeart/2008/layout/LinedList"/>
    <dgm:cxn modelId="{95A81A13-F9C7-9442-A402-BECD96446AD1}" type="presOf" srcId="{252B6789-9687-C54F-B2BF-6D0DC22C7990}" destId="{F85CDD14-D0C3-654F-BB4E-5B156BB6B4EA}" srcOrd="0" destOrd="0" presId="urn:microsoft.com/office/officeart/2008/layout/LinedList"/>
    <dgm:cxn modelId="{4A281C34-487E-CF4C-9CF6-9F3EA8E7DBC8}" srcId="{7A46C9AA-141E-D241-A82A-D6C3EEAA0316}" destId="{703E7C65-426C-134E-9F0B-92C1BA8A786E}" srcOrd="0" destOrd="0" parTransId="{8E202826-161F-3441-AEFC-D5BE4003F60B}" sibTransId="{02A56B46-653E-994A-B77B-E7E33E8B381B}"/>
    <dgm:cxn modelId="{71B082AB-5D44-3A43-BBEF-192D14EB1E9E}" srcId="{703E7C65-426C-134E-9F0B-92C1BA8A786E}" destId="{B2E01BA0-DE1B-1C44-AA31-727E435268DF}" srcOrd="1" destOrd="0" parTransId="{02C07F24-7BBA-CF4B-B4C3-1A46F7C91270}" sibTransId="{127A99E3-6371-0E46-9C96-87BB2D3517AE}"/>
    <dgm:cxn modelId="{741023A4-DFBD-FF4C-ABAC-503B7CA61A7A}" type="presOf" srcId="{B2E01BA0-DE1B-1C44-AA31-727E435268DF}" destId="{5EBF2FFC-F140-8842-AC42-47B59BB91C71}" srcOrd="0" destOrd="0" presId="urn:microsoft.com/office/officeart/2008/layout/LinedList"/>
    <dgm:cxn modelId="{19EE1BF6-C4BC-4142-94DC-035CC519D151}" type="presParOf" srcId="{803F67D9-44D7-4349-8D5C-100896C4FE75}" destId="{FE128303-D41B-764C-982D-A07F157D6ADE}" srcOrd="0" destOrd="0" presId="urn:microsoft.com/office/officeart/2008/layout/LinedList"/>
    <dgm:cxn modelId="{E230A0D8-8B4A-9944-816E-1699E58F4D86}" type="presParOf" srcId="{803F67D9-44D7-4349-8D5C-100896C4FE75}" destId="{2A694140-0CB7-B442-85FD-CF14F032143D}" srcOrd="1" destOrd="0" presId="urn:microsoft.com/office/officeart/2008/layout/LinedList"/>
    <dgm:cxn modelId="{E45E7CC2-E262-5349-8846-17E29A50FB3C}" type="presParOf" srcId="{2A694140-0CB7-B442-85FD-CF14F032143D}" destId="{45D45187-FC35-0548-A235-87FAEBE1C04C}" srcOrd="0" destOrd="0" presId="urn:microsoft.com/office/officeart/2008/layout/LinedList"/>
    <dgm:cxn modelId="{D64E366C-D476-8244-BCA2-C0AF3371EA04}" type="presParOf" srcId="{2A694140-0CB7-B442-85FD-CF14F032143D}" destId="{61A6DFF9-88F5-9B45-AF3C-F48A7E95D224}" srcOrd="1" destOrd="0" presId="urn:microsoft.com/office/officeart/2008/layout/LinedList"/>
    <dgm:cxn modelId="{5BFD1577-726E-7849-995B-668C72F0397A}" type="presParOf" srcId="{61A6DFF9-88F5-9B45-AF3C-F48A7E95D224}" destId="{335ED9A4-AE07-AD49-906C-32A25028A60B}" srcOrd="0" destOrd="0" presId="urn:microsoft.com/office/officeart/2008/layout/LinedList"/>
    <dgm:cxn modelId="{AC3930A5-956B-A944-AB02-E554F5A40A1D}" type="presParOf" srcId="{61A6DFF9-88F5-9B45-AF3C-F48A7E95D224}" destId="{45FFF717-252D-CB44-BFE1-DF79FED8E7FA}" srcOrd="1" destOrd="0" presId="urn:microsoft.com/office/officeart/2008/layout/LinedList"/>
    <dgm:cxn modelId="{D6CBC0C1-6470-7B4A-9F23-EE88D6C91735}" type="presParOf" srcId="{45FFF717-252D-CB44-BFE1-DF79FED8E7FA}" destId="{0FAD02A2-83DD-304A-B431-8AEBE701CE38}" srcOrd="0" destOrd="0" presId="urn:microsoft.com/office/officeart/2008/layout/LinedList"/>
    <dgm:cxn modelId="{2C2005A5-D462-8A48-83D9-7E42D90171F3}" type="presParOf" srcId="{45FFF717-252D-CB44-BFE1-DF79FED8E7FA}" destId="{5CA724BA-A26F-7D4E-835E-36EF26903C20}" srcOrd="1" destOrd="0" presId="urn:microsoft.com/office/officeart/2008/layout/LinedList"/>
    <dgm:cxn modelId="{5506F4AB-9F65-0443-9DF1-523FEC01A8C7}" type="presParOf" srcId="{45FFF717-252D-CB44-BFE1-DF79FED8E7FA}" destId="{85F4DF31-B276-BB4F-A180-64A221D92CB0}" srcOrd="2" destOrd="0" presId="urn:microsoft.com/office/officeart/2008/layout/LinedList"/>
    <dgm:cxn modelId="{89E5B9B6-F210-A14C-9876-16C010A86D45}" type="presParOf" srcId="{61A6DFF9-88F5-9B45-AF3C-F48A7E95D224}" destId="{2397D0EB-D133-EC4C-B828-E6E67996D9F9}" srcOrd="2" destOrd="0" presId="urn:microsoft.com/office/officeart/2008/layout/LinedList"/>
    <dgm:cxn modelId="{FD96762E-62DB-9E40-A3DB-6354FFF825D4}" type="presParOf" srcId="{61A6DFF9-88F5-9B45-AF3C-F48A7E95D224}" destId="{5E7E0579-40BF-A04B-8828-09E110D19427}" srcOrd="3" destOrd="0" presId="urn:microsoft.com/office/officeart/2008/layout/LinedList"/>
    <dgm:cxn modelId="{D83DEE9E-9609-7C47-96EB-3737C28DA256}" type="presParOf" srcId="{61A6DFF9-88F5-9B45-AF3C-F48A7E95D224}" destId="{0A66E3B7-2047-9B40-BA29-3C3D8BE0CC90}" srcOrd="4" destOrd="0" presId="urn:microsoft.com/office/officeart/2008/layout/LinedList"/>
    <dgm:cxn modelId="{7344E842-0571-A048-B0E3-7B3BB3312BAE}" type="presParOf" srcId="{0A66E3B7-2047-9B40-BA29-3C3D8BE0CC90}" destId="{82F6EAB2-B17F-1044-9A2D-A720F242BECF}" srcOrd="0" destOrd="0" presId="urn:microsoft.com/office/officeart/2008/layout/LinedList"/>
    <dgm:cxn modelId="{7FFF01CA-F9A4-CC46-8A31-57181224A5EC}" type="presParOf" srcId="{0A66E3B7-2047-9B40-BA29-3C3D8BE0CC90}" destId="{5EBF2FFC-F140-8842-AC42-47B59BB91C71}" srcOrd="1" destOrd="0" presId="urn:microsoft.com/office/officeart/2008/layout/LinedList"/>
    <dgm:cxn modelId="{E326DE9E-1365-DD49-943F-5C07D4ECD09D}" type="presParOf" srcId="{0A66E3B7-2047-9B40-BA29-3C3D8BE0CC90}" destId="{0F8BAF83-B863-0847-BE18-1B53CB29E68F}" srcOrd="2" destOrd="0" presId="urn:microsoft.com/office/officeart/2008/layout/LinedList"/>
    <dgm:cxn modelId="{6A6AC51F-E55C-0B42-B526-250F18CF624E}" type="presParOf" srcId="{61A6DFF9-88F5-9B45-AF3C-F48A7E95D224}" destId="{8E644B15-95EB-A846-B493-72E3DC7B980D}" srcOrd="5" destOrd="0" presId="urn:microsoft.com/office/officeart/2008/layout/LinedList"/>
    <dgm:cxn modelId="{0589CEBC-2B5F-6943-A574-BD5841C67E10}" type="presParOf" srcId="{61A6DFF9-88F5-9B45-AF3C-F48A7E95D224}" destId="{1B9348AE-39F1-0448-BD05-EE0AAF8EC1A2}" srcOrd="6" destOrd="0" presId="urn:microsoft.com/office/officeart/2008/layout/LinedList"/>
    <dgm:cxn modelId="{2E001FCA-3FCA-904F-9014-4264F3A4B2DE}" type="presParOf" srcId="{803F67D9-44D7-4349-8D5C-100896C4FE75}" destId="{D06C450E-6649-C641-8DD4-870A031412CB}" srcOrd="2" destOrd="0" presId="urn:microsoft.com/office/officeart/2008/layout/LinedList"/>
    <dgm:cxn modelId="{124D1117-B972-B94B-A83B-F42DCEB5E641}" type="presParOf" srcId="{803F67D9-44D7-4349-8D5C-100896C4FE75}" destId="{7CD9F03E-3722-BA4F-918F-A511C7CE252C}" srcOrd="3" destOrd="0" presId="urn:microsoft.com/office/officeart/2008/layout/LinedList"/>
    <dgm:cxn modelId="{6DA25157-7E91-654E-89E0-2A38537EC205}" type="presParOf" srcId="{7CD9F03E-3722-BA4F-918F-A511C7CE252C}" destId="{0F041CEE-B22D-604E-97DA-1ADF0A5E7F73}" srcOrd="0" destOrd="0" presId="urn:microsoft.com/office/officeart/2008/layout/LinedList"/>
    <dgm:cxn modelId="{7AA833D2-083D-D540-9FB6-75E4E09398EB}" type="presParOf" srcId="{7CD9F03E-3722-BA4F-918F-A511C7CE252C}" destId="{A226F4C7-98C9-AB4C-85BF-E2B582D53B36}" srcOrd="1" destOrd="0" presId="urn:microsoft.com/office/officeart/2008/layout/LinedList"/>
    <dgm:cxn modelId="{9234CEAB-0B44-0348-85D1-D1CC922DF6E1}" type="presParOf" srcId="{A226F4C7-98C9-AB4C-85BF-E2B582D53B36}" destId="{CE853081-88ED-E146-87E0-D4435A03B906}" srcOrd="0" destOrd="0" presId="urn:microsoft.com/office/officeart/2008/layout/LinedList"/>
    <dgm:cxn modelId="{C2C10CD5-17B6-3B4C-9840-EC156BE108A1}" type="presParOf" srcId="{A226F4C7-98C9-AB4C-85BF-E2B582D53B36}" destId="{BE7F0017-4F32-9C48-BF2B-1D35FC072733}" srcOrd="1" destOrd="0" presId="urn:microsoft.com/office/officeart/2008/layout/LinedList"/>
    <dgm:cxn modelId="{E314D4ED-143E-C045-AE24-458BE4062EF6}" type="presParOf" srcId="{BE7F0017-4F32-9C48-BF2B-1D35FC072733}" destId="{8C01821A-776D-064A-AF27-6244A2B78949}" srcOrd="0" destOrd="0" presId="urn:microsoft.com/office/officeart/2008/layout/LinedList"/>
    <dgm:cxn modelId="{ABE036F0-751B-DE45-843C-BAF14566031E}" type="presParOf" srcId="{BE7F0017-4F32-9C48-BF2B-1D35FC072733}" destId="{F85CDD14-D0C3-654F-BB4E-5B156BB6B4EA}" srcOrd="1" destOrd="0" presId="urn:microsoft.com/office/officeart/2008/layout/LinedList"/>
    <dgm:cxn modelId="{91B64FBD-670C-8B4E-8CC5-90407B4AE301}" type="presParOf" srcId="{BE7F0017-4F32-9C48-BF2B-1D35FC072733}" destId="{A275738E-AC5E-7A46-AAA1-083B0D2AF8FB}" srcOrd="2" destOrd="0" presId="urn:microsoft.com/office/officeart/2008/layout/LinedList"/>
    <dgm:cxn modelId="{DDE61C4E-BC94-284A-8F75-F4058CE4F9DF}" type="presParOf" srcId="{A226F4C7-98C9-AB4C-85BF-E2B582D53B36}" destId="{00C36F48-D943-0543-BBBD-086B4DD5674B}" srcOrd="2" destOrd="0" presId="urn:microsoft.com/office/officeart/2008/layout/LinedList"/>
    <dgm:cxn modelId="{F11E4919-D824-9345-BC72-3E02189BF674}" type="presParOf" srcId="{A226F4C7-98C9-AB4C-85BF-E2B582D53B36}" destId="{923CBFB4-07FD-1244-A0EA-FD7C893DFC59}" srcOrd="3" destOrd="0" presId="urn:microsoft.com/office/officeart/2008/layout/LinedList"/>
    <dgm:cxn modelId="{F324866C-B81A-8544-A8A7-BEA217CCE2A9}" type="presParOf" srcId="{A226F4C7-98C9-AB4C-85BF-E2B582D53B36}" destId="{78FC602A-F87D-194C-B5B1-6FF900BCB53D}" srcOrd="4" destOrd="0" presId="urn:microsoft.com/office/officeart/2008/layout/LinedList"/>
    <dgm:cxn modelId="{A7D04DBB-9A6C-5345-9BDB-550587017BA2}" type="presParOf" srcId="{78FC602A-F87D-194C-B5B1-6FF900BCB53D}" destId="{884C016A-E13C-0643-AB05-9960F465BDBA}" srcOrd="0" destOrd="0" presId="urn:microsoft.com/office/officeart/2008/layout/LinedList"/>
    <dgm:cxn modelId="{401A3CE9-E622-E64F-B742-93D0CC213838}" type="presParOf" srcId="{78FC602A-F87D-194C-B5B1-6FF900BCB53D}" destId="{E862A197-101C-914E-835C-6B03791FC159}" srcOrd="1" destOrd="0" presId="urn:microsoft.com/office/officeart/2008/layout/LinedList"/>
    <dgm:cxn modelId="{F4FD4292-E610-DE46-9792-9555676C270D}" type="presParOf" srcId="{78FC602A-F87D-194C-B5B1-6FF900BCB53D}" destId="{7895D6A9-9383-1541-9961-44228F13597D}" srcOrd="2" destOrd="0" presId="urn:microsoft.com/office/officeart/2008/layout/LinedList"/>
    <dgm:cxn modelId="{657A2872-78B1-2442-8A8D-969C17B5BC73}" type="presParOf" srcId="{A226F4C7-98C9-AB4C-85BF-E2B582D53B36}" destId="{7BDA9E08-35F4-304B-A592-282C1FFD423A}" srcOrd="5" destOrd="0" presId="urn:microsoft.com/office/officeart/2008/layout/LinedList"/>
    <dgm:cxn modelId="{80AD7536-914D-DC43-85D8-221655C1735B}" type="presParOf" srcId="{A226F4C7-98C9-AB4C-85BF-E2B582D53B36}" destId="{925AF4CC-6736-B348-A9EC-5CF24EACFB4B}" srcOrd="6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A46C9AA-141E-D241-A82A-D6C3EEAA0316}" type="doc">
      <dgm:prSet loTypeId="urn:microsoft.com/office/officeart/2008/layout/LinedList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03E7C65-426C-134E-9F0B-92C1BA8A786E}">
      <dgm:prSet phldrT="[Текст]" custT="1"/>
      <dgm:spPr/>
      <dgm:t>
        <a:bodyPr/>
        <a:lstStyle/>
        <a:p>
          <a:r>
            <a:rPr lang="en-US" sz="3000" dirty="0" smtClean="0"/>
            <a:t>Do companies switch to innovative strategy when performance of the “status quo” strategy is high?</a:t>
          </a:r>
          <a:endParaRPr lang="ru-RU" sz="3000" dirty="0"/>
        </a:p>
      </dgm:t>
    </dgm:pt>
    <dgm:pt modelId="{8E202826-161F-3441-AEFC-D5BE4003F60B}" type="parTrans" cxnId="{4A281C34-487E-CF4C-9CF6-9F3EA8E7DBC8}">
      <dgm:prSet/>
      <dgm:spPr/>
      <dgm:t>
        <a:bodyPr/>
        <a:lstStyle/>
        <a:p>
          <a:endParaRPr lang="ru-RU" sz="3000"/>
        </a:p>
      </dgm:t>
    </dgm:pt>
    <dgm:pt modelId="{02A56B46-653E-994A-B77B-E7E33E8B381B}" type="sibTrans" cxnId="{4A281C34-487E-CF4C-9CF6-9F3EA8E7DBC8}">
      <dgm:prSet/>
      <dgm:spPr/>
      <dgm:t>
        <a:bodyPr/>
        <a:lstStyle/>
        <a:p>
          <a:endParaRPr lang="ru-RU" sz="3000"/>
        </a:p>
      </dgm:t>
    </dgm:pt>
    <dgm:pt modelId="{4A1AF2B3-5CB5-1A49-911E-462D8A576F1B}">
      <dgm:prSet phldrT="[Текст]" custT="1"/>
      <dgm:spPr/>
      <dgm:t>
        <a:bodyPr/>
        <a:lstStyle/>
        <a:p>
          <a:r>
            <a:rPr lang="en-US" sz="3000" dirty="0" smtClean="0"/>
            <a:t>Do</a:t>
          </a:r>
          <a:r>
            <a:rPr lang="en-US" sz="3000" baseline="0" dirty="0" smtClean="0"/>
            <a:t> companies switch in favorable</a:t>
          </a:r>
          <a:r>
            <a:rPr lang="ru-RU" sz="3000" baseline="0" dirty="0" smtClean="0"/>
            <a:t> </a:t>
          </a:r>
          <a:r>
            <a:rPr lang="en-US" sz="3000" baseline="0" dirty="0" smtClean="0"/>
            <a:t>environment – stable economic conditions?</a:t>
          </a:r>
          <a:r>
            <a:rPr lang="en-US" sz="3000" dirty="0" smtClean="0"/>
            <a:t> </a:t>
          </a:r>
          <a:endParaRPr lang="ru-RU" sz="3000" dirty="0"/>
        </a:p>
      </dgm:t>
    </dgm:pt>
    <dgm:pt modelId="{18271D75-FF5A-1149-ABEB-A15247F348AD}" type="parTrans" cxnId="{1EEFD480-19FA-8542-B856-2DCB0EFF1DBB}">
      <dgm:prSet/>
      <dgm:spPr/>
      <dgm:t>
        <a:bodyPr/>
        <a:lstStyle/>
        <a:p>
          <a:endParaRPr lang="ru-RU" sz="3000"/>
        </a:p>
      </dgm:t>
    </dgm:pt>
    <dgm:pt modelId="{BBCCEE52-9CAC-D34B-BBF5-74C93B60005F}" type="sibTrans" cxnId="{1EEFD480-19FA-8542-B856-2DCB0EFF1DBB}">
      <dgm:prSet/>
      <dgm:spPr/>
      <dgm:t>
        <a:bodyPr/>
        <a:lstStyle/>
        <a:p>
          <a:endParaRPr lang="ru-RU" sz="3000"/>
        </a:p>
      </dgm:t>
    </dgm:pt>
    <dgm:pt modelId="{B68B8DA2-CFDD-844A-9D54-3C0A85845BC1}">
      <dgm:prSet phldrT="[Текст]" custT="1"/>
      <dgm:spPr/>
      <dgm:t>
        <a:bodyPr/>
        <a:lstStyle/>
        <a:p>
          <a:r>
            <a:rPr lang="en-US" sz="3000" dirty="0" smtClean="0"/>
            <a:t>Is switching to innovative strategy reasonable</a:t>
          </a:r>
          <a:r>
            <a:rPr lang="en-US" sz="3000" baseline="0" dirty="0" smtClean="0"/>
            <a:t> in crisis?</a:t>
          </a:r>
          <a:r>
            <a:rPr lang="en-US" sz="3000" dirty="0" smtClean="0"/>
            <a:t> </a:t>
          </a:r>
          <a:endParaRPr lang="ru-RU" sz="3000" dirty="0"/>
        </a:p>
      </dgm:t>
    </dgm:pt>
    <dgm:pt modelId="{0DDB282C-0082-D648-8A57-7693B0FA4888}" type="parTrans" cxnId="{E718449B-DED8-EE4D-BC10-E6874410AB6E}">
      <dgm:prSet/>
      <dgm:spPr/>
      <dgm:t>
        <a:bodyPr/>
        <a:lstStyle/>
        <a:p>
          <a:endParaRPr lang="ru-RU"/>
        </a:p>
      </dgm:t>
    </dgm:pt>
    <dgm:pt modelId="{DA8EBDC1-97EB-1C4B-B8DD-EA3F4382D0B6}" type="sibTrans" cxnId="{E718449B-DED8-EE4D-BC10-E6874410AB6E}">
      <dgm:prSet/>
      <dgm:spPr/>
      <dgm:t>
        <a:bodyPr/>
        <a:lstStyle/>
        <a:p>
          <a:endParaRPr lang="ru-RU"/>
        </a:p>
      </dgm:t>
    </dgm:pt>
    <dgm:pt modelId="{803F67D9-44D7-4349-8D5C-100896C4FE75}" type="pres">
      <dgm:prSet presAssocID="{7A46C9AA-141E-D241-A82A-D6C3EEAA0316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FE128303-D41B-764C-982D-A07F157D6ADE}" type="pres">
      <dgm:prSet presAssocID="{703E7C65-426C-134E-9F0B-92C1BA8A786E}" presName="thickLine" presStyleLbl="alignNode1" presStyleIdx="0" presStyleCnt="3"/>
      <dgm:spPr/>
    </dgm:pt>
    <dgm:pt modelId="{2A694140-0CB7-B442-85FD-CF14F032143D}" type="pres">
      <dgm:prSet presAssocID="{703E7C65-426C-134E-9F0B-92C1BA8A786E}" presName="horz1" presStyleCnt="0"/>
      <dgm:spPr/>
    </dgm:pt>
    <dgm:pt modelId="{45D45187-FC35-0548-A235-87FAEBE1C04C}" type="pres">
      <dgm:prSet presAssocID="{703E7C65-426C-134E-9F0B-92C1BA8A786E}" presName="tx1" presStyleLbl="revTx" presStyleIdx="0" presStyleCnt="3" custScaleX="163753"/>
      <dgm:spPr/>
      <dgm:t>
        <a:bodyPr/>
        <a:lstStyle/>
        <a:p>
          <a:endParaRPr lang="ru-RU"/>
        </a:p>
      </dgm:t>
    </dgm:pt>
    <dgm:pt modelId="{61A6DFF9-88F5-9B45-AF3C-F48A7E95D224}" type="pres">
      <dgm:prSet presAssocID="{703E7C65-426C-134E-9F0B-92C1BA8A786E}" presName="vert1" presStyleCnt="0"/>
      <dgm:spPr/>
    </dgm:pt>
    <dgm:pt modelId="{13E3B660-743D-4C47-AF6B-65660EED4FC4}" type="pres">
      <dgm:prSet presAssocID="{4A1AF2B3-5CB5-1A49-911E-462D8A576F1B}" presName="thickLine" presStyleLbl="alignNode1" presStyleIdx="1" presStyleCnt="3"/>
      <dgm:spPr/>
    </dgm:pt>
    <dgm:pt modelId="{54CF53D3-DB4B-A846-BA67-789633E8108B}" type="pres">
      <dgm:prSet presAssocID="{4A1AF2B3-5CB5-1A49-911E-462D8A576F1B}" presName="horz1" presStyleCnt="0"/>
      <dgm:spPr/>
    </dgm:pt>
    <dgm:pt modelId="{E8E4406D-221D-FA42-A15D-DE663391857C}" type="pres">
      <dgm:prSet presAssocID="{4A1AF2B3-5CB5-1A49-911E-462D8A576F1B}" presName="tx1" presStyleLbl="revTx" presStyleIdx="1" presStyleCnt="3"/>
      <dgm:spPr/>
      <dgm:t>
        <a:bodyPr/>
        <a:lstStyle/>
        <a:p>
          <a:endParaRPr lang="ru-RU"/>
        </a:p>
      </dgm:t>
    </dgm:pt>
    <dgm:pt modelId="{C27330F0-C93C-7D47-9934-4C8372EAAA79}" type="pres">
      <dgm:prSet presAssocID="{4A1AF2B3-5CB5-1A49-911E-462D8A576F1B}" presName="vert1" presStyleCnt="0"/>
      <dgm:spPr/>
    </dgm:pt>
    <dgm:pt modelId="{A0B27FB9-1ADE-2546-A8DD-91B3278DAAEC}" type="pres">
      <dgm:prSet presAssocID="{B68B8DA2-CFDD-844A-9D54-3C0A85845BC1}" presName="thickLine" presStyleLbl="alignNode1" presStyleIdx="2" presStyleCnt="3"/>
      <dgm:spPr/>
    </dgm:pt>
    <dgm:pt modelId="{0681D08C-802A-0C41-AD28-FE957B0BE3F8}" type="pres">
      <dgm:prSet presAssocID="{B68B8DA2-CFDD-844A-9D54-3C0A85845BC1}" presName="horz1" presStyleCnt="0"/>
      <dgm:spPr/>
    </dgm:pt>
    <dgm:pt modelId="{4744CD3D-8B8D-0F47-914F-33A9E480283D}" type="pres">
      <dgm:prSet presAssocID="{B68B8DA2-CFDD-844A-9D54-3C0A85845BC1}" presName="tx1" presStyleLbl="revTx" presStyleIdx="2" presStyleCnt="3"/>
      <dgm:spPr/>
      <dgm:t>
        <a:bodyPr/>
        <a:lstStyle/>
        <a:p>
          <a:endParaRPr lang="ru-RU"/>
        </a:p>
      </dgm:t>
    </dgm:pt>
    <dgm:pt modelId="{54114962-4C3D-B743-8FCB-A53C966C4F32}" type="pres">
      <dgm:prSet presAssocID="{B68B8DA2-CFDD-844A-9D54-3C0A85845BC1}" presName="vert1" presStyleCnt="0"/>
      <dgm:spPr/>
    </dgm:pt>
  </dgm:ptLst>
  <dgm:cxnLst>
    <dgm:cxn modelId="{F13AECFD-9C74-A048-842C-07D109CF043F}" type="presOf" srcId="{7A46C9AA-141E-D241-A82A-D6C3EEAA0316}" destId="{803F67D9-44D7-4349-8D5C-100896C4FE75}" srcOrd="0" destOrd="0" presId="urn:microsoft.com/office/officeart/2008/layout/LinedList"/>
    <dgm:cxn modelId="{4A281C34-487E-CF4C-9CF6-9F3EA8E7DBC8}" srcId="{7A46C9AA-141E-D241-A82A-D6C3EEAA0316}" destId="{703E7C65-426C-134E-9F0B-92C1BA8A786E}" srcOrd="0" destOrd="0" parTransId="{8E202826-161F-3441-AEFC-D5BE4003F60B}" sibTransId="{02A56B46-653E-994A-B77B-E7E33E8B381B}"/>
    <dgm:cxn modelId="{1EEFD480-19FA-8542-B856-2DCB0EFF1DBB}" srcId="{7A46C9AA-141E-D241-A82A-D6C3EEAA0316}" destId="{4A1AF2B3-5CB5-1A49-911E-462D8A576F1B}" srcOrd="1" destOrd="0" parTransId="{18271D75-FF5A-1149-ABEB-A15247F348AD}" sibTransId="{BBCCEE52-9CAC-D34B-BBF5-74C93B60005F}"/>
    <dgm:cxn modelId="{E718449B-DED8-EE4D-BC10-E6874410AB6E}" srcId="{7A46C9AA-141E-D241-A82A-D6C3EEAA0316}" destId="{B68B8DA2-CFDD-844A-9D54-3C0A85845BC1}" srcOrd="2" destOrd="0" parTransId="{0DDB282C-0082-D648-8A57-7693B0FA4888}" sibTransId="{DA8EBDC1-97EB-1C4B-B8DD-EA3F4382D0B6}"/>
    <dgm:cxn modelId="{C14C8556-9039-CB47-9D67-603FEA790181}" type="presOf" srcId="{B68B8DA2-CFDD-844A-9D54-3C0A85845BC1}" destId="{4744CD3D-8B8D-0F47-914F-33A9E480283D}" srcOrd="0" destOrd="0" presId="urn:microsoft.com/office/officeart/2008/layout/LinedList"/>
    <dgm:cxn modelId="{3D49873D-F5FD-BB44-9A62-3EA21D7F60F2}" type="presOf" srcId="{703E7C65-426C-134E-9F0B-92C1BA8A786E}" destId="{45D45187-FC35-0548-A235-87FAEBE1C04C}" srcOrd="0" destOrd="0" presId="urn:microsoft.com/office/officeart/2008/layout/LinedList"/>
    <dgm:cxn modelId="{E1A7FE11-A729-FA41-94A5-0512557570BF}" type="presOf" srcId="{4A1AF2B3-5CB5-1A49-911E-462D8A576F1B}" destId="{E8E4406D-221D-FA42-A15D-DE663391857C}" srcOrd="0" destOrd="0" presId="urn:microsoft.com/office/officeart/2008/layout/LinedList"/>
    <dgm:cxn modelId="{7267436D-71E4-DF41-B46E-0AFD242C1BD1}" type="presParOf" srcId="{803F67D9-44D7-4349-8D5C-100896C4FE75}" destId="{FE128303-D41B-764C-982D-A07F157D6ADE}" srcOrd="0" destOrd="0" presId="urn:microsoft.com/office/officeart/2008/layout/LinedList"/>
    <dgm:cxn modelId="{29322141-045D-FD47-BC5A-58CDAC3B0F94}" type="presParOf" srcId="{803F67D9-44D7-4349-8D5C-100896C4FE75}" destId="{2A694140-0CB7-B442-85FD-CF14F032143D}" srcOrd="1" destOrd="0" presId="urn:microsoft.com/office/officeart/2008/layout/LinedList"/>
    <dgm:cxn modelId="{FD20C181-CED3-5C47-B844-2BAE58B428EF}" type="presParOf" srcId="{2A694140-0CB7-B442-85FD-CF14F032143D}" destId="{45D45187-FC35-0548-A235-87FAEBE1C04C}" srcOrd="0" destOrd="0" presId="urn:microsoft.com/office/officeart/2008/layout/LinedList"/>
    <dgm:cxn modelId="{B1E17B68-7D9C-824F-BD67-9424EF3A3084}" type="presParOf" srcId="{2A694140-0CB7-B442-85FD-CF14F032143D}" destId="{61A6DFF9-88F5-9B45-AF3C-F48A7E95D224}" srcOrd="1" destOrd="0" presId="urn:microsoft.com/office/officeart/2008/layout/LinedList"/>
    <dgm:cxn modelId="{D2ACAF69-33DD-254B-B629-537E54731925}" type="presParOf" srcId="{803F67D9-44D7-4349-8D5C-100896C4FE75}" destId="{13E3B660-743D-4C47-AF6B-65660EED4FC4}" srcOrd="2" destOrd="0" presId="urn:microsoft.com/office/officeart/2008/layout/LinedList"/>
    <dgm:cxn modelId="{B1F9F3F8-DE16-874F-9ABD-6183552E1C4A}" type="presParOf" srcId="{803F67D9-44D7-4349-8D5C-100896C4FE75}" destId="{54CF53D3-DB4B-A846-BA67-789633E8108B}" srcOrd="3" destOrd="0" presId="urn:microsoft.com/office/officeart/2008/layout/LinedList"/>
    <dgm:cxn modelId="{D54D45A9-2353-8145-8F7A-CCC15FA48B84}" type="presParOf" srcId="{54CF53D3-DB4B-A846-BA67-789633E8108B}" destId="{E8E4406D-221D-FA42-A15D-DE663391857C}" srcOrd="0" destOrd="0" presId="urn:microsoft.com/office/officeart/2008/layout/LinedList"/>
    <dgm:cxn modelId="{07A2E10B-05F1-4A47-81A7-FB30DF9B3094}" type="presParOf" srcId="{54CF53D3-DB4B-A846-BA67-789633E8108B}" destId="{C27330F0-C93C-7D47-9934-4C8372EAAA79}" srcOrd="1" destOrd="0" presId="urn:microsoft.com/office/officeart/2008/layout/LinedList"/>
    <dgm:cxn modelId="{F356347C-B684-2345-BE37-062EF09DA62B}" type="presParOf" srcId="{803F67D9-44D7-4349-8D5C-100896C4FE75}" destId="{A0B27FB9-1ADE-2546-A8DD-91B3278DAAEC}" srcOrd="4" destOrd="0" presId="urn:microsoft.com/office/officeart/2008/layout/LinedList"/>
    <dgm:cxn modelId="{4CA2D1B1-B043-B044-B02E-FD1F82898C55}" type="presParOf" srcId="{803F67D9-44D7-4349-8D5C-100896C4FE75}" destId="{0681D08C-802A-0C41-AD28-FE957B0BE3F8}" srcOrd="5" destOrd="0" presId="urn:microsoft.com/office/officeart/2008/layout/LinedList"/>
    <dgm:cxn modelId="{019CBA3A-0AAA-0F40-87FC-BABDE9D431B8}" type="presParOf" srcId="{0681D08C-802A-0C41-AD28-FE957B0BE3F8}" destId="{4744CD3D-8B8D-0F47-914F-33A9E480283D}" srcOrd="0" destOrd="0" presId="urn:microsoft.com/office/officeart/2008/layout/LinedList"/>
    <dgm:cxn modelId="{5BE4EEC7-7B07-3142-B4DD-D804DED1C13B}" type="presParOf" srcId="{0681D08C-802A-0C41-AD28-FE957B0BE3F8}" destId="{54114962-4C3D-B743-8FCB-A53C966C4F32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AED74BD-7176-494F-92A1-02DDF3160B0A}" type="doc">
      <dgm:prSet loTypeId="urn:microsoft.com/office/officeart/2008/layout/LinedList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012ECF7-BB33-A843-B820-602A1B0BBBB7}">
      <dgm:prSet phldrT="[Текст]" custT="1"/>
      <dgm:spPr/>
      <dgm:t>
        <a:bodyPr/>
        <a:lstStyle/>
        <a:p>
          <a:r>
            <a:rPr lang="en-US" sz="1800" b="1" dirty="0" smtClean="0">
              <a:solidFill>
                <a:srgbClr val="FF0000"/>
              </a:solidFill>
            </a:rPr>
            <a:t>1st stage</a:t>
          </a:r>
          <a:endParaRPr lang="ru-RU" sz="1800" b="1" dirty="0">
            <a:solidFill>
              <a:srgbClr val="FF0000"/>
            </a:solidFill>
          </a:endParaRPr>
        </a:p>
      </dgm:t>
    </dgm:pt>
    <dgm:pt modelId="{1193D019-5EE6-7C4D-A0F2-BF67CC409D7C}" type="parTrans" cxnId="{D38FC5C9-1299-264E-AB4A-E439037B4041}">
      <dgm:prSet/>
      <dgm:spPr/>
      <dgm:t>
        <a:bodyPr/>
        <a:lstStyle/>
        <a:p>
          <a:endParaRPr lang="ru-RU" sz="1800"/>
        </a:p>
      </dgm:t>
    </dgm:pt>
    <dgm:pt modelId="{5B55CEE3-D377-B64A-B9E7-FE36867DCD35}" type="sibTrans" cxnId="{D38FC5C9-1299-264E-AB4A-E439037B4041}">
      <dgm:prSet/>
      <dgm:spPr/>
      <dgm:t>
        <a:bodyPr/>
        <a:lstStyle/>
        <a:p>
          <a:endParaRPr lang="ru-RU" sz="1800"/>
        </a:p>
      </dgm:t>
    </dgm:pt>
    <dgm:pt modelId="{70902D36-1CB4-4C48-910E-B809908AF9A9}">
      <dgm:prSet phldrT="[Текст]" custT="1"/>
      <dgm:spPr/>
      <dgm:t>
        <a:bodyPr/>
        <a:lstStyle/>
        <a:p>
          <a:r>
            <a:rPr lang="en-US" sz="1800" dirty="0" smtClean="0"/>
            <a:t>identify companies that switch to innovative strategy</a:t>
          </a:r>
          <a:endParaRPr lang="ru-RU" sz="1800" dirty="0"/>
        </a:p>
      </dgm:t>
    </dgm:pt>
    <dgm:pt modelId="{3AA55450-05B7-7341-B6E6-A8F30F7E1FBF}" type="parTrans" cxnId="{01C2EF14-C4CB-4941-9543-DA2A67E08DFD}">
      <dgm:prSet/>
      <dgm:spPr/>
      <dgm:t>
        <a:bodyPr/>
        <a:lstStyle/>
        <a:p>
          <a:endParaRPr lang="ru-RU" sz="1800"/>
        </a:p>
      </dgm:t>
    </dgm:pt>
    <dgm:pt modelId="{45582903-9ED8-A344-AB4B-47BE41E5A890}" type="sibTrans" cxnId="{01C2EF14-C4CB-4941-9543-DA2A67E08DFD}">
      <dgm:prSet/>
      <dgm:spPr/>
      <dgm:t>
        <a:bodyPr/>
        <a:lstStyle/>
        <a:p>
          <a:endParaRPr lang="ru-RU" sz="1800"/>
        </a:p>
      </dgm:t>
    </dgm:pt>
    <dgm:pt modelId="{A22AFE53-3093-EC4D-A15F-57761D3C63FC}">
      <dgm:prSet phldrT="[Текст]" custT="1"/>
      <dgm:spPr/>
      <dgm:t>
        <a:bodyPr/>
        <a:lstStyle/>
        <a:p>
          <a:r>
            <a:rPr lang="en-US" sz="1800" b="1" dirty="0" smtClean="0">
              <a:solidFill>
                <a:srgbClr val="FF0000"/>
              </a:solidFill>
            </a:rPr>
            <a:t>2nd stage</a:t>
          </a:r>
          <a:endParaRPr lang="ru-RU" sz="1800" b="1" dirty="0">
            <a:solidFill>
              <a:srgbClr val="FF0000"/>
            </a:solidFill>
          </a:endParaRPr>
        </a:p>
      </dgm:t>
    </dgm:pt>
    <dgm:pt modelId="{00EB44ED-FECD-8848-9AA6-DB6F8793830B}" type="parTrans" cxnId="{80F43787-D3F7-714D-8C69-C1B859D104A9}">
      <dgm:prSet/>
      <dgm:spPr/>
      <dgm:t>
        <a:bodyPr/>
        <a:lstStyle/>
        <a:p>
          <a:endParaRPr lang="ru-RU" sz="1800"/>
        </a:p>
      </dgm:t>
    </dgm:pt>
    <dgm:pt modelId="{3357C52C-7EC7-A14A-92CB-DF42888A7A7C}" type="sibTrans" cxnId="{80F43787-D3F7-714D-8C69-C1B859D104A9}">
      <dgm:prSet/>
      <dgm:spPr/>
      <dgm:t>
        <a:bodyPr/>
        <a:lstStyle/>
        <a:p>
          <a:endParaRPr lang="ru-RU" sz="1800"/>
        </a:p>
      </dgm:t>
    </dgm:pt>
    <dgm:pt modelId="{55ED277E-7E0A-2B43-8027-E3CC170D1C81}">
      <dgm:prSet phldrT="[Текст]" custT="1"/>
      <dgm:spPr/>
      <dgm:t>
        <a:bodyPr/>
        <a:lstStyle/>
        <a:p>
          <a:r>
            <a:rPr lang="en-US" sz="1800" dirty="0" smtClean="0"/>
            <a:t>find out factors that drive companies to switch</a:t>
          </a:r>
        </a:p>
        <a:p>
          <a:r>
            <a:rPr lang="en-US" sz="1800" dirty="0" smtClean="0"/>
            <a:t>(increase probability</a:t>
          </a:r>
          <a:r>
            <a:rPr lang="en-US" sz="1800" baseline="0" dirty="0" smtClean="0"/>
            <a:t> of switching)</a:t>
          </a:r>
          <a:endParaRPr lang="ru-RU" sz="1800" dirty="0"/>
        </a:p>
      </dgm:t>
    </dgm:pt>
    <dgm:pt modelId="{6BD8540C-86C6-A940-BDDE-D2C9D111ACE0}" type="parTrans" cxnId="{B479233C-8888-8948-A9ED-B39DE1569964}">
      <dgm:prSet/>
      <dgm:spPr/>
      <dgm:t>
        <a:bodyPr/>
        <a:lstStyle/>
        <a:p>
          <a:endParaRPr lang="ru-RU" sz="1800"/>
        </a:p>
      </dgm:t>
    </dgm:pt>
    <dgm:pt modelId="{AC2CD234-7156-244A-B775-FBD75DC8DAD9}" type="sibTrans" cxnId="{B479233C-8888-8948-A9ED-B39DE1569964}">
      <dgm:prSet/>
      <dgm:spPr/>
      <dgm:t>
        <a:bodyPr/>
        <a:lstStyle/>
        <a:p>
          <a:endParaRPr lang="ru-RU" sz="1800"/>
        </a:p>
      </dgm:t>
    </dgm:pt>
    <dgm:pt modelId="{AA561A40-5358-0D43-B80A-61E4667285E5}">
      <dgm:prSet phldrT="[Текст]" custT="1"/>
      <dgm:spPr/>
      <dgm:t>
        <a:bodyPr/>
        <a:lstStyle/>
        <a:p>
          <a:r>
            <a:rPr lang="en-US" sz="1800" dirty="0" smtClean="0"/>
            <a:t>factors related to previous performance</a:t>
          </a:r>
          <a:endParaRPr lang="ru-RU" sz="1800" dirty="0"/>
        </a:p>
      </dgm:t>
    </dgm:pt>
    <dgm:pt modelId="{70A751B2-0489-CB46-9077-01B462FEDE0A}" type="parTrans" cxnId="{F5D4700C-4C24-FF44-9E98-11EE5CD58A68}">
      <dgm:prSet/>
      <dgm:spPr/>
      <dgm:t>
        <a:bodyPr/>
        <a:lstStyle/>
        <a:p>
          <a:endParaRPr lang="ru-RU" sz="1800"/>
        </a:p>
      </dgm:t>
    </dgm:pt>
    <dgm:pt modelId="{9F504EA4-FD23-A249-BAEF-BFAF10E5B132}" type="sibTrans" cxnId="{F5D4700C-4C24-FF44-9E98-11EE5CD58A68}">
      <dgm:prSet/>
      <dgm:spPr/>
      <dgm:t>
        <a:bodyPr/>
        <a:lstStyle/>
        <a:p>
          <a:endParaRPr lang="ru-RU" sz="1800"/>
        </a:p>
      </dgm:t>
    </dgm:pt>
    <dgm:pt modelId="{AC057BB6-0A09-DF41-832E-A8BB73C33C9D}">
      <dgm:prSet phldrT="[Текст]" custT="1"/>
      <dgm:spPr/>
      <dgm:t>
        <a:bodyPr/>
        <a:lstStyle/>
        <a:p>
          <a:r>
            <a:rPr lang="en-US" sz="1800" dirty="0" smtClean="0"/>
            <a:t>economic conditions: crisis/prosperity</a:t>
          </a:r>
          <a:endParaRPr lang="ru-RU" sz="1800" dirty="0"/>
        </a:p>
      </dgm:t>
    </dgm:pt>
    <dgm:pt modelId="{F60BA051-730C-034B-AC22-EF45B17B880B}" type="parTrans" cxnId="{DAE45860-D027-B940-BF12-7C6FD53B4153}">
      <dgm:prSet/>
      <dgm:spPr/>
      <dgm:t>
        <a:bodyPr/>
        <a:lstStyle/>
        <a:p>
          <a:endParaRPr lang="ru-RU" sz="1800"/>
        </a:p>
      </dgm:t>
    </dgm:pt>
    <dgm:pt modelId="{0F2B4473-4D0B-EA42-A325-5AADAF286959}" type="sibTrans" cxnId="{DAE45860-D027-B940-BF12-7C6FD53B4153}">
      <dgm:prSet/>
      <dgm:spPr/>
      <dgm:t>
        <a:bodyPr/>
        <a:lstStyle/>
        <a:p>
          <a:endParaRPr lang="ru-RU" sz="1800"/>
        </a:p>
      </dgm:t>
    </dgm:pt>
    <dgm:pt modelId="{6319D977-E45A-3045-97AC-C968CC88B0A7}">
      <dgm:prSet phldrT="[Текст]" custT="1"/>
      <dgm:spPr/>
      <dgm:t>
        <a:bodyPr/>
        <a:lstStyle/>
        <a:p>
          <a:r>
            <a:rPr lang="en-US" sz="1800" b="1" dirty="0" smtClean="0">
              <a:solidFill>
                <a:srgbClr val="FF0000"/>
              </a:solidFill>
            </a:rPr>
            <a:t>3rd stage</a:t>
          </a:r>
          <a:endParaRPr lang="ru-RU" sz="1800" b="1" dirty="0">
            <a:solidFill>
              <a:srgbClr val="FF0000"/>
            </a:solidFill>
          </a:endParaRPr>
        </a:p>
      </dgm:t>
    </dgm:pt>
    <dgm:pt modelId="{23A4C6AB-57B8-AE4B-8A66-61C98276DD72}" type="parTrans" cxnId="{18EAF6A8-910C-2344-9194-2B434239A5F9}">
      <dgm:prSet/>
      <dgm:spPr/>
      <dgm:t>
        <a:bodyPr/>
        <a:lstStyle/>
        <a:p>
          <a:endParaRPr lang="ru-RU" sz="1800"/>
        </a:p>
      </dgm:t>
    </dgm:pt>
    <dgm:pt modelId="{C881C01D-65D4-AC48-BB7F-CFB2D2704778}" type="sibTrans" cxnId="{18EAF6A8-910C-2344-9194-2B434239A5F9}">
      <dgm:prSet/>
      <dgm:spPr/>
      <dgm:t>
        <a:bodyPr/>
        <a:lstStyle/>
        <a:p>
          <a:endParaRPr lang="ru-RU" sz="1800"/>
        </a:p>
      </dgm:t>
    </dgm:pt>
    <dgm:pt modelId="{D8981077-42B9-DC48-ABE4-72790E0E57AE}">
      <dgm:prSet phldrT="[Текст]" custT="1"/>
      <dgm:spPr/>
      <dgm:t>
        <a:bodyPr/>
        <a:lstStyle/>
        <a:p>
          <a:r>
            <a:rPr lang="en-US" sz="1800" dirty="0" smtClean="0"/>
            <a:t>examine corporate performance after switching</a:t>
          </a:r>
          <a:endParaRPr lang="ru-RU" sz="1800" dirty="0"/>
        </a:p>
      </dgm:t>
    </dgm:pt>
    <dgm:pt modelId="{E8AABC25-1CDC-2945-93AA-0D5E05D37867}" type="parTrans" cxnId="{6FE907E5-8A6F-624B-92F9-2C7EF0B57C82}">
      <dgm:prSet/>
      <dgm:spPr/>
      <dgm:t>
        <a:bodyPr/>
        <a:lstStyle/>
        <a:p>
          <a:endParaRPr lang="ru-RU" sz="1800"/>
        </a:p>
      </dgm:t>
    </dgm:pt>
    <dgm:pt modelId="{7DAC58D7-BF4B-1D4B-9D71-D7AB96AD59A0}" type="sibTrans" cxnId="{6FE907E5-8A6F-624B-92F9-2C7EF0B57C82}">
      <dgm:prSet/>
      <dgm:spPr/>
      <dgm:t>
        <a:bodyPr/>
        <a:lstStyle/>
        <a:p>
          <a:endParaRPr lang="ru-RU" sz="1800"/>
        </a:p>
      </dgm:t>
    </dgm:pt>
    <dgm:pt modelId="{5C9F8A45-0AAE-A74F-B15D-851F240F1315}">
      <dgm:prSet phldrT="[Текст]" custT="1"/>
      <dgm:spPr/>
      <dgm:t>
        <a:bodyPr/>
        <a:lstStyle/>
        <a:p>
          <a:r>
            <a:rPr lang="en-US" sz="1800" dirty="0" smtClean="0"/>
            <a:t>whether new innovative strategy brings greater return on average</a:t>
          </a:r>
          <a:endParaRPr lang="ru-RU" sz="1800" dirty="0"/>
        </a:p>
      </dgm:t>
    </dgm:pt>
    <dgm:pt modelId="{57E8389D-37C1-9241-B1D5-FB2541B087B6}" type="parTrans" cxnId="{7F2D7672-A1B0-4348-B551-A38D4304A474}">
      <dgm:prSet/>
      <dgm:spPr/>
      <dgm:t>
        <a:bodyPr/>
        <a:lstStyle/>
        <a:p>
          <a:endParaRPr lang="ru-RU" sz="1800"/>
        </a:p>
      </dgm:t>
    </dgm:pt>
    <dgm:pt modelId="{799385B6-F5BC-0C47-9F39-4D3F80E8F2FF}" type="sibTrans" cxnId="{7F2D7672-A1B0-4348-B551-A38D4304A474}">
      <dgm:prSet/>
      <dgm:spPr/>
      <dgm:t>
        <a:bodyPr/>
        <a:lstStyle/>
        <a:p>
          <a:endParaRPr lang="ru-RU" sz="1800"/>
        </a:p>
      </dgm:t>
    </dgm:pt>
    <dgm:pt modelId="{54A2F83A-F695-9248-A660-3078166ED1A4}">
      <dgm:prSet phldrT="[Текст]" custT="1"/>
      <dgm:spPr/>
      <dgm:t>
        <a:bodyPr/>
        <a:lstStyle/>
        <a:p>
          <a:r>
            <a:rPr lang="en-US" sz="1800" dirty="0" smtClean="0"/>
            <a:t>whether this effect is sensitive to the time chosen to switch</a:t>
          </a:r>
        </a:p>
        <a:p>
          <a:endParaRPr lang="ru-RU" sz="1800" dirty="0"/>
        </a:p>
      </dgm:t>
    </dgm:pt>
    <dgm:pt modelId="{79727627-EF81-A24F-825F-FB48C6653F6A}" type="parTrans" cxnId="{9694F07B-5115-C842-92A2-4D18BE528E31}">
      <dgm:prSet/>
      <dgm:spPr/>
      <dgm:t>
        <a:bodyPr/>
        <a:lstStyle/>
        <a:p>
          <a:endParaRPr lang="ru-RU" sz="1800"/>
        </a:p>
      </dgm:t>
    </dgm:pt>
    <dgm:pt modelId="{282D23C7-76D3-8E4C-9BB9-528BB600B3D7}" type="sibTrans" cxnId="{9694F07B-5115-C842-92A2-4D18BE528E31}">
      <dgm:prSet/>
      <dgm:spPr/>
      <dgm:t>
        <a:bodyPr/>
        <a:lstStyle/>
        <a:p>
          <a:endParaRPr lang="ru-RU" sz="1800"/>
        </a:p>
      </dgm:t>
    </dgm:pt>
    <dgm:pt modelId="{8F52D769-2658-AF48-91F4-36CA692CFA82}">
      <dgm:prSet phldrT="[Текст]" custT="1"/>
      <dgm:spPr/>
      <dgm:t>
        <a:bodyPr/>
        <a:lstStyle/>
        <a:p>
          <a:r>
            <a:rPr lang="en-US" sz="1800" dirty="0" smtClean="0"/>
            <a:t>investment in R&amp;D resulted in IA increase</a:t>
          </a:r>
          <a:endParaRPr lang="ru-RU" sz="1800" dirty="0"/>
        </a:p>
      </dgm:t>
    </dgm:pt>
    <dgm:pt modelId="{80E41503-F2C5-FC4B-B35B-4EADC868CABB}" type="parTrans" cxnId="{F3D51559-7EC1-334E-8445-48E22001447D}">
      <dgm:prSet/>
      <dgm:spPr/>
      <dgm:t>
        <a:bodyPr/>
        <a:lstStyle/>
        <a:p>
          <a:endParaRPr lang="ru-RU"/>
        </a:p>
      </dgm:t>
    </dgm:pt>
    <dgm:pt modelId="{E4CB7B8B-5890-5945-83A2-1A215B9BA391}" type="sibTrans" cxnId="{F3D51559-7EC1-334E-8445-48E22001447D}">
      <dgm:prSet/>
      <dgm:spPr/>
      <dgm:t>
        <a:bodyPr/>
        <a:lstStyle/>
        <a:p>
          <a:endParaRPr lang="ru-RU"/>
        </a:p>
      </dgm:t>
    </dgm:pt>
    <dgm:pt modelId="{C545B434-D400-A941-8510-F93947DC6004}" type="pres">
      <dgm:prSet presAssocID="{3AED74BD-7176-494F-92A1-02DDF3160B0A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8E1F909D-4CA3-334D-8461-67D3544D3CDA}" type="pres">
      <dgm:prSet presAssocID="{E012ECF7-BB33-A843-B820-602A1B0BBBB7}" presName="thickLine" presStyleLbl="alignNode1" presStyleIdx="0" presStyleCnt="3"/>
      <dgm:spPr/>
    </dgm:pt>
    <dgm:pt modelId="{7B68ADDA-FE9E-5D42-8BB0-263FAB9F8E01}" type="pres">
      <dgm:prSet presAssocID="{E012ECF7-BB33-A843-B820-602A1B0BBBB7}" presName="horz1" presStyleCnt="0"/>
      <dgm:spPr/>
    </dgm:pt>
    <dgm:pt modelId="{A5F441A0-22D3-9A4E-9E4F-C111F7E02DCA}" type="pres">
      <dgm:prSet presAssocID="{E012ECF7-BB33-A843-B820-602A1B0BBBB7}" presName="tx1" presStyleLbl="revTx" presStyleIdx="0" presStyleCnt="11"/>
      <dgm:spPr/>
      <dgm:t>
        <a:bodyPr/>
        <a:lstStyle/>
        <a:p>
          <a:endParaRPr lang="ru-RU"/>
        </a:p>
      </dgm:t>
    </dgm:pt>
    <dgm:pt modelId="{88D4B31A-3A33-4640-A8F1-9975C9E66D26}" type="pres">
      <dgm:prSet presAssocID="{E012ECF7-BB33-A843-B820-602A1B0BBBB7}" presName="vert1" presStyleCnt="0"/>
      <dgm:spPr/>
    </dgm:pt>
    <dgm:pt modelId="{2F8026E5-96FB-DD4A-A345-EA34CF92EF5B}" type="pres">
      <dgm:prSet presAssocID="{70902D36-1CB4-4C48-910E-B809908AF9A9}" presName="vertSpace2a" presStyleCnt="0"/>
      <dgm:spPr/>
    </dgm:pt>
    <dgm:pt modelId="{BB31F9DA-E646-AE44-93D0-D340962B7AA8}" type="pres">
      <dgm:prSet presAssocID="{70902D36-1CB4-4C48-910E-B809908AF9A9}" presName="horz2" presStyleCnt="0"/>
      <dgm:spPr/>
    </dgm:pt>
    <dgm:pt modelId="{BE7FE537-0078-2047-9285-EE7BC764D86A}" type="pres">
      <dgm:prSet presAssocID="{70902D36-1CB4-4C48-910E-B809908AF9A9}" presName="horzSpace2" presStyleCnt="0"/>
      <dgm:spPr/>
    </dgm:pt>
    <dgm:pt modelId="{D59D1046-1ED9-4A43-9473-3686F3D807BB}" type="pres">
      <dgm:prSet presAssocID="{70902D36-1CB4-4C48-910E-B809908AF9A9}" presName="tx2" presStyleLbl="revTx" presStyleIdx="1" presStyleCnt="11"/>
      <dgm:spPr/>
      <dgm:t>
        <a:bodyPr/>
        <a:lstStyle/>
        <a:p>
          <a:endParaRPr lang="ru-RU"/>
        </a:p>
      </dgm:t>
    </dgm:pt>
    <dgm:pt modelId="{6BA6B04B-DEAC-9E49-AD3F-0B9BECCA17CF}" type="pres">
      <dgm:prSet presAssocID="{70902D36-1CB4-4C48-910E-B809908AF9A9}" presName="vert2" presStyleCnt="0"/>
      <dgm:spPr/>
    </dgm:pt>
    <dgm:pt modelId="{BA78719F-7498-C043-BF1F-EF0F0952CE3E}" type="pres">
      <dgm:prSet presAssocID="{8F52D769-2658-AF48-91F4-36CA692CFA82}" presName="horz3" presStyleCnt="0"/>
      <dgm:spPr/>
    </dgm:pt>
    <dgm:pt modelId="{1596E56F-1A54-A241-A005-C682A598D1EB}" type="pres">
      <dgm:prSet presAssocID="{8F52D769-2658-AF48-91F4-36CA692CFA82}" presName="horzSpace3" presStyleCnt="0"/>
      <dgm:spPr/>
    </dgm:pt>
    <dgm:pt modelId="{B8E2DD05-0A91-D34C-8581-84ED4EE718BB}" type="pres">
      <dgm:prSet presAssocID="{8F52D769-2658-AF48-91F4-36CA692CFA82}" presName="tx3" presStyleLbl="revTx" presStyleIdx="2" presStyleCnt="11"/>
      <dgm:spPr/>
      <dgm:t>
        <a:bodyPr/>
        <a:lstStyle/>
        <a:p>
          <a:endParaRPr lang="ru-RU"/>
        </a:p>
      </dgm:t>
    </dgm:pt>
    <dgm:pt modelId="{ECCA7F08-7D8E-0946-89A2-E38CAA734758}" type="pres">
      <dgm:prSet presAssocID="{8F52D769-2658-AF48-91F4-36CA692CFA82}" presName="vert3" presStyleCnt="0"/>
      <dgm:spPr/>
    </dgm:pt>
    <dgm:pt modelId="{851F3DD4-A0DF-8847-AA54-8F08ABE13592}" type="pres">
      <dgm:prSet presAssocID="{70902D36-1CB4-4C48-910E-B809908AF9A9}" presName="thinLine2b" presStyleLbl="callout" presStyleIdx="0" presStyleCnt="5"/>
      <dgm:spPr/>
    </dgm:pt>
    <dgm:pt modelId="{E387695E-2E1F-F84C-9938-3E229E673F57}" type="pres">
      <dgm:prSet presAssocID="{70902D36-1CB4-4C48-910E-B809908AF9A9}" presName="vertSpace2b" presStyleCnt="0"/>
      <dgm:spPr/>
    </dgm:pt>
    <dgm:pt modelId="{6EEF6874-1811-EE42-AFCF-2C2C3CD9D354}" type="pres">
      <dgm:prSet presAssocID="{A22AFE53-3093-EC4D-A15F-57761D3C63FC}" presName="thickLine" presStyleLbl="alignNode1" presStyleIdx="1" presStyleCnt="3"/>
      <dgm:spPr/>
    </dgm:pt>
    <dgm:pt modelId="{81CB61C7-4C30-A343-AE8F-013556D63FA7}" type="pres">
      <dgm:prSet presAssocID="{A22AFE53-3093-EC4D-A15F-57761D3C63FC}" presName="horz1" presStyleCnt="0"/>
      <dgm:spPr/>
    </dgm:pt>
    <dgm:pt modelId="{0839113C-2522-904D-9EDC-82AC7EED92EC}" type="pres">
      <dgm:prSet presAssocID="{A22AFE53-3093-EC4D-A15F-57761D3C63FC}" presName="tx1" presStyleLbl="revTx" presStyleIdx="3" presStyleCnt="11"/>
      <dgm:spPr/>
      <dgm:t>
        <a:bodyPr/>
        <a:lstStyle/>
        <a:p>
          <a:endParaRPr lang="ru-RU"/>
        </a:p>
      </dgm:t>
    </dgm:pt>
    <dgm:pt modelId="{A0FFC41F-C63F-7043-9C6D-AD467BAFCB49}" type="pres">
      <dgm:prSet presAssocID="{A22AFE53-3093-EC4D-A15F-57761D3C63FC}" presName="vert1" presStyleCnt="0"/>
      <dgm:spPr/>
    </dgm:pt>
    <dgm:pt modelId="{9803FCE0-B2A7-8445-B2BD-1FDF8F852619}" type="pres">
      <dgm:prSet presAssocID="{55ED277E-7E0A-2B43-8027-E3CC170D1C81}" presName="vertSpace2a" presStyleCnt="0"/>
      <dgm:spPr/>
    </dgm:pt>
    <dgm:pt modelId="{85CD4E65-8F41-BE4D-B76C-97374E6D804B}" type="pres">
      <dgm:prSet presAssocID="{55ED277E-7E0A-2B43-8027-E3CC170D1C81}" presName="horz2" presStyleCnt="0"/>
      <dgm:spPr/>
    </dgm:pt>
    <dgm:pt modelId="{486181D4-2D51-D049-9472-96ACE6BC8A70}" type="pres">
      <dgm:prSet presAssocID="{55ED277E-7E0A-2B43-8027-E3CC170D1C81}" presName="horzSpace2" presStyleCnt="0"/>
      <dgm:spPr/>
    </dgm:pt>
    <dgm:pt modelId="{29E91715-DA82-8643-BA3D-99593D1BDC2F}" type="pres">
      <dgm:prSet presAssocID="{55ED277E-7E0A-2B43-8027-E3CC170D1C81}" presName="tx2" presStyleLbl="revTx" presStyleIdx="4" presStyleCnt="11"/>
      <dgm:spPr/>
      <dgm:t>
        <a:bodyPr/>
        <a:lstStyle/>
        <a:p>
          <a:endParaRPr lang="ru-RU"/>
        </a:p>
      </dgm:t>
    </dgm:pt>
    <dgm:pt modelId="{8EE4FB6F-DD7B-FC43-A0F6-5BDFCD75AE2C}" type="pres">
      <dgm:prSet presAssocID="{55ED277E-7E0A-2B43-8027-E3CC170D1C81}" presName="vert2" presStyleCnt="0"/>
      <dgm:spPr/>
    </dgm:pt>
    <dgm:pt modelId="{605C9ECD-0960-8044-9702-6614EAA44CB1}" type="pres">
      <dgm:prSet presAssocID="{AA561A40-5358-0D43-B80A-61E4667285E5}" presName="horz3" presStyleCnt="0"/>
      <dgm:spPr/>
    </dgm:pt>
    <dgm:pt modelId="{C3A8A537-C3FB-1749-97E1-13DA15122610}" type="pres">
      <dgm:prSet presAssocID="{AA561A40-5358-0D43-B80A-61E4667285E5}" presName="horzSpace3" presStyleCnt="0"/>
      <dgm:spPr/>
    </dgm:pt>
    <dgm:pt modelId="{210A2A65-57EA-EB45-9D2C-5CB90AB6F015}" type="pres">
      <dgm:prSet presAssocID="{AA561A40-5358-0D43-B80A-61E4667285E5}" presName="tx3" presStyleLbl="revTx" presStyleIdx="5" presStyleCnt="11"/>
      <dgm:spPr/>
      <dgm:t>
        <a:bodyPr/>
        <a:lstStyle/>
        <a:p>
          <a:endParaRPr lang="ru-RU"/>
        </a:p>
      </dgm:t>
    </dgm:pt>
    <dgm:pt modelId="{DE2CC920-9D67-554E-84C6-2F2AE634736B}" type="pres">
      <dgm:prSet presAssocID="{AA561A40-5358-0D43-B80A-61E4667285E5}" presName="vert3" presStyleCnt="0"/>
      <dgm:spPr/>
    </dgm:pt>
    <dgm:pt modelId="{713EBDFF-26B8-F049-AFB6-511DB7E196B8}" type="pres">
      <dgm:prSet presAssocID="{9F504EA4-FD23-A249-BAEF-BFAF10E5B132}" presName="thinLine3" presStyleLbl="callout" presStyleIdx="1" presStyleCnt="5"/>
      <dgm:spPr/>
    </dgm:pt>
    <dgm:pt modelId="{7C4CCB5D-A4B3-6C43-B534-2ED05DBA0876}" type="pres">
      <dgm:prSet presAssocID="{AC057BB6-0A09-DF41-832E-A8BB73C33C9D}" presName="horz3" presStyleCnt="0"/>
      <dgm:spPr/>
    </dgm:pt>
    <dgm:pt modelId="{F0411213-E4A2-0046-8541-FA7CEA881678}" type="pres">
      <dgm:prSet presAssocID="{AC057BB6-0A09-DF41-832E-A8BB73C33C9D}" presName="horzSpace3" presStyleCnt="0"/>
      <dgm:spPr/>
    </dgm:pt>
    <dgm:pt modelId="{1ADE3107-AD8A-0B40-812D-B101D1FF09B2}" type="pres">
      <dgm:prSet presAssocID="{AC057BB6-0A09-DF41-832E-A8BB73C33C9D}" presName="tx3" presStyleLbl="revTx" presStyleIdx="6" presStyleCnt="11"/>
      <dgm:spPr/>
      <dgm:t>
        <a:bodyPr/>
        <a:lstStyle/>
        <a:p>
          <a:endParaRPr lang="ru-RU"/>
        </a:p>
      </dgm:t>
    </dgm:pt>
    <dgm:pt modelId="{B9A45784-0C91-6C4C-9A27-BE65AF0658A1}" type="pres">
      <dgm:prSet presAssocID="{AC057BB6-0A09-DF41-832E-A8BB73C33C9D}" presName="vert3" presStyleCnt="0"/>
      <dgm:spPr/>
    </dgm:pt>
    <dgm:pt modelId="{7B238B73-85EB-B44C-9351-D32C10D054B4}" type="pres">
      <dgm:prSet presAssocID="{55ED277E-7E0A-2B43-8027-E3CC170D1C81}" presName="thinLine2b" presStyleLbl="callout" presStyleIdx="2" presStyleCnt="5"/>
      <dgm:spPr/>
    </dgm:pt>
    <dgm:pt modelId="{552487EF-7633-D84A-BC38-43F61837763B}" type="pres">
      <dgm:prSet presAssocID="{55ED277E-7E0A-2B43-8027-E3CC170D1C81}" presName="vertSpace2b" presStyleCnt="0"/>
      <dgm:spPr/>
    </dgm:pt>
    <dgm:pt modelId="{471B2B6A-308D-FC41-83F2-FCC0018C1CD5}" type="pres">
      <dgm:prSet presAssocID="{6319D977-E45A-3045-97AC-C968CC88B0A7}" presName="thickLine" presStyleLbl="alignNode1" presStyleIdx="2" presStyleCnt="3"/>
      <dgm:spPr/>
    </dgm:pt>
    <dgm:pt modelId="{B79F246D-2076-5E4A-9861-3620692BCD39}" type="pres">
      <dgm:prSet presAssocID="{6319D977-E45A-3045-97AC-C968CC88B0A7}" presName="horz1" presStyleCnt="0"/>
      <dgm:spPr/>
    </dgm:pt>
    <dgm:pt modelId="{F28997D1-2FE6-8D46-A6A5-4D80735A0CB0}" type="pres">
      <dgm:prSet presAssocID="{6319D977-E45A-3045-97AC-C968CC88B0A7}" presName="tx1" presStyleLbl="revTx" presStyleIdx="7" presStyleCnt="11"/>
      <dgm:spPr/>
      <dgm:t>
        <a:bodyPr/>
        <a:lstStyle/>
        <a:p>
          <a:endParaRPr lang="ru-RU"/>
        </a:p>
      </dgm:t>
    </dgm:pt>
    <dgm:pt modelId="{CC7CE2C2-0E13-174F-A031-995E8187770E}" type="pres">
      <dgm:prSet presAssocID="{6319D977-E45A-3045-97AC-C968CC88B0A7}" presName="vert1" presStyleCnt="0"/>
      <dgm:spPr/>
    </dgm:pt>
    <dgm:pt modelId="{52C32799-FF4F-1F43-9FC6-5BA58E2E0E35}" type="pres">
      <dgm:prSet presAssocID="{D8981077-42B9-DC48-ABE4-72790E0E57AE}" presName="vertSpace2a" presStyleCnt="0"/>
      <dgm:spPr/>
    </dgm:pt>
    <dgm:pt modelId="{9FF5E4EE-AF85-EC47-82F0-3219A716F744}" type="pres">
      <dgm:prSet presAssocID="{D8981077-42B9-DC48-ABE4-72790E0E57AE}" presName="horz2" presStyleCnt="0"/>
      <dgm:spPr/>
    </dgm:pt>
    <dgm:pt modelId="{DE381BDE-8C35-3944-9785-D90DC720A474}" type="pres">
      <dgm:prSet presAssocID="{D8981077-42B9-DC48-ABE4-72790E0E57AE}" presName="horzSpace2" presStyleCnt="0"/>
      <dgm:spPr/>
    </dgm:pt>
    <dgm:pt modelId="{C4964A5F-74F4-CF45-9A69-F8CAF779A4F7}" type="pres">
      <dgm:prSet presAssocID="{D8981077-42B9-DC48-ABE4-72790E0E57AE}" presName="tx2" presStyleLbl="revTx" presStyleIdx="8" presStyleCnt="11"/>
      <dgm:spPr/>
      <dgm:t>
        <a:bodyPr/>
        <a:lstStyle/>
        <a:p>
          <a:endParaRPr lang="ru-RU"/>
        </a:p>
      </dgm:t>
    </dgm:pt>
    <dgm:pt modelId="{B14F22C9-52E4-7842-8313-65A802C72162}" type="pres">
      <dgm:prSet presAssocID="{D8981077-42B9-DC48-ABE4-72790E0E57AE}" presName="vert2" presStyleCnt="0"/>
      <dgm:spPr/>
    </dgm:pt>
    <dgm:pt modelId="{72C4E66F-C183-8448-8499-D4BAD0BC2C13}" type="pres">
      <dgm:prSet presAssocID="{5C9F8A45-0AAE-A74F-B15D-851F240F1315}" presName="horz3" presStyleCnt="0"/>
      <dgm:spPr/>
    </dgm:pt>
    <dgm:pt modelId="{19A1C007-900C-0D43-A621-490215E1E0B4}" type="pres">
      <dgm:prSet presAssocID="{5C9F8A45-0AAE-A74F-B15D-851F240F1315}" presName="horzSpace3" presStyleCnt="0"/>
      <dgm:spPr/>
    </dgm:pt>
    <dgm:pt modelId="{5797BEDC-BA34-2841-8B5B-A66F79E701E1}" type="pres">
      <dgm:prSet presAssocID="{5C9F8A45-0AAE-A74F-B15D-851F240F1315}" presName="tx3" presStyleLbl="revTx" presStyleIdx="9" presStyleCnt="11"/>
      <dgm:spPr/>
      <dgm:t>
        <a:bodyPr/>
        <a:lstStyle/>
        <a:p>
          <a:endParaRPr lang="ru-RU"/>
        </a:p>
      </dgm:t>
    </dgm:pt>
    <dgm:pt modelId="{AB52E853-088B-CC43-AB05-B01CC24767DF}" type="pres">
      <dgm:prSet presAssocID="{5C9F8A45-0AAE-A74F-B15D-851F240F1315}" presName="vert3" presStyleCnt="0"/>
      <dgm:spPr/>
    </dgm:pt>
    <dgm:pt modelId="{CEA6DF4F-4FF6-2345-B617-E8B50615498F}" type="pres">
      <dgm:prSet presAssocID="{799385B6-F5BC-0C47-9F39-4D3F80E8F2FF}" presName="thinLine3" presStyleLbl="callout" presStyleIdx="3" presStyleCnt="5"/>
      <dgm:spPr/>
    </dgm:pt>
    <dgm:pt modelId="{C0A8616C-BE21-AA41-BEAC-03507130D75C}" type="pres">
      <dgm:prSet presAssocID="{54A2F83A-F695-9248-A660-3078166ED1A4}" presName="horz3" presStyleCnt="0"/>
      <dgm:spPr/>
    </dgm:pt>
    <dgm:pt modelId="{7FEB34FF-4FD2-DC4E-A468-7D6D1B29EDC6}" type="pres">
      <dgm:prSet presAssocID="{54A2F83A-F695-9248-A660-3078166ED1A4}" presName="horzSpace3" presStyleCnt="0"/>
      <dgm:spPr/>
    </dgm:pt>
    <dgm:pt modelId="{AAAD668C-8C9C-5D40-8C90-D5E2E609DC10}" type="pres">
      <dgm:prSet presAssocID="{54A2F83A-F695-9248-A660-3078166ED1A4}" presName="tx3" presStyleLbl="revTx" presStyleIdx="10" presStyleCnt="11"/>
      <dgm:spPr/>
      <dgm:t>
        <a:bodyPr/>
        <a:lstStyle/>
        <a:p>
          <a:endParaRPr lang="ru-RU"/>
        </a:p>
      </dgm:t>
    </dgm:pt>
    <dgm:pt modelId="{C69FB46F-BB4F-FD4B-BDA8-DD55C65D5B7A}" type="pres">
      <dgm:prSet presAssocID="{54A2F83A-F695-9248-A660-3078166ED1A4}" presName="vert3" presStyleCnt="0"/>
      <dgm:spPr/>
    </dgm:pt>
    <dgm:pt modelId="{15272E27-1A67-CC43-886C-AB0F7B08D6BA}" type="pres">
      <dgm:prSet presAssocID="{D8981077-42B9-DC48-ABE4-72790E0E57AE}" presName="thinLine2b" presStyleLbl="callout" presStyleIdx="4" presStyleCnt="5"/>
      <dgm:spPr/>
    </dgm:pt>
    <dgm:pt modelId="{A7596191-3057-7342-A3F5-996A452334AD}" type="pres">
      <dgm:prSet presAssocID="{D8981077-42B9-DC48-ABE4-72790E0E57AE}" presName="vertSpace2b" presStyleCnt="0"/>
      <dgm:spPr/>
    </dgm:pt>
  </dgm:ptLst>
  <dgm:cxnLst>
    <dgm:cxn modelId="{EBEEF82C-29D2-D04D-83BD-4E4E0B6E4265}" type="presOf" srcId="{8F52D769-2658-AF48-91F4-36CA692CFA82}" destId="{B8E2DD05-0A91-D34C-8581-84ED4EE718BB}" srcOrd="0" destOrd="0" presId="urn:microsoft.com/office/officeart/2008/layout/LinedList"/>
    <dgm:cxn modelId="{80F43787-D3F7-714D-8C69-C1B859D104A9}" srcId="{3AED74BD-7176-494F-92A1-02DDF3160B0A}" destId="{A22AFE53-3093-EC4D-A15F-57761D3C63FC}" srcOrd="1" destOrd="0" parTransId="{00EB44ED-FECD-8848-9AA6-DB6F8793830B}" sibTransId="{3357C52C-7EC7-A14A-92CB-DF42888A7A7C}"/>
    <dgm:cxn modelId="{B479233C-8888-8948-A9ED-B39DE1569964}" srcId="{A22AFE53-3093-EC4D-A15F-57761D3C63FC}" destId="{55ED277E-7E0A-2B43-8027-E3CC170D1C81}" srcOrd="0" destOrd="0" parTransId="{6BD8540C-86C6-A940-BDDE-D2C9D111ACE0}" sibTransId="{AC2CD234-7156-244A-B775-FBD75DC8DAD9}"/>
    <dgm:cxn modelId="{DEE11BCF-9E0B-8E4B-93AF-8BC6A95D751D}" type="presOf" srcId="{55ED277E-7E0A-2B43-8027-E3CC170D1C81}" destId="{29E91715-DA82-8643-BA3D-99593D1BDC2F}" srcOrd="0" destOrd="0" presId="urn:microsoft.com/office/officeart/2008/layout/LinedList"/>
    <dgm:cxn modelId="{2A9C67BB-006D-2E4E-8113-3C29AB725B45}" type="presOf" srcId="{AC057BB6-0A09-DF41-832E-A8BB73C33C9D}" destId="{1ADE3107-AD8A-0B40-812D-B101D1FF09B2}" srcOrd="0" destOrd="0" presId="urn:microsoft.com/office/officeart/2008/layout/LinedList"/>
    <dgm:cxn modelId="{C8E79448-9550-6F4C-9A89-9BFF3B029540}" type="presOf" srcId="{6319D977-E45A-3045-97AC-C968CC88B0A7}" destId="{F28997D1-2FE6-8D46-A6A5-4D80735A0CB0}" srcOrd="0" destOrd="0" presId="urn:microsoft.com/office/officeart/2008/layout/LinedList"/>
    <dgm:cxn modelId="{44D6D19B-E60A-3E4D-8B5C-39BC9BCB9518}" type="presOf" srcId="{54A2F83A-F695-9248-A660-3078166ED1A4}" destId="{AAAD668C-8C9C-5D40-8C90-D5E2E609DC10}" srcOrd="0" destOrd="0" presId="urn:microsoft.com/office/officeart/2008/layout/LinedList"/>
    <dgm:cxn modelId="{D38FC5C9-1299-264E-AB4A-E439037B4041}" srcId="{3AED74BD-7176-494F-92A1-02DDF3160B0A}" destId="{E012ECF7-BB33-A843-B820-602A1B0BBBB7}" srcOrd="0" destOrd="0" parTransId="{1193D019-5EE6-7C4D-A0F2-BF67CC409D7C}" sibTransId="{5B55CEE3-D377-B64A-B9E7-FE36867DCD35}"/>
    <dgm:cxn modelId="{7F2D7672-A1B0-4348-B551-A38D4304A474}" srcId="{D8981077-42B9-DC48-ABE4-72790E0E57AE}" destId="{5C9F8A45-0AAE-A74F-B15D-851F240F1315}" srcOrd="0" destOrd="0" parTransId="{57E8389D-37C1-9241-B1D5-FB2541B087B6}" sibTransId="{799385B6-F5BC-0C47-9F39-4D3F80E8F2FF}"/>
    <dgm:cxn modelId="{F3D51559-7EC1-334E-8445-48E22001447D}" srcId="{70902D36-1CB4-4C48-910E-B809908AF9A9}" destId="{8F52D769-2658-AF48-91F4-36CA692CFA82}" srcOrd="0" destOrd="0" parTransId="{80E41503-F2C5-FC4B-B35B-4EADC868CABB}" sibTransId="{E4CB7B8B-5890-5945-83A2-1A215B9BA391}"/>
    <dgm:cxn modelId="{E12B1712-5492-8E42-8091-0020EE6E4B1A}" type="presOf" srcId="{A22AFE53-3093-EC4D-A15F-57761D3C63FC}" destId="{0839113C-2522-904D-9EDC-82AC7EED92EC}" srcOrd="0" destOrd="0" presId="urn:microsoft.com/office/officeart/2008/layout/LinedList"/>
    <dgm:cxn modelId="{87ACBB0E-5BA3-744E-9E00-D7D4546D2EAB}" type="presOf" srcId="{AA561A40-5358-0D43-B80A-61E4667285E5}" destId="{210A2A65-57EA-EB45-9D2C-5CB90AB6F015}" srcOrd="0" destOrd="0" presId="urn:microsoft.com/office/officeart/2008/layout/LinedList"/>
    <dgm:cxn modelId="{147C5EF2-F441-4646-B51E-64C62CAEB77D}" type="presOf" srcId="{3AED74BD-7176-494F-92A1-02DDF3160B0A}" destId="{C545B434-D400-A941-8510-F93947DC6004}" srcOrd="0" destOrd="0" presId="urn:microsoft.com/office/officeart/2008/layout/LinedList"/>
    <dgm:cxn modelId="{01C2EF14-C4CB-4941-9543-DA2A67E08DFD}" srcId="{E012ECF7-BB33-A843-B820-602A1B0BBBB7}" destId="{70902D36-1CB4-4C48-910E-B809908AF9A9}" srcOrd="0" destOrd="0" parTransId="{3AA55450-05B7-7341-B6E6-A8F30F7E1FBF}" sibTransId="{45582903-9ED8-A344-AB4B-47BE41E5A890}"/>
    <dgm:cxn modelId="{18EAF6A8-910C-2344-9194-2B434239A5F9}" srcId="{3AED74BD-7176-494F-92A1-02DDF3160B0A}" destId="{6319D977-E45A-3045-97AC-C968CC88B0A7}" srcOrd="2" destOrd="0" parTransId="{23A4C6AB-57B8-AE4B-8A66-61C98276DD72}" sibTransId="{C881C01D-65D4-AC48-BB7F-CFB2D2704778}"/>
    <dgm:cxn modelId="{B1D1FF1F-63AB-AF4D-904D-F9BCEAD2CAFF}" type="presOf" srcId="{5C9F8A45-0AAE-A74F-B15D-851F240F1315}" destId="{5797BEDC-BA34-2841-8B5B-A66F79E701E1}" srcOrd="0" destOrd="0" presId="urn:microsoft.com/office/officeart/2008/layout/LinedList"/>
    <dgm:cxn modelId="{6FE907E5-8A6F-624B-92F9-2C7EF0B57C82}" srcId="{6319D977-E45A-3045-97AC-C968CC88B0A7}" destId="{D8981077-42B9-DC48-ABE4-72790E0E57AE}" srcOrd="0" destOrd="0" parTransId="{E8AABC25-1CDC-2945-93AA-0D5E05D37867}" sibTransId="{7DAC58D7-BF4B-1D4B-9D71-D7AB96AD59A0}"/>
    <dgm:cxn modelId="{2FB72859-22F4-1146-93A1-81DEDDA15BE1}" type="presOf" srcId="{70902D36-1CB4-4C48-910E-B809908AF9A9}" destId="{D59D1046-1ED9-4A43-9473-3686F3D807BB}" srcOrd="0" destOrd="0" presId="urn:microsoft.com/office/officeart/2008/layout/LinedList"/>
    <dgm:cxn modelId="{F5D4700C-4C24-FF44-9E98-11EE5CD58A68}" srcId="{55ED277E-7E0A-2B43-8027-E3CC170D1C81}" destId="{AA561A40-5358-0D43-B80A-61E4667285E5}" srcOrd="0" destOrd="0" parTransId="{70A751B2-0489-CB46-9077-01B462FEDE0A}" sibTransId="{9F504EA4-FD23-A249-BAEF-BFAF10E5B132}"/>
    <dgm:cxn modelId="{DAE45860-D027-B940-BF12-7C6FD53B4153}" srcId="{55ED277E-7E0A-2B43-8027-E3CC170D1C81}" destId="{AC057BB6-0A09-DF41-832E-A8BB73C33C9D}" srcOrd="1" destOrd="0" parTransId="{F60BA051-730C-034B-AC22-EF45B17B880B}" sibTransId="{0F2B4473-4D0B-EA42-A325-5AADAF286959}"/>
    <dgm:cxn modelId="{F56B2E75-2304-4F4C-890C-A21A80BCBEEE}" type="presOf" srcId="{D8981077-42B9-DC48-ABE4-72790E0E57AE}" destId="{C4964A5F-74F4-CF45-9A69-F8CAF779A4F7}" srcOrd="0" destOrd="0" presId="urn:microsoft.com/office/officeart/2008/layout/LinedList"/>
    <dgm:cxn modelId="{62E0E203-F7CD-A245-8BB1-9BBA2EF827F5}" type="presOf" srcId="{E012ECF7-BB33-A843-B820-602A1B0BBBB7}" destId="{A5F441A0-22D3-9A4E-9E4F-C111F7E02DCA}" srcOrd="0" destOrd="0" presId="urn:microsoft.com/office/officeart/2008/layout/LinedList"/>
    <dgm:cxn modelId="{9694F07B-5115-C842-92A2-4D18BE528E31}" srcId="{D8981077-42B9-DC48-ABE4-72790E0E57AE}" destId="{54A2F83A-F695-9248-A660-3078166ED1A4}" srcOrd="1" destOrd="0" parTransId="{79727627-EF81-A24F-825F-FB48C6653F6A}" sibTransId="{282D23C7-76D3-8E4C-9BB9-528BB600B3D7}"/>
    <dgm:cxn modelId="{64F01757-96F6-674F-BABF-0E4153B045BD}" type="presParOf" srcId="{C545B434-D400-A941-8510-F93947DC6004}" destId="{8E1F909D-4CA3-334D-8461-67D3544D3CDA}" srcOrd="0" destOrd="0" presId="urn:microsoft.com/office/officeart/2008/layout/LinedList"/>
    <dgm:cxn modelId="{239106AF-D1C7-5946-AEB1-E8CBC61F2881}" type="presParOf" srcId="{C545B434-D400-A941-8510-F93947DC6004}" destId="{7B68ADDA-FE9E-5D42-8BB0-263FAB9F8E01}" srcOrd="1" destOrd="0" presId="urn:microsoft.com/office/officeart/2008/layout/LinedList"/>
    <dgm:cxn modelId="{84EEDEAE-AA65-B148-946A-AA7844199557}" type="presParOf" srcId="{7B68ADDA-FE9E-5D42-8BB0-263FAB9F8E01}" destId="{A5F441A0-22D3-9A4E-9E4F-C111F7E02DCA}" srcOrd="0" destOrd="0" presId="urn:microsoft.com/office/officeart/2008/layout/LinedList"/>
    <dgm:cxn modelId="{8377A9A9-B7CA-3B42-BFFE-0B70481FA1F0}" type="presParOf" srcId="{7B68ADDA-FE9E-5D42-8BB0-263FAB9F8E01}" destId="{88D4B31A-3A33-4640-A8F1-9975C9E66D26}" srcOrd="1" destOrd="0" presId="urn:microsoft.com/office/officeart/2008/layout/LinedList"/>
    <dgm:cxn modelId="{A1CB151D-ADF3-CE4A-9EE2-DDB7F61253D4}" type="presParOf" srcId="{88D4B31A-3A33-4640-A8F1-9975C9E66D26}" destId="{2F8026E5-96FB-DD4A-A345-EA34CF92EF5B}" srcOrd="0" destOrd="0" presId="urn:microsoft.com/office/officeart/2008/layout/LinedList"/>
    <dgm:cxn modelId="{1DBC40F0-6579-D649-95B2-22A7DAB9DE2E}" type="presParOf" srcId="{88D4B31A-3A33-4640-A8F1-9975C9E66D26}" destId="{BB31F9DA-E646-AE44-93D0-D340962B7AA8}" srcOrd="1" destOrd="0" presId="urn:microsoft.com/office/officeart/2008/layout/LinedList"/>
    <dgm:cxn modelId="{8FB20CA7-CA11-DA48-86A2-AB462CD5B12E}" type="presParOf" srcId="{BB31F9DA-E646-AE44-93D0-D340962B7AA8}" destId="{BE7FE537-0078-2047-9285-EE7BC764D86A}" srcOrd="0" destOrd="0" presId="urn:microsoft.com/office/officeart/2008/layout/LinedList"/>
    <dgm:cxn modelId="{4F4AC2C9-822D-7E43-BB39-789274C68CD6}" type="presParOf" srcId="{BB31F9DA-E646-AE44-93D0-D340962B7AA8}" destId="{D59D1046-1ED9-4A43-9473-3686F3D807BB}" srcOrd="1" destOrd="0" presId="urn:microsoft.com/office/officeart/2008/layout/LinedList"/>
    <dgm:cxn modelId="{BF160632-E3A9-6748-B82B-34D234034E7D}" type="presParOf" srcId="{BB31F9DA-E646-AE44-93D0-D340962B7AA8}" destId="{6BA6B04B-DEAC-9E49-AD3F-0B9BECCA17CF}" srcOrd="2" destOrd="0" presId="urn:microsoft.com/office/officeart/2008/layout/LinedList"/>
    <dgm:cxn modelId="{42199387-613D-0E48-815D-6A99951805F4}" type="presParOf" srcId="{6BA6B04B-DEAC-9E49-AD3F-0B9BECCA17CF}" destId="{BA78719F-7498-C043-BF1F-EF0F0952CE3E}" srcOrd="0" destOrd="0" presId="urn:microsoft.com/office/officeart/2008/layout/LinedList"/>
    <dgm:cxn modelId="{C073F455-FEDD-3241-A0BD-4B0B1A0F8E63}" type="presParOf" srcId="{BA78719F-7498-C043-BF1F-EF0F0952CE3E}" destId="{1596E56F-1A54-A241-A005-C682A598D1EB}" srcOrd="0" destOrd="0" presId="urn:microsoft.com/office/officeart/2008/layout/LinedList"/>
    <dgm:cxn modelId="{A7D2878F-7E23-5D43-A96B-A1693341465A}" type="presParOf" srcId="{BA78719F-7498-C043-BF1F-EF0F0952CE3E}" destId="{B8E2DD05-0A91-D34C-8581-84ED4EE718BB}" srcOrd="1" destOrd="0" presId="urn:microsoft.com/office/officeart/2008/layout/LinedList"/>
    <dgm:cxn modelId="{14662BD2-B730-8341-AD02-2C9E9C8A4B07}" type="presParOf" srcId="{BA78719F-7498-C043-BF1F-EF0F0952CE3E}" destId="{ECCA7F08-7D8E-0946-89A2-E38CAA734758}" srcOrd="2" destOrd="0" presId="urn:microsoft.com/office/officeart/2008/layout/LinedList"/>
    <dgm:cxn modelId="{0D98844D-B250-F648-A8B1-0E442AEECA2E}" type="presParOf" srcId="{88D4B31A-3A33-4640-A8F1-9975C9E66D26}" destId="{851F3DD4-A0DF-8847-AA54-8F08ABE13592}" srcOrd="2" destOrd="0" presId="urn:microsoft.com/office/officeart/2008/layout/LinedList"/>
    <dgm:cxn modelId="{7A7D9CDD-6196-434B-9540-0EEAF626A9DC}" type="presParOf" srcId="{88D4B31A-3A33-4640-A8F1-9975C9E66D26}" destId="{E387695E-2E1F-F84C-9938-3E229E673F57}" srcOrd="3" destOrd="0" presId="urn:microsoft.com/office/officeart/2008/layout/LinedList"/>
    <dgm:cxn modelId="{BC85868C-D87D-8542-A59E-01C2CF0F0CA8}" type="presParOf" srcId="{C545B434-D400-A941-8510-F93947DC6004}" destId="{6EEF6874-1811-EE42-AFCF-2C2C3CD9D354}" srcOrd="2" destOrd="0" presId="urn:microsoft.com/office/officeart/2008/layout/LinedList"/>
    <dgm:cxn modelId="{890290BF-9FB9-6B4D-9379-AD9B94D766EE}" type="presParOf" srcId="{C545B434-D400-A941-8510-F93947DC6004}" destId="{81CB61C7-4C30-A343-AE8F-013556D63FA7}" srcOrd="3" destOrd="0" presId="urn:microsoft.com/office/officeart/2008/layout/LinedList"/>
    <dgm:cxn modelId="{DFD26FC2-2E71-E844-9B17-963C3B1C61B1}" type="presParOf" srcId="{81CB61C7-4C30-A343-AE8F-013556D63FA7}" destId="{0839113C-2522-904D-9EDC-82AC7EED92EC}" srcOrd="0" destOrd="0" presId="urn:microsoft.com/office/officeart/2008/layout/LinedList"/>
    <dgm:cxn modelId="{BE845673-9A06-AF4C-9069-00BCF3D29B07}" type="presParOf" srcId="{81CB61C7-4C30-A343-AE8F-013556D63FA7}" destId="{A0FFC41F-C63F-7043-9C6D-AD467BAFCB49}" srcOrd="1" destOrd="0" presId="urn:microsoft.com/office/officeart/2008/layout/LinedList"/>
    <dgm:cxn modelId="{BC910788-8956-7B44-9C62-CAF284EDDF05}" type="presParOf" srcId="{A0FFC41F-C63F-7043-9C6D-AD467BAFCB49}" destId="{9803FCE0-B2A7-8445-B2BD-1FDF8F852619}" srcOrd="0" destOrd="0" presId="urn:microsoft.com/office/officeart/2008/layout/LinedList"/>
    <dgm:cxn modelId="{A32AF34F-34BA-6D47-B85A-239547C0B918}" type="presParOf" srcId="{A0FFC41F-C63F-7043-9C6D-AD467BAFCB49}" destId="{85CD4E65-8F41-BE4D-B76C-97374E6D804B}" srcOrd="1" destOrd="0" presId="urn:microsoft.com/office/officeart/2008/layout/LinedList"/>
    <dgm:cxn modelId="{A331FFC1-8B4A-9D47-9073-B3FBC98A5EE7}" type="presParOf" srcId="{85CD4E65-8F41-BE4D-B76C-97374E6D804B}" destId="{486181D4-2D51-D049-9472-96ACE6BC8A70}" srcOrd="0" destOrd="0" presId="urn:microsoft.com/office/officeart/2008/layout/LinedList"/>
    <dgm:cxn modelId="{681D536C-2AB2-054E-8297-4CEE96840EA1}" type="presParOf" srcId="{85CD4E65-8F41-BE4D-B76C-97374E6D804B}" destId="{29E91715-DA82-8643-BA3D-99593D1BDC2F}" srcOrd="1" destOrd="0" presId="urn:microsoft.com/office/officeart/2008/layout/LinedList"/>
    <dgm:cxn modelId="{232F50D1-C420-0C4A-8480-66327C1C1510}" type="presParOf" srcId="{85CD4E65-8F41-BE4D-B76C-97374E6D804B}" destId="{8EE4FB6F-DD7B-FC43-A0F6-5BDFCD75AE2C}" srcOrd="2" destOrd="0" presId="urn:microsoft.com/office/officeart/2008/layout/LinedList"/>
    <dgm:cxn modelId="{F188E28C-46A1-F345-AD6C-11E850FACBD8}" type="presParOf" srcId="{8EE4FB6F-DD7B-FC43-A0F6-5BDFCD75AE2C}" destId="{605C9ECD-0960-8044-9702-6614EAA44CB1}" srcOrd="0" destOrd="0" presId="urn:microsoft.com/office/officeart/2008/layout/LinedList"/>
    <dgm:cxn modelId="{E1211FE9-6D07-B541-987D-821C04671B49}" type="presParOf" srcId="{605C9ECD-0960-8044-9702-6614EAA44CB1}" destId="{C3A8A537-C3FB-1749-97E1-13DA15122610}" srcOrd="0" destOrd="0" presId="urn:microsoft.com/office/officeart/2008/layout/LinedList"/>
    <dgm:cxn modelId="{78314BAF-A786-1A47-A6DB-E6ED123D2BEF}" type="presParOf" srcId="{605C9ECD-0960-8044-9702-6614EAA44CB1}" destId="{210A2A65-57EA-EB45-9D2C-5CB90AB6F015}" srcOrd="1" destOrd="0" presId="urn:microsoft.com/office/officeart/2008/layout/LinedList"/>
    <dgm:cxn modelId="{A658AB35-1FB0-F84D-AD6D-8D9B595F80EF}" type="presParOf" srcId="{605C9ECD-0960-8044-9702-6614EAA44CB1}" destId="{DE2CC920-9D67-554E-84C6-2F2AE634736B}" srcOrd="2" destOrd="0" presId="urn:microsoft.com/office/officeart/2008/layout/LinedList"/>
    <dgm:cxn modelId="{0E2B5AFA-AC45-4D41-9CC7-34D4C9CC1A94}" type="presParOf" srcId="{8EE4FB6F-DD7B-FC43-A0F6-5BDFCD75AE2C}" destId="{713EBDFF-26B8-F049-AFB6-511DB7E196B8}" srcOrd="1" destOrd="0" presId="urn:microsoft.com/office/officeart/2008/layout/LinedList"/>
    <dgm:cxn modelId="{C3CD04EA-B724-F640-BF79-3EDEBD3AFEAA}" type="presParOf" srcId="{8EE4FB6F-DD7B-FC43-A0F6-5BDFCD75AE2C}" destId="{7C4CCB5D-A4B3-6C43-B534-2ED05DBA0876}" srcOrd="2" destOrd="0" presId="urn:microsoft.com/office/officeart/2008/layout/LinedList"/>
    <dgm:cxn modelId="{AD52FFE2-788B-DE47-8243-8FA8E33FA67F}" type="presParOf" srcId="{7C4CCB5D-A4B3-6C43-B534-2ED05DBA0876}" destId="{F0411213-E4A2-0046-8541-FA7CEA881678}" srcOrd="0" destOrd="0" presId="urn:microsoft.com/office/officeart/2008/layout/LinedList"/>
    <dgm:cxn modelId="{D397938D-39D0-F147-8DB8-8DE41DAA6CFC}" type="presParOf" srcId="{7C4CCB5D-A4B3-6C43-B534-2ED05DBA0876}" destId="{1ADE3107-AD8A-0B40-812D-B101D1FF09B2}" srcOrd="1" destOrd="0" presId="urn:microsoft.com/office/officeart/2008/layout/LinedList"/>
    <dgm:cxn modelId="{08A7E661-3016-8948-9619-432EE7E91A7E}" type="presParOf" srcId="{7C4CCB5D-A4B3-6C43-B534-2ED05DBA0876}" destId="{B9A45784-0C91-6C4C-9A27-BE65AF0658A1}" srcOrd="2" destOrd="0" presId="urn:microsoft.com/office/officeart/2008/layout/LinedList"/>
    <dgm:cxn modelId="{6967DA92-011F-EA4E-A041-D1A4B3E3069A}" type="presParOf" srcId="{A0FFC41F-C63F-7043-9C6D-AD467BAFCB49}" destId="{7B238B73-85EB-B44C-9351-D32C10D054B4}" srcOrd="2" destOrd="0" presId="urn:microsoft.com/office/officeart/2008/layout/LinedList"/>
    <dgm:cxn modelId="{60FCCCFF-AD74-EA4D-B857-D78A52FE65B3}" type="presParOf" srcId="{A0FFC41F-C63F-7043-9C6D-AD467BAFCB49}" destId="{552487EF-7633-D84A-BC38-43F61837763B}" srcOrd="3" destOrd="0" presId="urn:microsoft.com/office/officeart/2008/layout/LinedList"/>
    <dgm:cxn modelId="{5D9997E7-7273-1040-AED6-1C118133273D}" type="presParOf" srcId="{C545B434-D400-A941-8510-F93947DC6004}" destId="{471B2B6A-308D-FC41-83F2-FCC0018C1CD5}" srcOrd="4" destOrd="0" presId="urn:microsoft.com/office/officeart/2008/layout/LinedList"/>
    <dgm:cxn modelId="{81526B01-75B1-C64F-9908-B021124EF232}" type="presParOf" srcId="{C545B434-D400-A941-8510-F93947DC6004}" destId="{B79F246D-2076-5E4A-9861-3620692BCD39}" srcOrd="5" destOrd="0" presId="urn:microsoft.com/office/officeart/2008/layout/LinedList"/>
    <dgm:cxn modelId="{32CB40F0-F320-E84C-8664-A0CBFA12E8A2}" type="presParOf" srcId="{B79F246D-2076-5E4A-9861-3620692BCD39}" destId="{F28997D1-2FE6-8D46-A6A5-4D80735A0CB0}" srcOrd="0" destOrd="0" presId="urn:microsoft.com/office/officeart/2008/layout/LinedList"/>
    <dgm:cxn modelId="{2AB09FF8-BD7F-9E45-B8E9-C2FA9C1D6802}" type="presParOf" srcId="{B79F246D-2076-5E4A-9861-3620692BCD39}" destId="{CC7CE2C2-0E13-174F-A031-995E8187770E}" srcOrd="1" destOrd="0" presId="urn:microsoft.com/office/officeart/2008/layout/LinedList"/>
    <dgm:cxn modelId="{CD9AE39E-1C55-7E49-A03F-C422033F44ED}" type="presParOf" srcId="{CC7CE2C2-0E13-174F-A031-995E8187770E}" destId="{52C32799-FF4F-1F43-9FC6-5BA58E2E0E35}" srcOrd="0" destOrd="0" presId="urn:microsoft.com/office/officeart/2008/layout/LinedList"/>
    <dgm:cxn modelId="{44E7B1E3-DC49-D84D-A54E-69975A3E20D7}" type="presParOf" srcId="{CC7CE2C2-0E13-174F-A031-995E8187770E}" destId="{9FF5E4EE-AF85-EC47-82F0-3219A716F744}" srcOrd="1" destOrd="0" presId="urn:microsoft.com/office/officeart/2008/layout/LinedList"/>
    <dgm:cxn modelId="{0A235547-4486-4442-AD09-638B55171987}" type="presParOf" srcId="{9FF5E4EE-AF85-EC47-82F0-3219A716F744}" destId="{DE381BDE-8C35-3944-9785-D90DC720A474}" srcOrd="0" destOrd="0" presId="urn:microsoft.com/office/officeart/2008/layout/LinedList"/>
    <dgm:cxn modelId="{6E0C702B-6182-4347-A375-4F61BD6BE012}" type="presParOf" srcId="{9FF5E4EE-AF85-EC47-82F0-3219A716F744}" destId="{C4964A5F-74F4-CF45-9A69-F8CAF779A4F7}" srcOrd="1" destOrd="0" presId="urn:microsoft.com/office/officeart/2008/layout/LinedList"/>
    <dgm:cxn modelId="{C57A6554-209E-854E-9FAE-1ECF573EF331}" type="presParOf" srcId="{9FF5E4EE-AF85-EC47-82F0-3219A716F744}" destId="{B14F22C9-52E4-7842-8313-65A802C72162}" srcOrd="2" destOrd="0" presId="urn:microsoft.com/office/officeart/2008/layout/LinedList"/>
    <dgm:cxn modelId="{D3C280CC-6E3A-3749-A852-532E53753096}" type="presParOf" srcId="{B14F22C9-52E4-7842-8313-65A802C72162}" destId="{72C4E66F-C183-8448-8499-D4BAD0BC2C13}" srcOrd="0" destOrd="0" presId="urn:microsoft.com/office/officeart/2008/layout/LinedList"/>
    <dgm:cxn modelId="{56948BF9-EEA4-8844-85C8-396575C2F792}" type="presParOf" srcId="{72C4E66F-C183-8448-8499-D4BAD0BC2C13}" destId="{19A1C007-900C-0D43-A621-490215E1E0B4}" srcOrd="0" destOrd="0" presId="urn:microsoft.com/office/officeart/2008/layout/LinedList"/>
    <dgm:cxn modelId="{A090C1AF-E242-A941-9CB7-F5C934B8C20B}" type="presParOf" srcId="{72C4E66F-C183-8448-8499-D4BAD0BC2C13}" destId="{5797BEDC-BA34-2841-8B5B-A66F79E701E1}" srcOrd="1" destOrd="0" presId="urn:microsoft.com/office/officeart/2008/layout/LinedList"/>
    <dgm:cxn modelId="{374EA4C7-D3F8-144E-BEAF-E0781535EFF6}" type="presParOf" srcId="{72C4E66F-C183-8448-8499-D4BAD0BC2C13}" destId="{AB52E853-088B-CC43-AB05-B01CC24767DF}" srcOrd="2" destOrd="0" presId="urn:microsoft.com/office/officeart/2008/layout/LinedList"/>
    <dgm:cxn modelId="{D102D48A-2E95-0341-90CC-E2D73137AAB7}" type="presParOf" srcId="{B14F22C9-52E4-7842-8313-65A802C72162}" destId="{CEA6DF4F-4FF6-2345-B617-E8B50615498F}" srcOrd="1" destOrd="0" presId="urn:microsoft.com/office/officeart/2008/layout/LinedList"/>
    <dgm:cxn modelId="{F6371E60-E7B2-084F-A319-7A47F9DE7A5E}" type="presParOf" srcId="{B14F22C9-52E4-7842-8313-65A802C72162}" destId="{C0A8616C-BE21-AA41-BEAC-03507130D75C}" srcOrd="2" destOrd="0" presId="urn:microsoft.com/office/officeart/2008/layout/LinedList"/>
    <dgm:cxn modelId="{973FCE5D-A5E3-FE49-9D35-C07337384B79}" type="presParOf" srcId="{C0A8616C-BE21-AA41-BEAC-03507130D75C}" destId="{7FEB34FF-4FD2-DC4E-A468-7D6D1B29EDC6}" srcOrd="0" destOrd="0" presId="urn:microsoft.com/office/officeart/2008/layout/LinedList"/>
    <dgm:cxn modelId="{29296249-95BF-0247-A666-EC88F6F93E46}" type="presParOf" srcId="{C0A8616C-BE21-AA41-BEAC-03507130D75C}" destId="{AAAD668C-8C9C-5D40-8C90-D5E2E609DC10}" srcOrd="1" destOrd="0" presId="urn:microsoft.com/office/officeart/2008/layout/LinedList"/>
    <dgm:cxn modelId="{4569E399-8A34-314B-B3C2-0166B7398E56}" type="presParOf" srcId="{C0A8616C-BE21-AA41-BEAC-03507130D75C}" destId="{C69FB46F-BB4F-FD4B-BDA8-DD55C65D5B7A}" srcOrd="2" destOrd="0" presId="urn:microsoft.com/office/officeart/2008/layout/LinedList"/>
    <dgm:cxn modelId="{E3A1469F-1B2D-8F4B-B58F-C803013E78FF}" type="presParOf" srcId="{CC7CE2C2-0E13-174F-A031-995E8187770E}" destId="{15272E27-1A67-CC43-886C-AB0F7B08D6BA}" srcOrd="2" destOrd="0" presId="urn:microsoft.com/office/officeart/2008/layout/LinedList"/>
    <dgm:cxn modelId="{9BC8024E-A0C4-FB44-8393-F63BCD3FC3A4}" type="presParOf" srcId="{CC7CE2C2-0E13-174F-A031-995E8187770E}" destId="{A7596191-3057-7342-A3F5-996A452334AD}" srcOrd="3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AED74BD-7176-494F-92A1-02DDF3160B0A}" type="doc">
      <dgm:prSet loTypeId="urn:microsoft.com/office/officeart/2008/layout/LinedList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012ECF7-BB33-A843-B820-602A1B0BBBB7}">
      <dgm:prSet phldrT="[Текст]" custT="1"/>
      <dgm:spPr/>
      <dgm:t>
        <a:bodyPr/>
        <a:lstStyle/>
        <a:p>
          <a:r>
            <a:rPr lang="en-US" sz="1600" b="1" dirty="0" smtClean="0"/>
            <a:t>Identification of switching </a:t>
          </a:r>
          <a:endParaRPr lang="ru-RU" sz="1600" b="1" dirty="0"/>
        </a:p>
      </dgm:t>
    </dgm:pt>
    <dgm:pt modelId="{1193D019-5EE6-7C4D-A0F2-BF67CC409D7C}" type="parTrans" cxnId="{D38FC5C9-1299-264E-AB4A-E439037B4041}">
      <dgm:prSet/>
      <dgm:spPr/>
      <dgm:t>
        <a:bodyPr/>
        <a:lstStyle/>
        <a:p>
          <a:endParaRPr lang="ru-RU" sz="1600"/>
        </a:p>
      </dgm:t>
    </dgm:pt>
    <dgm:pt modelId="{5B55CEE3-D377-B64A-B9E7-FE36867DCD35}" type="sibTrans" cxnId="{D38FC5C9-1299-264E-AB4A-E439037B4041}">
      <dgm:prSet/>
      <dgm:spPr/>
      <dgm:t>
        <a:bodyPr/>
        <a:lstStyle/>
        <a:p>
          <a:endParaRPr lang="ru-RU" sz="1600"/>
        </a:p>
      </dgm:t>
    </dgm:pt>
    <dgm:pt modelId="{A22AFE53-3093-EC4D-A15F-57761D3C63FC}">
      <dgm:prSet phldrT="[Текст]" custT="1"/>
      <dgm:spPr/>
      <dgm:t>
        <a:bodyPr/>
        <a:lstStyle/>
        <a:p>
          <a:r>
            <a:rPr lang="en-US" sz="1600" b="1" dirty="0" smtClean="0"/>
            <a:t>Estimation of the probability to switch</a:t>
          </a:r>
          <a:endParaRPr lang="ru-RU" sz="1600" b="1" dirty="0"/>
        </a:p>
      </dgm:t>
    </dgm:pt>
    <dgm:pt modelId="{00EB44ED-FECD-8848-9AA6-DB6F8793830B}" type="parTrans" cxnId="{80F43787-D3F7-714D-8C69-C1B859D104A9}">
      <dgm:prSet/>
      <dgm:spPr/>
      <dgm:t>
        <a:bodyPr/>
        <a:lstStyle/>
        <a:p>
          <a:endParaRPr lang="ru-RU" sz="1600"/>
        </a:p>
      </dgm:t>
    </dgm:pt>
    <dgm:pt modelId="{3357C52C-7EC7-A14A-92CB-DF42888A7A7C}" type="sibTrans" cxnId="{80F43787-D3F7-714D-8C69-C1B859D104A9}">
      <dgm:prSet/>
      <dgm:spPr/>
      <dgm:t>
        <a:bodyPr/>
        <a:lstStyle/>
        <a:p>
          <a:endParaRPr lang="ru-RU" sz="1600"/>
        </a:p>
      </dgm:t>
    </dgm:pt>
    <dgm:pt modelId="{6319D977-E45A-3045-97AC-C968CC88B0A7}">
      <dgm:prSet phldrT="[Текст]" custT="1"/>
      <dgm:spPr/>
      <dgm:t>
        <a:bodyPr/>
        <a:lstStyle/>
        <a:p>
          <a:r>
            <a:rPr lang="en-US" sz="1600" b="1" dirty="0" smtClean="0"/>
            <a:t>Estimation of the moderation effects of switching</a:t>
          </a:r>
          <a:r>
            <a:rPr lang="en-US" sz="1600" b="1" baseline="0" dirty="0" smtClean="0"/>
            <a:t> to innovative strategy</a:t>
          </a:r>
        </a:p>
      </dgm:t>
    </dgm:pt>
    <dgm:pt modelId="{23A4C6AB-57B8-AE4B-8A66-61C98276DD72}" type="parTrans" cxnId="{18EAF6A8-910C-2344-9194-2B434239A5F9}">
      <dgm:prSet/>
      <dgm:spPr/>
      <dgm:t>
        <a:bodyPr/>
        <a:lstStyle/>
        <a:p>
          <a:endParaRPr lang="ru-RU" sz="1600"/>
        </a:p>
      </dgm:t>
    </dgm:pt>
    <dgm:pt modelId="{C881C01D-65D4-AC48-BB7F-CFB2D2704778}" type="sibTrans" cxnId="{18EAF6A8-910C-2344-9194-2B434239A5F9}">
      <dgm:prSet/>
      <dgm:spPr/>
      <dgm:t>
        <a:bodyPr/>
        <a:lstStyle/>
        <a:p>
          <a:endParaRPr lang="ru-RU" sz="1600"/>
        </a:p>
      </dgm:t>
    </dgm:pt>
    <mc:AlternateContent xmlns:mc="http://schemas.openxmlformats.org/markup-compatibility/2006" xmlns:a14="http://schemas.microsoft.com/office/drawing/2010/main">
      <mc:Choice Requires="a14">
        <dgm:pt modelId="{D8981077-42B9-DC48-ABE4-72790E0E57AE}">
          <dgm:prSet phldrT="[Текст]" custT="1"/>
          <dgm:spPr/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b>
                      <m:sSubPr>
                        <m:ctrlPr>
                          <a:rPr lang="en-US" sz="1600" b="0" i="1" smtClean="0"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charset="0"/>
                          </a:rPr>
                          <m:t>𝑦</m:t>
                        </m:r>
                      </m:e>
                      <m:sub>
                        <m:r>
                          <a:rPr lang="en-US" sz="1600" b="0" i="1" smtClean="0">
                            <a:latin typeface="Cambria Math" charset="0"/>
                          </a:rPr>
                          <m:t>𝑖𝑡</m:t>
                        </m:r>
                        <m:r>
                          <a:rPr lang="en-US" sz="1600" b="0" i="1" smtClean="0">
                            <a:latin typeface="Cambria Math" charset="0"/>
                          </a:rPr>
                          <m:t>=</m:t>
                        </m:r>
                      </m:sub>
                    </m:sSub>
                    <m:sSub>
                      <m:sSubPr>
                        <m:ctrlPr>
                          <a:rPr lang="en-US" sz="1600" b="0" i="1" smtClean="0"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𝛼</m:t>
                        </m:r>
                      </m:e>
                      <m:sub>
                        <m:r>
                          <a:rPr lang="en-US" sz="1600" b="0" i="1" smtClean="0">
                            <a:latin typeface="Cambria Math" charset="0"/>
                          </a:rPr>
                          <m:t>𝑖</m:t>
                        </m:r>
                      </m:sub>
                    </m:sSub>
                    <m:r>
                      <a:rPr lang="en-US" sz="1600" b="0" i="1" smtClean="0">
                        <a:latin typeface="Cambria Math" charset="0"/>
                      </a:rPr>
                      <m:t>+</m:t>
                    </m:r>
                    <m:sSub>
                      <m:sSubPr>
                        <m:ctrlPr>
                          <a:rPr lang="en-US" sz="1600" b="0" i="1" smtClean="0"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𝛽</m:t>
                        </m:r>
                        <m:r>
                          <a:rPr lang="en-US" sz="1600" b="0" i="1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∙</m:t>
                        </m:r>
                        <m:r>
                          <a:rPr lang="en-US" sz="1600" b="0" i="1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𝑥</m:t>
                        </m:r>
                      </m:e>
                      <m:sub>
                        <m:r>
                          <a:rPr lang="en-US" sz="1600" b="0" i="1" smtClean="0">
                            <a:latin typeface="Cambria Math" charset="0"/>
                          </a:rPr>
                          <m:t>𝑖𝑡</m:t>
                        </m:r>
                      </m:sub>
                    </m:sSub>
                    <m:r>
                      <a:rPr lang="en-US" sz="1600" b="0" i="1" smtClean="0">
                        <a:latin typeface="Cambria Math" charset="0"/>
                      </a:rPr>
                      <m:t>+</m:t>
                    </m:r>
                    <m:r>
                      <a:rPr lang="en-US" sz="1600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𝛾</m:t>
                    </m:r>
                    <m:r>
                      <a:rPr lang="en-US" sz="1600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∙</m:t>
                    </m:r>
                    <m:sSub>
                      <m:sSubPr>
                        <m:ctrlPr>
                          <a:rPr lang="en-US" sz="1600" b="0" i="1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𝑥</m:t>
                        </m:r>
                      </m:e>
                      <m:sub>
                        <m:r>
                          <a:rPr lang="en-US" sz="1600" b="0" i="1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𝑖𝑡</m:t>
                        </m:r>
                      </m:sub>
                    </m:sSub>
                    <m:r>
                      <a:rPr lang="en-US" sz="1600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∙</m:t>
                    </m:r>
                    <m:sSub>
                      <m:sSubPr>
                        <m:ctrlPr>
                          <a:rPr lang="en-US" sz="1600" b="0" i="1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𝑧</m:t>
                        </m:r>
                      </m:e>
                      <m:sub>
                        <m:r>
                          <a:rPr lang="en-US" sz="1600" b="0" i="1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𝑖𝑡</m:t>
                        </m:r>
                      </m:sub>
                    </m:sSub>
                    <m:r>
                      <a:rPr lang="en-US" sz="1600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+</m:t>
                    </m:r>
                    <m:r>
                      <a:rPr lang="en-US" sz="1600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𝜇</m:t>
                    </m:r>
                    <m:r>
                      <a:rPr lang="en-US" sz="1600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∙</m:t>
                    </m:r>
                    <m:sSub>
                      <m:sSubPr>
                        <m:ctrlPr>
                          <a:rPr lang="en-US" sz="1600" b="0" i="1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𝑥</m:t>
                        </m:r>
                      </m:e>
                      <m:sub>
                        <m:r>
                          <a:rPr lang="en-US" sz="1600" b="0" i="1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𝑖𝑡</m:t>
                        </m:r>
                      </m:sub>
                    </m:sSub>
                    <m:r>
                      <a:rPr lang="en-US" sz="1600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∙</m:t>
                    </m:r>
                    <m:sSub>
                      <m:sSubPr>
                        <m:ctrlPr>
                          <a:rPr lang="en-US" sz="1600" b="0" i="1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𝑧</m:t>
                        </m:r>
                      </m:e>
                      <m:sub>
                        <m:r>
                          <a:rPr lang="en-US" sz="1600" b="0" i="1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𝑖𝑡</m:t>
                        </m:r>
                      </m:sub>
                    </m:sSub>
                    <m:r>
                      <a:rPr lang="en-US" sz="1600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∙</m:t>
                    </m:r>
                    <m:sSub>
                      <m:sSubPr>
                        <m:ctrlPr>
                          <a:rPr lang="en-US" sz="1600" b="0" i="1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𝑡</m:t>
                        </m:r>
                      </m:e>
                      <m:sub>
                        <m:r>
                          <a:rPr lang="en-US" sz="1600" b="0" i="1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𝑐</m:t>
                        </m:r>
                      </m:sub>
                    </m:sSub>
                    <m:r>
                      <a:rPr lang="en-US" sz="1600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,</m:t>
                    </m:r>
                  </m:oMath>
                </m:oMathPara>
              </a14:m>
              <a:endParaRPr lang="ru-RU" sz="1600" dirty="0"/>
            </a:p>
          </dgm:t>
        </dgm:pt>
      </mc:Choice>
      <mc:Fallback xmlns="">
        <dgm:pt modelId="{D8981077-42B9-DC48-ABE4-72790E0E57AE}">
          <dgm:prSet phldrT="[Текст]" custT="1"/>
          <dgm:spPr/>
          <dgm:t>
            <a:bodyPr/>
            <a:lstStyle/>
            <a:p>
              <a:r>
                <a:rPr lang="en-US" sz="1600" b="0" i="0" smtClean="0">
                  <a:latin typeface="Cambria Math" charset="0"/>
                </a:rPr>
                <a:t>𝑦_(𝑖𝑡=) </a:t>
              </a:r>
              <a:r>
                <a:rPr lang="en-US" sz="1600" b="0" i="0" smtClean="0">
                  <a:latin typeface="Cambria Math" charset="0"/>
                  <a:ea typeface="Cambria Math" charset="0"/>
                  <a:cs typeface="Cambria Math" charset="0"/>
                </a:rPr>
                <a:t>𝛼_</a:t>
              </a:r>
              <a:r>
                <a:rPr lang="en-US" sz="1600" b="0" i="0" smtClean="0">
                  <a:latin typeface="Cambria Math" charset="0"/>
                </a:rPr>
                <a:t>𝑖+〖</a:t>
              </a:r>
              <a:r>
                <a:rPr lang="en-US" sz="1600" b="0" i="0" smtClean="0">
                  <a:latin typeface="Cambria Math" charset="0"/>
                  <a:ea typeface="Cambria Math" charset="0"/>
                  <a:cs typeface="Cambria Math" charset="0"/>
                </a:rPr>
                <a:t>𝛽∙𝑥〗_</a:t>
              </a:r>
              <a:r>
                <a:rPr lang="en-US" sz="1600" b="0" i="0" smtClean="0">
                  <a:latin typeface="Cambria Math" charset="0"/>
                </a:rPr>
                <a:t>𝑖𝑡+</a:t>
              </a:r>
              <a:r>
                <a:rPr lang="en-US" sz="1600" b="0" i="0" smtClean="0">
                  <a:latin typeface="Cambria Math" charset="0"/>
                  <a:ea typeface="Cambria Math" charset="0"/>
                  <a:cs typeface="Cambria Math" charset="0"/>
                </a:rPr>
                <a:t>𝛾∙𝑥_𝑖𝑡∙𝑧_𝑖𝑡+𝜇</a:t>
              </a:r>
              <a:r>
                <a:rPr lang="en-US" sz="1600" b="0" i="0" smtClean="0">
                  <a:latin typeface="Cambria Math" charset="0"/>
                  <a:ea typeface="Cambria Math" charset="0"/>
                  <a:cs typeface="Cambria Math" charset="0"/>
                </a:rPr>
                <a:t>∙</a:t>
              </a:r>
              <a:r>
                <a:rPr lang="en-US" sz="1600" b="0" i="0" smtClean="0">
                  <a:latin typeface="Cambria Math" charset="0"/>
                  <a:ea typeface="Cambria Math" charset="0"/>
                  <a:cs typeface="Cambria Math" charset="0"/>
                </a:rPr>
                <a:t>𝑥_𝑖𝑡∙𝑧_𝑖𝑡</a:t>
              </a:r>
              <a:r>
                <a:rPr lang="en-US" sz="1600" b="0" i="0" smtClean="0">
                  <a:latin typeface="Cambria Math" charset="0"/>
                  <a:ea typeface="Cambria Math" charset="0"/>
                  <a:cs typeface="Cambria Math" charset="0"/>
                </a:rPr>
                <a:t>∙𝑡_𝑐,</a:t>
              </a:r>
              <a:endParaRPr lang="ru-RU" sz="1600" dirty="0"/>
            </a:p>
          </dgm:t>
        </dgm:pt>
      </mc:Fallback>
    </mc:AlternateContent>
    <dgm:pt modelId="{E8AABC25-1CDC-2945-93AA-0D5E05D37867}" type="parTrans" cxnId="{6FE907E5-8A6F-624B-92F9-2C7EF0B57C82}">
      <dgm:prSet/>
      <dgm:spPr/>
      <dgm:t>
        <a:bodyPr/>
        <a:lstStyle/>
        <a:p>
          <a:endParaRPr lang="ru-RU" sz="1600"/>
        </a:p>
      </dgm:t>
    </dgm:pt>
    <dgm:pt modelId="{7DAC58D7-BF4B-1D4B-9D71-D7AB96AD59A0}" type="sibTrans" cxnId="{6FE907E5-8A6F-624B-92F9-2C7EF0B57C82}">
      <dgm:prSet/>
      <dgm:spPr/>
      <dgm:t>
        <a:bodyPr/>
        <a:lstStyle/>
        <a:p>
          <a:endParaRPr lang="ru-RU" sz="1600"/>
        </a:p>
      </dgm:t>
    </dgm:pt>
    <dgm:pt modelId="{75D736FD-2D80-8F4E-8362-1A7E04122FB4}">
      <dgm:prSet phldrT="[Текст]" custT="1"/>
      <dgm:spPr/>
      <dgm:t>
        <a:bodyPr/>
        <a:lstStyle/>
        <a:p>
          <a:r>
            <a:rPr lang="en-US" sz="1600" dirty="0" smtClean="0"/>
            <a:t>if intangible assets increase: any increase, 25% increase, 50% increase, 75% increase, doubling </a:t>
          </a:r>
          <a:endParaRPr lang="ru-RU" sz="1600" dirty="0"/>
        </a:p>
      </dgm:t>
    </dgm:pt>
    <dgm:pt modelId="{A0B6B662-4A04-D544-8213-18925FCBF406}" type="parTrans" cxnId="{4885144C-6438-5947-B4CD-4FE7303FA8CB}">
      <dgm:prSet/>
      <dgm:spPr/>
      <dgm:t>
        <a:bodyPr/>
        <a:lstStyle/>
        <a:p>
          <a:endParaRPr lang="ru-RU" sz="1600"/>
        </a:p>
      </dgm:t>
    </dgm:pt>
    <dgm:pt modelId="{3FD56240-9715-3345-827C-F0757AFBE5B4}" type="sibTrans" cxnId="{4885144C-6438-5947-B4CD-4FE7303FA8CB}">
      <dgm:prSet/>
      <dgm:spPr/>
      <dgm:t>
        <a:bodyPr/>
        <a:lstStyle/>
        <a:p>
          <a:endParaRPr lang="ru-RU" sz="1600"/>
        </a:p>
      </dgm:t>
    </dgm:pt>
    <dgm:pt modelId="{42E621B2-F863-9643-8416-B90A4241D253}">
      <dgm:prSet phldrT="[Текст]" custT="1"/>
      <dgm:spPr/>
      <dgm:t>
        <a:bodyPr/>
        <a:lstStyle/>
        <a:p>
          <a:r>
            <a:rPr lang="en-US" sz="1600" dirty="0" smtClean="0"/>
            <a:t>if a company invested in R&amp;D in 1 or 2 years before</a:t>
          </a:r>
          <a:endParaRPr lang="ru-RU" sz="1600" dirty="0"/>
        </a:p>
      </dgm:t>
    </dgm:pt>
    <dgm:pt modelId="{56D76E34-3796-C947-BE8C-5B840D9EB63D}" type="parTrans" cxnId="{ED9C45FB-3327-CB4C-AD38-660C76D5A8DA}">
      <dgm:prSet/>
      <dgm:spPr/>
      <dgm:t>
        <a:bodyPr/>
        <a:lstStyle/>
        <a:p>
          <a:endParaRPr lang="ru-RU" sz="1600"/>
        </a:p>
      </dgm:t>
    </dgm:pt>
    <dgm:pt modelId="{6C02D33D-17F6-E64A-8FBC-F22D942A8C43}" type="sibTrans" cxnId="{ED9C45FB-3327-CB4C-AD38-660C76D5A8DA}">
      <dgm:prSet/>
      <dgm:spPr/>
      <dgm:t>
        <a:bodyPr/>
        <a:lstStyle/>
        <a:p>
          <a:endParaRPr lang="ru-RU" sz="1600"/>
        </a:p>
      </dgm:t>
    </dgm:pt>
    <dgm:pt modelId="{637BBFF5-B5EA-EE4A-835E-97193D506579}">
      <dgm:prSet phldrT="[Текст]" custT="1"/>
      <dgm:spPr/>
      <dgm:t>
        <a:bodyPr/>
        <a:lstStyle/>
        <a:p>
          <a:r>
            <a:rPr lang="en-US" sz="1600" i="1" dirty="0" err="1" smtClean="0"/>
            <a:t>y</a:t>
          </a:r>
          <a:r>
            <a:rPr lang="en-US" sz="1600" i="1" baseline="-25000" dirty="0" err="1" smtClean="0"/>
            <a:t>it</a:t>
          </a:r>
          <a:r>
            <a:rPr lang="en-US" sz="1600" i="1" dirty="0" smtClean="0"/>
            <a:t>- switching to innovative strategy</a:t>
          </a:r>
        </a:p>
        <a:p>
          <a:r>
            <a:rPr lang="en-US" sz="1600" i="1" dirty="0" err="1" smtClean="0"/>
            <a:t>X</a:t>
          </a:r>
          <a:r>
            <a:rPr lang="en-US" sz="1600" i="1" baseline="-25000" dirty="0" err="1" smtClean="0"/>
            <a:t>it</a:t>
          </a:r>
          <a:r>
            <a:rPr lang="en-US" sz="1600" i="1" baseline="0" dirty="0" smtClean="0"/>
            <a:t>-vector of factors: profit from the “status quo” strategy, crisis, size effect</a:t>
          </a:r>
          <a:endParaRPr lang="ru-RU" sz="1600" i="1" dirty="0"/>
        </a:p>
      </dgm:t>
    </dgm:pt>
    <dgm:pt modelId="{24AE1341-09FC-224F-BC71-6A178202F7AD}" type="parTrans" cxnId="{EC99156E-58CF-1543-9448-5EC53BE66657}">
      <dgm:prSet/>
      <dgm:spPr/>
      <dgm:t>
        <a:bodyPr/>
        <a:lstStyle/>
        <a:p>
          <a:endParaRPr lang="ru-RU" sz="1600"/>
        </a:p>
      </dgm:t>
    </dgm:pt>
    <dgm:pt modelId="{7F0D83F6-489A-A841-8CB3-A571D95AB8DF}" type="sibTrans" cxnId="{EC99156E-58CF-1543-9448-5EC53BE66657}">
      <dgm:prSet/>
      <dgm:spPr/>
      <dgm:t>
        <a:bodyPr/>
        <a:lstStyle/>
        <a:p>
          <a:endParaRPr lang="ru-RU" sz="1600"/>
        </a:p>
      </dgm:t>
    </dgm:pt>
    <dgm:pt modelId="{4613817D-5471-D447-AAB8-F3770DEF3F4F}">
      <dgm:prSet phldrT="[Текст]" custT="1"/>
      <dgm:spPr/>
      <dgm:t>
        <a:bodyPr/>
        <a:lstStyle/>
        <a:p>
          <a:endParaRPr lang="ru-RU" sz="1600" dirty="0"/>
        </a:p>
      </dgm:t>
    </dgm:pt>
    <dgm:pt modelId="{A6696549-CD93-9748-A1CE-5ED9545E0FA9}" type="parTrans" cxnId="{D8996E12-18E3-4D4A-9F32-B587D8D83221}">
      <dgm:prSet/>
      <dgm:spPr/>
      <dgm:t>
        <a:bodyPr/>
        <a:lstStyle/>
        <a:p>
          <a:endParaRPr lang="ru-RU" sz="1600"/>
        </a:p>
      </dgm:t>
    </dgm:pt>
    <dgm:pt modelId="{E5B31625-DC92-3144-8E53-F7FC8CD7D1FF}" type="sibTrans" cxnId="{D8996E12-18E3-4D4A-9F32-B587D8D83221}">
      <dgm:prSet/>
      <dgm:spPr/>
      <dgm:t>
        <a:bodyPr/>
        <a:lstStyle/>
        <a:p>
          <a:endParaRPr lang="ru-RU" sz="1600"/>
        </a:p>
      </dgm:t>
    </dgm:pt>
    <dgm:pt modelId="{E83285D2-A6ED-0E4D-9AFF-E4D23C55FE3C}">
      <dgm:prSet phldrT="[Текст]" custT="1"/>
      <dgm:spPr/>
      <dgm:t>
        <a:bodyPr/>
        <a:lstStyle/>
        <a:p>
          <a:r>
            <a:rPr lang="en-US" sz="1600" i="1" dirty="0" err="1" smtClean="0"/>
            <a:t>y</a:t>
          </a:r>
          <a:r>
            <a:rPr lang="en-US" sz="1600" i="1" baseline="-25000" dirty="0" err="1" smtClean="0"/>
            <a:t>it</a:t>
          </a:r>
          <a:r>
            <a:rPr lang="en-US" sz="1600" i="1" dirty="0" smtClean="0"/>
            <a:t>- performance indicator</a:t>
          </a:r>
        </a:p>
        <a:p>
          <a:r>
            <a:rPr lang="en-US" sz="1600" i="1" baseline="0" dirty="0" err="1" smtClean="0"/>
            <a:t>x</a:t>
          </a:r>
          <a:r>
            <a:rPr lang="en-US" sz="1600" i="1" baseline="-25000" dirty="0" err="1" smtClean="0"/>
            <a:t>it</a:t>
          </a:r>
          <a:r>
            <a:rPr lang="en-US" sz="1600" i="1" baseline="0" dirty="0" smtClean="0"/>
            <a:t>- intangible assets in previous year</a:t>
          </a:r>
        </a:p>
        <a:p>
          <a:r>
            <a:rPr lang="en-US" sz="1600" i="1" baseline="0" dirty="0" smtClean="0"/>
            <a:t>z</a:t>
          </a:r>
          <a:r>
            <a:rPr lang="en-US" sz="1600" i="1" baseline="-25000" dirty="0" smtClean="0"/>
            <a:t>it</a:t>
          </a:r>
          <a:r>
            <a:rPr lang="en-US" sz="1600" i="1" baseline="0" dirty="0" smtClean="0"/>
            <a:t>-dummy variable: switching</a:t>
          </a:r>
        </a:p>
        <a:p>
          <a:r>
            <a:rPr lang="en-US" sz="1600" i="1" baseline="0" dirty="0" err="1" smtClean="0"/>
            <a:t>t</a:t>
          </a:r>
          <a:r>
            <a:rPr lang="en-US" sz="1600" i="1" baseline="-25000" dirty="0" err="1" smtClean="0"/>
            <a:t>c</a:t>
          </a:r>
          <a:r>
            <a:rPr lang="en-US" sz="1600" i="1" baseline="0" dirty="0" smtClean="0"/>
            <a:t>-dummy variable: crisis 2008-2009</a:t>
          </a:r>
        </a:p>
        <a:p>
          <a:r>
            <a:rPr lang="en-US" sz="1600" baseline="0" dirty="0" smtClean="0"/>
            <a:t> </a:t>
          </a:r>
          <a:endParaRPr lang="ru-RU" sz="1600" dirty="0"/>
        </a:p>
      </dgm:t>
    </dgm:pt>
    <dgm:pt modelId="{4FA82DA6-32A9-4E40-911A-D644223BB221}" type="parTrans" cxnId="{CBB6CA3A-F2C4-124E-A62E-0CDF32236B48}">
      <dgm:prSet/>
      <dgm:spPr/>
      <dgm:t>
        <a:bodyPr/>
        <a:lstStyle/>
        <a:p>
          <a:endParaRPr lang="ru-RU" sz="1600"/>
        </a:p>
      </dgm:t>
    </dgm:pt>
    <dgm:pt modelId="{B6072C1C-905F-C144-8331-9E20AADDB705}" type="sibTrans" cxnId="{CBB6CA3A-F2C4-124E-A62E-0CDF32236B48}">
      <dgm:prSet/>
      <dgm:spPr/>
      <dgm:t>
        <a:bodyPr/>
        <a:lstStyle/>
        <a:p>
          <a:endParaRPr lang="ru-RU" sz="1600"/>
        </a:p>
      </dgm:t>
    </dgm:pt>
    <dgm:pt modelId="{C545B434-D400-A941-8510-F93947DC6004}" type="pres">
      <dgm:prSet presAssocID="{3AED74BD-7176-494F-92A1-02DDF3160B0A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8E1F909D-4CA3-334D-8461-67D3544D3CDA}" type="pres">
      <dgm:prSet presAssocID="{E012ECF7-BB33-A843-B820-602A1B0BBBB7}" presName="thickLine" presStyleLbl="alignNode1" presStyleIdx="0" presStyleCnt="3"/>
      <dgm:spPr/>
    </dgm:pt>
    <dgm:pt modelId="{7B68ADDA-FE9E-5D42-8BB0-263FAB9F8E01}" type="pres">
      <dgm:prSet presAssocID="{E012ECF7-BB33-A843-B820-602A1B0BBBB7}" presName="horz1" presStyleCnt="0"/>
      <dgm:spPr/>
    </dgm:pt>
    <dgm:pt modelId="{A5F441A0-22D3-9A4E-9E4F-C111F7E02DCA}" type="pres">
      <dgm:prSet presAssocID="{E012ECF7-BB33-A843-B820-602A1B0BBBB7}" presName="tx1" presStyleLbl="revTx" presStyleIdx="0" presStyleCnt="9"/>
      <dgm:spPr/>
      <dgm:t>
        <a:bodyPr/>
        <a:lstStyle/>
        <a:p>
          <a:endParaRPr lang="ru-RU"/>
        </a:p>
      </dgm:t>
    </dgm:pt>
    <dgm:pt modelId="{88D4B31A-3A33-4640-A8F1-9975C9E66D26}" type="pres">
      <dgm:prSet presAssocID="{E012ECF7-BB33-A843-B820-602A1B0BBBB7}" presName="vert1" presStyleCnt="0"/>
      <dgm:spPr/>
    </dgm:pt>
    <dgm:pt modelId="{ACDA4204-8F3A-3C48-A950-2CA129A93190}" type="pres">
      <dgm:prSet presAssocID="{75D736FD-2D80-8F4E-8362-1A7E04122FB4}" presName="vertSpace2a" presStyleCnt="0"/>
      <dgm:spPr/>
    </dgm:pt>
    <dgm:pt modelId="{91B625DD-3F0D-5F4E-8AC0-E343B2C61030}" type="pres">
      <dgm:prSet presAssocID="{75D736FD-2D80-8F4E-8362-1A7E04122FB4}" presName="horz2" presStyleCnt="0"/>
      <dgm:spPr/>
    </dgm:pt>
    <dgm:pt modelId="{5FD79A36-BEA6-4D4C-B45F-43F3AFB5DE2B}" type="pres">
      <dgm:prSet presAssocID="{75D736FD-2D80-8F4E-8362-1A7E04122FB4}" presName="horzSpace2" presStyleCnt="0"/>
      <dgm:spPr/>
    </dgm:pt>
    <dgm:pt modelId="{05C70DDD-2B00-A848-9CA8-988A0F0DB99D}" type="pres">
      <dgm:prSet presAssocID="{75D736FD-2D80-8F4E-8362-1A7E04122FB4}" presName="tx2" presStyleLbl="revTx" presStyleIdx="1" presStyleCnt="9" custScaleX="101992" custScaleY="55144"/>
      <dgm:spPr/>
      <dgm:t>
        <a:bodyPr/>
        <a:lstStyle/>
        <a:p>
          <a:endParaRPr lang="ru-RU"/>
        </a:p>
      </dgm:t>
    </dgm:pt>
    <dgm:pt modelId="{E7E8233E-F766-D647-8136-0E8609DCA46F}" type="pres">
      <dgm:prSet presAssocID="{75D736FD-2D80-8F4E-8362-1A7E04122FB4}" presName="vert2" presStyleCnt="0"/>
      <dgm:spPr/>
    </dgm:pt>
    <dgm:pt modelId="{118BC083-F97F-924F-AF39-CF3B002BC735}" type="pres">
      <dgm:prSet presAssocID="{75D736FD-2D80-8F4E-8362-1A7E04122FB4}" presName="thinLine2b" presStyleLbl="callout" presStyleIdx="0" presStyleCnt="6"/>
      <dgm:spPr/>
    </dgm:pt>
    <dgm:pt modelId="{B190CF5E-7AA4-8D43-9B0D-C28C041E0556}" type="pres">
      <dgm:prSet presAssocID="{75D736FD-2D80-8F4E-8362-1A7E04122FB4}" presName="vertSpace2b" presStyleCnt="0"/>
      <dgm:spPr/>
    </dgm:pt>
    <dgm:pt modelId="{85F3E846-B0ED-1C4D-8A5A-FA9C56971B36}" type="pres">
      <dgm:prSet presAssocID="{42E621B2-F863-9643-8416-B90A4241D253}" presName="horz2" presStyleCnt="0"/>
      <dgm:spPr/>
    </dgm:pt>
    <dgm:pt modelId="{1879A041-239E-5244-B8C9-6FE53AB1CE0B}" type="pres">
      <dgm:prSet presAssocID="{42E621B2-F863-9643-8416-B90A4241D253}" presName="horzSpace2" presStyleCnt="0"/>
      <dgm:spPr/>
    </dgm:pt>
    <dgm:pt modelId="{2FF16705-CEB7-F447-A7F0-9AE30EEF37FF}" type="pres">
      <dgm:prSet presAssocID="{42E621B2-F863-9643-8416-B90A4241D253}" presName="tx2" presStyleLbl="revTx" presStyleIdx="2" presStyleCnt="9" custScaleX="99961" custScaleY="65150"/>
      <dgm:spPr/>
      <dgm:t>
        <a:bodyPr/>
        <a:lstStyle/>
        <a:p>
          <a:endParaRPr lang="ru-RU"/>
        </a:p>
      </dgm:t>
    </dgm:pt>
    <dgm:pt modelId="{3984AE81-769F-2040-8642-37101D263296}" type="pres">
      <dgm:prSet presAssocID="{42E621B2-F863-9643-8416-B90A4241D253}" presName="vert2" presStyleCnt="0"/>
      <dgm:spPr/>
    </dgm:pt>
    <dgm:pt modelId="{76BC336F-6A2C-DC42-833B-A36B8CA079C6}" type="pres">
      <dgm:prSet presAssocID="{42E621B2-F863-9643-8416-B90A4241D253}" presName="thinLine2b" presStyleLbl="callout" presStyleIdx="1" presStyleCnt="6"/>
      <dgm:spPr/>
    </dgm:pt>
    <dgm:pt modelId="{852A27AA-A1EC-7D4B-9747-5AA04F7DDF29}" type="pres">
      <dgm:prSet presAssocID="{42E621B2-F863-9643-8416-B90A4241D253}" presName="vertSpace2b" presStyleCnt="0"/>
      <dgm:spPr/>
    </dgm:pt>
    <dgm:pt modelId="{6EEF6874-1811-EE42-AFCF-2C2C3CD9D354}" type="pres">
      <dgm:prSet presAssocID="{A22AFE53-3093-EC4D-A15F-57761D3C63FC}" presName="thickLine" presStyleLbl="alignNode1" presStyleIdx="1" presStyleCnt="3"/>
      <dgm:spPr/>
    </dgm:pt>
    <dgm:pt modelId="{81CB61C7-4C30-A343-AE8F-013556D63FA7}" type="pres">
      <dgm:prSet presAssocID="{A22AFE53-3093-EC4D-A15F-57761D3C63FC}" presName="horz1" presStyleCnt="0"/>
      <dgm:spPr/>
    </dgm:pt>
    <dgm:pt modelId="{0839113C-2522-904D-9EDC-82AC7EED92EC}" type="pres">
      <dgm:prSet presAssocID="{A22AFE53-3093-EC4D-A15F-57761D3C63FC}" presName="tx1" presStyleLbl="revTx" presStyleIdx="3" presStyleCnt="9"/>
      <dgm:spPr/>
      <dgm:t>
        <a:bodyPr/>
        <a:lstStyle/>
        <a:p>
          <a:endParaRPr lang="ru-RU"/>
        </a:p>
      </dgm:t>
    </dgm:pt>
    <dgm:pt modelId="{A0FFC41F-C63F-7043-9C6D-AD467BAFCB49}" type="pres">
      <dgm:prSet presAssocID="{A22AFE53-3093-EC4D-A15F-57761D3C63FC}" presName="vert1" presStyleCnt="0"/>
      <dgm:spPr/>
    </dgm:pt>
    <dgm:pt modelId="{19A50EF9-3CA3-8843-895D-A38A7F015019}" type="pres">
      <dgm:prSet presAssocID="{4613817D-5471-D447-AAB8-F3770DEF3F4F}" presName="vertSpace2a" presStyleCnt="0"/>
      <dgm:spPr/>
    </dgm:pt>
    <dgm:pt modelId="{507789DE-95F6-1049-8D04-8675FB247596}" type="pres">
      <dgm:prSet presAssocID="{4613817D-5471-D447-AAB8-F3770DEF3F4F}" presName="horz2" presStyleCnt="0"/>
      <dgm:spPr/>
    </dgm:pt>
    <dgm:pt modelId="{2453D3CE-28B6-E24A-9B22-D51E2B37FBC9}" type="pres">
      <dgm:prSet presAssocID="{4613817D-5471-D447-AAB8-F3770DEF3F4F}" presName="horzSpace2" presStyleCnt="0"/>
      <dgm:spPr/>
    </dgm:pt>
    <dgm:pt modelId="{10F8A539-AC5A-F949-8046-282AB459C078}" type="pres">
      <dgm:prSet presAssocID="{4613817D-5471-D447-AAB8-F3770DEF3F4F}" presName="tx2" presStyleLbl="revTx" presStyleIdx="4" presStyleCnt="9"/>
      <dgm:spPr/>
      <dgm:t>
        <a:bodyPr/>
        <a:lstStyle/>
        <a:p>
          <a:endParaRPr lang="ru-RU"/>
        </a:p>
      </dgm:t>
    </dgm:pt>
    <dgm:pt modelId="{97F10785-F2E2-2146-8261-B7E2CB3675F3}" type="pres">
      <dgm:prSet presAssocID="{4613817D-5471-D447-AAB8-F3770DEF3F4F}" presName="vert2" presStyleCnt="0"/>
      <dgm:spPr/>
    </dgm:pt>
    <dgm:pt modelId="{9FBD90B0-8CFE-604D-B34F-B7BA69FD0CBA}" type="pres">
      <dgm:prSet presAssocID="{4613817D-5471-D447-AAB8-F3770DEF3F4F}" presName="thinLine2b" presStyleLbl="callout" presStyleIdx="2" presStyleCnt="6"/>
      <dgm:spPr/>
    </dgm:pt>
    <dgm:pt modelId="{4E18E50C-C1B4-2A41-A15F-996412F06E94}" type="pres">
      <dgm:prSet presAssocID="{4613817D-5471-D447-AAB8-F3770DEF3F4F}" presName="vertSpace2b" presStyleCnt="0"/>
      <dgm:spPr/>
    </dgm:pt>
    <dgm:pt modelId="{2CC5C359-529E-604A-9EE1-6A54BD1274F2}" type="pres">
      <dgm:prSet presAssocID="{637BBFF5-B5EA-EE4A-835E-97193D506579}" presName="horz2" presStyleCnt="0"/>
      <dgm:spPr/>
    </dgm:pt>
    <dgm:pt modelId="{441FE80A-9548-644D-BCEF-87D227B34A98}" type="pres">
      <dgm:prSet presAssocID="{637BBFF5-B5EA-EE4A-835E-97193D506579}" presName="horzSpace2" presStyleCnt="0"/>
      <dgm:spPr/>
    </dgm:pt>
    <dgm:pt modelId="{EFE5AEC2-013D-7143-B558-C21B00DCEA8B}" type="pres">
      <dgm:prSet presAssocID="{637BBFF5-B5EA-EE4A-835E-97193D506579}" presName="tx2" presStyleLbl="revTx" presStyleIdx="5" presStyleCnt="9"/>
      <dgm:spPr/>
      <dgm:t>
        <a:bodyPr/>
        <a:lstStyle/>
        <a:p>
          <a:endParaRPr lang="ru-RU"/>
        </a:p>
      </dgm:t>
    </dgm:pt>
    <dgm:pt modelId="{9193B0BD-38D4-EC48-852C-AFE47887E828}" type="pres">
      <dgm:prSet presAssocID="{637BBFF5-B5EA-EE4A-835E-97193D506579}" presName="vert2" presStyleCnt="0"/>
      <dgm:spPr/>
    </dgm:pt>
    <dgm:pt modelId="{43DAFC15-46B1-E041-92CF-81709BE9884E}" type="pres">
      <dgm:prSet presAssocID="{637BBFF5-B5EA-EE4A-835E-97193D506579}" presName="thinLine2b" presStyleLbl="callout" presStyleIdx="3" presStyleCnt="6"/>
      <dgm:spPr/>
    </dgm:pt>
    <dgm:pt modelId="{D9C703DE-2850-0340-B9E3-1CCC4CE836D8}" type="pres">
      <dgm:prSet presAssocID="{637BBFF5-B5EA-EE4A-835E-97193D506579}" presName="vertSpace2b" presStyleCnt="0"/>
      <dgm:spPr/>
    </dgm:pt>
    <dgm:pt modelId="{471B2B6A-308D-FC41-83F2-FCC0018C1CD5}" type="pres">
      <dgm:prSet presAssocID="{6319D977-E45A-3045-97AC-C968CC88B0A7}" presName="thickLine" presStyleLbl="alignNode1" presStyleIdx="2" presStyleCnt="3"/>
      <dgm:spPr/>
    </dgm:pt>
    <dgm:pt modelId="{B79F246D-2076-5E4A-9861-3620692BCD39}" type="pres">
      <dgm:prSet presAssocID="{6319D977-E45A-3045-97AC-C968CC88B0A7}" presName="horz1" presStyleCnt="0"/>
      <dgm:spPr/>
    </dgm:pt>
    <dgm:pt modelId="{F28997D1-2FE6-8D46-A6A5-4D80735A0CB0}" type="pres">
      <dgm:prSet presAssocID="{6319D977-E45A-3045-97AC-C968CC88B0A7}" presName="tx1" presStyleLbl="revTx" presStyleIdx="6" presStyleCnt="9"/>
      <dgm:spPr/>
      <dgm:t>
        <a:bodyPr/>
        <a:lstStyle/>
        <a:p>
          <a:endParaRPr lang="ru-RU"/>
        </a:p>
      </dgm:t>
    </dgm:pt>
    <dgm:pt modelId="{CC7CE2C2-0E13-174F-A031-995E8187770E}" type="pres">
      <dgm:prSet presAssocID="{6319D977-E45A-3045-97AC-C968CC88B0A7}" presName="vert1" presStyleCnt="0"/>
      <dgm:spPr/>
    </dgm:pt>
    <dgm:pt modelId="{52C32799-FF4F-1F43-9FC6-5BA58E2E0E35}" type="pres">
      <dgm:prSet presAssocID="{D8981077-42B9-DC48-ABE4-72790E0E57AE}" presName="vertSpace2a" presStyleCnt="0"/>
      <dgm:spPr/>
    </dgm:pt>
    <dgm:pt modelId="{9FF5E4EE-AF85-EC47-82F0-3219A716F744}" type="pres">
      <dgm:prSet presAssocID="{D8981077-42B9-DC48-ABE4-72790E0E57AE}" presName="horz2" presStyleCnt="0"/>
      <dgm:spPr/>
    </dgm:pt>
    <dgm:pt modelId="{DE381BDE-8C35-3944-9785-D90DC720A474}" type="pres">
      <dgm:prSet presAssocID="{D8981077-42B9-DC48-ABE4-72790E0E57AE}" presName="horzSpace2" presStyleCnt="0"/>
      <dgm:spPr/>
    </dgm:pt>
    <dgm:pt modelId="{C4964A5F-74F4-CF45-9A69-F8CAF779A4F7}" type="pres">
      <dgm:prSet presAssocID="{D8981077-42B9-DC48-ABE4-72790E0E57AE}" presName="tx2" presStyleLbl="revTx" presStyleIdx="7" presStyleCnt="9" custScaleY="22791"/>
      <dgm:spPr/>
      <dgm:t>
        <a:bodyPr/>
        <a:lstStyle/>
        <a:p>
          <a:endParaRPr lang="ru-RU"/>
        </a:p>
      </dgm:t>
    </dgm:pt>
    <dgm:pt modelId="{B14F22C9-52E4-7842-8313-65A802C72162}" type="pres">
      <dgm:prSet presAssocID="{D8981077-42B9-DC48-ABE4-72790E0E57AE}" presName="vert2" presStyleCnt="0"/>
      <dgm:spPr/>
    </dgm:pt>
    <dgm:pt modelId="{15272E27-1A67-CC43-886C-AB0F7B08D6BA}" type="pres">
      <dgm:prSet presAssocID="{D8981077-42B9-DC48-ABE4-72790E0E57AE}" presName="thinLine2b" presStyleLbl="callout" presStyleIdx="4" presStyleCnt="6" custLinFactY="100000" custLinFactNeighborY="125554"/>
      <dgm:spPr/>
    </dgm:pt>
    <dgm:pt modelId="{A7596191-3057-7342-A3F5-996A452334AD}" type="pres">
      <dgm:prSet presAssocID="{D8981077-42B9-DC48-ABE4-72790E0E57AE}" presName="vertSpace2b" presStyleCnt="0"/>
      <dgm:spPr/>
    </dgm:pt>
    <dgm:pt modelId="{DD8EE2EF-92B2-7C4F-AC59-A38045CDD9C1}" type="pres">
      <dgm:prSet presAssocID="{E83285D2-A6ED-0E4D-9AFF-E4D23C55FE3C}" presName="horz2" presStyleCnt="0"/>
      <dgm:spPr/>
    </dgm:pt>
    <dgm:pt modelId="{32CEB0A6-2798-CA4E-B30D-F73BB7BDA2A8}" type="pres">
      <dgm:prSet presAssocID="{E83285D2-A6ED-0E4D-9AFF-E4D23C55FE3C}" presName="horzSpace2" presStyleCnt="0"/>
      <dgm:spPr/>
    </dgm:pt>
    <dgm:pt modelId="{0DA555A7-0F8B-D043-9D68-3A07B2340182}" type="pres">
      <dgm:prSet presAssocID="{E83285D2-A6ED-0E4D-9AFF-E4D23C55FE3C}" presName="tx2" presStyleLbl="revTx" presStyleIdx="8" presStyleCnt="9"/>
      <dgm:spPr/>
      <dgm:t>
        <a:bodyPr/>
        <a:lstStyle/>
        <a:p>
          <a:endParaRPr lang="ru-RU"/>
        </a:p>
      </dgm:t>
    </dgm:pt>
    <dgm:pt modelId="{DDD21659-6E31-D742-8E79-EEA9A09D043E}" type="pres">
      <dgm:prSet presAssocID="{E83285D2-A6ED-0E4D-9AFF-E4D23C55FE3C}" presName="vert2" presStyleCnt="0"/>
      <dgm:spPr/>
    </dgm:pt>
    <dgm:pt modelId="{F6AA9D94-BEA0-0546-AC61-05C285316FC9}" type="pres">
      <dgm:prSet presAssocID="{E83285D2-A6ED-0E4D-9AFF-E4D23C55FE3C}" presName="thinLine2b" presStyleLbl="callout" presStyleIdx="5" presStyleCnt="6"/>
      <dgm:spPr/>
    </dgm:pt>
    <dgm:pt modelId="{444B3CFD-99D6-684E-AA66-1A77FE1C59FC}" type="pres">
      <dgm:prSet presAssocID="{E83285D2-A6ED-0E4D-9AFF-E4D23C55FE3C}" presName="vertSpace2b" presStyleCnt="0"/>
      <dgm:spPr/>
    </dgm:pt>
  </dgm:ptLst>
  <dgm:cxnLst>
    <dgm:cxn modelId="{ED63FA91-95E0-0A45-BD75-7ADF9A3EA241}" type="presOf" srcId="{3AED74BD-7176-494F-92A1-02DDF3160B0A}" destId="{C545B434-D400-A941-8510-F93947DC6004}" srcOrd="0" destOrd="0" presId="urn:microsoft.com/office/officeart/2008/layout/LinedList"/>
    <dgm:cxn modelId="{80F43787-D3F7-714D-8C69-C1B859D104A9}" srcId="{3AED74BD-7176-494F-92A1-02DDF3160B0A}" destId="{A22AFE53-3093-EC4D-A15F-57761D3C63FC}" srcOrd="1" destOrd="0" parTransId="{00EB44ED-FECD-8848-9AA6-DB6F8793830B}" sibTransId="{3357C52C-7EC7-A14A-92CB-DF42888A7A7C}"/>
    <dgm:cxn modelId="{9B082282-D593-784D-8230-C69B7C00217B}" type="presOf" srcId="{E012ECF7-BB33-A843-B820-602A1B0BBBB7}" destId="{A5F441A0-22D3-9A4E-9E4F-C111F7E02DCA}" srcOrd="0" destOrd="0" presId="urn:microsoft.com/office/officeart/2008/layout/LinedList"/>
    <dgm:cxn modelId="{6ADD4A20-C978-E94D-8465-7E7BBB8A0AAF}" type="presOf" srcId="{42E621B2-F863-9643-8416-B90A4241D253}" destId="{2FF16705-CEB7-F447-A7F0-9AE30EEF37FF}" srcOrd="0" destOrd="0" presId="urn:microsoft.com/office/officeart/2008/layout/LinedList"/>
    <dgm:cxn modelId="{D38FC5C9-1299-264E-AB4A-E439037B4041}" srcId="{3AED74BD-7176-494F-92A1-02DDF3160B0A}" destId="{E012ECF7-BB33-A843-B820-602A1B0BBBB7}" srcOrd="0" destOrd="0" parTransId="{1193D019-5EE6-7C4D-A0F2-BF67CC409D7C}" sibTransId="{5B55CEE3-D377-B64A-B9E7-FE36867DCD35}"/>
    <dgm:cxn modelId="{225B8861-FE27-D94B-A754-A7DEC8A5B9C0}" type="presOf" srcId="{D8981077-42B9-DC48-ABE4-72790E0E57AE}" destId="{C4964A5F-74F4-CF45-9A69-F8CAF779A4F7}" srcOrd="0" destOrd="0" presId="urn:microsoft.com/office/officeart/2008/layout/LinedList"/>
    <dgm:cxn modelId="{D8996E12-18E3-4D4A-9F32-B587D8D83221}" srcId="{A22AFE53-3093-EC4D-A15F-57761D3C63FC}" destId="{4613817D-5471-D447-AAB8-F3770DEF3F4F}" srcOrd="0" destOrd="0" parTransId="{A6696549-CD93-9748-A1CE-5ED9545E0FA9}" sibTransId="{E5B31625-DC92-3144-8E53-F7FC8CD7D1FF}"/>
    <dgm:cxn modelId="{B8FC32C6-F746-714D-8A26-D9B38BEF1D2D}" type="presOf" srcId="{75D736FD-2D80-8F4E-8362-1A7E04122FB4}" destId="{05C70DDD-2B00-A848-9CA8-988A0F0DB99D}" srcOrd="0" destOrd="0" presId="urn:microsoft.com/office/officeart/2008/layout/LinedList"/>
    <dgm:cxn modelId="{5E2DE0E8-25F1-9148-ADBF-DF75AE85701E}" type="presOf" srcId="{4613817D-5471-D447-AAB8-F3770DEF3F4F}" destId="{10F8A539-AC5A-F949-8046-282AB459C078}" srcOrd="0" destOrd="0" presId="urn:microsoft.com/office/officeart/2008/layout/LinedList"/>
    <dgm:cxn modelId="{EC99156E-58CF-1543-9448-5EC53BE66657}" srcId="{A22AFE53-3093-EC4D-A15F-57761D3C63FC}" destId="{637BBFF5-B5EA-EE4A-835E-97193D506579}" srcOrd="1" destOrd="0" parTransId="{24AE1341-09FC-224F-BC71-6A178202F7AD}" sibTransId="{7F0D83F6-489A-A841-8CB3-A571D95AB8DF}"/>
    <dgm:cxn modelId="{ED9C45FB-3327-CB4C-AD38-660C76D5A8DA}" srcId="{E012ECF7-BB33-A843-B820-602A1B0BBBB7}" destId="{42E621B2-F863-9643-8416-B90A4241D253}" srcOrd="1" destOrd="0" parTransId="{56D76E34-3796-C947-BE8C-5B840D9EB63D}" sibTransId="{6C02D33D-17F6-E64A-8FBC-F22D942A8C43}"/>
    <dgm:cxn modelId="{18EAF6A8-910C-2344-9194-2B434239A5F9}" srcId="{3AED74BD-7176-494F-92A1-02DDF3160B0A}" destId="{6319D977-E45A-3045-97AC-C968CC88B0A7}" srcOrd="2" destOrd="0" parTransId="{23A4C6AB-57B8-AE4B-8A66-61C98276DD72}" sibTransId="{C881C01D-65D4-AC48-BB7F-CFB2D2704778}"/>
    <dgm:cxn modelId="{57001E81-500D-4E4C-92FD-35BD56222719}" type="presOf" srcId="{6319D977-E45A-3045-97AC-C968CC88B0A7}" destId="{F28997D1-2FE6-8D46-A6A5-4D80735A0CB0}" srcOrd="0" destOrd="0" presId="urn:microsoft.com/office/officeart/2008/layout/LinedList"/>
    <dgm:cxn modelId="{CBB6CA3A-F2C4-124E-A62E-0CDF32236B48}" srcId="{6319D977-E45A-3045-97AC-C968CC88B0A7}" destId="{E83285D2-A6ED-0E4D-9AFF-E4D23C55FE3C}" srcOrd="1" destOrd="0" parTransId="{4FA82DA6-32A9-4E40-911A-D644223BB221}" sibTransId="{B6072C1C-905F-C144-8331-9E20AADDB705}"/>
    <dgm:cxn modelId="{6FE907E5-8A6F-624B-92F9-2C7EF0B57C82}" srcId="{6319D977-E45A-3045-97AC-C968CC88B0A7}" destId="{D8981077-42B9-DC48-ABE4-72790E0E57AE}" srcOrd="0" destOrd="0" parTransId="{E8AABC25-1CDC-2945-93AA-0D5E05D37867}" sibTransId="{7DAC58D7-BF4B-1D4B-9D71-D7AB96AD59A0}"/>
    <dgm:cxn modelId="{4885144C-6438-5947-B4CD-4FE7303FA8CB}" srcId="{E012ECF7-BB33-A843-B820-602A1B0BBBB7}" destId="{75D736FD-2D80-8F4E-8362-1A7E04122FB4}" srcOrd="0" destOrd="0" parTransId="{A0B6B662-4A04-D544-8213-18925FCBF406}" sibTransId="{3FD56240-9715-3345-827C-F0757AFBE5B4}"/>
    <dgm:cxn modelId="{DDC2482D-97D5-A14A-9B49-5BA3B1F164BA}" type="presOf" srcId="{E83285D2-A6ED-0E4D-9AFF-E4D23C55FE3C}" destId="{0DA555A7-0F8B-D043-9D68-3A07B2340182}" srcOrd="0" destOrd="0" presId="urn:microsoft.com/office/officeart/2008/layout/LinedList"/>
    <dgm:cxn modelId="{A2F4B979-5DE9-EE4F-801F-D0CAC70A20DE}" type="presOf" srcId="{A22AFE53-3093-EC4D-A15F-57761D3C63FC}" destId="{0839113C-2522-904D-9EDC-82AC7EED92EC}" srcOrd="0" destOrd="0" presId="urn:microsoft.com/office/officeart/2008/layout/LinedList"/>
    <dgm:cxn modelId="{79B45B6F-5FEA-9947-A9E8-2E46415CACFF}" type="presOf" srcId="{637BBFF5-B5EA-EE4A-835E-97193D506579}" destId="{EFE5AEC2-013D-7143-B558-C21B00DCEA8B}" srcOrd="0" destOrd="0" presId="urn:microsoft.com/office/officeart/2008/layout/LinedList"/>
    <dgm:cxn modelId="{F3B7708A-7FE9-2847-8735-5C3FB60B97BB}" type="presParOf" srcId="{C545B434-D400-A941-8510-F93947DC6004}" destId="{8E1F909D-4CA3-334D-8461-67D3544D3CDA}" srcOrd="0" destOrd="0" presId="urn:microsoft.com/office/officeart/2008/layout/LinedList"/>
    <dgm:cxn modelId="{D7DAD462-AB1B-B747-90C1-5935A38316AA}" type="presParOf" srcId="{C545B434-D400-A941-8510-F93947DC6004}" destId="{7B68ADDA-FE9E-5D42-8BB0-263FAB9F8E01}" srcOrd="1" destOrd="0" presId="urn:microsoft.com/office/officeart/2008/layout/LinedList"/>
    <dgm:cxn modelId="{513C7277-6B25-9C47-B2D4-4812171FEE98}" type="presParOf" srcId="{7B68ADDA-FE9E-5D42-8BB0-263FAB9F8E01}" destId="{A5F441A0-22D3-9A4E-9E4F-C111F7E02DCA}" srcOrd="0" destOrd="0" presId="urn:microsoft.com/office/officeart/2008/layout/LinedList"/>
    <dgm:cxn modelId="{6450FC1D-068F-6546-BE6A-5C505F3DF726}" type="presParOf" srcId="{7B68ADDA-FE9E-5D42-8BB0-263FAB9F8E01}" destId="{88D4B31A-3A33-4640-A8F1-9975C9E66D26}" srcOrd="1" destOrd="0" presId="urn:microsoft.com/office/officeart/2008/layout/LinedList"/>
    <dgm:cxn modelId="{B763AC01-703E-014B-882D-16DB0B71625A}" type="presParOf" srcId="{88D4B31A-3A33-4640-A8F1-9975C9E66D26}" destId="{ACDA4204-8F3A-3C48-A950-2CA129A93190}" srcOrd="0" destOrd="0" presId="urn:microsoft.com/office/officeart/2008/layout/LinedList"/>
    <dgm:cxn modelId="{21D57D7B-3763-F846-A455-D0C873F6571E}" type="presParOf" srcId="{88D4B31A-3A33-4640-A8F1-9975C9E66D26}" destId="{91B625DD-3F0D-5F4E-8AC0-E343B2C61030}" srcOrd="1" destOrd="0" presId="urn:microsoft.com/office/officeart/2008/layout/LinedList"/>
    <dgm:cxn modelId="{02104F37-D395-084D-8FE7-11D39FF229C8}" type="presParOf" srcId="{91B625DD-3F0D-5F4E-8AC0-E343B2C61030}" destId="{5FD79A36-BEA6-4D4C-B45F-43F3AFB5DE2B}" srcOrd="0" destOrd="0" presId="urn:microsoft.com/office/officeart/2008/layout/LinedList"/>
    <dgm:cxn modelId="{5F02F17A-1015-BE4C-9582-BC7854C2E7EC}" type="presParOf" srcId="{91B625DD-3F0D-5F4E-8AC0-E343B2C61030}" destId="{05C70DDD-2B00-A848-9CA8-988A0F0DB99D}" srcOrd="1" destOrd="0" presId="urn:microsoft.com/office/officeart/2008/layout/LinedList"/>
    <dgm:cxn modelId="{FE4FC31F-B7DC-2448-943B-CF2732467F79}" type="presParOf" srcId="{91B625DD-3F0D-5F4E-8AC0-E343B2C61030}" destId="{E7E8233E-F766-D647-8136-0E8609DCA46F}" srcOrd="2" destOrd="0" presId="urn:microsoft.com/office/officeart/2008/layout/LinedList"/>
    <dgm:cxn modelId="{4F4D8FDF-4597-6D49-B62B-805DDABE9182}" type="presParOf" srcId="{88D4B31A-3A33-4640-A8F1-9975C9E66D26}" destId="{118BC083-F97F-924F-AF39-CF3B002BC735}" srcOrd="2" destOrd="0" presId="urn:microsoft.com/office/officeart/2008/layout/LinedList"/>
    <dgm:cxn modelId="{8B58CD09-714A-2F4B-A096-B74A5C69768D}" type="presParOf" srcId="{88D4B31A-3A33-4640-A8F1-9975C9E66D26}" destId="{B190CF5E-7AA4-8D43-9B0D-C28C041E0556}" srcOrd="3" destOrd="0" presId="urn:microsoft.com/office/officeart/2008/layout/LinedList"/>
    <dgm:cxn modelId="{A084CFD4-D8F5-C341-9137-8F589DFB6EA3}" type="presParOf" srcId="{88D4B31A-3A33-4640-A8F1-9975C9E66D26}" destId="{85F3E846-B0ED-1C4D-8A5A-FA9C56971B36}" srcOrd="4" destOrd="0" presId="urn:microsoft.com/office/officeart/2008/layout/LinedList"/>
    <dgm:cxn modelId="{D3F4616E-2184-C545-8AE1-B5E2B8F3946E}" type="presParOf" srcId="{85F3E846-B0ED-1C4D-8A5A-FA9C56971B36}" destId="{1879A041-239E-5244-B8C9-6FE53AB1CE0B}" srcOrd="0" destOrd="0" presId="urn:microsoft.com/office/officeart/2008/layout/LinedList"/>
    <dgm:cxn modelId="{48C581B8-326B-D342-B44D-328CC75F4994}" type="presParOf" srcId="{85F3E846-B0ED-1C4D-8A5A-FA9C56971B36}" destId="{2FF16705-CEB7-F447-A7F0-9AE30EEF37FF}" srcOrd="1" destOrd="0" presId="urn:microsoft.com/office/officeart/2008/layout/LinedList"/>
    <dgm:cxn modelId="{7A77B157-D2BB-5F4B-8694-D1D72EDFEFFC}" type="presParOf" srcId="{85F3E846-B0ED-1C4D-8A5A-FA9C56971B36}" destId="{3984AE81-769F-2040-8642-37101D263296}" srcOrd="2" destOrd="0" presId="urn:microsoft.com/office/officeart/2008/layout/LinedList"/>
    <dgm:cxn modelId="{FC0F4289-0DB5-6A40-BE37-661B1F5606FF}" type="presParOf" srcId="{88D4B31A-3A33-4640-A8F1-9975C9E66D26}" destId="{76BC336F-6A2C-DC42-833B-A36B8CA079C6}" srcOrd="5" destOrd="0" presId="urn:microsoft.com/office/officeart/2008/layout/LinedList"/>
    <dgm:cxn modelId="{ACA917CC-0744-8A4A-9DA6-778446285926}" type="presParOf" srcId="{88D4B31A-3A33-4640-A8F1-9975C9E66D26}" destId="{852A27AA-A1EC-7D4B-9747-5AA04F7DDF29}" srcOrd="6" destOrd="0" presId="urn:microsoft.com/office/officeart/2008/layout/LinedList"/>
    <dgm:cxn modelId="{34A7D3F4-F6A0-CD47-8597-669727F29C88}" type="presParOf" srcId="{C545B434-D400-A941-8510-F93947DC6004}" destId="{6EEF6874-1811-EE42-AFCF-2C2C3CD9D354}" srcOrd="2" destOrd="0" presId="urn:microsoft.com/office/officeart/2008/layout/LinedList"/>
    <dgm:cxn modelId="{D0585C72-56E9-C946-BD43-AF8DE85F57E9}" type="presParOf" srcId="{C545B434-D400-A941-8510-F93947DC6004}" destId="{81CB61C7-4C30-A343-AE8F-013556D63FA7}" srcOrd="3" destOrd="0" presId="urn:microsoft.com/office/officeart/2008/layout/LinedList"/>
    <dgm:cxn modelId="{0AA20C64-1CF4-0F44-B647-4B518118D8BB}" type="presParOf" srcId="{81CB61C7-4C30-A343-AE8F-013556D63FA7}" destId="{0839113C-2522-904D-9EDC-82AC7EED92EC}" srcOrd="0" destOrd="0" presId="urn:microsoft.com/office/officeart/2008/layout/LinedList"/>
    <dgm:cxn modelId="{FF921429-61C2-CA44-B620-4E2427471F81}" type="presParOf" srcId="{81CB61C7-4C30-A343-AE8F-013556D63FA7}" destId="{A0FFC41F-C63F-7043-9C6D-AD467BAFCB49}" srcOrd="1" destOrd="0" presId="urn:microsoft.com/office/officeart/2008/layout/LinedList"/>
    <dgm:cxn modelId="{72B2F4E9-7E2F-5D4B-95A1-A6A94323DB64}" type="presParOf" srcId="{A0FFC41F-C63F-7043-9C6D-AD467BAFCB49}" destId="{19A50EF9-3CA3-8843-895D-A38A7F015019}" srcOrd="0" destOrd="0" presId="urn:microsoft.com/office/officeart/2008/layout/LinedList"/>
    <dgm:cxn modelId="{6F9273C4-456C-9043-9EC2-7499D8A46222}" type="presParOf" srcId="{A0FFC41F-C63F-7043-9C6D-AD467BAFCB49}" destId="{507789DE-95F6-1049-8D04-8675FB247596}" srcOrd="1" destOrd="0" presId="urn:microsoft.com/office/officeart/2008/layout/LinedList"/>
    <dgm:cxn modelId="{D8FC2F8F-6F23-C345-9DAC-3A94BBD54A3F}" type="presParOf" srcId="{507789DE-95F6-1049-8D04-8675FB247596}" destId="{2453D3CE-28B6-E24A-9B22-D51E2B37FBC9}" srcOrd="0" destOrd="0" presId="urn:microsoft.com/office/officeart/2008/layout/LinedList"/>
    <dgm:cxn modelId="{A97B8B90-B498-1140-AD11-C8751A2AC1DD}" type="presParOf" srcId="{507789DE-95F6-1049-8D04-8675FB247596}" destId="{10F8A539-AC5A-F949-8046-282AB459C078}" srcOrd="1" destOrd="0" presId="urn:microsoft.com/office/officeart/2008/layout/LinedList"/>
    <dgm:cxn modelId="{41822B26-9109-F548-9A27-DEAD5FF93C8A}" type="presParOf" srcId="{507789DE-95F6-1049-8D04-8675FB247596}" destId="{97F10785-F2E2-2146-8261-B7E2CB3675F3}" srcOrd="2" destOrd="0" presId="urn:microsoft.com/office/officeart/2008/layout/LinedList"/>
    <dgm:cxn modelId="{F7D62A56-AD1E-6A45-BEDE-F3F10D25A8CD}" type="presParOf" srcId="{A0FFC41F-C63F-7043-9C6D-AD467BAFCB49}" destId="{9FBD90B0-8CFE-604D-B34F-B7BA69FD0CBA}" srcOrd="2" destOrd="0" presId="urn:microsoft.com/office/officeart/2008/layout/LinedList"/>
    <dgm:cxn modelId="{90FF1CBE-2FD7-3B4E-853D-24B8B00079DF}" type="presParOf" srcId="{A0FFC41F-C63F-7043-9C6D-AD467BAFCB49}" destId="{4E18E50C-C1B4-2A41-A15F-996412F06E94}" srcOrd="3" destOrd="0" presId="urn:microsoft.com/office/officeart/2008/layout/LinedList"/>
    <dgm:cxn modelId="{5EA95B7E-6CAE-7C4A-AE11-42DCB9DD94E7}" type="presParOf" srcId="{A0FFC41F-C63F-7043-9C6D-AD467BAFCB49}" destId="{2CC5C359-529E-604A-9EE1-6A54BD1274F2}" srcOrd="4" destOrd="0" presId="urn:microsoft.com/office/officeart/2008/layout/LinedList"/>
    <dgm:cxn modelId="{A29BCCB4-03F4-F749-B8B5-5AB81016E317}" type="presParOf" srcId="{2CC5C359-529E-604A-9EE1-6A54BD1274F2}" destId="{441FE80A-9548-644D-BCEF-87D227B34A98}" srcOrd="0" destOrd="0" presId="urn:microsoft.com/office/officeart/2008/layout/LinedList"/>
    <dgm:cxn modelId="{1FEF9504-A641-B442-94E1-BFBCD9037C8E}" type="presParOf" srcId="{2CC5C359-529E-604A-9EE1-6A54BD1274F2}" destId="{EFE5AEC2-013D-7143-B558-C21B00DCEA8B}" srcOrd="1" destOrd="0" presId="urn:microsoft.com/office/officeart/2008/layout/LinedList"/>
    <dgm:cxn modelId="{0CCAD539-15D3-4345-A3AC-8FD9CA98F183}" type="presParOf" srcId="{2CC5C359-529E-604A-9EE1-6A54BD1274F2}" destId="{9193B0BD-38D4-EC48-852C-AFE47887E828}" srcOrd="2" destOrd="0" presId="urn:microsoft.com/office/officeart/2008/layout/LinedList"/>
    <dgm:cxn modelId="{2FE4E427-4572-A749-8480-E286E315B785}" type="presParOf" srcId="{A0FFC41F-C63F-7043-9C6D-AD467BAFCB49}" destId="{43DAFC15-46B1-E041-92CF-81709BE9884E}" srcOrd="5" destOrd="0" presId="urn:microsoft.com/office/officeart/2008/layout/LinedList"/>
    <dgm:cxn modelId="{5C3DEA5F-B133-F34B-B4DC-82367676A917}" type="presParOf" srcId="{A0FFC41F-C63F-7043-9C6D-AD467BAFCB49}" destId="{D9C703DE-2850-0340-B9E3-1CCC4CE836D8}" srcOrd="6" destOrd="0" presId="urn:microsoft.com/office/officeart/2008/layout/LinedList"/>
    <dgm:cxn modelId="{5E4A3C0A-A87F-1643-8548-70225404C494}" type="presParOf" srcId="{C545B434-D400-A941-8510-F93947DC6004}" destId="{471B2B6A-308D-FC41-83F2-FCC0018C1CD5}" srcOrd="4" destOrd="0" presId="urn:microsoft.com/office/officeart/2008/layout/LinedList"/>
    <dgm:cxn modelId="{77CEFC93-795F-A149-91EB-F0E7D1BD9A56}" type="presParOf" srcId="{C545B434-D400-A941-8510-F93947DC6004}" destId="{B79F246D-2076-5E4A-9861-3620692BCD39}" srcOrd="5" destOrd="0" presId="urn:microsoft.com/office/officeart/2008/layout/LinedList"/>
    <dgm:cxn modelId="{9BF34876-6C7E-3F44-A0CE-3B5CACF892A5}" type="presParOf" srcId="{B79F246D-2076-5E4A-9861-3620692BCD39}" destId="{F28997D1-2FE6-8D46-A6A5-4D80735A0CB0}" srcOrd="0" destOrd="0" presId="urn:microsoft.com/office/officeart/2008/layout/LinedList"/>
    <dgm:cxn modelId="{818EB497-C79E-6749-AF16-3A0BCB956E50}" type="presParOf" srcId="{B79F246D-2076-5E4A-9861-3620692BCD39}" destId="{CC7CE2C2-0E13-174F-A031-995E8187770E}" srcOrd="1" destOrd="0" presId="urn:microsoft.com/office/officeart/2008/layout/LinedList"/>
    <dgm:cxn modelId="{C972E044-540C-6F47-BFB7-BF216A7091B3}" type="presParOf" srcId="{CC7CE2C2-0E13-174F-A031-995E8187770E}" destId="{52C32799-FF4F-1F43-9FC6-5BA58E2E0E35}" srcOrd="0" destOrd="0" presId="urn:microsoft.com/office/officeart/2008/layout/LinedList"/>
    <dgm:cxn modelId="{C9004B12-0DFC-3944-B8D9-0F3A039040D5}" type="presParOf" srcId="{CC7CE2C2-0E13-174F-A031-995E8187770E}" destId="{9FF5E4EE-AF85-EC47-82F0-3219A716F744}" srcOrd="1" destOrd="0" presId="urn:microsoft.com/office/officeart/2008/layout/LinedList"/>
    <dgm:cxn modelId="{3FE34390-DD6B-4F40-B5FA-87E4A8DCA01B}" type="presParOf" srcId="{9FF5E4EE-AF85-EC47-82F0-3219A716F744}" destId="{DE381BDE-8C35-3944-9785-D90DC720A474}" srcOrd="0" destOrd="0" presId="urn:microsoft.com/office/officeart/2008/layout/LinedList"/>
    <dgm:cxn modelId="{51AAD3EC-88A2-1548-9EE4-B7579EFD7519}" type="presParOf" srcId="{9FF5E4EE-AF85-EC47-82F0-3219A716F744}" destId="{C4964A5F-74F4-CF45-9A69-F8CAF779A4F7}" srcOrd="1" destOrd="0" presId="urn:microsoft.com/office/officeart/2008/layout/LinedList"/>
    <dgm:cxn modelId="{6D59D49B-0E73-8943-9DF4-84EC07FEAE71}" type="presParOf" srcId="{9FF5E4EE-AF85-EC47-82F0-3219A716F744}" destId="{B14F22C9-52E4-7842-8313-65A802C72162}" srcOrd="2" destOrd="0" presId="urn:microsoft.com/office/officeart/2008/layout/LinedList"/>
    <dgm:cxn modelId="{411049AC-FC01-7D44-994F-C0110FCF3FB5}" type="presParOf" srcId="{CC7CE2C2-0E13-174F-A031-995E8187770E}" destId="{15272E27-1A67-CC43-886C-AB0F7B08D6BA}" srcOrd="2" destOrd="0" presId="urn:microsoft.com/office/officeart/2008/layout/LinedList"/>
    <dgm:cxn modelId="{A4A21048-BBFA-A841-8D10-3FC77DE73B4A}" type="presParOf" srcId="{CC7CE2C2-0E13-174F-A031-995E8187770E}" destId="{A7596191-3057-7342-A3F5-996A452334AD}" srcOrd="3" destOrd="0" presId="urn:microsoft.com/office/officeart/2008/layout/LinedList"/>
    <dgm:cxn modelId="{062D0EA9-CCFA-9A44-8E1F-14580BA77EFD}" type="presParOf" srcId="{CC7CE2C2-0E13-174F-A031-995E8187770E}" destId="{DD8EE2EF-92B2-7C4F-AC59-A38045CDD9C1}" srcOrd="4" destOrd="0" presId="urn:microsoft.com/office/officeart/2008/layout/LinedList"/>
    <dgm:cxn modelId="{6FDBE582-302A-2F48-B410-75C0566E22FB}" type="presParOf" srcId="{DD8EE2EF-92B2-7C4F-AC59-A38045CDD9C1}" destId="{32CEB0A6-2798-CA4E-B30D-F73BB7BDA2A8}" srcOrd="0" destOrd="0" presId="urn:microsoft.com/office/officeart/2008/layout/LinedList"/>
    <dgm:cxn modelId="{C8555B6A-013F-7A40-827D-D7CCFF48BAB2}" type="presParOf" srcId="{DD8EE2EF-92B2-7C4F-AC59-A38045CDD9C1}" destId="{0DA555A7-0F8B-D043-9D68-3A07B2340182}" srcOrd="1" destOrd="0" presId="urn:microsoft.com/office/officeart/2008/layout/LinedList"/>
    <dgm:cxn modelId="{B42C4405-B8C3-2E45-ACD4-289FD86C0465}" type="presParOf" srcId="{DD8EE2EF-92B2-7C4F-AC59-A38045CDD9C1}" destId="{DDD21659-6E31-D742-8E79-EEA9A09D043E}" srcOrd="2" destOrd="0" presId="urn:microsoft.com/office/officeart/2008/layout/LinedList"/>
    <dgm:cxn modelId="{4CF4827C-1640-9F40-971E-9028B85C3495}" type="presParOf" srcId="{CC7CE2C2-0E13-174F-A031-995E8187770E}" destId="{F6AA9D94-BEA0-0546-AC61-05C285316FC9}" srcOrd="5" destOrd="0" presId="urn:microsoft.com/office/officeart/2008/layout/LinedList"/>
    <dgm:cxn modelId="{3E675274-1831-CE40-A49E-CD3F78C05781}" type="presParOf" srcId="{CC7CE2C2-0E13-174F-A031-995E8187770E}" destId="{444B3CFD-99D6-684E-AA66-1A77FE1C59FC}" srcOrd="6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B3712AA-9828-1442-B1D3-3944EB8B5AA8}" type="doc">
      <dgm:prSet loTypeId="urn:microsoft.com/office/officeart/2008/layout/LinedList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4279304-FE14-E842-85B5-C1866727EA0A}">
      <dgm:prSet phldrT="[Текст]"/>
      <dgm:spPr/>
      <dgm:t>
        <a:bodyPr/>
        <a:lstStyle/>
        <a:p>
          <a:r>
            <a:rPr lang="en-US" b="1" dirty="0" smtClean="0">
              <a:solidFill>
                <a:srgbClr val="FF0000"/>
              </a:solidFill>
            </a:rPr>
            <a:t>1000 </a:t>
          </a:r>
        </a:p>
        <a:p>
          <a:r>
            <a:rPr lang="en-US" b="1" dirty="0" smtClean="0">
              <a:solidFill>
                <a:srgbClr val="FF0000"/>
              </a:solidFill>
            </a:rPr>
            <a:t>listed Russian companies</a:t>
          </a:r>
          <a:endParaRPr lang="ru-RU" b="1" dirty="0">
            <a:solidFill>
              <a:srgbClr val="FF0000"/>
            </a:solidFill>
          </a:endParaRPr>
        </a:p>
      </dgm:t>
    </dgm:pt>
    <dgm:pt modelId="{8FFC7AEC-66F3-7047-8F03-488F985DAD9C}" type="parTrans" cxnId="{FBE70CF4-0866-4641-B442-55CAD9894E94}">
      <dgm:prSet/>
      <dgm:spPr/>
      <dgm:t>
        <a:bodyPr/>
        <a:lstStyle/>
        <a:p>
          <a:endParaRPr lang="ru-RU"/>
        </a:p>
      </dgm:t>
    </dgm:pt>
    <dgm:pt modelId="{CD354966-CC44-FC4D-A505-19330081FF5F}" type="sibTrans" cxnId="{FBE70CF4-0866-4641-B442-55CAD9894E94}">
      <dgm:prSet/>
      <dgm:spPr/>
      <dgm:t>
        <a:bodyPr/>
        <a:lstStyle/>
        <a:p>
          <a:endParaRPr lang="ru-RU"/>
        </a:p>
      </dgm:t>
    </dgm:pt>
    <dgm:pt modelId="{C60F8635-A7A7-6341-9783-392811A6E07C}">
      <dgm:prSet phldrT="[Текст]"/>
      <dgm:spPr/>
      <dgm:t>
        <a:bodyPr/>
        <a:lstStyle/>
        <a:p>
          <a:r>
            <a:rPr lang="en-US" dirty="0" smtClean="0"/>
            <a:t>observed from 2004 till 2014</a:t>
          </a:r>
          <a:endParaRPr lang="ru-RU" dirty="0"/>
        </a:p>
      </dgm:t>
    </dgm:pt>
    <dgm:pt modelId="{C59EC782-AF1F-6146-BDB8-1C4B28ED94F7}" type="parTrans" cxnId="{E47B6124-DC0D-7F48-AAA1-80EB4028B0B9}">
      <dgm:prSet/>
      <dgm:spPr/>
      <dgm:t>
        <a:bodyPr/>
        <a:lstStyle/>
        <a:p>
          <a:endParaRPr lang="ru-RU"/>
        </a:p>
      </dgm:t>
    </dgm:pt>
    <dgm:pt modelId="{67E104CC-D038-5442-B203-97B8F9558A62}" type="sibTrans" cxnId="{E47B6124-DC0D-7F48-AAA1-80EB4028B0B9}">
      <dgm:prSet/>
      <dgm:spPr/>
      <dgm:t>
        <a:bodyPr/>
        <a:lstStyle/>
        <a:p>
          <a:endParaRPr lang="ru-RU"/>
        </a:p>
      </dgm:t>
    </dgm:pt>
    <dgm:pt modelId="{80D0E9AC-0796-CF4C-BA43-C1F337A6E5F4}">
      <dgm:prSet phldrT="[Текст]"/>
      <dgm:spPr/>
      <dgm:t>
        <a:bodyPr/>
        <a:lstStyle/>
        <a:p>
          <a:r>
            <a:rPr lang="en-US" dirty="0" smtClean="0"/>
            <a:t>corporate performance, items of the balance sheet, intangible resources</a:t>
          </a:r>
          <a:endParaRPr lang="ru-RU" dirty="0"/>
        </a:p>
      </dgm:t>
    </dgm:pt>
    <dgm:pt modelId="{C09381A7-C6AE-C54F-9577-69FA6BDD1233}" type="parTrans" cxnId="{CEE4BB29-0010-694C-8D0F-B502A5481149}">
      <dgm:prSet/>
      <dgm:spPr/>
      <dgm:t>
        <a:bodyPr/>
        <a:lstStyle/>
        <a:p>
          <a:endParaRPr lang="ru-RU"/>
        </a:p>
      </dgm:t>
    </dgm:pt>
    <dgm:pt modelId="{8DC47A11-8A25-4644-B0B6-53FBB9FFC514}" type="sibTrans" cxnId="{CEE4BB29-0010-694C-8D0F-B502A5481149}">
      <dgm:prSet/>
      <dgm:spPr/>
      <dgm:t>
        <a:bodyPr/>
        <a:lstStyle/>
        <a:p>
          <a:endParaRPr lang="ru-RU"/>
        </a:p>
      </dgm:t>
    </dgm:pt>
    <dgm:pt modelId="{59F3D156-C330-2F46-B8DF-B32BEEF0C3C9}">
      <dgm:prSet phldrT="[Текст]"/>
      <dgm:spPr/>
      <dgm:t>
        <a:bodyPr/>
        <a:lstStyle/>
        <a:p>
          <a:r>
            <a:rPr lang="en-US" dirty="0" smtClean="0"/>
            <a:t>financial reports, annual reports, crawling of corporate webpages</a:t>
          </a:r>
          <a:r>
            <a:rPr lang="en-US" baseline="0" dirty="0" smtClean="0"/>
            <a:t> and sources of analytical agencies</a:t>
          </a:r>
          <a:r>
            <a:rPr lang="en-US" dirty="0" smtClean="0"/>
            <a:t> </a:t>
          </a:r>
          <a:endParaRPr lang="ru-RU" dirty="0"/>
        </a:p>
      </dgm:t>
    </dgm:pt>
    <dgm:pt modelId="{F1E4C62F-AB49-1E42-B02C-B9A0059431D2}" type="parTrans" cxnId="{AF6E42E9-3705-504E-AFE5-C2C17287AA6E}">
      <dgm:prSet/>
      <dgm:spPr/>
      <dgm:t>
        <a:bodyPr/>
        <a:lstStyle/>
        <a:p>
          <a:endParaRPr lang="ru-RU"/>
        </a:p>
      </dgm:t>
    </dgm:pt>
    <dgm:pt modelId="{0D844549-65E7-A64B-9E83-09F9F9CB6EB4}" type="sibTrans" cxnId="{AF6E42E9-3705-504E-AFE5-C2C17287AA6E}">
      <dgm:prSet/>
      <dgm:spPr/>
      <dgm:t>
        <a:bodyPr/>
        <a:lstStyle/>
        <a:p>
          <a:endParaRPr lang="ru-RU"/>
        </a:p>
      </dgm:t>
    </dgm:pt>
    <dgm:pt modelId="{AABAE62C-402D-F244-99D1-0CAB16578223}" type="pres">
      <dgm:prSet presAssocID="{EB3712AA-9828-1442-B1D3-3944EB8B5AA8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2914ADF9-A692-8D47-A332-CE6D21302566}" type="pres">
      <dgm:prSet presAssocID="{34279304-FE14-E842-85B5-C1866727EA0A}" presName="thickLine" presStyleLbl="alignNode1" presStyleIdx="0" presStyleCnt="1"/>
      <dgm:spPr/>
    </dgm:pt>
    <dgm:pt modelId="{A25CD711-EBF3-B74B-998E-DD20672F445F}" type="pres">
      <dgm:prSet presAssocID="{34279304-FE14-E842-85B5-C1866727EA0A}" presName="horz1" presStyleCnt="0"/>
      <dgm:spPr/>
    </dgm:pt>
    <dgm:pt modelId="{EE1EC15F-6116-FB44-8426-55F5BAA60F0D}" type="pres">
      <dgm:prSet presAssocID="{34279304-FE14-E842-85B5-C1866727EA0A}" presName="tx1" presStyleLbl="revTx" presStyleIdx="0" presStyleCnt="4" custScaleX="186519"/>
      <dgm:spPr/>
      <dgm:t>
        <a:bodyPr/>
        <a:lstStyle/>
        <a:p>
          <a:endParaRPr lang="ru-RU"/>
        </a:p>
      </dgm:t>
    </dgm:pt>
    <dgm:pt modelId="{8C002A1E-4C19-7448-A2FA-00DF418927AF}" type="pres">
      <dgm:prSet presAssocID="{34279304-FE14-E842-85B5-C1866727EA0A}" presName="vert1" presStyleCnt="0"/>
      <dgm:spPr/>
    </dgm:pt>
    <dgm:pt modelId="{100EB96F-970D-6C4F-BEE5-117F5961FF5A}" type="pres">
      <dgm:prSet presAssocID="{C60F8635-A7A7-6341-9783-392811A6E07C}" presName="vertSpace2a" presStyleCnt="0"/>
      <dgm:spPr/>
    </dgm:pt>
    <dgm:pt modelId="{D9513FC2-A7B7-6743-B085-D87CFD352688}" type="pres">
      <dgm:prSet presAssocID="{C60F8635-A7A7-6341-9783-392811A6E07C}" presName="horz2" presStyleCnt="0"/>
      <dgm:spPr/>
    </dgm:pt>
    <dgm:pt modelId="{5B5340A3-78F6-A642-974E-5144CC69AECF}" type="pres">
      <dgm:prSet presAssocID="{C60F8635-A7A7-6341-9783-392811A6E07C}" presName="horzSpace2" presStyleCnt="0"/>
      <dgm:spPr/>
    </dgm:pt>
    <dgm:pt modelId="{FA87372F-CE8E-5B42-A844-802EA16526EF}" type="pres">
      <dgm:prSet presAssocID="{C60F8635-A7A7-6341-9783-392811A6E07C}" presName="tx2" presStyleLbl="revTx" presStyleIdx="1" presStyleCnt="4"/>
      <dgm:spPr/>
      <dgm:t>
        <a:bodyPr/>
        <a:lstStyle/>
        <a:p>
          <a:endParaRPr lang="ru-RU"/>
        </a:p>
      </dgm:t>
    </dgm:pt>
    <dgm:pt modelId="{A71C4230-4B6B-1047-88AA-B1B08BD72446}" type="pres">
      <dgm:prSet presAssocID="{C60F8635-A7A7-6341-9783-392811A6E07C}" presName="vert2" presStyleCnt="0"/>
      <dgm:spPr/>
    </dgm:pt>
    <dgm:pt modelId="{83BFDFD5-764B-5B4B-A2F6-B2A9B38EF429}" type="pres">
      <dgm:prSet presAssocID="{C60F8635-A7A7-6341-9783-392811A6E07C}" presName="thinLine2b" presStyleLbl="callout" presStyleIdx="0" presStyleCnt="3"/>
      <dgm:spPr/>
    </dgm:pt>
    <dgm:pt modelId="{404466D1-B47F-F046-9BCA-B5439E125FD8}" type="pres">
      <dgm:prSet presAssocID="{C60F8635-A7A7-6341-9783-392811A6E07C}" presName="vertSpace2b" presStyleCnt="0"/>
      <dgm:spPr/>
    </dgm:pt>
    <dgm:pt modelId="{6AA2B98A-E182-064A-8427-5D9F6C99D139}" type="pres">
      <dgm:prSet presAssocID="{80D0E9AC-0796-CF4C-BA43-C1F337A6E5F4}" presName="horz2" presStyleCnt="0"/>
      <dgm:spPr/>
    </dgm:pt>
    <dgm:pt modelId="{C28480C3-261C-2E44-9172-BB083A33EA6F}" type="pres">
      <dgm:prSet presAssocID="{80D0E9AC-0796-CF4C-BA43-C1F337A6E5F4}" presName="horzSpace2" presStyleCnt="0"/>
      <dgm:spPr/>
    </dgm:pt>
    <dgm:pt modelId="{780838CA-0B40-A641-8AFD-C1237E8C57FD}" type="pres">
      <dgm:prSet presAssocID="{80D0E9AC-0796-CF4C-BA43-C1F337A6E5F4}" presName="tx2" presStyleLbl="revTx" presStyleIdx="2" presStyleCnt="4"/>
      <dgm:spPr/>
      <dgm:t>
        <a:bodyPr/>
        <a:lstStyle/>
        <a:p>
          <a:endParaRPr lang="ru-RU"/>
        </a:p>
      </dgm:t>
    </dgm:pt>
    <dgm:pt modelId="{E58FEBA2-1DC5-264A-A7F5-0D3FECD386B4}" type="pres">
      <dgm:prSet presAssocID="{80D0E9AC-0796-CF4C-BA43-C1F337A6E5F4}" presName="vert2" presStyleCnt="0"/>
      <dgm:spPr/>
    </dgm:pt>
    <dgm:pt modelId="{FE8B65F9-F094-D64E-AF5B-9006A3B1DDD9}" type="pres">
      <dgm:prSet presAssocID="{80D0E9AC-0796-CF4C-BA43-C1F337A6E5F4}" presName="thinLine2b" presStyleLbl="callout" presStyleIdx="1" presStyleCnt="3"/>
      <dgm:spPr/>
    </dgm:pt>
    <dgm:pt modelId="{A1B9DE47-995C-9540-97B5-11A76E562579}" type="pres">
      <dgm:prSet presAssocID="{80D0E9AC-0796-CF4C-BA43-C1F337A6E5F4}" presName="vertSpace2b" presStyleCnt="0"/>
      <dgm:spPr/>
    </dgm:pt>
    <dgm:pt modelId="{6306C2DF-F07C-1346-82C5-F6FF95C882C5}" type="pres">
      <dgm:prSet presAssocID="{59F3D156-C330-2F46-B8DF-B32BEEF0C3C9}" presName="horz2" presStyleCnt="0"/>
      <dgm:spPr/>
    </dgm:pt>
    <dgm:pt modelId="{EFB35F61-DD5C-8341-AC76-6D0D337E2436}" type="pres">
      <dgm:prSet presAssocID="{59F3D156-C330-2F46-B8DF-B32BEEF0C3C9}" presName="horzSpace2" presStyleCnt="0"/>
      <dgm:spPr/>
    </dgm:pt>
    <dgm:pt modelId="{35907595-FC71-404B-A196-4AB7F703E38A}" type="pres">
      <dgm:prSet presAssocID="{59F3D156-C330-2F46-B8DF-B32BEEF0C3C9}" presName="tx2" presStyleLbl="revTx" presStyleIdx="3" presStyleCnt="4"/>
      <dgm:spPr/>
      <dgm:t>
        <a:bodyPr/>
        <a:lstStyle/>
        <a:p>
          <a:endParaRPr lang="ru-RU"/>
        </a:p>
      </dgm:t>
    </dgm:pt>
    <dgm:pt modelId="{32D5CE67-79D3-8545-A22F-AB84E2689C68}" type="pres">
      <dgm:prSet presAssocID="{59F3D156-C330-2F46-B8DF-B32BEEF0C3C9}" presName="vert2" presStyleCnt="0"/>
      <dgm:spPr/>
    </dgm:pt>
    <dgm:pt modelId="{BA765480-3F83-0244-A5AC-CF2DD8D5015D}" type="pres">
      <dgm:prSet presAssocID="{59F3D156-C330-2F46-B8DF-B32BEEF0C3C9}" presName="thinLine2b" presStyleLbl="callout" presStyleIdx="2" presStyleCnt="3"/>
      <dgm:spPr/>
    </dgm:pt>
    <dgm:pt modelId="{9FF35500-C942-9745-9DDF-03A2088497D2}" type="pres">
      <dgm:prSet presAssocID="{59F3D156-C330-2F46-B8DF-B32BEEF0C3C9}" presName="vertSpace2b" presStyleCnt="0"/>
      <dgm:spPr/>
    </dgm:pt>
  </dgm:ptLst>
  <dgm:cxnLst>
    <dgm:cxn modelId="{AF6E42E9-3705-504E-AFE5-C2C17287AA6E}" srcId="{34279304-FE14-E842-85B5-C1866727EA0A}" destId="{59F3D156-C330-2F46-B8DF-B32BEEF0C3C9}" srcOrd="2" destOrd="0" parTransId="{F1E4C62F-AB49-1E42-B02C-B9A0059431D2}" sibTransId="{0D844549-65E7-A64B-9E83-09F9F9CB6EB4}"/>
    <dgm:cxn modelId="{BA55E38F-F888-9447-9322-5A5B9D7E1F26}" type="presOf" srcId="{EB3712AA-9828-1442-B1D3-3944EB8B5AA8}" destId="{AABAE62C-402D-F244-99D1-0CAB16578223}" srcOrd="0" destOrd="0" presId="urn:microsoft.com/office/officeart/2008/layout/LinedList"/>
    <dgm:cxn modelId="{9D6DA320-111F-754C-A5CF-5135B3D12C85}" type="presOf" srcId="{59F3D156-C330-2F46-B8DF-B32BEEF0C3C9}" destId="{35907595-FC71-404B-A196-4AB7F703E38A}" srcOrd="0" destOrd="0" presId="urn:microsoft.com/office/officeart/2008/layout/LinedList"/>
    <dgm:cxn modelId="{C2F4991C-D8A1-5F4C-A96F-1EA699AE14D0}" type="presOf" srcId="{34279304-FE14-E842-85B5-C1866727EA0A}" destId="{EE1EC15F-6116-FB44-8426-55F5BAA60F0D}" srcOrd="0" destOrd="0" presId="urn:microsoft.com/office/officeart/2008/layout/LinedList"/>
    <dgm:cxn modelId="{CEE4BB29-0010-694C-8D0F-B502A5481149}" srcId="{34279304-FE14-E842-85B5-C1866727EA0A}" destId="{80D0E9AC-0796-CF4C-BA43-C1F337A6E5F4}" srcOrd="1" destOrd="0" parTransId="{C09381A7-C6AE-C54F-9577-69FA6BDD1233}" sibTransId="{8DC47A11-8A25-4644-B0B6-53FBB9FFC514}"/>
    <dgm:cxn modelId="{29B5308C-1483-CF45-B5B0-F4B947F006C4}" type="presOf" srcId="{80D0E9AC-0796-CF4C-BA43-C1F337A6E5F4}" destId="{780838CA-0B40-A641-8AFD-C1237E8C57FD}" srcOrd="0" destOrd="0" presId="urn:microsoft.com/office/officeart/2008/layout/LinedList"/>
    <dgm:cxn modelId="{E47B6124-DC0D-7F48-AAA1-80EB4028B0B9}" srcId="{34279304-FE14-E842-85B5-C1866727EA0A}" destId="{C60F8635-A7A7-6341-9783-392811A6E07C}" srcOrd="0" destOrd="0" parTransId="{C59EC782-AF1F-6146-BDB8-1C4B28ED94F7}" sibTransId="{67E104CC-D038-5442-B203-97B8F9558A62}"/>
    <dgm:cxn modelId="{45E68683-75EA-AD4B-ADC0-189C4EA0A9B9}" type="presOf" srcId="{C60F8635-A7A7-6341-9783-392811A6E07C}" destId="{FA87372F-CE8E-5B42-A844-802EA16526EF}" srcOrd="0" destOrd="0" presId="urn:microsoft.com/office/officeart/2008/layout/LinedList"/>
    <dgm:cxn modelId="{FBE70CF4-0866-4641-B442-55CAD9894E94}" srcId="{EB3712AA-9828-1442-B1D3-3944EB8B5AA8}" destId="{34279304-FE14-E842-85B5-C1866727EA0A}" srcOrd="0" destOrd="0" parTransId="{8FFC7AEC-66F3-7047-8F03-488F985DAD9C}" sibTransId="{CD354966-CC44-FC4D-A505-19330081FF5F}"/>
    <dgm:cxn modelId="{73D4614F-DAC5-534A-B40A-D5A45160ABB7}" type="presParOf" srcId="{AABAE62C-402D-F244-99D1-0CAB16578223}" destId="{2914ADF9-A692-8D47-A332-CE6D21302566}" srcOrd="0" destOrd="0" presId="urn:microsoft.com/office/officeart/2008/layout/LinedList"/>
    <dgm:cxn modelId="{BD2687B3-2E5A-6046-87E5-0D3168CB29E3}" type="presParOf" srcId="{AABAE62C-402D-F244-99D1-0CAB16578223}" destId="{A25CD711-EBF3-B74B-998E-DD20672F445F}" srcOrd="1" destOrd="0" presId="urn:microsoft.com/office/officeart/2008/layout/LinedList"/>
    <dgm:cxn modelId="{621A0541-D86A-DC4E-9043-5CFC50A4A07E}" type="presParOf" srcId="{A25CD711-EBF3-B74B-998E-DD20672F445F}" destId="{EE1EC15F-6116-FB44-8426-55F5BAA60F0D}" srcOrd="0" destOrd="0" presId="urn:microsoft.com/office/officeart/2008/layout/LinedList"/>
    <dgm:cxn modelId="{370D46EC-11FF-E144-9E70-64F391014C01}" type="presParOf" srcId="{A25CD711-EBF3-B74B-998E-DD20672F445F}" destId="{8C002A1E-4C19-7448-A2FA-00DF418927AF}" srcOrd="1" destOrd="0" presId="urn:microsoft.com/office/officeart/2008/layout/LinedList"/>
    <dgm:cxn modelId="{56ECBD95-AB7B-1E47-AB17-7D7F7C4F7CF1}" type="presParOf" srcId="{8C002A1E-4C19-7448-A2FA-00DF418927AF}" destId="{100EB96F-970D-6C4F-BEE5-117F5961FF5A}" srcOrd="0" destOrd="0" presId="urn:microsoft.com/office/officeart/2008/layout/LinedList"/>
    <dgm:cxn modelId="{9E8D9941-E102-A748-90DF-4A10597D7B04}" type="presParOf" srcId="{8C002A1E-4C19-7448-A2FA-00DF418927AF}" destId="{D9513FC2-A7B7-6743-B085-D87CFD352688}" srcOrd="1" destOrd="0" presId="urn:microsoft.com/office/officeart/2008/layout/LinedList"/>
    <dgm:cxn modelId="{73E0493F-249A-2B42-90F3-1536DF9C66A3}" type="presParOf" srcId="{D9513FC2-A7B7-6743-B085-D87CFD352688}" destId="{5B5340A3-78F6-A642-974E-5144CC69AECF}" srcOrd="0" destOrd="0" presId="urn:microsoft.com/office/officeart/2008/layout/LinedList"/>
    <dgm:cxn modelId="{C7A063A8-2F4F-304C-92FD-B1B520107A73}" type="presParOf" srcId="{D9513FC2-A7B7-6743-B085-D87CFD352688}" destId="{FA87372F-CE8E-5B42-A844-802EA16526EF}" srcOrd="1" destOrd="0" presId="urn:microsoft.com/office/officeart/2008/layout/LinedList"/>
    <dgm:cxn modelId="{A3AEFBE1-E6AC-5C45-8AD6-B5CA6211BE31}" type="presParOf" srcId="{D9513FC2-A7B7-6743-B085-D87CFD352688}" destId="{A71C4230-4B6B-1047-88AA-B1B08BD72446}" srcOrd="2" destOrd="0" presId="urn:microsoft.com/office/officeart/2008/layout/LinedList"/>
    <dgm:cxn modelId="{9A9C570E-D834-5548-B6EE-A538B54D4901}" type="presParOf" srcId="{8C002A1E-4C19-7448-A2FA-00DF418927AF}" destId="{83BFDFD5-764B-5B4B-A2F6-B2A9B38EF429}" srcOrd="2" destOrd="0" presId="urn:microsoft.com/office/officeart/2008/layout/LinedList"/>
    <dgm:cxn modelId="{C8686F83-1046-7145-ACC5-EF5CB6F327CB}" type="presParOf" srcId="{8C002A1E-4C19-7448-A2FA-00DF418927AF}" destId="{404466D1-B47F-F046-9BCA-B5439E125FD8}" srcOrd="3" destOrd="0" presId="urn:microsoft.com/office/officeart/2008/layout/LinedList"/>
    <dgm:cxn modelId="{CB24BF91-F07E-B746-A11A-61870CA98086}" type="presParOf" srcId="{8C002A1E-4C19-7448-A2FA-00DF418927AF}" destId="{6AA2B98A-E182-064A-8427-5D9F6C99D139}" srcOrd="4" destOrd="0" presId="urn:microsoft.com/office/officeart/2008/layout/LinedList"/>
    <dgm:cxn modelId="{5CCB8D4A-B16F-984B-9FAB-5B985227A551}" type="presParOf" srcId="{6AA2B98A-E182-064A-8427-5D9F6C99D139}" destId="{C28480C3-261C-2E44-9172-BB083A33EA6F}" srcOrd="0" destOrd="0" presId="urn:microsoft.com/office/officeart/2008/layout/LinedList"/>
    <dgm:cxn modelId="{148A2B86-8465-854B-9F38-66896F353D3C}" type="presParOf" srcId="{6AA2B98A-E182-064A-8427-5D9F6C99D139}" destId="{780838CA-0B40-A641-8AFD-C1237E8C57FD}" srcOrd="1" destOrd="0" presId="urn:microsoft.com/office/officeart/2008/layout/LinedList"/>
    <dgm:cxn modelId="{0FFD4C12-0C22-5F41-A966-2BCFE52C41F3}" type="presParOf" srcId="{6AA2B98A-E182-064A-8427-5D9F6C99D139}" destId="{E58FEBA2-1DC5-264A-A7F5-0D3FECD386B4}" srcOrd="2" destOrd="0" presId="urn:microsoft.com/office/officeart/2008/layout/LinedList"/>
    <dgm:cxn modelId="{47319D7F-A1E0-B74D-A7C2-A9CA132D2603}" type="presParOf" srcId="{8C002A1E-4C19-7448-A2FA-00DF418927AF}" destId="{FE8B65F9-F094-D64E-AF5B-9006A3B1DDD9}" srcOrd="5" destOrd="0" presId="urn:microsoft.com/office/officeart/2008/layout/LinedList"/>
    <dgm:cxn modelId="{CEB39E25-51D0-D645-876F-F479F377BE61}" type="presParOf" srcId="{8C002A1E-4C19-7448-A2FA-00DF418927AF}" destId="{A1B9DE47-995C-9540-97B5-11A76E562579}" srcOrd="6" destOrd="0" presId="urn:microsoft.com/office/officeart/2008/layout/LinedList"/>
    <dgm:cxn modelId="{402456E2-5C6B-C04D-8BD7-7BE17F6BCF69}" type="presParOf" srcId="{8C002A1E-4C19-7448-A2FA-00DF418927AF}" destId="{6306C2DF-F07C-1346-82C5-F6FF95C882C5}" srcOrd="7" destOrd="0" presId="urn:microsoft.com/office/officeart/2008/layout/LinedList"/>
    <dgm:cxn modelId="{A248782B-ED1B-CE47-8841-81EE13C43FD4}" type="presParOf" srcId="{6306C2DF-F07C-1346-82C5-F6FF95C882C5}" destId="{EFB35F61-DD5C-8341-AC76-6D0D337E2436}" srcOrd="0" destOrd="0" presId="urn:microsoft.com/office/officeart/2008/layout/LinedList"/>
    <dgm:cxn modelId="{A573EA8F-519A-3449-82E1-D06091F51F69}" type="presParOf" srcId="{6306C2DF-F07C-1346-82C5-F6FF95C882C5}" destId="{35907595-FC71-404B-A196-4AB7F703E38A}" srcOrd="1" destOrd="0" presId="urn:microsoft.com/office/officeart/2008/layout/LinedList"/>
    <dgm:cxn modelId="{FCCA61D2-7C03-764C-A083-C1E1100730FA}" type="presParOf" srcId="{6306C2DF-F07C-1346-82C5-F6FF95C882C5}" destId="{32D5CE67-79D3-8545-A22F-AB84E2689C68}" srcOrd="2" destOrd="0" presId="urn:microsoft.com/office/officeart/2008/layout/LinedList"/>
    <dgm:cxn modelId="{D62766C9-5D7D-8548-AFC5-9893837A920D}" type="presParOf" srcId="{8C002A1E-4C19-7448-A2FA-00DF418927AF}" destId="{BA765480-3F83-0244-A5AC-CF2DD8D5015D}" srcOrd="8" destOrd="0" presId="urn:microsoft.com/office/officeart/2008/layout/LinedList"/>
    <dgm:cxn modelId="{07C9CFE8-51A0-D046-891A-2879714908AF}" type="presParOf" srcId="{8C002A1E-4C19-7448-A2FA-00DF418927AF}" destId="{9FF35500-C942-9745-9DDF-03A2088497D2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A46C9AA-141E-D241-A82A-D6C3EEAA0316}" type="doc">
      <dgm:prSet loTypeId="urn:microsoft.com/office/officeart/2008/layout/LinedList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AAA34EF-CF2D-5A48-895D-9A28EF3FB42F}">
      <dgm:prSet/>
      <dgm:spPr/>
      <dgm:t>
        <a:bodyPr/>
        <a:lstStyle/>
        <a:p>
          <a:r>
            <a:rPr lang="en-US" dirty="0" smtClean="0"/>
            <a:t>At 75 and 100% is POSITIVE and significant (omitted for EVA)</a:t>
          </a:r>
          <a:endParaRPr lang="ru-RU" dirty="0"/>
        </a:p>
      </dgm:t>
    </dgm:pt>
    <dgm:pt modelId="{9693E73D-4F99-F042-8D37-B2E3758A2A83}">
      <dgm:prSet/>
      <dgm:spPr/>
      <dgm:t>
        <a:bodyPr/>
        <a:lstStyle/>
        <a:p>
          <a:r>
            <a:rPr lang="en-US" dirty="0" smtClean="0"/>
            <a:t>any change and at 25 and 50% is NEGATIVE and significant</a:t>
          </a:r>
          <a:endParaRPr lang="ru-RU" dirty="0"/>
        </a:p>
      </dgm:t>
    </dgm:pt>
    <dgm:pt modelId="{9AB92363-040E-0045-A0ED-5B1CDADE2DBA}">
      <dgm:prSet custT="1"/>
      <dgm:spPr/>
      <dgm:t>
        <a:bodyPr/>
        <a:lstStyle/>
        <a:p>
          <a:r>
            <a:rPr lang="en-US" sz="2400" b="1" dirty="0" smtClean="0">
              <a:solidFill>
                <a:srgbClr val="FF0000"/>
              </a:solidFill>
            </a:rPr>
            <a:t>The interaction effect of switching in crisis:</a:t>
          </a:r>
          <a:endParaRPr lang="ru-RU" sz="2400" b="1" dirty="0">
            <a:solidFill>
              <a:srgbClr val="FF0000"/>
            </a:solidFill>
          </a:endParaRPr>
        </a:p>
      </dgm:t>
    </dgm:pt>
    <dgm:pt modelId="{95B1AEDE-41E3-A446-89F2-DC09A64AC3EB}" type="sibTrans" cxnId="{1C0FA4FA-81D7-FB45-89D6-249709A2247E}">
      <dgm:prSet/>
      <dgm:spPr/>
      <dgm:t>
        <a:bodyPr/>
        <a:lstStyle/>
        <a:p>
          <a:endParaRPr lang="ru-RU"/>
        </a:p>
      </dgm:t>
    </dgm:pt>
    <dgm:pt modelId="{96CCE63D-23DE-6847-93C8-E57738FF144A}" type="parTrans" cxnId="{1C0FA4FA-81D7-FB45-89D6-249709A2247E}">
      <dgm:prSet/>
      <dgm:spPr/>
      <dgm:t>
        <a:bodyPr/>
        <a:lstStyle/>
        <a:p>
          <a:endParaRPr lang="ru-RU"/>
        </a:p>
      </dgm:t>
    </dgm:pt>
    <dgm:pt modelId="{C6AA152E-A538-9B45-AD25-16ACE7A66949}" type="sibTrans" cxnId="{0DA690B3-1FF5-6B40-BA24-3442E9CF3D43}">
      <dgm:prSet/>
      <dgm:spPr/>
      <dgm:t>
        <a:bodyPr/>
        <a:lstStyle/>
        <a:p>
          <a:endParaRPr lang="ru-RU"/>
        </a:p>
      </dgm:t>
    </dgm:pt>
    <dgm:pt modelId="{ADC7F288-908F-8745-ADA0-E400A4B81278}" type="parTrans" cxnId="{0DA690B3-1FF5-6B40-BA24-3442E9CF3D43}">
      <dgm:prSet/>
      <dgm:spPr/>
      <dgm:t>
        <a:bodyPr/>
        <a:lstStyle/>
        <a:p>
          <a:endParaRPr lang="ru-RU"/>
        </a:p>
      </dgm:t>
    </dgm:pt>
    <dgm:pt modelId="{861A16C9-276F-5F41-86FD-DBF5E5922F66}" type="sibTrans" cxnId="{0F81F2CE-E612-C24A-A6DD-3E88E594B497}">
      <dgm:prSet/>
      <dgm:spPr/>
      <dgm:t>
        <a:bodyPr/>
        <a:lstStyle/>
        <a:p>
          <a:endParaRPr lang="ru-RU"/>
        </a:p>
      </dgm:t>
    </dgm:pt>
    <dgm:pt modelId="{A6E6AE68-5770-0546-AD74-1AC4DD91E467}" type="parTrans" cxnId="{0F81F2CE-E612-C24A-A6DD-3E88E594B497}">
      <dgm:prSet/>
      <dgm:spPr/>
      <dgm:t>
        <a:bodyPr/>
        <a:lstStyle/>
        <a:p>
          <a:endParaRPr lang="ru-RU"/>
        </a:p>
      </dgm:t>
    </dgm:pt>
    <dgm:pt modelId="{CA0A84B2-4E12-9743-9697-67A85C471636}">
      <dgm:prSet/>
      <dgm:spPr/>
      <dgm:t>
        <a:bodyPr/>
        <a:lstStyle/>
        <a:p>
          <a:r>
            <a:rPr lang="en-US" dirty="0" smtClean="0"/>
            <a:t>At 75 and 100% is negative and significant</a:t>
          </a:r>
          <a:endParaRPr lang="ru-RU" dirty="0"/>
        </a:p>
      </dgm:t>
    </dgm:pt>
    <dgm:pt modelId="{980DAA79-64C8-B04A-971A-34E73A7CF168}">
      <dgm:prSet/>
      <dgm:spPr/>
      <dgm:t>
        <a:bodyPr/>
        <a:lstStyle/>
        <a:p>
          <a:r>
            <a:rPr lang="en-US" dirty="0" smtClean="0"/>
            <a:t>any change and at 25 and 50% is positive and significant</a:t>
          </a:r>
          <a:endParaRPr lang="ru-RU" dirty="0"/>
        </a:p>
      </dgm:t>
    </dgm:pt>
    <dgm:pt modelId="{9B1EC6BF-CAB6-A947-86AA-7710AF9CC451}">
      <dgm:prSet custT="1"/>
      <dgm:spPr/>
      <dgm:t>
        <a:bodyPr/>
        <a:lstStyle/>
        <a:p>
          <a:r>
            <a:rPr lang="en-US" sz="2400" b="1" dirty="0" smtClean="0">
              <a:solidFill>
                <a:srgbClr val="FF0000"/>
              </a:solidFill>
            </a:rPr>
            <a:t>The interaction effect of switching:</a:t>
          </a:r>
          <a:endParaRPr lang="ru-RU" sz="2400" b="1" dirty="0">
            <a:solidFill>
              <a:srgbClr val="FF0000"/>
            </a:solidFill>
          </a:endParaRPr>
        </a:p>
      </dgm:t>
    </dgm:pt>
    <dgm:pt modelId="{331BBE3B-78E4-1244-8B10-BE02FFF22880}" type="sibTrans" cxnId="{05DF0F57-7BDE-BA4A-929F-7ADDBEB5A9E0}">
      <dgm:prSet/>
      <dgm:spPr/>
      <dgm:t>
        <a:bodyPr/>
        <a:lstStyle/>
        <a:p>
          <a:endParaRPr lang="ru-RU"/>
        </a:p>
      </dgm:t>
    </dgm:pt>
    <dgm:pt modelId="{D739C098-7C1B-F44D-B86D-2EEEFE3A1B33}" type="parTrans" cxnId="{05DF0F57-7BDE-BA4A-929F-7ADDBEB5A9E0}">
      <dgm:prSet/>
      <dgm:spPr/>
      <dgm:t>
        <a:bodyPr/>
        <a:lstStyle/>
        <a:p>
          <a:endParaRPr lang="ru-RU"/>
        </a:p>
      </dgm:t>
    </dgm:pt>
    <dgm:pt modelId="{B0551895-F9D8-6E46-A684-77A54AC82026}" type="sibTrans" cxnId="{0D644ADA-1846-4A4E-8A35-EF257962EA9E}">
      <dgm:prSet/>
      <dgm:spPr/>
      <dgm:t>
        <a:bodyPr/>
        <a:lstStyle/>
        <a:p>
          <a:endParaRPr lang="ru-RU"/>
        </a:p>
      </dgm:t>
    </dgm:pt>
    <dgm:pt modelId="{73B35851-C334-3545-B97E-56772DE670CC}" type="parTrans" cxnId="{0D644ADA-1846-4A4E-8A35-EF257962EA9E}">
      <dgm:prSet/>
      <dgm:spPr/>
      <dgm:t>
        <a:bodyPr/>
        <a:lstStyle/>
        <a:p>
          <a:endParaRPr lang="ru-RU"/>
        </a:p>
      </dgm:t>
    </dgm:pt>
    <dgm:pt modelId="{6EE5B5EB-4CFA-2843-A2B4-412A296E5017}" type="sibTrans" cxnId="{4E4B498D-99D5-EA44-BDEC-45A69E224E5F}">
      <dgm:prSet/>
      <dgm:spPr/>
      <dgm:t>
        <a:bodyPr/>
        <a:lstStyle/>
        <a:p>
          <a:endParaRPr lang="ru-RU"/>
        </a:p>
      </dgm:t>
    </dgm:pt>
    <dgm:pt modelId="{5284BB14-C52E-0D43-9E82-321F9DCAF4B6}" type="parTrans" cxnId="{4E4B498D-99D5-EA44-BDEC-45A69E224E5F}">
      <dgm:prSet/>
      <dgm:spPr/>
      <dgm:t>
        <a:bodyPr/>
        <a:lstStyle/>
        <a:p>
          <a:endParaRPr lang="ru-RU"/>
        </a:p>
      </dgm:t>
    </dgm:pt>
    <dgm:pt modelId="{ECEC3608-5E79-354B-87E0-804900845257}">
      <dgm:prSet custT="1"/>
      <dgm:spPr/>
      <dgm:t>
        <a:bodyPr/>
        <a:lstStyle/>
        <a:p>
          <a:r>
            <a:rPr lang="en-US" sz="2400" b="1" dirty="0" smtClean="0">
              <a:solidFill>
                <a:srgbClr val="FF0000"/>
              </a:solidFill>
            </a:rPr>
            <a:t>There are different effects on performance considering the level of switching</a:t>
          </a:r>
          <a:endParaRPr lang="ru-RU" sz="2400" b="1" dirty="0">
            <a:solidFill>
              <a:srgbClr val="FF0000"/>
            </a:solidFill>
          </a:endParaRPr>
        </a:p>
      </dgm:t>
    </dgm:pt>
    <dgm:pt modelId="{941314BE-0A39-BC41-93F8-30FEA28DBB91}" type="sibTrans" cxnId="{D776023B-FACD-574E-BBF8-9863121A1D9C}">
      <dgm:prSet/>
      <dgm:spPr/>
      <dgm:t>
        <a:bodyPr/>
        <a:lstStyle/>
        <a:p>
          <a:endParaRPr lang="ru-RU"/>
        </a:p>
      </dgm:t>
    </dgm:pt>
    <dgm:pt modelId="{B25DBEFF-E688-9749-82BA-C849EA79AE94}" type="parTrans" cxnId="{D776023B-FACD-574E-BBF8-9863121A1D9C}">
      <dgm:prSet/>
      <dgm:spPr/>
      <dgm:t>
        <a:bodyPr/>
        <a:lstStyle/>
        <a:p>
          <a:endParaRPr lang="ru-RU"/>
        </a:p>
      </dgm:t>
    </dgm:pt>
    <dgm:pt modelId="{E0C2CE6E-0D42-B844-94E2-54B17939E41E}">
      <dgm:prSet/>
      <dgm:spPr/>
      <dgm:t>
        <a:bodyPr/>
        <a:lstStyle/>
        <a:p>
          <a:r>
            <a:rPr lang="en-US" dirty="0" smtClean="0"/>
            <a:t>There is a change in the effect of the level of switching on performance.</a:t>
          </a:r>
          <a:endParaRPr lang="ru-RU" dirty="0"/>
        </a:p>
      </dgm:t>
    </dgm:pt>
    <dgm:pt modelId="{11CF6D3A-D2FF-F448-A529-35388CE131D9}" type="parTrans" cxnId="{EBC5D5A2-C055-3A40-B498-1ED06B30C8BF}">
      <dgm:prSet/>
      <dgm:spPr/>
      <dgm:t>
        <a:bodyPr/>
        <a:lstStyle/>
        <a:p>
          <a:endParaRPr lang="ru-RU"/>
        </a:p>
      </dgm:t>
    </dgm:pt>
    <dgm:pt modelId="{93C7986C-53D8-4041-865E-F85A736836F2}" type="sibTrans" cxnId="{EBC5D5A2-C055-3A40-B498-1ED06B30C8BF}">
      <dgm:prSet/>
      <dgm:spPr/>
      <dgm:t>
        <a:bodyPr/>
        <a:lstStyle/>
        <a:p>
          <a:endParaRPr lang="ru-RU"/>
        </a:p>
      </dgm:t>
    </dgm:pt>
    <dgm:pt modelId="{803F67D9-44D7-4349-8D5C-100896C4FE75}" type="pres">
      <dgm:prSet presAssocID="{7A46C9AA-141E-D241-A82A-D6C3EEAA0316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67CCDD47-AA79-DC4C-A603-A27B4975298E}" type="pres">
      <dgm:prSet presAssocID="{ECEC3608-5E79-354B-87E0-804900845257}" presName="thickLine" presStyleLbl="alignNode1" presStyleIdx="0" presStyleCnt="3"/>
      <dgm:spPr/>
    </dgm:pt>
    <dgm:pt modelId="{ADF1A22B-53AE-C04C-8A68-BFFE0C384C24}" type="pres">
      <dgm:prSet presAssocID="{ECEC3608-5E79-354B-87E0-804900845257}" presName="horz1" presStyleCnt="0"/>
      <dgm:spPr/>
    </dgm:pt>
    <dgm:pt modelId="{2FF68126-B649-8841-AEFD-F0D695823543}" type="pres">
      <dgm:prSet presAssocID="{ECEC3608-5E79-354B-87E0-804900845257}" presName="tx1" presStyleLbl="revTx" presStyleIdx="0" presStyleCnt="8" custScaleX="500000" custScaleY="45862"/>
      <dgm:spPr/>
      <dgm:t>
        <a:bodyPr/>
        <a:lstStyle/>
        <a:p>
          <a:endParaRPr lang="ru-RU"/>
        </a:p>
      </dgm:t>
    </dgm:pt>
    <dgm:pt modelId="{7F3E2FB3-6DDC-9F48-A481-4BA738908B88}" type="pres">
      <dgm:prSet presAssocID="{ECEC3608-5E79-354B-87E0-804900845257}" presName="vert1" presStyleCnt="0"/>
      <dgm:spPr/>
    </dgm:pt>
    <dgm:pt modelId="{4316024B-FA5F-EC47-8433-A2C083BEE63A}" type="pres">
      <dgm:prSet presAssocID="{9B1EC6BF-CAB6-A947-86AA-7710AF9CC451}" presName="thickLine" presStyleLbl="alignNode1" presStyleIdx="1" presStyleCnt="3"/>
      <dgm:spPr/>
    </dgm:pt>
    <dgm:pt modelId="{42DB955C-8D79-6148-A930-0FDFD3D0FBE7}" type="pres">
      <dgm:prSet presAssocID="{9B1EC6BF-CAB6-A947-86AA-7710AF9CC451}" presName="horz1" presStyleCnt="0"/>
      <dgm:spPr/>
    </dgm:pt>
    <dgm:pt modelId="{CD65EBAC-A1D1-8848-8B7A-784320FDE5D8}" type="pres">
      <dgm:prSet presAssocID="{9B1EC6BF-CAB6-A947-86AA-7710AF9CC451}" presName="tx1" presStyleLbl="revTx" presStyleIdx="1" presStyleCnt="8" custScaleX="187378"/>
      <dgm:spPr/>
      <dgm:t>
        <a:bodyPr/>
        <a:lstStyle/>
        <a:p>
          <a:endParaRPr lang="ru-RU"/>
        </a:p>
      </dgm:t>
    </dgm:pt>
    <dgm:pt modelId="{27C5C6D2-6B14-A448-BBA0-42C4598AE1DF}" type="pres">
      <dgm:prSet presAssocID="{9B1EC6BF-CAB6-A947-86AA-7710AF9CC451}" presName="vert1" presStyleCnt="0"/>
      <dgm:spPr/>
    </dgm:pt>
    <dgm:pt modelId="{7ED05787-2C57-2447-BCF7-3DD30B7C0777}" type="pres">
      <dgm:prSet presAssocID="{980DAA79-64C8-B04A-971A-34E73A7CF168}" presName="vertSpace2a" presStyleCnt="0"/>
      <dgm:spPr/>
    </dgm:pt>
    <dgm:pt modelId="{B78F966D-1109-4C4D-AC0A-622453717556}" type="pres">
      <dgm:prSet presAssocID="{980DAA79-64C8-B04A-971A-34E73A7CF168}" presName="horz2" presStyleCnt="0"/>
      <dgm:spPr/>
    </dgm:pt>
    <dgm:pt modelId="{131B9EBC-671E-804D-848C-9E026BFF720D}" type="pres">
      <dgm:prSet presAssocID="{980DAA79-64C8-B04A-971A-34E73A7CF168}" presName="horzSpace2" presStyleCnt="0"/>
      <dgm:spPr/>
    </dgm:pt>
    <dgm:pt modelId="{D7461184-5460-914D-8A51-242192350C13}" type="pres">
      <dgm:prSet presAssocID="{980DAA79-64C8-B04A-971A-34E73A7CF168}" presName="tx2" presStyleLbl="revTx" presStyleIdx="2" presStyleCnt="8"/>
      <dgm:spPr/>
      <dgm:t>
        <a:bodyPr/>
        <a:lstStyle/>
        <a:p>
          <a:endParaRPr lang="ru-RU"/>
        </a:p>
      </dgm:t>
    </dgm:pt>
    <dgm:pt modelId="{FEA53048-6478-B54B-A37B-19B24F2413FD}" type="pres">
      <dgm:prSet presAssocID="{980DAA79-64C8-B04A-971A-34E73A7CF168}" presName="vert2" presStyleCnt="0"/>
      <dgm:spPr/>
    </dgm:pt>
    <dgm:pt modelId="{16FE831C-8B78-9D44-9196-1F0CA30D4C11}" type="pres">
      <dgm:prSet presAssocID="{980DAA79-64C8-B04A-971A-34E73A7CF168}" presName="thinLine2b" presStyleLbl="callout" presStyleIdx="0" presStyleCnt="5"/>
      <dgm:spPr/>
    </dgm:pt>
    <dgm:pt modelId="{6A0F64D2-E0C1-F249-A5E7-FB0D97E064D2}" type="pres">
      <dgm:prSet presAssocID="{980DAA79-64C8-B04A-971A-34E73A7CF168}" presName="vertSpace2b" presStyleCnt="0"/>
      <dgm:spPr/>
    </dgm:pt>
    <dgm:pt modelId="{B9BF3BF6-B010-9740-A911-7A878921A509}" type="pres">
      <dgm:prSet presAssocID="{CA0A84B2-4E12-9743-9697-67A85C471636}" presName="horz2" presStyleCnt="0"/>
      <dgm:spPr/>
    </dgm:pt>
    <dgm:pt modelId="{BBB24D9A-0DE7-B446-ADDA-5E91D25DD0C0}" type="pres">
      <dgm:prSet presAssocID="{CA0A84B2-4E12-9743-9697-67A85C471636}" presName="horzSpace2" presStyleCnt="0"/>
      <dgm:spPr/>
    </dgm:pt>
    <dgm:pt modelId="{B19934D6-D0C6-7044-B28F-4EC63B9FFFE4}" type="pres">
      <dgm:prSet presAssocID="{CA0A84B2-4E12-9743-9697-67A85C471636}" presName="tx2" presStyleLbl="revTx" presStyleIdx="3" presStyleCnt="8"/>
      <dgm:spPr/>
      <dgm:t>
        <a:bodyPr/>
        <a:lstStyle/>
        <a:p>
          <a:endParaRPr lang="ru-RU"/>
        </a:p>
      </dgm:t>
    </dgm:pt>
    <dgm:pt modelId="{4DC81D8E-BD4B-104E-B704-3171C076FAF0}" type="pres">
      <dgm:prSet presAssocID="{CA0A84B2-4E12-9743-9697-67A85C471636}" presName="vert2" presStyleCnt="0"/>
      <dgm:spPr/>
    </dgm:pt>
    <dgm:pt modelId="{573F76C0-52BA-8D42-9F57-19394988D3CC}" type="pres">
      <dgm:prSet presAssocID="{CA0A84B2-4E12-9743-9697-67A85C471636}" presName="thinLine2b" presStyleLbl="callout" presStyleIdx="1" presStyleCnt="5"/>
      <dgm:spPr/>
    </dgm:pt>
    <dgm:pt modelId="{AADCF7C5-186B-DB4A-98AD-8D78342B7CA4}" type="pres">
      <dgm:prSet presAssocID="{CA0A84B2-4E12-9743-9697-67A85C471636}" presName="vertSpace2b" presStyleCnt="0"/>
      <dgm:spPr/>
    </dgm:pt>
    <dgm:pt modelId="{3F228483-72C4-4745-BBA8-E927CF696E57}" type="pres">
      <dgm:prSet presAssocID="{9AB92363-040E-0045-A0ED-5B1CDADE2DBA}" presName="thickLine" presStyleLbl="alignNode1" presStyleIdx="2" presStyleCnt="3"/>
      <dgm:spPr/>
    </dgm:pt>
    <dgm:pt modelId="{E395977E-9528-334F-96CB-99233F9890DB}" type="pres">
      <dgm:prSet presAssocID="{9AB92363-040E-0045-A0ED-5B1CDADE2DBA}" presName="horz1" presStyleCnt="0"/>
      <dgm:spPr/>
    </dgm:pt>
    <dgm:pt modelId="{1424A64D-FA80-1A40-A36D-1B07BE3679B0}" type="pres">
      <dgm:prSet presAssocID="{9AB92363-040E-0045-A0ED-5B1CDADE2DBA}" presName="tx1" presStyleLbl="revTx" presStyleIdx="4" presStyleCnt="8" custScaleX="184267"/>
      <dgm:spPr/>
      <dgm:t>
        <a:bodyPr/>
        <a:lstStyle/>
        <a:p>
          <a:endParaRPr lang="ru-RU"/>
        </a:p>
      </dgm:t>
    </dgm:pt>
    <dgm:pt modelId="{B7815570-5650-F642-854C-822A5524582B}" type="pres">
      <dgm:prSet presAssocID="{9AB92363-040E-0045-A0ED-5B1CDADE2DBA}" presName="vert1" presStyleCnt="0"/>
      <dgm:spPr/>
    </dgm:pt>
    <dgm:pt modelId="{4F722739-A453-4946-907F-886A795DA468}" type="pres">
      <dgm:prSet presAssocID="{9693E73D-4F99-F042-8D37-B2E3758A2A83}" presName="vertSpace2a" presStyleCnt="0"/>
      <dgm:spPr/>
    </dgm:pt>
    <dgm:pt modelId="{0ACEFCB6-58A7-2D43-A9F3-D83B6B9CE793}" type="pres">
      <dgm:prSet presAssocID="{9693E73D-4F99-F042-8D37-B2E3758A2A83}" presName="horz2" presStyleCnt="0"/>
      <dgm:spPr/>
    </dgm:pt>
    <dgm:pt modelId="{1868CFC9-EA56-8F4A-BCC9-106074E2CCB2}" type="pres">
      <dgm:prSet presAssocID="{9693E73D-4F99-F042-8D37-B2E3758A2A83}" presName="horzSpace2" presStyleCnt="0"/>
      <dgm:spPr/>
    </dgm:pt>
    <dgm:pt modelId="{A5BEDB1E-7E99-914D-8482-0BB447C7B1F5}" type="pres">
      <dgm:prSet presAssocID="{9693E73D-4F99-F042-8D37-B2E3758A2A83}" presName="tx2" presStyleLbl="revTx" presStyleIdx="5" presStyleCnt="8"/>
      <dgm:spPr/>
      <dgm:t>
        <a:bodyPr/>
        <a:lstStyle/>
        <a:p>
          <a:endParaRPr lang="ru-RU"/>
        </a:p>
      </dgm:t>
    </dgm:pt>
    <dgm:pt modelId="{CFCFCF31-F52C-3F47-9EB9-CB072B4BE9C0}" type="pres">
      <dgm:prSet presAssocID="{9693E73D-4F99-F042-8D37-B2E3758A2A83}" presName="vert2" presStyleCnt="0"/>
      <dgm:spPr/>
    </dgm:pt>
    <dgm:pt modelId="{9D442B71-A0DA-0742-A1E3-301A32B40F4D}" type="pres">
      <dgm:prSet presAssocID="{9693E73D-4F99-F042-8D37-B2E3758A2A83}" presName="thinLine2b" presStyleLbl="callout" presStyleIdx="2" presStyleCnt="5"/>
      <dgm:spPr/>
    </dgm:pt>
    <dgm:pt modelId="{56B580BC-CAF1-8347-BBFF-9E073920FCDF}" type="pres">
      <dgm:prSet presAssocID="{9693E73D-4F99-F042-8D37-B2E3758A2A83}" presName="vertSpace2b" presStyleCnt="0"/>
      <dgm:spPr/>
    </dgm:pt>
    <dgm:pt modelId="{9BCDBC41-1E01-7045-AB40-DBF3A0893AE5}" type="pres">
      <dgm:prSet presAssocID="{2AAA34EF-CF2D-5A48-895D-9A28EF3FB42F}" presName="horz2" presStyleCnt="0"/>
      <dgm:spPr/>
    </dgm:pt>
    <dgm:pt modelId="{FF2B46A8-F82B-434D-BD66-890F42CFEE6F}" type="pres">
      <dgm:prSet presAssocID="{2AAA34EF-CF2D-5A48-895D-9A28EF3FB42F}" presName="horzSpace2" presStyleCnt="0"/>
      <dgm:spPr/>
    </dgm:pt>
    <dgm:pt modelId="{17FE8CCE-F60B-D749-9848-F53C8CFE368E}" type="pres">
      <dgm:prSet presAssocID="{2AAA34EF-CF2D-5A48-895D-9A28EF3FB42F}" presName="tx2" presStyleLbl="revTx" presStyleIdx="6" presStyleCnt="8"/>
      <dgm:spPr/>
      <dgm:t>
        <a:bodyPr/>
        <a:lstStyle/>
        <a:p>
          <a:endParaRPr lang="ru-RU"/>
        </a:p>
      </dgm:t>
    </dgm:pt>
    <dgm:pt modelId="{E0AE7C0D-664C-5A4B-9602-34CF08F4E047}" type="pres">
      <dgm:prSet presAssocID="{2AAA34EF-CF2D-5A48-895D-9A28EF3FB42F}" presName="vert2" presStyleCnt="0"/>
      <dgm:spPr/>
    </dgm:pt>
    <dgm:pt modelId="{0FB5FB2B-A99C-9A43-B625-DE5816E1B1AD}" type="pres">
      <dgm:prSet presAssocID="{2AAA34EF-CF2D-5A48-895D-9A28EF3FB42F}" presName="thinLine2b" presStyleLbl="callout" presStyleIdx="3" presStyleCnt="5"/>
      <dgm:spPr/>
    </dgm:pt>
    <dgm:pt modelId="{211BF534-C248-5C42-BFEC-5B5586B567C5}" type="pres">
      <dgm:prSet presAssocID="{2AAA34EF-CF2D-5A48-895D-9A28EF3FB42F}" presName="vertSpace2b" presStyleCnt="0"/>
      <dgm:spPr/>
    </dgm:pt>
    <dgm:pt modelId="{DE3BFF03-23D0-344D-BC7D-7D9A3A721B52}" type="pres">
      <dgm:prSet presAssocID="{E0C2CE6E-0D42-B844-94E2-54B17939E41E}" presName="horz2" presStyleCnt="0"/>
      <dgm:spPr/>
    </dgm:pt>
    <dgm:pt modelId="{76B5A3D6-FD2D-6F4C-92F3-5DD6EB1D647C}" type="pres">
      <dgm:prSet presAssocID="{E0C2CE6E-0D42-B844-94E2-54B17939E41E}" presName="horzSpace2" presStyleCnt="0"/>
      <dgm:spPr/>
    </dgm:pt>
    <dgm:pt modelId="{33FF3A21-0AEC-8D4E-AC96-086B770D331F}" type="pres">
      <dgm:prSet presAssocID="{E0C2CE6E-0D42-B844-94E2-54B17939E41E}" presName="tx2" presStyleLbl="revTx" presStyleIdx="7" presStyleCnt="8"/>
      <dgm:spPr/>
      <dgm:t>
        <a:bodyPr/>
        <a:lstStyle/>
        <a:p>
          <a:endParaRPr lang="ru-RU"/>
        </a:p>
      </dgm:t>
    </dgm:pt>
    <dgm:pt modelId="{64F87C56-1554-404F-BBBE-659C59EA1CE3}" type="pres">
      <dgm:prSet presAssocID="{E0C2CE6E-0D42-B844-94E2-54B17939E41E}" presName="vert2" presStyleCnt="0"/>
      <dgm:spPr/>
    </dgm:pt>
    <dgm:pt modelId="{DD1F543F-FA38-D74C-A941-C6ADFCEE153D}" type="pres">
      <dgm:prSet presAssocID="{E0C2CE6E-0D42-B844-94E2-54B17939E41E}" presName="thinLine2b" presStyleLbl="callout" presStyleIdx="4" presStyleCnt="5"/>
      <dgm:spPr/>
    </dgm:pt>
    <dgm:pt modelId="{A8D03AA6-1F30-9B4E-A1B1-8C1FEB344031}" type="pres">
      <dgm:prSet presAssocID="{E0C2CE6E-0D42-B844-94E2-54B17939E41E}" presName="vertSpace2b" presStyleCnt="0"/>
      <dgm:spPr/>
    </dgm:pt>
  </dgm:ptLst>
  <dgm:cxnLst>
    <dgm:cxn modelId="{4E4B498D-99D5-EA44-BDEC-45A69E224E5F}" srcId="{9B1EC6BF-CAB6-A947-86AA-7710AF9CC451}" destId="{980DAA79-64C8-B04A-971A-34E73A7CF168}" srcOrd="0" destOrd="0" parTransId="{5284BB14-C52E-0D43-9E82-321F9DCAF4B6}" sibTransId="{6EE5B5EB-4CFA-2843-A2B4-412A296E5017}"/>
    <dgm:cxn modelId="{A93D23A4-C90F-5D42-A92B-7774FC7BEC6B}" type="presOf" srcId="{9B1EC6BF-CAB6-A947-86AA-7710AF9CC451}" destId="{CD65EBAC-A1D1-8848-8B7A-784320FDE5D8}" srcOrd="0" destOrd="0" presId="urn:microsoft.com/office/officeart/2008/layout/LinedList"/>
    <dgm:cxn modelId="{0F81F2CE-E612-C24A-A6DD-3E88E594B497}" srcId="{9AB92363-040E-0045-A0ED-5B1CDADE2DBA}" destId="{9693E73D-4F99-F042-8D37-B2E3758A2A83}" srcOrd="0" destOrd="0" parTransId="{A6E6AE68-5770-0546-AD74-1AC4DD91E467}" sibTransId="{861A16C9-276F-5F41-86FD-DBF5E5922F66}"/>
    <dgm:cxn modelId="{6B720927-9CAB-844B-9F68-D46A90C80B5E}" type="presOf" srcId="{7A46C9AA-141E-D241-A82A-D6C3EEAA0316}" destId="{803F67D9-44D7-4349-8D5C-100896C4FE75}" srcOrd="0" destOrd="0" presId="urn:microsoft.com/office/officeart/2008/layout/LinedList"/>
    <dgm:cxn modelId="{5CFD0752-F43C-F84B-A294-20554350FEE0}" type="presOf" srcId="{9693E73D-4F99-F042-8D37-B2E3758A2A83}" destId="{A5BEDB1E-7E99-914D-8482-0BB447C7B1F5}" srcOrd="0" destOrd="0" presId="urn:microsoft.com/office/officeart/2008/layout/LinedList"/>
    <dgm:cxn modelId="{21059EA9-10E4-BB4B-A702-66DC5FE59409}" type="presOf" srcId="{E0C2CE6E-0D42-B844-94E2-54B17939E41E}" destId="{33FF3A21-0AEC-8D4E-AC96-086B770D331F}" srcOrd="0" destOrd="0" presId="urn:microsoft.com/office/officeart/2008/layout/LinedList"/>
    <dgm:cxn modelId="{1C0FA4FA-81D7-FB45-89D6-249709A2247E}" srcId="{7A46C9AA-141E-D241-A82A-D6C3EEAA0316}" destId="{9AB92363-040E-0045-A0ED-5B1CDADE2DBA}" srcOrd="2" destOrd="0" parTransId="{96CCE63D-23DE-6847-93C8-E57738FF144A}" sibTransId="{95B1AEDE-41E3-A446-89F2-DC09A64AC3EB}"/>
    <dgm:cxn modelId="{0DA690B3-1FF5-6B40-BA24-3442E9CF3D43}" srcId="{9AB92363-040E-0045-A0ED-5B1CDADE2DBA}" destId="{2AAA34EF-CF2D-5A48-895D-9A28EF3FB42F}" srcOrd="1" destOrd="0" parTransId="{ADC7F288-908F-8745-ADA0-E400A4B81278}" sibTransId="{C6AA152E-A538-9B45-AD25-16ACE7A66949}"/>
    <dgm:cxn modelId="{303DD3C6-4A65-7840-AD80-97664B835995}" type="presOf" srcId="{CA0A84B2-4E12-9743-9697-67A85C471636}" destId="{B19934D6-D0C6-7044-B28F-4EC63B9FFFE4}" srcOrd="0" destOrd="0" presId="urn:microsoft.com/office/officeart/2008/layout/LinedList"/>
    <dgm:cxn modelId="{066BEA11-FA45-5A44-9F2A-324A982B1745}" type="presOf" srcId="{ECEC3608-5E79-354B-87E0-804900845257}" destId="{2FF68126-B649-8841-AEFD-F0D695823543}" srcOrd="0" destOrd="0" presId="urn:microsoft.com/office/officeart/2008/layout/LinedList"/>
    <dgm:cxn modelId="{EBC5D5A2-C055-3A40-B498-1ED06B30C8BF}" srcId="{9AB92363-040E-0045-A0ED-5B1CDADE2DBA}" destId="{E0C2CE6E-0D42-B844-94E2-54B17939E41E}" srcOrd="2" destOrd="0" parTransId="{11CF6D3A-D2FF-F448-A529-35388CE131D9}" sibTransId="{93C7986C-53D8-4041-865E-F85A736836F2}"/>
    <dgm:cxn modelId="{852A70ED-6D5B-454C-AE5A-404A8DE15653}" type="presOf" srcId="{9AB92363-040E-0045-A0ED-5B1CDADE2DBA}" destId="{1424A64D-FA80-1A40-A36D-1B07BE3679B0}" srcOrd="0" destOrd="0" presId="urn:microsoft.com/office/officeart/2008/layout/LinedList"/>
    <dgm:cxn modelId="{4F16C466-8DAC-A04E-B28D-66DEB4330CD8}" type="presOf" srcId="{980DAA79-64C8-B04A-971A-34E73A7CF168}" destId="{D7461184-5460-914D-8A51-242192350C13}" srcOrd="0" destOrd="0" presId="urn:microsoft.com/office/officeart/2008/layout/LinedList"/>
    <dgm:cxn modelId="{D776023B-FACD-574E-BBF8-9863121A1D9C}" srcId="{7A46C9AA-141E-D241-A82A-D6C3EEAA0316}" destId="{ECEC3608-5E79-354B-87E0-804900845257}" srcOrd="0" destOrd="0" parTransId="{B25DBEFF-E688-9749-82BA-C849EA79AE94}" sibTransId="{941314BE-0A39-BC41-93F8-30FEA28DBB91}"/>
    <dgm:cxn modelId="{0D644ADA-1846-4A4E-8A35-EF257962EA9E}" srcId="{9B1EC6BF-CAB6-A947-86AA-7710AF9CC451}" destId="{CA0A84B2-4E12-9743-9697-67A85C471636}" srcOrd="1" destOrd="0" parTransId="{73B35851-C334-3545-B97E-56772DE670CC}" sibTransId="{B0551895-F9D8-6E46-A684-77A54AC82026}"/>
    <dgm:cxn modelId="{E8B99700-8D9F-7D4D-8DB9-47D2ADD767B5}" type="presOf" srcId="{2AAA34EF-CF2D-5A48-895D-9A28EF3FB42F}" destId="{17FE8CCE-F60B-D749-9848-F53C8CFE368E}" srcOrd="0" destOrd="0" presId="urn:microsoft.com/office/officeart/2008/layout/LinedList"/>
    <dgm:cxn modelId="{05DF0F57-7BDE-BA4A-929F-7ADDBEB5A9E0}" srcId="{7A46C9AA-141E-D241-A82A-D6C3EEAA0316}" destId="{9B1EC6BF-CAB6-A947-86AA-7710AF9CC451}" srcOrd="1" destOrd="0" parTransId="{D739C098-7C1B-F44D-B86D-2EEEFE3A1B33}" sibTransId="{331BBE3B-78E4-1244-8B10-BE02FFF22880}"/>
    <dgm:cxn modelId="{C99C8E1B-CE1C-7F44-95ED-C0A50317C911}" type="presParOf" srcId="{803F67D9-44D7-4349-8D5C-100896C4FE75}" destId="{67CCDD47-AA79-DC4C-A603-A27B4975298E}" srcOrd="0" destOrd="0" presId="urn:microsoft.com/office/officeart/2008/layout/LinedList"/>
    <dgm:cxn modelId="{BCD9A3EF-8543-6946-9EE3-0B497AA5B97E}" type="presParOf" srcId="{803F67D9-44D7-4349-8D5C-100896C4FE75}" destId="{ADF1A22B-53AE-C04C-8A68-BFFE0C384C24}" srcOrd="1" destOrd="0" presId="urn:microsoft.com/office/officeart/2008/layout/LinedList"/>
    <dgm:cxn modelId="{ECDA0131-E083-704D-A61A-997BD608251F}" type="presParOf" srcId="{ADF1A22B-53AE-C04C-8A68-BFFE0C384C24}" destId="{2FF68126-B649-8841-AEFD-F0D695823543}" srcOrd="0" destOrd="0" presId="urn:microsoft.com/office/officeart/2008/layout/LinedList"/>
    <dgm:cxn modelId="{31DEB732-97B3-2A4A-8325-7B142F258153}" type="presParOf" srcId="{ADF1A22B-53AE-C04C-8A68-BFFE0C384C24}" destId="{7F3E2FB3-6DDC-9F48-A481-4BA738908B88}" srcOrd="1" destOrd="0" presId="urn:microsoft.com/office/officeart/2008/layout/LinedList"/>
    <dgm:cxn modelId="{5181582C-D179-D546-98CF-F241021E89A6}" type="presParOf" srcId="{803F67D9-44D7-4349-8D5C-100896C4FE75}" destId="{4316024B-FA5F-EC47-8433-A2C083BEE63A}" srcOrd="2" destOrd="0" presId="urn:microsoft.com/office/officeart/2008/layout/LinedList"/>
    <dgm:cxn modelId="{B7EC7500-F252-E448-8F2D-D521887171E3}" type="presParOf" srcId="{803F67D9-44D7-4349-8D5C-100896C4FE75}" destId="{42DB955C-8D79-6148-A930-0FDFD3D0FBE7}" srcOrd="3" destOrd="0" presId="urn:microsoft.com/office/officeart/2008/layout/LinedList"/>
    <dgm:cxn modelId="{720336A2-8E79-2040-95AF-5DC2B0A8B8E5}" type="presParOf" srcId="{42DB955C-8D79-6148-A930-0FDFD3D0FBE7}" destId="{CD65EBAC-A1D1-8848-8B7A-784320FDE5D8}" srcOrd="0" destOrd="0" presId="urn:microsoft.com/office/officeart/2008/layout/LinedList"/>
    <dgm:cxn modelId="{7026DE7F-D915-CD4E-AA4D-64710764926F}" type="presParOf" srcId="{42DB955C-8D79-6148-A930-0FDFD3D0FBE7}" destId="{27C5C6D2-6B14-A448-BBA0-42C4598AE1DF}" srcOrd="1" destOrd="0" presId="urn:microsoft.com/office/officeart/2008/layout/LinedList"/>
    <dgm:cxn modelId="{CCE457C8-18CF-5B4A-8A3D-C45EBD768CBD}" type="presParOf" srcId="{27C5C6D2-6B14-A448-BBA0-42C4598AE1DF}" destId="{7ED05787-2C57-2447-BCF7-3DD30B7C0777}" srcOrd="0" destOrd="0" presId="urn:microsoft.com/office/officeart/2008/layout/LinedList"/>
    <dgm:cxn modelId="{43BED455-FE20-904F-84B6-D1164819B0C5}" type="presParOf" srcId="{27C5C6D2-6B14-A448-BBA0-42C4598AE1DF}" destId="{B78F966D-1109-4C4D-AC0A-622453717556}" srcOrd="1" destOrd="0" presId="urn:microsoft.com/office/officeart/2008/layout/LinedList"/>
    <dgm:cxn modelId="{B050E054-9740-CC47-9C0B-C060BEA879B5}" type="presParOf" srcId="{B78F966D-1109-4C4D-AC0A-622453717556}" destId="{131B9EBC-671E-804D-848C-9E026BFF720D}" srcOrd="0" destOrd="0" presId="urn:microsoft.com/office/officeart/2008/layout/LinedList"/>
    <dgm:cxn modelId="{1113A4CD-4E0B-A847-99C5-D64A7EF681C0}" type="presParOf" srcId="{B78F966D-1109-4C4D-AC0A-622453717556}" destId="{D7461184-5460-914D-8A51-242192350C13}" srcOrd="1" destOrd="0" presId="urn:microsoft.com/office/officeart/2008/layout/LinedList"/>
    <dgm:cxn modelId="{B2418B56-C4C3-AF4B-AFA8-74151E1B01ED}" type="presParOf" srcId="{B78F966D-1109-4C4D-AC0A-622453717556}" destId="{FEA53048-6478-B54B-A37B-19B24F2413FD}" srcOrd="2" destOrd="0" presId="urn:microsoft.com/office/officeart/2008/layout/LinedList"/>
    <dgm:cxn modelId="{5A2185D2-81F5-B641-B471-56496366B1BD}" type="presParOf" srcId="{27C5C6D2-6B14-A448-BBA0-42C4598AE1DF}" destId="{16FE831C-8B78-9D44-9196-1F0CA30D4C11}" srcOrd="2" destOrd="0" presId="urn:microsoft.com/office/officeart/2008/layout/LinedList"/>
    <dgm:cxn modelId="{7FDE3B49-078E-1846-B9A3-51D86E9C7C38}" type="presParOf" srcId="{27C5C6D2-6B14-A448-BBA0-42C4598AE1DF}" destId="{6A0F64D2-E0C1-F249-A5E7-FB0D97E064D2}" srcOrd="3" destOrd="0" presId="urn:microsoft.com/office/officeart/2008/layout/LinedList"/>
    <dgm:cxn modelId="{17315970-979E-104D-8CE3-9AA9CADE22B5}" type="presParOf" srcId="{27C5C6D2-6B14-A448-BBA0-42C4598AE1DF}" destId="{B9BF3BF6-B010-9740-A911-7A878921A509}" srcOrd="4" destOrd="0" presId="urn:microsoft.com/office/officeart/2008/layout/LinedList"/>
    <dgm:cxn modelId="{718514BC-C925-3645-AA34-9E98BD8B49B8}" type="presParOf" srcId="{B9BF3BF6-B010-9740-A911-7A878921A509}" destId="{BBB24D9A-0DE7-B446-ADDA-5E91D25DD0C0}" srcOrd="0" destOrd="0" presId="urn:microsoft.com/office/officeart/2008/layout/LinedList"/>
    <dgm:cxn modelId="{B0B5E975-3294-6849-89F7-A05421B088F8}" type="presParOf" srcId="{B9BF3BF6-B010-9740-A911-7A878921A509}" destId="{B19934D6-D0C6-7044-B28F-4EC63B9FFFE4}" srcOrd="1" destOrd="0" presId="urn:microsoft.com/office/officeart/2008/layout/LinedList"/>
    <dgm:cxn modelId="{69A99E5A-F0CD-D949-897B-5BAC59FE7C60}" type="presParOf" srcId="{B9BF3BF6-B010-9740-A911-7A878921A509}" destId="{4DC81D8E-BD4B-104E-B704-3171C076FAF0}" srcOrd="2" destOrd="0" presId="urn:microsoft.com/office/officeart/2008/layout/LinedList"/>
    <dgm:cxn modelId="{C5260D19-FDD2-5F4D-8420-B0A97FC2E946}" type="presParOf" srcId="{27C5C6D2-6B14-A448-BBA0-42C4598AE1DF}" destId="{573F76C0-52BA-8D42-9F57-19394988D3CC}" srcOrd="5" destOrd="0" presId="urn:microsoft.com/office/officeart/2008/layout/LinedList"/>
    <dgm:cxn modelId="{C8652DB7-4A79-B640-9AE7-0706D9FD4ED2}" type="presParOf" srcId="{27C5C6D2-6B14-A448-BBA0-42C4598AE1DF}" destId="{AADCF7C5-186B-DB4A-98AD-8D78342B7CA4}" srcOrd="6" destOrd="0" presId="urn:microsoft.com/office/officeart/2008/layout/LinedList"/>
    <dgm:cxn modelId="{F718AEEA-57D1-374D-98CF-B494E83E8F8E}" type="presParOf" srcId="{803F67D9-44D7-4349-8D5C-100896C4FE75}" destId="{3F228483-72C4-4745-BBA8-E927CF696E57}" srcOrd="4" destOrd="0" presId="urn:microsoft.com/office/officeart/2008/layout/LinedList"/>
    <dgm:cxn modelId="{71AAC2B6-7A1C-9049-B35F-4433327F0B00}" type="presParOf" srcId="{803F67D9-44D7-4349-8D5C-100896C4FE75}" destId="{E395977E-9528-334F-96CB-99233F9890DB}" srcOrd="5" destOrd="0" presId="urn:microsoft.com/office/officeart/2008/layout/LinedList"/>
    <dgm:cxn modelId="{4349FF4D-C22E-2E43-AFAC-4DE28D47F915}" type="presParOf" srcId="{E395977E-9528-334F-96CB-99233F9890DB}" destId="{1424A64D-FA80-1A40-A36D-1B07BE3679B0}" srcOrd="0" destOrd="0" presId="urn:microsoft.com/office/officeart/2008/layout/LinedList"/>
    <dgm:cxn modelId="{6799E6C0-5C17-5944-A72D-FE2D297C17E7}" type="presParOf" srcId="{E395977E-9528-334F-96CB-99233F9890DB}" destId="{B7815570-5650-F642-854C-822A5524582B}" srcOrd="1" destOrd="0" presId="urn:microsoft.com/office/officeart/2008/layout/LinedList"/>
    <dgm:cxn modelId="{19C1CCF4-4379-6140-9B92-1235C4663D46}" type="presParOf" srcId="{B7815570-5650-F642-854C-822A5524582B}" destId="{4F722739-A453-4946-907F-886A795DA468}" srcOrd="0" destOrd="0" presId="urn:microsoft.com/office/officeart/2008/layout/LinedList"/>
    <dgm:cxn modelId="{6EA6BA34-BF53-C549-A376-17D93F0E0C93}" type="presParOf" srcId="{B7815570-5650-F642-854C-822A5524582B}" destId="{0ACEFCB6-58A7-2D43-A9F3-D83B6B9CE793}" srcOrd="1" destOrd="0" presId="urn:microsoft.com/office/officeart/2008/layout/LinedList"/>
    <dgm:cxn modelId="{CB8292CE-DB31-4C44-B729-FD9D5DB7172A}" type="presParOf" srcId="{0ACEFCB6-58A7-2D43-A9F3-D83B6B9CE793}" destId="{1868CFC9-EA56-8F4A-BCC9-106074E2CCB2}" srcOrd="0" destOrd="0" presId="urn:microsoft.com/office/officeart/2008/layout/LinedList"/>
    <dgm:cxn modelId="{A246F44E-CFFD-8E4E-968B-2F0C52D6C10C}" type="presParOf" srcId="{0ACEFCB6-58A7-2D43-A9F3-D83B6B9CE793}" destId="{A5BEDB1E-7E99-914D-8482-0BB447C7B1F5}" srcOrd="1" destOrd="0" presId="urn:microsoft.com/office/officeart/2008/layout/LinedList"/>
    <dgm:cxn modelId="{C6B3ACCA-429C-6349-B12E-9A6E60AE4FF6}" type="presParOf" srcId="{0ACEFCB6-58A7-2D43-A9F3-D83B6B9CE793}" destId="{CFCFCF31-F52C-3F47-9EB9-CB072B4BE9C0}" srcOrd="2" destOrd="0" presId="urn:microsoft.com/office/officeart/2008/layout/LinedList"/>
    <dgm:cxn modelId="{947E6DC6-921A-F446-A2DA-BB2AEC503050}" type="presParOf" srcId="{B7815570-5650-F642-854C-822A5524582B}" destId="{9D442B71-A0DA-0742-A1E3-301A32B40F4D}" srcOrd="2" destOrd="0" presId="urn:microsoft.com/office/officeart/2008/layout/LinedList"/>
    <dgm:cxn modelId="{96FE3E1D-B457-004D-AE13-9838EDA12B30}" type="presParOf" srcId="{B7815570-5650-F642-854C-822A5524582B}" destId="{56B580BC-CAF1-8347-BBFF-9E073920FCDF}" srcOrd="3" destOrd="0" presId="urn:microsoft.com/office/officeart/2008/layout/LinedList"/>
    <dgm:cxn modelId="{23781E0E-0235-5D46-8521-1A47543177C1}" type="presParOf" srcId="{B7815570-5650-F642-854C-822A5524582B}" destId="{9BCDBC41-1E01-7045-AB40-DBF3A0893AE5}" srcOrd="4" destOrd="0" presId="urn:microsoft.com/office/officeart/2008/layout/LinedList"/>
    <dgm:cxn modelId="{D3E7A0E4-E7CC-2E4B-A8BA-EC47BFE4CB28}" type="presParOf" srcId="{9BCDBC41-1E01-7045-AB40-DBF3A0893AE5}" destId="{FF2B46A8-F82B-434D-BD66-890F42CFEE6F}" srcOrd="0" destOrd="0" presId="urn:microsoft.com/office/officeart/2008/layout/LinedList"/>
    <dgm:cxn modelId="{65956E82-06ED-0749-B84E-7E61F236E301}" type="presParOf" srcId="{9BCDBC41-1E01-7045-AB40-DBF3A0893AE5}" destId="{17FE8CCE-F60B-D749-9848-F53C8CFE368E}" srcOrd="1" destOrd="0" presId="urn:microsoft.com/office/officeart/2008/layout/LinedList"/>
    <dgm:cxn modelId="{83B8F856-DAF2-2946-8D26-F5D6B0DD3D05}" type="presParOf" srcId="{9BCDBC41-1E01-7045-AB40-DBF3A0893AE5}" destId="{E0AE7C0D-664C-5A4B-9602-34CF08F4E047}" srcOrd="2" destOrd="0" presId="urn:microsoft.com/office/officeart/2008/layout/LinedList"/>
    <dgm:cxn modelId="{6D1A845A-2FFE-A246-B6D6-14F8961A7A95}" type="presParOf" srcId="{B7815570-5650-F642-854C-822A5524582B}" destId="{0FB5FB2B-A99C-9A43-B625-DE5816E1B1AD}" srcOrd="5" destOrd="0" presId="urn:microsoft.com/office/officeart/2008/layout/LinedList"/>
    <dgm:cxn modelId="{5FBF417D-635B-2B4B-9DCA-6462878465D4}" type="presParOf" srcId="{B7815570-5650-F642-854C-822A5524582B}" destId="{211BF534-C248-5C42-BFEC-5B5586B567C5}" srcOrd="6" destOrd="0" presId="urn:microsoft.com/office/officeart/2008/layout/LinedList"/>
    <dgm:cxn modelId="{FD8A848D-35FA-8B44-A1EE-CF90ECF6C3EA}" type="presParOf" srcId="{B7815570-5650-F642-854C-822A5524582B}" destId="{DE3BFF03-23D0-344D-BC7D-7D9A3A721B52}" srcOrd="7" destOrd="0" presId="urn:microsoft.com/office/officeart/2008/layout/LinedList"/>
    <dgm:cxn modelId="{DADAEF31-ADD3-DA4C-B1E4-63F757F2B1E5}" type="presParOf" srcId="{DE3BFF03-23D0-344D-BC7D-7D9A3A721B52}" destId="{76B5A3D6-FD2D-6F4C-92F3-5DD6EB1D647C}" srcOrd="0" destOrd="0" presId="urn:microsoft.com/office/officeart/2008/layout/LinedList"/>
    <dgm:cxn modelId="{3C80A395-26BB-BC49-A310-7E18359B204D}" type="presParOf" srcId="{DE3BFF03-23D0-344D-BC7D-7D9A3A721B52}" destId="{33FF3A21-0AEC-8D4E-AC96-086B770D331F}" srcOrd="1" destOrd="0" presId="urn:microsoft.com/office/officeart/2008/layout/LinedList"/>
    <dgm:cxn modelId="{638E0F69-4321-7744-B1A7-770D2A29E119}" type="presParOf" srcId="{DE3BFF03-23D0-344D-BC7D-7D9A3A721B52}" destId="{64F87C56-1554-404F-BBBE-659C59EA1CE3}" srcOrd="2" destOrd="0" presId="urn:microsoft.com/office/officeart/2008/layout/LinedList"/>
    <dgm:cxn modelId="{4432D575-38E3-D242-9DAC-A4381D1EBE62}" type="presParOf" srcId="{B7815570-5650-F642-854C-822A5524582B}" destId="{DD1F543F-FA38-D74C-A941-C6ADFCEE153D}" srcOrd="8" destOrd="0" presId="urn:microsoft.com/office/officeart/2008/layout/LinedList"/>
    <dgm:cxn modelId="{13AD441F-9401-8944-9BF6-2E3DE4F7AB16}" type="presParOf" srcId="{B7815570-5650-F642-854C-822A5524582B}" destId="{A8D03AA6-1F30-9B4E-A1B1-8C1FEB344031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A46C9AA-141E-D241-A82A-D6C3EEAA0316}" type="doc">
      <dgm:prSet loTypeId="urn:microsoft.com/office/officeart/2008/layout/LinedList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2C488F0-8E2D-2A48-A967-A7BAD1AC65F8}">
      <dgm:prSet/>
      <dgm:spPr/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Still</a:t>
          </a:r>
          <a:r>
            <a:rPr lang="en-US" b="1" dirty="0" smtClean="0">
              <a:solidFill>
                <a:srgbClr val="FF0000"/>
              </a:solidFill>
            </a:rPr>
            <a:t>, internal factors are relevant to provide sufficient level of return from the innovative strategy </a:t>
          </a:r>
        </a:p>
        <a:p>
          <a:r>
            <a:rPr lang="en-US" dirty="0" smtClean="0"/>
            <a:t>(is coherent with the theoretical findings set by Shakina et al, 2016)</a:t>
          </a:r>
          <a:endParaRPr lang="ru-RU" dirty="0"/>
        </a:p>
      </dgm:t>
    </dgm:pt>
    <dgm:pt modelId="{4FD4EF3B-DD5C-DC4E-AC96-2A7236FF291D}" type="parTrans" cxnId="{B20333C2-879E-A94E-A3D1-B4201D577844}">
      <dgm:prSet/>
      <dgm:spPr/>
      <dgm:t>
        <a:bodyPr/>
        <a:lstStyle/>
        <a:p>
          <a:endParaRPr lang="ru-RU"/>
        </a:p>
      </dgm:t>
    </dgm:pt>
    <dgm:pt modelId="{E272E9E6-0057-8845-91CC-0D2EC9FD5B84}" type="sibTrans" cxnId="{B20333C2-879E-A94E-A3D1-B4201D577844}">
      <dgm:prSet/>
      <dgm:spPr/>
      <dgm:t>
        <a:bodyPr/>
        <a:lstStyle/>
        <a:p>
          <a:endParaRPr lang="ru-RU"/>
        </a:p>
      </dgm:t>
    </dgm:pt>
    <dgm:pt modelId="{62AE74EC-3F9B-9C41-820B-81FC89067126}">
      <dgm:prSet/>
      <dgm:spPr/>
      <dgm:t>
        <a:bodyPr/>
        <a:lstStyle/>
        <a:p>
          <a:r>
            <a:rPr lang="en-US" dirty="0" smtClean="0"/>
            <a:t>there is a minimum required level of investment in innovations</a:t>
          </a:r>
          <a:endParaRPr lang="ru-RU" dirty="0"/>
        </a:p>
      </dgm:t>
    </dgm:pt>
    <dgm:pt modelId="{71241DCB-F69C-A241-B18A-635D3B57B3E6}" type="parTrans" cxnId="{262662B8-C64C-2546-898B-4A623280D52E}">
      <dgm:prSet/>
      <dgm:spPr/>
      <dgm:t>
        <a:bodyPr/>
        <a:lstStyle/>
        <a:p>
          <a:endParaRPr lang="ru-RU"/>
        </a:p>
      </dgm:t>
    </dgm:pt>
    <dgm:pt modelId="{711627D7-6D9A-464C-AAE8-B5A60747491D}" type="sibTrans" cxnId="{262662B8-C64C-2546-898B-4A623280D52E}">
      <dgm:prSet/>
      <dgm:spPr/>
      <dgm:t>
        <a:bodyPr/>
        <a:lstStyle/>
        <a:p>
          <a:endParaRPr lang="ru-RU"/>
        </a:p>
      </dgm:t>
    </dgm:pt>
    <dgm:pt modelId="{B41395B1-89DD-C043-B927-67B02DFB1360}">
      <dgm:prSet/>
      <dgm:spPr/>
      <dgm:t>
        <a:bodyPr/>
        <a:lstStyle/>
        <a:p>
          <a:r>
            <a:rPr lang="en-US" b="1" dirty="0" smtClean="0">
              <a:solidFill>
                <a:srgbClr val="FF0000"/>
              </a:solidFill>
            </a:rPr>
            <a:t>External shocks influence more companies decision to change their strategic behavior</a:t>
          </a:r>
          <a:endParaRPr lang="ru-RU" b="1" dirty="0">
            <a:solidFill>
              <a:srgbClr val="FF0000"/>
            </a:solidFill>
          </a:endParaRPr>
        </a:p>
      </dgm:t>
    </dgm:pt>
    <dgm:pt modelId="{3351F87E-73F8-8F4A-8F67-AA21CD6D5C6D}" type="parTrans" cxnId="{AD8C66B9-F714-6F47-99DC-697BFE259A67}">
      <dgm:prSet/>
      <dgm:spPr/>
      <dgm:t>
        <a:bodyPr/>
        <a:lstStyle/>
        <a:p>
          <a:endParaRPr lang="ru-RU"/>
        </a:p>
      </dgm:t>
    </dgm:pt>
    <dgm:pt modelId="{DA7C6F3F-5976-884C-B6CB-02B5258AB3A0}" type="sibTrans" cxnId="{AD8C66B9-F714-6F47-99DC-697BFE259A67}">
      <dgm:prSet/>
      <dgm:spPr/>
      <dgm:t>
        <a:bodyPr/>
        <a:lstStyle/>
        <a:p>
          <a:endParaRPr lang="ru-RU"/>
        </a:p>
      </dgm:t>
    </dgm:pt>
    <dgm:pt modelId="{1EB1B0D7-4FE5-404B-9446-BBE990E4E404}">
      <dgm:prSet/>
      <dgm:spPr/>
      <dgm:t>
        <a:bodyPr/>
        <a:lstStyle/>
        <a:p>
          <a:r>
            <a:rPr lang="en-US" dirty="0" smtClean="0"/>
            <a:t>in crisis companies have to invest even more to succeed with innovative strategy</a:t>
          </a:r>
          <a:endParaRPr lang="ru-RU" dirty="0"/>
        </a:p>
      </dgm:t>
    </dgm:pt>
    <dgm:pt modelId="{0B22D49D-46B9-7B49-BC84-6D0969BAACA7}" type="parTrans" cxnId="{FE0751CC-DA01-5F42-871E-3871C1EA7FD6}">
      <dgm:prSet/>
      <dgm:spPr/>
      <dgm:t>
        <a:bodyPr/>
        <a:lstStyle/>
        <a:p>
          <a:endParaRPr lang="ru-RU"/>
        </a:p>
      </dgm:t>
    </dgm:pt>
    <dgm:pt modelId="{ED5208B3-9BD1-EB40-9E76-AA6A3BDD8F6B}" type="sibTrans" cxnId="{FE0751CC-DA01-5F42-871E-3871C1EA7FD6}">
      <dgm:prSet/>
      <dgm:spPr/>
      <dgm:t>
        <a:bodyPr/>
        <a:lstStyle/>
        <a:p>
          <a:endParaRPr lang="ru-RU"/>
        </a:p>
      </dgm:t>
    </dgm:pt>
    <dgm:pt modelId="{803F67D9-44D7-4349-8D5C-100896C4FE75}" type="pres">
      <dgm:prSet presAssocID="{7A46C9AA-141E-D241-A82A-D6C3EEAA0316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804007E1-52A7-564A-BEF1-A9D47B3AB092}" type="pres">
      <dgm:prSet presAssocID="{B41395B1-89DD-C043-B927-67B02DFB1360}" presName="thickLine" presStyleLbl="alignNode1" presStyleIdx="0" presStyleCnt="2"/>
      <dgm:spPr/>
    </dgm:pt>
    <dgm:pt modelId="{3EC16FD9-8E45-BD4F-A138-1461CFA33AF9}" type="pres">
      <dgm:prSet presAssocID="{B41395B1-89DD-C043-B927-67B02DFB1360}" presName="horz1" presStyleCnt="0"/>
      <dgm:spPr/>
    </dgm:pt>
    <dgm:pt modelId="{9E202BEA-3FD6-884E-B74C-91FA43165104}" type="pres">
      <dgm:prSet presAssocID="{B41395B1-89DD-C043-B927-67B02DFB1360}" presName="tx1" presStyleLbl="revTx" presStyleIdx="0" presStyleCnt="4" custScaleX="500000"/>
      <dgm:spPr/>
      <dgm:t>
        <a:bodyPr/>
        <a:lstStyle/>
        <a:p>
          <a:endParaRPr lang="ru-RU"/>
        </a:p>
      </dgm:t>
    </dgm:pt>
    <dgm:pt modelId="{BEF3BDA4-B5BC-A349-A6FC-C3A7B647E4C1}" type="pres">
      <dgm:prSet presAssocID="{B41395B1-89DD-C043-B927-67B02DFB1360}" presName="vert1" presStyleCnt="0"/>
      <dgm:spPr/>
    </dgm:pt>
    <dgm:pt modelId="{E2C2A289-4B86-974B-B586-B2F431CCEB81}" type="pres">
      <dgm:prSet presAssocID="{A2C488F0-8E2D-2A48-A967-A7BAD1AC65F8}" presName="thickLine" presStyleLbl="alignNode1" presStyleIdx="1" presStyleCnt="2"/>
      <dgm:spPr/>
    </dgm:pt>
    <dgm:pt modelId="{568C3A61-78B0-224C-9968-84CE449186D1}" type="pres">
      <dgm:prSet presAssocID="{A2C488F0-8E2D-2A48-A967-A7BAD1AC65F8}" presName="horz1" presStyleCnt="0"/>
      <dgm:spPr/>
    </dgm:pt>
    <dgm:pt modelId="{125E73C6-9238-1249-980B-EFCE9AF77FEE}" type="pres">
      <dgm:prSet presAssocID="{A2C488F0-8E2D-2A48-A967-A7BAD1AC65F8}" presName="tx1" presStyleLbl="revTx" presStyleIdx="1" presStyleCnt="4" custScaleX="387212"/>
      <dgm:spPr/>
      <dgm:t>
        <a:bodyPr/>
        <a:lstStyle/>
        <a:p>
          <a:endParaRPr lang="ru-RU"/>
        </a:p>
      </dgm:t>
    </dgm:pt>
    <dgm:pt modelId="{55002BA7-78CD-A14F-AE88-A91A818ADAB9}" type="pres">
      <dgm:prSet presAssocID="{A2C488F0-8E2D-2A48-A967-A7BAD1AC65F8}" presName="vert1" presStyleCnt="0"/>
      <dgm:spPr/>
    </dgm:pt>
    <dgm:pt modelId="{B11A7F42-8CF8-8342-BE0C-50A3196B253F}" type="pres">
      <dgm:prSet presAssocID="{62AE74EC-3F9B-9C41-820B-81FC89067126}" presName="vertSpace2a" presStyleCnt="0"/>
      <dgm:spPr/>
    </dgm:pt>
    <dgm:pt modelId="{0307C46F-EC6D-2048-B019-E29C4F19E326}" type="pres">
      <dgm:prSet presAssocID="{62AE74EC-3F9B-9C41-820B-81FC89067126}" presName="horz2" presStyleCnt="0"/>
      <dgm:spPr/>
    </dgm:pt>
    <dgm:pt modelId="{31F014CA-B38C-964E-AF03-F06533D90F81}" type="pres">
      <dgm:prSet presAssocID="{62AE74EC-3F9B-9C41-820B-81FC89067126}" presName="horzSpace2" presStyleCnt="0"/>
      <dgm:spPr/>
    </dgm:pt>
    <dgm:pt modelId="{4CE9B719-6CA1-554B-A282-7BE472B5F99A}" type="pres">
      <dgm:prSet presAssocID="{62AE74EC-3F9B-9C41-820B-81FC89067126}" presName="tx2" presStyleLbl="revTx" presStyleIdx="2" presStyleCnt="4"/>
      <dgm:spPr/>
      <dgm:t>
        <a:bodyPr/>
        <a:lstStyle/>
        <a:p>
          <a:endParaRPr lang="ru-RU"/>
        </a:p>
      </dgm:t>
    </dgm:pt>
    <dgm:pt modelId="{C865E549-EF9E-EF46-AE49-C6B59AE4C342}" type="pres">
      <dgm:prSet presAssocID="{62AE74EC-3F9B-9C41-820B-81FC89067126}" presName="vert2" presStyleCnt="0"/>
      <dgm:spPr/>
    </dgm:pt>
    <dgm:pt modelId="{5FFFFAE4-270E-044C-8741-C099220EA0E0}" type="pres">
      <dgm:prSet presAssocID="{62AE74EC-3F9B-9C41-820B-81FC89067126}" presName="thinLine2b" presStyleLbl="callout" presStyleIdx="0" presStyleCnt="2"/>
      <dgm:spPr/>
    </dgm:pt>
    <dgm:pt modelId="{6FB782F2-F08A-4D44-B31F-85A482F297FF}" type="pres">
      <dgm:prSet presAssocID="{62AE74EC-3F9B-9C41-820B-81FC89067126}" presName="vertSpace2b" presStyleCnt="0"/>
      <dgm:spPr/>
    </dgm:pt>
    <dgm:pt modelId="{9B124F06-208E-3749-B278-13DC1687DEE5}" type="pres">
      <dgm:prSet presAssocID="{1EB1B0D7-4FE5-404B-9446-BBE990E4E404}" presName="horz2" presStyleCnt="0"/>
      <dgm:spPr/>
    </dgm:pt>
    <dgm:pt modelId="{B80B0CCE-FDC5-884D-8A97-B4B20E96FA43}" type="pres">
      <dgm:prSet presAssocID="{1EB1B0D7-4FE5-404B-9446-BBE990E4E404}" presName="horzSpace2" presStyleCnt="0"/>
      <dgm:spPr/>
    </dgm:pt>
    <dgm:pt modelId="{7C3EBF8B-18AC-024F-96F9-EC1FA48A39A9}" type="pres">
      <dgm:prSet presAssocID="{1EB1B0D7-4FE5-404B-9446-BBE990E4E404}" presName="tx2" presStyleLbl="revTx" presStyleIdx="3" presStyleCnt="4"/>
      <dgm:spPr/>
      <dgm:t>
        <a:bodyPr/>
        <a:lstStyle/>
        <a:p>
          <a:endParaRPr lang="ru-RU"/>
        </a:p>
      </dgm:t>
    </dgm:pt>
    <dgm:pt modelId="{F0CDDA0A-459E-354A-B2AF-643F9DD40A3F}" type="pres">
      <dgm:prSet presAssocID="{1EB1B0D7-4FE5-404B-9446-BBE990E4E404}" presName="vert2" presStyleCnt="0"/>
      <dgm:spPr/>
    </dgm:pt>
    <dgm:pt modelId="{2D0B4702-789C-F143-A1E0-B6F794790D65}" type="pres">
      <dgm:prSet presAssocID="{1EB1B0D7-4FE5-404B-9446-BBE990E4E404}" presName="thinLine2b" presStyleLbl="callout" presStyleIdx="1" presStyleCnt="2"/>
      <dgm:spPr/>
    </dgm:pt>
    <dgm:pt modelId="{C52ED605-90F3-1B41-AD5F-C638CDE4763E}" type="pres">
      <dgm:prSet presAssocID="{1EB1B0D7-4FE5-404B-9446-BBE990E4E404}" presName="vertSpace2b" presStyleCnt="0"/>
      <dgm:spPr/>
    </dgm:pt>
  </dgm:ptLst>
  <dgm:cxnLst>
    <dgm:cxn modelId="{980A47CD-B4C7-CF47-8600-EFA43404E252}" type="presOf" srcId="{62AE74EC-3F9B-9C41-820B-81FC89067126}" destId="{4CE9B719-6CA1-554B-A282-7BE472B5F99A}" srcOrd="0" destOrd="0" presId="urn:microsoft.com/office/officeart/2008/layout/LinedList"/>
    <dgm:cxn modelId="{262662B8-C64C-2546-898B-4A623280D52E}" srcId="{A2C488F0-8E2D-2A48-A967-A7BAD1AC65F8}" destId="{62AE74EC-3F9B-9C41-820B-81FC89067126}" srcOrd="0" destOrd="0" parTransId="{71241DCB-F69C-A241-B18A-635D3B57B3E6}" sibTransId="{711627D7-6D9A-464C-AAE8-B5A60747491D}"/>
    <dgm:cxn modelId="{B20333C2-879E-A94E-A3D1-B4201D577844}" srcId="{7A46C9AA-141E-D241-A82A-D6C3EEAA0316}" destId="{A2C488F0-8E2D-2A48-A967-A7BAD1AC65F8}" srcOrd="1" destOrd="0" parTransId="{4FD4EF3B-DD5C-DC4E-AC96-2A7236FF291D}" sibTransId="{E272E9E6-0057-8845-91CC-0D2EC9FD5B84}"/>
    <dgm:cxn modelId="{FE0751CC-DA01-5F42-871E-3871C1EA7FD6}" srcId="{A2C488F0-8E2D-2A48-A967-A7BAD1AC65F8}" destId="{1EB1B0D7-4FE5-404B-9446-BBE990E4E404}" srcOrd="1" destOrd="0" parTransId="{0B22D49D-46B9-7B49-BC84-6D0969BAACA7}" sibTransId="{ED5208B3-9BD1-EB40-9E76-AA6A3BDD8F6B}"/>
    <dgm:cxn modelId="{AD8C66B9-F714-6F47-99DC-697BFE259A67}" srcId="{7A46C9AA-141E-D241-A82A-D6C3EEAA0316}" destId="{B41395B1-89DD-C043-B927-67B02DFB1360}" srcOrd="0" destOrd="0" parTransId="{3351F87E-73F8-8F4A-8F67-AA21CD6D5C6D}" sibTransId="{DA7C6F3F-5976-884C-B6CB-02B5258AB3A0}"/>
    <dgm:cxn modelId="{5913436E-45DD-4E46-A115-998350C0A9F8}" type="presOf" srcId="{B41395B1-89DD-C043-B927-67B02DFB1360}" destId="{9E202BEA-3FD6-884E-B74C-91FA43165104}" srcOrd="0" destOrd="0" presId="urn:microsoft.com/office/officeart/2008/layout/LinedList"/>
    <dgm:cxn modelId="{BFACB6C8-91D8-C545-B80B-01FB14F0616D}" type="presOf" srcId="{A2C488F0-8E2D-2A48-A967-A7BAD1AC65F8}" destId="{125E73C6-9238-1249-980B-EFCE9AF77FEE}" srcOrd="0" destOrd="0" presId="urn:microsoft.com/office/officeart/2008/layout/LinedList"/>
    <dgm:cxn modelId="{FF4D68FD-4200-6D48-85B5-09F5826C8643}" type="presOf" srcId="{1EB1B0D7-4FE5-404B-9446-BBE990E4E404}" destId="{7C3EBF8B-18AC-024F-96F9-EC1FA48A39A9}" srcOrd="0" destOrd="0" presId="urn:microsoft.com/office/officeart/2008/layout/LinedList"/>
    <dgm:cxn modelId="{8E64ED2D-4678-D448-94ED-677E0D4A047D}" type="presOf" srcId="{7A46C9AA-141E-D241-A82A-D6C3EEAA0316}" destId="{803F67D9-44D7-4349-8D5C-100896C4FE75}" srcOrd="0" destOrd="0" presId="urn:microsoft.com/office/officeart/2008/layout/LinedList"/>
    <dgm:cxn modelId="{4D8C282A-D052-C347-8506-E88AEFCEAFDE}" type="presParOf" srcId="{803F67D9-44D7-4349-8D5C-100896C4FE75}" destId="{804007E1-52A7-564A-BEF1-A9D47B3AB092}" srcOrd="0" destOrd="0" presId="urn:microsoft.com/office/officeart/2008/layout/LinedList"/>
    <dgm:cxn modelId="{A7C73421-A44A-204F-A72E-9E4EB9AA499B}" type="presParOf" srcId="{803F67D9-44D7-4349-8D5C-100896C4FE75}" destId="{3EC16FD9-8E45-BD4F-A138-1461CFA33AF9}" srcOrd="1" destOrd="0" presId="urn:microsoft.com/office/officeart/2008/layout/LinedList"/>
    <dgm:cxn modelId="{9EB000EF-A48D-984F-AF19-BF08B7AC5C2A}" type="presParOf" srcId="{3EC16FD9-8E45-BD4F-A138-1461CFA33AF9}" destId="{9E202BEA-3FD6-884E-B74C-91FA43165104}" srcOrd="0" destOrd="0" presId="urn:microsoft.com/office/officeart/2008/layout/LinedList"/>
    <dgm:cxn modelId="{32866167-3A13-2E4A-8CC4-C07C44842D59}" type="presParOf" srcId="{3EC16FD9-8E45-BD4F-A138-1461CFA33AF9}" destId="{BEF3BDA4-B5BC-A349-A6FC-C3A7B647E4C1}" srcOrd="1" destOrd="0" presId="urn:microsoft.com/office/officeart/2008/layout/LinedList"/>
    <dgm:cxn modelId="{19234293-7AED-8948-AD8C-A299E58711F8}" type="presParOf" srcId="{803F67D9-44D7-4349-8D5C-100896C4FE75}" destId="{E2C2A289-4B86-974B-B586-B2F431CCEB81}" srcOrd="2" destOrd="0" presId="urn:microsoft.com/office/officeart/2008/layout/LinedList"/>
    <dgm:cxn modelId="{A5F0298D-0EE9-F243-A1FC-078F7EDE5B14}" type="presParOf" srcId="{803F67D9-44D7-4349-8D5C-100896C4FE75}" destId="{568C3A61-78B0-224C-9968-84CE449186D1}" srcOrd="3" destOrd="0" presId="urn:microsoft.com/office/officeart/2008/layout/LinedList"/>
    <dgm:cxn modelId="{DFB6738B-CEA3-4C4D-A71A-F21A638644A1}" type="presParOf" srcId="{568C3A61-78B0-224C-9968-84CE449186D1}" destId="{125E73C6-9238-1249-980B-EFCE9AF77FEE}" srcOrd="0" destOrd="0" presId="urn:microsoft.com/office/officeart/2008/layout/LinedList"/>
    <dgm:cxn modelId="{2285F673-8576-314A-BC4A-09BA256F8FE7}" type="presParOf" srcId="{568C3A61-78B0-224C-9968-84CE449186D1}" destId="{55002BA7-78CD-A14F-AE88-A91A818ADAB9}" srcOrd="1" destOrd="0" presId="urn:microsoft.com/office/officeart/2008/layout/LinedList"/>
    <dgm:cxn modelId="{501572BF-6D9F-4F41-8F2D-DFCBA4060A1D}" type="presParOf" srcId="{55002BA7-78CD-A14F-AE88-A91A818ADAB9}" destId="{B11A7F42-8CF8-8342-BE0C-50A3196B253F}" srcOrd="0" destOrd="0" presId="urn:microsoft.com/office/officeart/2008/layout/LinedList"/>
    <dgm:cxn modelId="{82DA014C-BF58-6343-8153-6C3C4BE16938}" type="presParOf" srcId="{55002BA7-78CD-A14F-AE88-A91A818ADAB9}" destId="{0307C46F-EC6D-2048-B019-E29C4F19E326}" srcOrd="1" destOrd="0" presId="urn:microsoft.com/office/officeart/2008/layout/LinedList"/>
    <dgm:cxn modelId="{A009177B-478F-044B-945E-CBB1C08F20B0}" type="presParOf" srcId="{0307C46F-EC6D-2048-B019-E29C4F19E326}" destId="{31F014CA-B38C-964E-AF03-F06533D90F81}" srcOrd="0" destOrd="0" presId="urn:microsoft.com/office/officeart/2008/layout/LinedList"/>
    <dgm:cxn modelId="{8F6180E0-7BCA-2F47-A432-F515D3F31D2C}" type="presParOf" srcId="{0307C46F-EC6D-2048-B019-E29C4F19E326}" destId="{4CE9B719-6CA1-554B-A282-7BE472B5F99A}" srcOrd="1" destOrd="0" presId="urn:microsoft.com/office/officeart/2008/layout/LinedList"/>
    <dgm:cxn modelId="{817645EE-E2FD-3043-A0BA-BF23CBE655B4}" type="presParOf" srcId="{0307C46F-EC6D-2048-B019-E29C4F19E326}" destId="{C865E549-EF9E-EF46-AE49-C6B59AE4C342}" srcOrd="2" destOrd="0" presId="urn:microsoft.com/office/officeart/2008/layout/LinedList"/>
    <dgm:cxn modelId="{9B7E11AD-C753-8147-B5FC-C9BFB0B93458}" type="presParOf" srcId="{55002BA7-78CD-A14F-AE88-A91A818ADAB9}" destId="{5FFFFAE4-270E-044C-8741-C099220EA0E0}" srcOrd="2" destOrd="0" presId="urn:microsoft.com/office/officeart/2008/layout/LinedList"/>
    <dgm:cxn modelId="{67590E1D-84A2-CC41-ABF1-6AC0B02AC94B}" type="presParOf" srcId="{55002BA7-78CD-A14F-AE88-A91A818ADAB9}" destId="{6FB782F2-F08A-4D44-B31F-85A482F297FF}" srcOrd="3" destOrd="0" presId="urn:microsoft.com/office/officeart/2008/layout/LinedList"/>
    <dgm:cxn modelId="{87A5C683-710D-504D-8A0D-5A1677183A45}" type="presParOf" srcId="{55002BA7-78CD-A14F-AE88-A91A818ADAB9}" destId="{9B124F06-208E-3749-B278-13DC1687DEE5}" srcOrd="4" destOrd="0" presId="urn:microsoft.com/office/officeart/2008/layout/LinedList"/>
    <dgm:cxn modelId="{C9D1E4EA-90A6-684E-9DA0-E5DA800E45E3}" type="presParOf" srcId="{9B124F06-208E-3749-B278-13DC1687DEE5}" destId="{B80B0CCE-FDC5-884D-8A97-B4B20E96FA43}" srcOrd="0" destOrd="0" presId="urn:microsoft.com/office/officeart/2008/layout/LinedList"/>
    <dgm:cxn modelId="{023A9CBE-1EC9-D34A-922D-F42F303B4CC2}" type="presParOf" srcId="{9B124F06-208E-3749-B278-13DC1687DEE5}" destId="{7C3EBF8B-18AC-024F-96F9-EC1FA48A39A9}" srcOrd="1" destOrd="0" presId="urn:microsoft.com/office/officeart/2008/layout/LinedList"/>
    <dgm:cxn modelId="{822A26EF-3A23-8345-8E68-5DFD1E5D9F59}" type="presParOf" srcId="{9B124F06-208E-3749-B278-13DC1687DEE5}" destId="{F0CDDA0A-459E-354A-B2AF-643F9DD40A3F}" srcOrd="2" destOrd="0" presId="urn:microsoft.com/office/officeart/2008/layout/LinedList"/>
    <dgm:cxn modelId="{2D7018A7-4A1D-9941-8C92-765851F17960}" type="presParOf" srcId="{55002BA7-78CD-A14F-AE88-A91A818ADAB9}" destId="{2D0B4702-789C-F143-A1E0-B6F794790D65}" srcOrd="5" destOrd="0" presId="urn:microsoft.com/office/officeart/2008/layout/LinedList"/>
    <dgm:cxn modelId="{1593BB26-A721-0E40-9A67-A1BA6560AAFF}" type="presParOf" srcId="{55002BA7-78CD-A14F-AE88-A91A818ADAB9}" destId="{C52ED605-90F3-1B41-AD5F-C638CDE4763E}" srcOrd="6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ED6D1C-2775-D840-A2F1-89555D22CEBB}">
      <dsp:nvSpPr>
        <dsp:cNvPr id="0" name=""/>
        <dsp:cNvSpPr/>
      </dsp:nvSpPr>
      <dsp:spPr>
        <a:xfrm>
          <a:off x="0" y="0"/>
          <a:ext cx="8964488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1471B3D-2B8B-3D4E-9F27-8FE852F22015}">
      <dsp:nvSpPr>
        <dsp:cNvPr id="0" name=""/>
        <dsp:cNvSpPr/>
      </dsp:nvSpPr>
      <dsp:spPr>
        <a:xfrm>
          <a:off x="0" y="0"/>
          <a:ext cx="1792897" cy="27205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Intuition</a:t>
          </a:r>
          <a:endParaRPr lang="ru-RU" sz="2000" b="1" kern="1200" dirty="0"/>
        </a:p>
      </dsp:txBody>
      <dsp:txXfrm>
        <a:off x="0" y="0"/>
        <a:ext cx="1792897" cy="2720528"/>
      </dsp:txXfrm>
    </dsp:sp>
    <dsp:sp modelId="{33053ED4-1BCB-F04A-8557-3EF0A00A026A}">
      <dsp:nvSpPr>
        <dsp:cNvPr id="0" name=""/>
        <dsp:cNvSpPr/>
      </dsp:nvSpPr>
      <dsp:spPr>
        <a:xfrm>
          <a:off x="1927364" y="63231"/>
          <a:ext cx="3451327" cy="12646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one can observe different strategies of companies on the same market</a:t>
          </a:r>
          <a:endParaRPr lang="ru-RU" sz="1600" kern="1200" dirty="0"/>
        </a:p>
      </dsp:txBody>
      <dsp:txXfrm>
        <a:off x="1927364" y="63231"/>
        <a:ext cx="3451327" cy="1264620"/>
      </dsp:txXfrm>
    </dsp:sp>
    <dsp:sp modelId="{1A655FA9-4875-4549-B978-CB3A26C1734B}">
      <dsp:nvSpPr>
        <dsp:cNvPr id="0" name=""/>
        <dsp:cNvSpPr/>
      </dsp:nvSpPr>
      <dsp:spPr>
        <a:xfrm>
          <a:off x="5513160" y="63231"/>
          <a:ext cx="3451327" cy="6323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some companies introduce innovations</a:t>
          </a:r>
          <a:endParaRPr lang="ru-RU" sz="1600" kern="1200" dirty="0"/>
        </a:p>
      </dsp:txBody>
      <dsp:txXfrm>
        <a:off x="5513160" y="63231"/>
        <a:ext cx="3451327" cy="632310"/>
      </dsp:txXfrm>
    </dsp:sp>
    <dsp:sp modelId="{43F85542-75F1-3B4E-B2AB-16D6A8BEE79E}">
      <dsp:nvSpPr>
        <dsp:cNvPr id="0" name=""/>
        <dsp:cNvSpPr/>
      </dsp:nvSpPr>
      <dsp:spPr>
        <a:xfrm>
          <a:off x="5378692" y="695541"/>
          <a:ext cx="345132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D66E82F0-53F2-F94E-807B-DF5A522042F5}">
      <dsp:nvSpPr>
        <dsp:cNvPr id="0" name=""/>
        <dsp:cNvSpPr/>
      </dsp:nvSpPr>
      <dsp:spPr>
        <a:xfrm>
          <a:off x="5513160" y="695541"/>
          <a:ext cx="3451327" cy="6323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others follow innovative leaders</a:t>
          </a:r>
          <a:endParaRPr lang="ru-RU" sz="1600" kern="1200" dirty="0"/>
        </a:p>
      </dsp:txBody>
      <dsp:txXfrm>
        <a:off x="5513160" y="695541"/>
        <a:ext cx="3451327" cy="632310"/>
      </dsp:txXfrm>
    </dsp:sp>
    <dsp:sp modelId="{574F0F76-092A-DB42-932D-6131D5046C6B}">
      <dsp:nvSpPr>
        <dsp:cNvPr id="0" name=""/>
        <dsp:cNvSpPr/>
      </dsp:nvSpPr>
      <dsp:spPr>
        <a:xfrm>
          <a:off x="1792897" y="1327851"/>
          <a:ext cx="717159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7A2DF80B-1DDD-4943-852F-18E92D929951}">
      <dsp:nvSpPr>
        <dsp:cNvPr id="0" name=""/>
        <dsp:cNvSpPr/>
      </dsp:nvSpPr>
      <dsp:spPr>
        <a:xfrm>
          <a:off x="1927364" y="1391082"/>
          <a:ext cx="3451327" cy="12646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under turbulent conditions companies might change their behavior</a:t>
          </a:r>
          <a:endParaRPr lang="ru-RU" sz="1600" kern="1200" dirty="0"/>
        </a:p>
      </dsp:txBody>
      <dsp:txXfrm>
        <a:off x="1927364" y="1391082"/>
        <a:ext cx="3451327" cy="1264620"/>
      </dsp:txXfrm>
    </dsp:sp>
    <dsp:sp modelId="{30D09FF8-F28B-6844-A40D-FB25399642EC}">
      <dsp:nvSpPr>
        <dsp:cNvPr id="0" name=""/>
        <dsp:cNvSpPr/>
      </dsp:nvSpPr>
      <dsp:spPr>
        <a:xfrm>
          <a:off x="1792897" y="2655702"/>
          <a:ext cx="717159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8BF9DB55-7213-1842-8622-AE7C3E9D31AA}">
      <dsp:nvSpPr>
        <dsp:cNvPr id="0" name=""/>
        <dsp:cNvSpPr/>
      </dsp:nvSpPr>
      <dsp:spPr>
        <a:xfrm>
          <a:off x="0" y="2720528"/>
          <a:ext cx="8964488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7E5D8F3-2EC4-8247-BCBF-246C4BE32761}">
      <dsp:nvSpPr>
        <dsp:cNvPr id="0" name=""/>
        <dsp:cNvSpPr/>
      </dsp:nvSpPr>
      <dsp:spPr>
        <a:xfrm>
          <a:off x="0" y="2720528"/>
          <a:ext cx="1792897" cy="27205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Previous studies</a:t>
          </a:r>
          <a:endParaRPr lang="ru-RU" sz="2000" b="1" kern="1200" dirty="0"/>
        </a:p>
      </dsp:txBody>
      <dsp:txXfrm>
        <a:off x="0" y="2720528"/>
        <a:ext cx="1792897" cy="2720528"/>
      </dsp:txXfrm>
    </dsp:sp>
    <dsp:sp modelId="{7BC5A79B-4C4D-274B-A2CD-E167F77AD952}">
      <dsp:nvSpPr>
        <dsp:cNvPr id="0" name=""/>
        <dsp:cNvSpPr/>
      </dsp:nvSpPr>
      <dsp:spPr>
        <a:xfrm>
          <a:off x="1927364" y="2763036"/>
          <a:ext cx="1981752" cy="8501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Cincera</a:t>
          </a:r>
          <a:r>
            <a:rPr lang="en-US" sz="1600" kern="1200" dirty="0" smtClean="0"/>
            <a:t> et al., 2011</a:t>
          </a:r>
          <a:endParaRPr lang="ru-RU" sz="1600" kern="1200" dirty="0"/>
        </a:p>
      </dsp:txBody>
      <dsp:txXfrm>
        <a:off x="1927364" y="2763036"/>
        <a:ext cx="1981752" cy="850164"/>
      </dsp:txXfrm>
    </dsp:sp>
    <dsp:sp modelId="{DB10366D-8821-1748-A1AF-90F216A39A6F}">
      <dsp:nvSpPr>
        <dsp:cNvPr id="0" name=""/>
        <dsp:cNvSpPr/>
      </dsp:nvSpPr>
      <dsp:spPr>
        <a:xfrm>
          <a:off x="4043584" y="2763036"/>
          <a:ext cx="3451327" cy="8501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European project </a:t>
          </a:r>
          <a:r>
            <a:rPr lang="en-US" sz="1600" kern="1200" smtClean="0"/>
            <a:t>-</a:t>
          </a:r>
          <a:r>
            <a:rPr lang="en-US" sz="1600" kern="1200" baseline="0" smtClean="0"/>
            <a:t> </a:t>
          </a:r>
          <a:r>
            <a:rPr lang="en-US" sz="1600" kern="1200" smtClean="0"/>
            <a:t>R&amp;D in crisis </a:t>
          </a:r>
          <a:endParaRPr lang="ru-RU" sz="1600" kern="1200" dirty="0"/>
        </a:p>
      </dsp:txBody>
      <dsp:txXfrm>
        <a:off x="4043584" y="2763036"/>
        <a:ext cx="3451327" cy="850164"/>
      </dsp:txXfrm>
    </dsp:sp>
    <dsp:sp modelId="{3B26305C-6024-F241-ADF4-F456A6643B7B}">
      <dsp:nvSpPr>
        <dsp:cNvPr id="0" name=""/>
        <dsp:cNvSpPr/>
      </dsp:nvSpPr>
      <dsp:spPr>
        <a:xfrm>
          <a:off x="1792897" y="3613201"/>
          <a:ext cx="717159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E58522F2-74F2-404B-912F-FD5B21B54FB4}">
      <dsp:nvSpPr>
        <dsp:cNvPr id="0" name=""/>
        <dsp:cNvSpPr/>
      </dsp:nvSpPr>
      <dsp:spPr>
        <a:xfrm>
          <a:off x="1927364" y="3655709"/>
          <a:ext cx="1952347" cy="8501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Archibugia</a:t>
          </a:r>
          <a:r>
            <a:rPr lang="en-US" sz="1600" kern="1200" baseline="0" dirty="0" smtClean="0"/>
            <a:t> et al., 2012</a:t>
          </a:r>
          <a:endParaRPr lang="ru-RU" sz="1600" kern="1200" dirty="0"/>
        </a:p>
      </dsp:txBody>
      <dsp:txXfrm>
        <a:off x="1927364" y="3655709"/>
        <a:ext cx="1952347" cy="850164"/>
      </dsp:txXfrm>
    </dsp:sp>
    <dsp:sp modelId="{5CCF34C4-7C60-2743-87D0-DA1D87774CFD}">
      <dsp:nvSpPr>
        <dsp:cNvPr id="0" name=""/>
        <dsp:cNvSpPr/>
      </dsp:nvSpPr>
      <dsp:spPr>
        <a:xfrm>
          <a:off x="4014179" y="3655709"/>
          <a:ext cx="3451327" cy="8501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/>
            <a:t>Economic crisis and innovation: Is destruction prevailing over accumulation?</a:t>
          </a:r>
          <a:endParaRPr lang="ru-RU" sz="1600" kern="1200" dirty="0"/>
        </a:p>
      </dsp:txBody>
      <dsp:txXfrm>
        <a:off x="4014179" y="3655709"/>
        <a:ext cx="3451327" cy="850164"/>
      </dsp:txXfrm>
    </dsp:sp>
    <dsp:sp modelId="{DBC7300A-D2E5-5448-BD43-DA7034EA9F8E}">
      <dsp:nvSpPr>
        <dsp:cNvPr id="0" name=""/>
        <dsp:cNvSpPr/>
      </dsp:nvSpPr>
      <dsp:spPr>
        <a:xfrm>
          <a:off x="1792897" y="4505874"/>
          <a:ext cx="717159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ED157E68-D74E-284E-831E-6BD6EB929EB2}">
      <dsp:nvSpPr>
        <dsp:cNvPr id="0" name=""/>
        <dsp:cNvSpPr/>
      </dsp:nvSpPr>
      <dsp:spPr>
        <a:xfrm>
          <a:off x="1927364" y="4548382"/>
          <a:ext cx="1981752" cy="8501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err="1" smtClean="0"/>
            <a:t>Zouaghi</a:t>
          </a:r>
          <a:r>
            <a:rPr lang="ru-RU" sz="1600" kern="1200" dirty="0" smtClean="0"/>
            <a:t> </a:t>
          </a:r>
          <a:r>
            <a:rPr lang="en-US" sz="1600" kern="1200" dirty="0" smtClean="0"/>
            <a:t>et al., 2015</a:t>
          </a:r>
          <a:endParaRPr lang="ru-RU" sz="1600" kern="1200" dirty="0"/>
        </a:p>
      </dsp:txBody>
      <dsp:txXfrm>
        <a:off x="1927364" y="4548382"/>
        <a:ext cx="1981752" cy="850164"/>
      </dsp:txXfrm>
    </dsp:sp>
    <dsp:sp modelId="{CC1A6F11-DF8A-7A40-A44D-99E79D238069}">
      <dsp:nvSpPr>
        <dsp:cNvPr id="0" name=""/>
        <dsp:cNvSpPr/>
      </dsp:nvSpPr>
      <dsp:spPr>
        <a:xfrm>
          <a:off x="4043584" y="4548382"/>
          <a:ext cx="4333107" cy="8501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baseline="0" dirty="0" smtClean="0"/>
            <a:t>Has the global financial crisis had different effects on innovation performance in the </a:t>
          </a:r>
          <a:r>
            <a:rPr lang="en-US" sz="1600" kern="1200" baseline="0" dirty="0" err="1" smtClean="0"/>
            <a:t>agri</a:t>
          </a:r>
          <a:r>
            <a:rPr lang="en-US" sz="1600" kern="1200" baseline="0" dirty="0" smtClean="0"/>
            <a:t>-food sector by comparison to the rest of the economy?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/>
        </a:p>
      </dsp:txBody>
      <dsp:txXfrm>
        <a:off x="4043584" y="4548382"/>
        <a:ext cx="4333107" cy="850164"/>
      </dsp:txXfrm>
    </dsp:sp>
    <dsp:sp modelId="{CC54FF71-9CEC-4B4A-9E10-6F26BB2D3335}">
      <dsp:nvSpPr>
        <dsp:cNvPr id="0" name=""/>
        <dsp:cNvSpPr/>
      </dsp:nvSpPr>
      <dsp:spPr>
        <a:xfrm>
          <a:off x="1792897" y="5398547"/>
          <a:ext cx="717159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128303-D41B-764C-982D-A07F157D6ADE}">
      <dsp:nvSpPr>
        <dsp:cNvPr id="0" name=""/>
        <dsp:cNvSpPr/>
      </dsp:nvSpPr>
      <dsp:spPr>
        <a:xfrm>
          <a:off x="0" y="0"/>
          <a:ext cx="91440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5D45187-FC35-0548-A235-87FAEBE1C04C}">
      <dsp:nvSpPr>
        <dsp:cNvPr id="0" name=""/>
        <dsp:cNvSpPr/>
      </dsp:nvSpPr>
      <dsp:spPr>
        <a:xfrm>
          <a:off x="0" y="0"/>
          <a:ext cx="2655469" cy="27205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In the paper “Status quo vs new</a:t>
          </a:r>
          <a:r>
            <a:rPr lang="en-US" sz="2200" kern="1200" baseline="0" dirty="0" smtClean="0"/>
            <a:t> strategy in intangibles</a:t>
          </a:r>
          <a:r>
            <a:rPr lang="en-US" sz="2200" kern="1200" dirty="0" smtClean="0"/>
            <a:t>” we have developed a theoretical model</a:t>
          </a:r>
          <a:endParaRPr lang="ru-RU" sz="2200" kern="1200" dirty="0"/>
        </a:p>
      </dsp:txBody>
      <dsp:txXfrm>
        <a:off x="0" y="0"/>
        <a:ext cx="2655469" cy="2720528"/>
      </dsp:txXfrm>
    </dsp:sp>
    <dsp:sp modelId="{5CA724BA-A26F-7D4E-835E-36EF26903C20}">
      <dsp:nvSpPr>
        <dsp:cNvPr id="0" name=""/>
        <dsp:cNvSpPr/>
      </dsp:nvSpPr>
      <dsp:spPr>
        <a:xfrm>
          <a:off x="2777092" y="63231"/>
          <a:ext cx="6364902" cy="12646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found out that a company decides to switch to intangible-intensive strategy under certain conditions</a:t>
          </a:r>
          <a:endParaRPr lang="ru-RU" sz="2200" kern="1200" dirty="0"/>
        </a:p>
      </dsp:txBody>
      <dsp:txXfrm>
        <a:off x="2777092" y="63231"/>
        <a:ext cx="6364902" cy="1264620"/>
      </dsp:txXfrm>
    </dsp:sp>
    <dsp:sp modelId="{2397D0EB-D133-EC4C-B828-E6E67996D9F9}">
      <dsp:nvSpPr>
        <dsp:cNvPr id="0" name=""/>
        <dsp:cNvSpPr/>
      </dsp:nvSpPr>
      <dsp:spPr>
        <a:xfrm>
          <a:off x="2655469" y="1327851"/>
          <a:ext cx="648652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5EBF2FFC-F140-8842-AC42-47B59BB91C71}">
      <dsp:nvSpPr>
        <dsp:cNvPr id="0" name=""/>
        <dsp:cNvSpPr/>
      </dsp:nvSpPr>
      <dsp:spPr>
        <a:xfrm>
          <a:off x="2777092" y="1391082"/>
          <a:ext cx="6364902" cy="12646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formulated a golden rule – optimal investment</a:t>
          </a:r>
          <a:r>
            <a:rPr lang="en-US" sz="2200" kern="1200" baseline="0" dirty="0" smtClean="0"/>
            <a:t> when maximum value is reached </a:t>
          </a:r>
          <a:endParaRPr lang="ru-RU" sz="2200" kern="1200" dirty="0"/>
        </a:p>
      </dsp:txBody>
      <dsp:txXfrm>
        <a:off x="2777092" y="1391082"/>
        <a:ext cx="6364902" cy="1264620"/>
      </dsp:txXfrm>
    </dsp:sp>
    <dsp:sp modelId="{8E644B15-95EB-A846-B493-72E3DC7B980D}">
      <dsp:nvSpPr>
        <dsp:cNvPr id="0" name=""/>
        <dsp:cNvSpPr/>
      </dsp:nvSpPr>
      <dsp:spPr>
        <a:xfrm>
          <a:off x="2655469" y="2655702"/>
          <a:ext cx="648652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D06C450E-6649-C641-8DD4-870A031412CB}">
      <dsp:nvSpPr>
        <dsp:cNvPr id="0" name=""/>
        <dsp:cNvSpPr/>
      </dsp:nvSpPr>
      <dsp:spPr>
        <a:xfrm>
          <a:off x="0" y="2720528"/>
          <a:ext cx="91440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F041CEE-B22D-604E-97DA-1ADF0A5E7F73}">
      <dsp:nvSpPr>
        <dsp:cNvPr id="0" name=""/>
        <dsp:cNvSpPr/>
      </dsp:nvSpPr>
      <dsp:spPr>
        <a:xfrm>
          <a:off x="0" y="2720528"/>
          <a:ext cx="2734205" cy="27205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on the next step is interesting to learn about real patterns of companies' strategic behavior </a:t>
          </a:r>
          <a:endParaRPr lang="ru-RU" sz="2200" kern="1200" dirty="0"/>
        </a:p>
      </dsp:txBody>
      <dsp:txXfrm>
        <a:off x="0" y="2720528"/>
        <a:ext cx="2734205" cy="2720528"/>
      </dsp:txXfrm>
    </dsp:sp>
    <dsp:sp modelId="{F85CDD14-D0C3-654F-BB4E-5B156BB6B4EA}">
      <dsp:nvSpPr>
        <dsp:cNvPr id="0" name=""/>
        <dsp:cNvSpPr/>
      </dsp:nvSpPr>
      <dsp:spPr>
        <a:xfrm>
          <a:off x="2854354" y="2783759"/>
          <a:ext cx="6287794" cy="12646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reveal switching to </a:t>
          </a:r>
          <a:r>
            <a:rPr lang="en-US" sz="2200" b="1" kern="1200" dirty="0" smtClean="0">
              <a:solidFill>
                <a:srgbClr val="FF0000"/>
              </a:solidFill>
            </a:rPr>
            <a:t>innovative strategy</a:t>
          </a:r>
          <a:endParaRPr lang="ru-RU" sz="2200" b="1" kern="1200" dirty="0">
            <a:solidFill>
              <a:srgbClr val="FF0000"/>
            </a:solidFill>
          </a:endParaRPr>
        </a:p>
      </dsp:txBody>
      <dsp:txXfrm>
        <a:off x="2854354" y="2783759"/>
        <a:ext cx="6287794" cy="1264620"/>
      </dsp:txXfrm>
    </dsp:sp>
    <dsp:sp modelId="{00C36F48-D943-0543-BBBD-086B4DD5674B}">
      <dsp:nvSpPr>
        <dsp:cNvPr id="0" name=""/>
        <dsp:cNvSpPr/>
      </dsp:nvSpPr>
      <dsp:spPr>
        <a:xfrm>
          <a:off x="2734205" y="4048379"/>
          <a:ext cx="640794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E862A197-101C-914E-835C-6B03791FC159}">
      <dsp:nvSpPr>
        <dsp:cNvPr id="0" name=""/>
        <dsp:cNvSpPr/>
      </dsp:nvSpPr>
      <dsp:spPr>
        <a:xfrm>
          <a:off x="2854354" y="4111610"/>
          <a:ext cx="6287794" cy="12646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learn about </a:t>
          </a:r>
          <a:r>
            <a:rPr lang="en-US" sz="2200" b="1" kern="1200" dirty="0" smtClean="0">
              <a:solidFill>
                <a:srgbClr val="FF0000"/>
              </a:solidFill>
            </a:rPr>
            <a:t>drivers</a:t>
          </a:r>
          <a:r>
            <a:rPr lang="en-US" sz="2200" kern="1200" dirty="0" smtClean="0">
              <a:solidFill>
                <a:srgbClr val="FF0000"/>
              </a:solidFill>
            </a:rPr>
            <a:t> </a:t>
          </a:r>
          <a:r>
            <a:rPr lang="en-US" sz="2200" kern="1200" dirty="0" smtClean="0"/>
            <a:t>of this switching and its </a:t>
          </a:r>
          <a:r>
            <a:rPr lang="en-US" sz="2200" b="1" kern="1200" dirty="0" smtClean="0">
              <a:solidFill>
                <a:srgbClr val="FF0000"/>
              </a:solidFill>
            </a:rPr>
            <a:t>consequences</a:t>
          </a:r>
          <a:endParaRPr lang="ru-RU" sz="2200" b="1" kern="1200" dirty="0">
            <a:solidFill>
              <a:srgbClr val="FF0000"/>
            </a:solidFill>
          </a:endParaRPr>
        </a:p>
      </dsp:txBody>
      <dsp:txXfrm>
        <a:off x="2854354" y="4111610"/>
        <a:ext cx="6287794" cy="1264620"/>
      </dsp:txXfrm>
    </dsp:sp>
    <dsp:sp modelId="{7BDA9E08-35F4-304B-A592-282C1FFD423A}">
      <dsp:nvSpPr>
        <dsp:cNvPr id="0" name=""/>
        <dsp:cNvSpPr/>
      </dsp:nvSpPr>
      <dsp:spPr>
        <a:xfrm>
          <a:off x="2734205" y="5376230"/>
          <a:ext cx="640794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128303-D41B-764C-982D-A07F157D6ADE}">
      <dsp:nvSpPr>
        <dsp:cNvPr id="0" name=""/>
        <dsp:cNvSpPr/>
      </dsp:nvSpPr>
      <dsp:spPr>
        <a:xfrm>
          <a:off x="0" y="2209"/>
          <a:ext cx="82296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5D45187-FC35-0548-A235-87FAEBE1C04C}">
      <dsp:nvSpPr>
        <dsp:cNvPr id="0" name=""/>
        <dsp:cNvSpPr/>
      </dsp:nvSpPr>
      <dsp:spPr>
        <a:xfrm>
          <a:off x="0" y="2209"/>
          <a:ext cx="8225230" cy="15071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Do companies switch to innovative strategy when performance of the “status quo” strategy is high?</a:t>
          </a:r>
          <a:endParaRPr lang="ru-RU" sz="3000" kern="1200" dirty="0"/>
        </a:p>
      </dsp:txBody>
      <dsp:txXfrm>
        <a:off x="0" y="2209"/>
        <a:ext cx="8225230" cy="1507181"/>
      </dsp:txXfrm>
    </dsp:sp>
    <dsp:sp modelId="{13E3B660-743D-4C47-AF6B-65660EED4FC4}">
      <dsp:nvSpPr>
        <dsp:cNvPr id="0" name=""/>
        <dsp:cNvSpPr/>
      </dsp:nvSpPr>
      <dsp:spPr>
        <a:xfrm>
          <a:off x="0" y="1509390"/>
          <a:ext cx="82296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8E4406D-221D-FA42-A15D-DE663391857C}">
      <dsp:nvSpPr>
        <dsp:cNvPr id="0" name=""/>
        <dsp:cNvSpPr/>
      </dsp:nvSpPr>
      <dsp:spPr>
        <a:xfrm>
          <a:off x="0" y="1509390"/>
          <a:ext cx="8229600" cy="15071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Do</a:t>
          </a:r>
          <a:r>
            <a:rPr lang="en-US" sz="3000" kern="1200" baseline="0" dirty="0" smtClean="0"/>
            <a:t> companies switch in favorable</a:t>
          </a:r>
          <a:r>
            <a:rPr lang="ru-RU" sz="3000" kern="1200" baseline="0" dirty="0" smtClean="0"/>
            <a:t> </a:t>
          </a:r>
          <a:r>
            <a:rPr lang="en-US" sz="3000" kern="1200" baseline="0" dirty="0" smtClean="0"/>
            <a:t>environment – stable economic conditions?</a:t>
          </a:r>
          <a:r>
            <a:rPr lang="en-US" sz="3000" kern="1200" dirty="0" smtClean="0"/>
            <a:t> </a:t>
          </a:r>
          <a:endParaRPr lang="ru-RU" sz="3000" kern="1200" dirty="0"/>
        </a:p>
      </dsp:txBody>
      <dsp:txXfrm>
        <a:off x="0" y="1509390"/>
        <a:ext cx="8229600" cy="1507181"/>
      </dsp:txXfrm>
    </dsp:sp>
    <dsp:sp modelId="{A0B27FB9-1ADE-2546-A8DD-91B3278DAAEC}">
      <dsp:nvSpPr>
        <dsp:cNvPr id="0" name=""/>
        <dsp:cNvSpPr/>
      </dsp:nvSpPr>
      <dsp:spPr>
        <a:xfrm>
          <a:off x="0" y="3016572"/>
          <a:ext cx="82296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744CD3D-8B8D-0F47-914F-33A9E480283D}">
      <dsp:nvSpPr>
        <dsp:cNvPr id="0" name=""/>
        <dsp:cNvSpPr/>
      </dsp:nvSpPr>
      <dsp:spPr>
        <a:xfrm>
          <a:off x="0" y="3016572"/>
          <a:ext cx="8229600" cy="15071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Is switching to innovative strategy reasonable</a:t>
          </a:r>
          <a:r>
            <a:rPr lang="en-US" sz="3000" kern="1200" baseline="0" dirty="0" smtClean="0"/>
            <a:t> in crisis?</a:t>
          </a:r>
          <a:r>
            <a:rPr lang="en-US" sz="3000" kern="1200" dirty="0" smtClean="0"/>
            <a:t> </a:t>
          </a:r>
          <a:endParaRPr lang="ru-RU" sz="3000" kern="1200" dirty="0"/>
        </a:p>
      </dsp:txBody>
      <dsp:txXfrm>
        <a:off x="0" y="3016572"/>
        <a:ext cx="8229600" cy="150718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1F909D-4CA3-334D-8461-67D3544D3CDA}">
      <dsp:nvSpPr>
        <dsp:cNvPr id="0" name=""/>
        <dsp:cNvSpPr/>
      </dsp:nvSpPr>
      <dsp:spPr>
        <a:xfrm>
          <a:off x="0" y="2656"/>
          <a:ext cx="9036496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5F441A0-22D3-9A4E-9E4F-C111F7E02DCA}">
      <dsp:nvSpPr>
        <dsp:cNvPr id="0" name=""/>
        <dsp:cNvSpPr/>
      </dsp:nvSpPr>
      <dsp:spPr>
        <a:xfrm>
          <a:off x="0" y="2656"/>
          <a:ext cx="1807299" cy="18119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FF0000"/>
              </a:solidFill>
            </a:rPr>
            <a:t>1st stage</a:t>
          </a:r>
          <a:endParaRPr lang="ru-RU" sz="1800" b="1" kern="1200" dirty="0">
            <a:solidFill>
              <a:srgbClr val="FF0000"/>
            </a:solidFill>
          </a:endParaRPr>
        </a:p>
      </dsp:txBody>
      <dsp:txXfrm>
        <a:off x="0" y="2656"/>
        <a:ext cx="1807299" cy="1811914"/>
      </dsp:txXfrm>
    </dsp:sp>
    <dsp:sp modelId="{D59D1046-1ED9-4A43-9473-3686F3D807BB}">
      <dsp:nvSpPr>
        <dsp:cNvPr id="0" name=""/>
        <dsp:cNvSpPr/>
      </dsp:nvSpPr>
      <dsp:spPr>
        <a:xfrm>
          <a:off x="1942846" y="84936"/>
          <a:ext cx="3479050" cy="16455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identify companies that switch to innovative strategy</a:t>
          </a:r>
          <a:endParaRPr lang="ru-RU" sz="1800" kern="1200" dirty="0"/>
        </a:p>
      </dsp:txBody>
      <dsp:txXfrm>
        <a:off x="1942846" y="84936"/>
        <a:ext cx="3479050" cy="1645586"/>
      </dsp:txXfrm>
    </dsp:sp>
    <dsp:sp modelId="{B8E2DD05-0A91-D34C-8581-84ED4EE718BB}">
      <dsp:nvSpPr>
        <dsp:cNvPr id="0" name=""/>
        <dsp:cNvSpPr/>
      </dsp:nvSpPr>
      <dsp:spPr>
        <a:xfrm>
          <a:off x="5557445" y="84936"/>
          <a:ext cx="3479050" cy="16455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investment in R&amp;D resulted in IA increase</a:t>
          </a:r>
          <a:endParaRPr lang="ru-RU" sz="1800" kern="1200" dirty="0"/>
        </a:p>
      </dsp:txBody>
      <dsp:txXfrm>
        <a:off x="5557445" y="84936"/>
        <a:ext cx="3479050" cy="1645586"/>
      </dsp:txXfrm>
    </dsp:sp>
    <dsp:sp modelId="{851F3DD4-A0DF-8847-AA54-8F08ABE13592}">
      <dsp:nvSpPr>
        <dsp:cNvPr id="0" name=""/>
        <dsp:cNvSpPr/>
      </dsp:nvSpPr>
      <dsp:spPr>
        <a:xfrm>
          <a:off x="1807299" y="1730522"/>
          <a:ext cx="722919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6EEF6874-1811-EE42-AFCF-2C2C3CD9D354}">
      <dsp:nvSpPr>
        <dsp:cNvPr id="0" name=""/>
        <dsp:cNvSpPr/>
      </dsp:nvSpPr>
      <dsp:spPr>
        <a:xfrm>
          <a:off x="0" y="1814570"/>
          <a:ext cx="9036496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839113C-2522-904D-9EDC-82AC7EED92EC}">
      <dsp:nvSpPr>
        <dsp:cNvPr id="0" name=""/>
        <dsp:cNvSpPr/>
      </dsp:nvSpPr>
      <dsp:spPr>
        <a:xfrm>
          <a:off x="0" y="1814570"/>
          <a:ext cx="1807299" cy="18119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FF0000"/>
              </a:solidFill>
            </a:rPr>
            <a:t>2nd stage</a:t>
          </a:r>
          <a:endParaRPr lang="ru-RU" sz="1800" b="1" kern="1200" dirty="0">
            <a:solidFill>
              <a:srgbClr val="FF0000"/>
            </a:solidFill>
          </a:endParaRPr>
        </a:p>
      </dsp:txBody>
      <dsp:txXfrm>
        <a:off x="0" y="1814570"/>
        <a:ext cx="1807299" cy="1811914"/>
      </dsp:txXfrm>
    </dsp:sp>
    <dsp:sp modelId="{29E91715-DA82-8643-BA3D-99593D1BDC2F}">
      <dsp:nvSpPr>
        <dsp:cNvPr id="0" name=""/>
        <dsp:cNvSpPr/>
      </dsp:nvSpPr>
      <dsp:spPr>
        <a:xfrm>
          <a:off x="1942846" y="1896850"/>
          <a:ext cx="3479050" cy="16455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find out factors that drive companies to switch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(increase probability</a:t>
          </a:r>
          <a:r>
            <a:rPr lang="en-US" sz="1800" kern="1200" baseline="0" dirty="0" smtClean="0"/>
            <a:t> of switching)</a:t>
          </a:r>
          <a:endParaRPr lang="ru-RU" sz="1800" kern="1200" dirty="0"/>
        </a:p>
      </dsp:txBody>
      <dsp:txXfrm>
        <a:off x="1942846" y="1896850"/>
        <a:ext cx="3479050" cy="1645586"/>
      </dsp:txXfrm>
    </dsp:sp>
    <dsp:sp modelId="{210A2A65-57EA-EB45-9D2C-5CB90AB6F015}">
      <dsp:nvSpPr>
        <dsp:cNvPr id="0" name=""/>
        <dsp:cNvSpPr/>
      </dsp:nvSpPr>
      <dsp:spPr>
        <a:xfrm>
          <a:off x="5557445" y="1896850"/>
          <a:ext cx="3479050" cy="8227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factors related to previous performance</a:t>
          </a:r>
          <a:endParaRPr lang="ru-RU" sz="1800" kern="1200" dirty="0"/>
        </a:p>
      </dsp:txBody>
      <dsp:txXfrm>
        <a:off x="5557445" y="1896850"/>
        <a:ext cx="3479050" cy="822793"/>
      </dsp:txXfrm>
    </dsp:sp>
    <dsp:sp modelId="{713EBDFF-26B8-F049-AFB6-511DB7E196B8}">
      <dsp:nvSpPr>
        <dsp:cNvPr id="0" name=""/>
        <dsp:cNvSpPr/>
      </dsp:nvSpPr>
      <dsp:spPr>
        <a:xfrm>
          <a:off x="5421897" y="2719643"/>
          <a:ext cx="34790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1ADE3107-AD8A-0B40-812D-B101D1FF09B2}">
      <dsp:nvSpPr>
        <dsp:cNvPr id="0" name=""/>
        <dsp:cNvSpPr/>
      </dsp:nvSpPr>
      <dsp:spPr>
        <a:xfrm>
          <a:off x="5557445" y="2719643"/>
          <a:ext cx="3479050" cy="8227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economic conditions: crisis/prosperity</a:t>
          </a:r>
          <a:endParaRPr lang="ru-RU" sz="1800" kern="1200" dirty="0"/>
        </a:p>
      </dsp:txBody>
      <dsp:txXfrm>
        <a:off x="5557445" y="2719643"/>
        <a:ext cx="3479050" cy="822793"/>
      </dsp:txXfrm>
    </dsp:sp>
    <dsp:sp modelId="{7B238B73-85EB-B44C-9351-D32C10D054B4}">
      <dsp:nvSpPr>
        <dsp:cNvPr id="0" name=""/>
        <dsp:cNvSpPr/>
      </dsp:nvSpPr>
      <dsp:spPr>
        <a:xfrm>
          <a:off x="1807299" y="3542436"/>
          <a:ext cx="722919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471B2B6A-308D-FC41-83F2-FCC0018C1CD5}">
      <dsp:nvSpPr>
        <dsp:cNvPr id="0" name=""/>
        <dsp:cNvSpPr/>
      </dsp:nvSpPr>
      <dsp:spPr>
        <a:xfrm>
          <a:off x="0" y="3626485"/>
          <a:ext cx="9036496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28997D1-2FE6-8D46-A6A5-4D80735A0CB0}">
      <dsp:nvSpPr>
        <dsp:cNvPr id="0" name=""/>
        <dsp:cNvSpPr/>
      </dsp:nvSpPr>
      <dsp:spPr>
        <a:xfrm>
          <a:off x="0" y="3626485"/>
          <a:ext cx="1807299" cy="18119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FF0000"/>
              </a:solidFill>
            </a:rPr>
            <a:t>3rd stage</a:t>
          </a:r>
          <a:endParaRPr lang="ru-RU" sz="1800" b="1" kern="1200" dirty="0">
            <a:solidFill>
              <a:srgbClr val="FF0000"/>
            </a:solidFill>
          </a:endParaRPr>
        </a:p>
      </dsp:txBody>
      <dsp:txXfrm>
        <a:off x="0" y="3626485"/>
        <a:ext cx="1807299" cy="1811914"/>
      </dsp:txXfrm>
    </dsp:sp>
    <dsp:sp modelId="{C4964A5F-74F4-CF45-9A69-F8CAF779A4F7}">
      <dsp:nvSpPr>
        <dsp:cNvPr id="0" name=""/>
        <dsp:cNvSpPr/>
      </dsp:nvSpPr>
      <dsp:spPr>
        <a:xfrm>
          <a:off x="1942846" y="3708764"/>
          <a:ext cx="3479050" cy="16455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examine corporate performance after switching</a:t>
          </a:r>
          <a:endParaRPr lang="ru-RU" sz="1800" kern="1200" dirty="0"/>
        </a:p>
      </dsp:txBody>
      <dsp:txXfrm>
        <a:off x="1942846" y="3708764"/>
        <a:ext cx="3479050" cy="1645586"/>
      </dsp:txXfrm>
    </dsp:sp>
    <dsp:sp modelId="{5797BEDC-BA34-2841-8B5B-A66F79E701E1}">
      <dsp:nvSpPr>
        <dsp:cNvPr id="0" name=""/>
        <dsp:cNvSpPr/>
      </dsp:nvSpPr>
      <dsp:spPr>
        <a:xfrm>
          <a:off x="5557445" y="3708764"/>
          <a:ext cx="3479050" cy="8227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whether new innovative strategy brings greater return on average</a:t>
          </a:r>
          <a:endParaRPr lang="ru-RU" sz="1800" kern="1200" dirty="0"/>
        </a:p>
      </dsp:txBody>
      <dsp:txXfrm>
        <a:off x="5557445" y="3708764"/>
        <a:ext cx="3479050" cy="822793"/>
      </dsp:txXfrm>
    </dsp:sp>
    <dsp:sp modelId="{CEA6DF4F-4FF6-2345-B617-E8B50615498F}">
      <dsp:nvSpPr>
        <dsp:cNvPr id="0" name=""/>
        <dsp:cNvSpPr/>
      </dsp:nvSpPr>
      <dsp:spPr>
        <a:xfrm>
          <a:off x="5421897" y="4531557"/>
          <a:ext cx="34790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AAAD668C-8C9C-5D40-8C90-D5E2E609DC10}">
      <dsp:nvSpPr>
        <dsp:cNvPr id="0" name=""/>
        <dsp:cNvSpPr/>
      </dsp:nvSpPr>
      <dsp:spPr>
        <a:xfrm>
          <a:off x="5557445" y="4531557"/>
          <a:ext cx="3479050" cy="8227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whether this effect is sensitive to the time chosen to switch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/>
        </a:p>
      </dsp:txBody>
      <dsp:txXfrm>
        <a:off x="5557445" y="4531557"/>
        <a:ext cx="3479050" cy="822793"/>
      </dsp:txXfrm>
    </dsp:sp>
    <dsp:sp modelId="{15272E27-1A67-CC43-886C-AB0F7B08D6BA}">
      <dsp:nvSpPr>
        <dsp:cNvPr id="0" name=""/>
        <dsp:cNvSpPr/>
      </dsp:nvSpPr>
      <dsp:spPr>
        <a:xfrm>
          <a:off x="1807299" y="5354350"/>
          <a:ext cx="722919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1F909D-4CA3-334D-8461-67D3544D3CDA}">
      <dsp:nvSpPr>
        <dsp:cNvPr id="0" name=""/>
        <dsp:cNvSpPr/>
      </dsp:nvSpPr>
      <dsp:spPr>
        <a:xfrm>
          <a:off x="0" y="2656"/>
          <a:ext cx="9036496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5F441A0-22D3-9A4E-9E4F-C111F7E02DCA}">
      <dsp:nvSpPr>
        <dsp:cNvPr id="0" name=""/>
        <dsp:cNvSpPr/>
      </dsp:nvSpPr>
      <dsp:spPr>
        <a:xfrm>
          <a:off x="0" y="2656"/>
          <a:ext cx="1779060" cy="18119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Identification of switching </a:t>
          </a:r>
          <a:endParaRPr lang="ru-RU" sz="1600" b="1" kern="1200" dirty="0"/>
        </a:p>
      </dsp:txBody>
      <dsp:txXfrm>
        <a:off x="0" y="2656"/>
        <a:ext cx="1779060" cy="1811914"/>
      </dsp:txXfrm>
    </dsp:sp>
    <dsp:sp modelId="{05C70DDD-2B00-A848-9CA8-988A0F0DB99D}">
      <dsp:nvSpPr>
        <dsp:cNvPr id="0" name=""/>
        <dsp:cNvSpPr/>
      </dsp:nvSpPr>
      <dsp:spPr>
        <a:xfrm>
          <a:off x="1912489" y="69541"/>
          <a:ext cx="7121908" cy="7376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if intangible assets increase: any increase, 25% increase, 50% increase, 75% increase, doubling </a:t>
          </a:r>
          <a:endParaRPr lang="ru-RU" sz="1600" kern="1200" dirty="0"/>
        </a:p>
      </dsp:txBody>
      <dsp:txXfrm>
        <a:off x="1912489" y="69541"/>
        <a:ext cx="7121908" cy="737662"/>
      </dsp:txXfrm>
    </dsp:sp>
    <dsp:sp modelId="{118BC083-F97F-924F-AF39-CF3B002BC735}">
      <dsp:nvSpPr>
        <dsp:cNvPr id="0" name=""/>
        <dsp:cNvSpPr/>
      </dsp:nvSpPr>
      <dsp:spPr>
        <a:xfrm>
          <a:off x="1779060" y="807204"/>
          <a:ext cx="711624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2FF16705-CEB7-F447-A7F0-9AE30EEF37FF}">
      <dsp:nvSpPr>
        <dsp:cNvPr id="0" name=""/>
        <dsp:cNvSpPr/>
      </dsp:nvSpPr>
      <dsp:spPr>
        <a:xfrm>
          <a:off x="1912489" y="874089"/>
          <a:ext cx="6980087" cy="8715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if a company invested in R&amp;D in 1 or 2 years before</a:t>
          </a:r>
          <a:endParaRPr lang="ru-RU" sz="1600" kern="1200" dirty="0"/>
        </a:p>
      </dsp:txBody>
      <dsp:txXfrm>
        <a:off x="1912489" y="874089"/>
        <a:ext cx="6980087" cy="871513"/>
      </dsp:txXfrm>
    </dsp:sp>
    <dsp:sp modelId="{76BC336F-6A2C-DC42-833B-A36B8CA079C6}">
      <dsp:nvSpPr>
        <dsp:cNvPr id="0" name=""/>
        <dsp:cNvSpPr/>
      </dsp:nvSpPr>
      <dsp:spPr>
        <a:xfrm>
          <a:off x="1779060" y="1745602"/>
          <a:ext cx="711624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6EEF6874-1811-EE42-AFCF-2C2C3CD9D354}">
      <dsp:nvSpPr>
        <dsp:cNvPr id="0" name=""/>
        <dsp:cNvSpPr/>
      </dsp:nvSpPr>
      <dsp:spPr>
        <a:xfrm>
          <a:off x="0" y="1814570"/>
          <a:ext cx="9036496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839113C-2522-904D-9EDC-82AC7EED92EC}">
      <dsp:nvSpPr>
        <dsp:cNvPr id="0" name=""/>
        <dsp:cNvSpPr/>
      </dsp:nvSpPr>
      <dsp:spPr>
        <a:xfrm>
          <a:off x="0" y="1814570"/>
          <a:ext cx="1807299" cy="18119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Estimation of the probability to switch</a:t>
          </a:r>
          <a:endParaRPr lang="ru-RU" sz="1600" b="1" kern="1200" dirty="0"/>
        </a:p>
      </dsp:txBody>
      <dsp:txXfrm>
        <a:off x="0" y="1814570"/>
        <a:ext cx="1807299" cy="1811914"/>
      </dsp:txXfrm>
    </dsp:sp>
    <dsp:sp modelId="{10F8A539-AC5A-F949-8046-282AB459C078}">
      <dsp:nvSpPr>
        <dsp:cNvPr id="0" name=""/>
        <dsp:cNvSpPr/>
      </dsp:nvSpPr>
      <dsp:spPr>
        <a:xfrm>
          <a:off x="1942846" y="1856683"/>
          <a:ext cx="7093649" cy="8422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/>
        </a:p>
      </dsp:txBody>
      <dsp:txXfrm>
        <a:off x="1942846" y="1856683"/>
        <a:ext cx="7093649" cy="842256"/>
      </dsp:txXfrm>
    </dsp:sp>
    <dsp:sp modelId="{9FBD90B0-8CFE-604D-B34F-B7BA69FD0CBA}">
      <dsp:nvSpPr>
        <dsp:cNvPr id="0" name=""/>
        <dsp:cNvSpPr/>
      </dsp:nvSpPr>
      <dsp:spPr>
        <a:xfrm>
          <a:off x="1807299" y="2698940"/>
          <a:ext cx="722919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EFE5AEC2-013D-7143-B558-C21B00DCEA8B}">
      <dsp:nvSpPr>
        <dsp:cNvPr id="0" name=""/>
        <dsp:cNvSpPr/>
      </dsp:nvSpPr>
      <dsp:spPr>
        <a:xfrm>
          <a:off x="1942846" y="2741053"/>
          <a:ext cx="7093649" cy="8422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i="1" kern="1200" dirty="0" err="1" smtClean="0"/>
            <a:t>y</a:t>
          </a:r>
          <a:r>
            <a:rPr lang="en-US" sz="1600" i="1" kern="1200" baseline="-25000" dirty="0" err="1" smtClean="0"/>
            <a:t>it</a:t>
          </a:r>
          <a:r>
            <a:rPr lang="en-US" sz="1600" i="1" kern="1200" dirty="0" smtClean="0"/>
            <a:t>- switching to innovative strategy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i="1" kern="1200" dirty="0" err="1" smtClean="0"/>
            <a:t>X</a:t>
          </a:r>
          <a:r>
            <a:rPr lang="en-US" sz="1600" i="1" kern="1200" baseline="-25000" dirty="0" err="1" smtClean="0"/>
            <a:t>it</a:t>
          </a:r>
          <a:r>
            <a:rPr lang="en-US" sz="1600" i="1" kern="1200" baseline="0" dirty="0" smtClean="0"/>
            <a:t>-vector of factors: profit from the “status quo” strategy, crisis, size effect</a:t>
          </a:r>
          <a:endParaRPr lang="ru-RU" sz="1600" i="1" kern="1200" dirty="0"/>
        </a:p>
      </dsp:txBody>
      <dsp:txXfrm>
        <a:off x="1942846" y="2741053"/>
        <a:ext cx="7093649" cy="842256"/>
      </dsp:txXfrm>
    </dsp:sp>
    <dsp:sp modelId="{43DAFC15-46B1-E041-92CF-81709BE9884E}">
      <dsp:nvSpPr>
        <dsp:cNvPr id="0" name=""/>
        <dsp:cNvSpPr/>
      </dsp:nvSpPr>
      <dsp:spPr>
        <a:xfrm>
          <a:off x="1807299" y="3583310"/>
          <a:ext cx="722919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471B2B6A-308D-FC41-83F2-FCC0018C1CD5}">
      <dsp:nvSpPr>
        <dsp:cNvPr id="0" name=""/>
        <dsp:cNvSpPr/>
      </dsp:nvSpPr>
      <dsp:spPr>
        <a:xfrm>
          <a:off x="0" y="3626485"/>
          <a:ext cx="9036496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28997D1-2FE6-8D46-A6A5-4D80735A0CB0}">
      <dsp:nvSpPr>
        <dsp:cNvPr id="0" name=""/>
        <dsp:cNvSpPr/>
      </dsp:nvSpPr>
      <dsp:spPr>
        <a:xfrm>
          <a:off x="0" y="3626485"/>
          <a:ext cx="1807299" cy="18119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Estimation of the moderation effects of switching</a:t>
          </a:r>
          <a:r>
            <a:rPr lang="en-US" sz="1600" b="1" kern="1200" baseline="0" dirty="0" smtClean="0"/>
            <a:t> to innovative strategy</a:t>
          </a:r>
        </a:p>
      </dsp:txBody>
      <dsp:txXfrm>
        <a:off x="0" y="3626485"/>
        <a:ext cx="1807299" cy="1811914"/>
      </dsp:txXfrm>
    </dsp:sp>
    <dsp:sp modelId="{C4964A5F-74F4-CF45-9A69-F8CAF779A4F7}">
      <dsp:nvSpPr>
        <dsp:cNvPr id="0" name=""/>
        <dsp:cNvSpPr/>
      </dsp:nvSpPr>
      <dsp:spPr>
        <a:xfrm>
          <a:off x="1942846" y="3692220"/>
          <a:ext cx="7093649" cy="2996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b>
                  <m:sSubPr>
                    <m:ctrlPr>
                      <a:rPr lang="en-US" sz="1600" b="0" i="1" kern="1200" smtClean="0">
                        <a:latin typeface="Cambria Math" charset="0"/>
                      </a:rPr>
                    </m:ctrlPr>
                  </m:sSubPr>
                  <m:e>
                    <m:r>
                      <a:rPr lang="en-US" sz="1600" b="0" i="1" kern="1200" smtClean="0">
                        <a:latin typeface="Cambria Math" charset="0"/>
                      </a:rPr>
                      <m:t>𝑦</m:t>
                    </m:r>
                  </m:e>
                  <m:sub>
                    <m:r>
                      <a:rPr lang="en-US" sz="1600" b="0" i="1" kern="1200" smtClean="0">
                        <a:latin typeface="Cambria Math" charset="0"/>
                      </a:rPr>
                      <m:t>𝑖𝑡</m:t>
                    </m:r>
                    <m:r>
                      <a:rPr lang="en-US" sz="1600" b="0" i="1" kern="1200" smtClean="0">
                        <a:latin typeface="Cambria Math" charset="0"/>
                      </a:rPr>
                      <m:t>=</m:t>
                    </m:r>
                  </m:sub>
                </m:sSub>
                <m:sSub>
                  <m:sSubPr>
                    <m:ctrlPr>
                      <a:rPr lang="en-US" sz="1600" b="0" i="1" kern="1200" smtClean="0">
                        <a:latin typeface="Cambria Math" charset="0"/>
                      </a:rPr>
                    </m:ctrlPr>
                  </m:sSubPr>
                  <m:e>
                    <m:r>
                      <a:rPr lang="en-US" sz="1600" b="0" i="1" kern="1200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𝛼</m:t>
                    </m:r>
                  </m:e>
                  <m:sub>
                    <m:r>
                      <a:rPr lang="en-US" sz="1600" b="0" i="1" kern="1200" smtClean="0">
                        <a:latin typeface="Cambria Math" charset="0"/>
                      </a:rPr>
                      <m:t>𝑖</m:t>
                    </m:r>
                  </m:sub>
                </m:sSub>
                <m:r>
                  <a:rPr lang="en-US" sz="1600" b="0" i="1" kern="1200" smtClean="0">
                    <a:latin typeface="Cambria Math" charset="0"/>
                  </a:rPr>
                  <m:t>+</m:t>
                </m:r>
                <m:sSub>
                  <m:sSubPr>
                    <m:ctrlPr>
                      <a:rPr lang="en-US" sz="1600" b="0" i="1" kern="1200" smtClean="0">
                        <a:latin typeface="Cambria Math" charset="0"/>
                      </a:rPr>
                    </m:ctrlPr>
                  </m:sSubPr>
                  <m:e>
                    <m:r>
                      <a:rPr lang="en-US" sz="1600" b="0" i="1" kern="1200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𝛽</m:t>
                    </m:r>
                    <m:r>
                      <a:rPr lang="en-US" sz="1600" b="0" i="1" kern="1200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∙</m:t>
                    </m:r>
                    <m:r>
                      <a:rPr lang="en-US" sz="1600" b="0" i="1" kern="1200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𝑥</m:t>
                    </m:r>
                  </m:e>
                  <m:sub>
                    <m:r>
                      <a:rPr lang="en-US" sz="1600" b="0" i="1" kern="1200" smtClean="0">
                        <a:latin typeface="Cambria Math" charset="0"/>
                      </a:rPr>
                      <m:t>𝑖𝑡</m:t>
                    </m:r>
                  </m:sub>
                </m:sSub>
                <m:r>
                  <a:rPr lang="en-US" sz="1600" b="0" i="1" kern="1200" smtClean="0">
                    <a:latin typeface="Cambria Math" charset="0"/>
                  </a:rPr>
                  <m:t>+</m:t>
                </m:r>
                <m:r>
                  <a:rPr lang="en-US" sz="1600" b="0" i="1" kern="1200" smtClean="0">
                    <a:latin typeface="Cambria Math" charset="0"/>
                    <a:ea typeface="Cambria Math" charset="0"/>
                    <a:cs typeface="Cambria Math" charset="0"/>
                  </a:rPr>
                  <m:t>𝛾</m:t>
                </m:r>
                <m:r>
                  <a:rPr lang="en-US" sz="1600" b="0" i="1" kern="1200" smtClean="0">
                    <a:latin typeface="Cambria Math" charset="0"/>
                    <a:ea typeface="Cambria Math" charset="0"/>
                    <a:cs typeface="Cambria Math" charset="0"/>
                  </a:rPr>
                  <m:t>∙</m:t>
                </m:r>
                <m:sSub>
                  <m:sSubPr>
                    <m:ctrlPr>
                      <a:rPr lang="en-US" sz="1600" b="0" i="1" kern="1200" smtClean="0">
                        <a:latin typeface="Cambria Math" charset="0"/>
                        <a:ea typeface="Cambria Math" charset="0"/>
                        <a:cs typeface="Cambria Math" charset="0"/>
                      </a:rPr>
                    </m:ctrlPr>
                  </m:sSubPr>
                  <m:e>
                    <m:r>
                      <a:rPr lang="en-US" sz="1600" b="0" i="1" kern="1200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𝑥</m:t>
                    </m:r>
                  </m:e>
                  <m:sub>
                    <m:r>
                      <a:rPr lang="en-US" sz="1600" b="0" i="1" kern="1200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𝑖𝑡</m:t>
                    </m:r>
                  </m:sub>
                </m:sSub>
                <m:r>
                  <a:rPr lang="en-US" sz="1600" b="0" i="1" kern="1200" smtClean="0">
                    <a:latin typeface="Cambria Math" charset="0"/>
                    <a:ea typeface="Cambria Math" charset="0"/>
                    <a:cs typeface="Cambria Math" charset="0"/>
                  </a:rPr>
                  <m:t>∙</m:t>
                </m:r>
                <m:sSub>
                  <m:sSubPr>
                    <m:ctrlPr>
                      <a:rPr lang="en-US" sz="1600" b="0" i="1" kern="1200" smtClean="0">
                        <a:latin typeface="Cambria Math" charset="0"/>
                        <a:ea typeface="Cambria Math" charset="0"/>
                        <a:cs typeface="Cambria Math" charset="0"/>
                      </a:rPr>
                    </m:ctrlPr>
                  </m:sSubPr>
                  <m:e>
                    <m:r>
                      <a:rPr lang="en-US" sz="1600" b="0" i="1" kern="1200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𝑧</m:t>
                    </m:r>
                  </m:e>
                  <m:sub>
                    <m:r>
                      <a:rPr lang="en-US" sz="1600" b="0" i="1" kern="1200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𝑖𝑡</m:t>
                    </m:r>
                  </m:sub>
                </m:sSub>
                <m:r>
                  <a:rPr lang="en-US" sz="1600" b="0" i="1" kern="1200" smtClean="0">
                    <a:latin typeface="Cambria Math" charset="0"/>
                    <a:ea typeface="Cambria Math" charset="0"/>
                    <a:cs typeface="Cambria Math" charset="0"/>
                  </a:rPr>
                  <m:t>+</m:t>
                </m:r>
                <m:r>
                  <a:rPr lang="en-US" sz="1600" b="0" i="1" kern="1200" smtClean="0">
                    <a:latin typeface="Cambria Math" charset="0"/>
                    <a:ea typeface="Cambria Math" charset="0"/>
                    <a:cs typeface="Cambria Math" charset="0"/>
                  </a:rPr>
                  <m:t>𝜇</m:t>
                </m:r>
                <m:r>
                  <a:rPr lang="en-US" sz="1600" b="0" i="1" kern="1200" smtClean="0">
                    <a:latin typeface="Cambria Math" charset="0"/>
                    <a:ea typeface="Cambria Math" charset="0"/>
                    <a:cs typeface="Cambria Math" charset="0"/>
                  </a:rPr>
                  <m:t>∙</m:t>
                </m:r>
                <m:sSub>
                  <m:sSubPr>
                    <m:ctrlPr>
                      <a:rPr lang="en-US" sz="1600" b="0" i="1" kern="1200" smtClean="0">
                        <a:latin typeface="Cambria Math" charset="0"/>
                        <a:ea typeface="Cambria Math" charset="0"/>
                        <a:cs typeface="Cambria Math" charset="0"/>
                      </a:rPr>
                    </m:ctrlPr>
                  </m:sSubPr>
                  <m:e>
                    <m:r>
                      <a:rPr lang="en-US" sz="1600" b="0" i="1" kern="1200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𝑥</m:t>
                    </m:r>
                  </m:e>
                  <m:sub>
                    <m:r>
                      <a:rPr lang="en-US" sz="1600" b="0" i="1" kern="1200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𝑖𝑡</m:t>
                    </m:r>
                  </m:sub>
                </m:sSub>
                <m:r>
                  <a:rPr lang="en-US" sz="1600" b="0" i="1" kern="1200" smtClean="0">
                    <a:latin typeface="Cambria Math" charset="0"/>
                    <a:ea typeface="Cambria Math" charset="0"/>
                    <a:cs typeface="Cambria Math" charset="0"/>
                  </a:rPr>
                  <m:t>∙</m:t>
                </m:r>
                <m:sSub>
                  <m:sSubPr>
                    <m:ctrlPr>
                      <a:rPr lang="en-US" sz="1600" b="0" i="1" kern="1200" smtClean="0">
                        <a:latin typeface="Cambria Math" charset="0"/>
                        <a:ea typeface="Cambria Math" charset="0"/>
                        <a:cs typeface="Cambria Math" charset="0"/>
                      </a:rPr>
                    </m:ctrlPr>
                  </m:sSubPr>
                  <m:e>
                    <m:r>
                      <a:rPr lang="en-US" sz="1600" b="0" i="1" kern="1200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𝑧</m:t>
                    </m:r>
                  </m:e>
                  <m:sub>
                    <m:r>
                      <a:rPr lang="en-US" sz="1600" b="0" i="1" kern="1200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𝑖𝑡</m:t>
                    </m:r>
                  </m:sub>
                </m:sSub>
                <m:r>
                  <a:rPr lang="en-US" sz="1600" b="0" i="1" kern="1200" smtClean="0">
                    <a:latin typeface="Cambria Math" charset="0"/>
                    <a:ea typeface="Cambria Math" charset="0"/>
                    <a:cs typeface="Cambria Math" charset="0"/>
                  </a:rPr>
                  <m:t>∙</m:t>
                </m:r>
                <m:sSub>
                  <m:sSubPr>
                    <m:ctrlPr>
                      <a:rPr lang="en-US" sz="1600" b="0" i="1" kern="1200" smtClean="0">
                        <a:latin typeface="Cambria Math" charset="0"/>
                        <a:ea typeface="Cambria Math" charset="0"/>
                        <a:cs typeface="Cambria Math" charset="0"/>
                      </a:rPr>
                    </m:ctrlPr>
                  </m:sSubPr>
                  <m:e>
                    <m:r>
                      <a:rPr lang="en-US" sz="1600" b="0" i="1" kern="1200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𝑡</m:t>
                    </m:r>
                  </m:e>
                  <m:sub>
                    <m:r>
                      <a:rPr lang="en-US" sz="1600" b="0" i="1" kern="1200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𝑐</m:t>
                    </m:r>
                  </m:sub>
                </m:sSub>
                <m:r>
                  <a:rPr lang="en-US" sz="1600" b="0" i="1" kern="1200" smtClean="0">
                    <a:latin typeface="Cambria Math" charset="0"/>
                    <a:ea typeface="Cambria Math" charset="0"/>
                    <a:cs typeface="Cambria Math" charset="0"/>
                  </a:rPr>
                  <m:t>,</m:t>
                </m:r>
              </m:oMath>
            </m:oMathPara>
          </a14:m>
          <a:endParaRPr lang="ru-RU" sz="1600" kern="1200" dirty="0"/>
        </a:p>
      </dsp:txBody>
      <dsp:txXfrm>
        <a:off x="1942846" y="3692220"/>
        <a:ext cx="7093649" cy="299633"/>
      </dsp:txXfrm>
    </dsp:sp>
    <dsp:sp modelId="{15272E27-1A67-CC43-886C-AB0F7B08D6BA}">
      <dsp:nvSpPr>
        <dsp:cNvPr id="0" name=""/>
        <dsp:cNvSpPr/>
      </dsp:nvSpPr>
      <dsp:spPr>
        <a:xfrm>
          <a:off x="1807299" y="4110386"/>
          <a:ext cx="722919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0DA555A7-0F8B-D043-9D68-3A07B2340182}">
      <dsp:nvSpPr>
        <dsp:cNvPr id="0" name=""/>
        <dsp:cNvSpPr/>
      </dsp:nvSpPr>
      <dsp:spPr>
        <a:xfrm>
          <a:off x="1942846" y="4057588"/>
          <a:ext cx="7093649" cy="13146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i="1" kern="1200" dirty="0" err="1" smtClean="0"/>
            <a:t>y</a:t>
          </a:r>
          <a:r>
            <a:rPr lang="en-US" sz="1600" i="1" kern="1200" baseline="-25000" dirty="0" err="1" smtClean="0"/>
            <a:t>it</a:t>
          </a:r>
          <a:r>
            <a:rPr lang="en-US" sz="1600" i="1" kern="1200" dirty="0" smtClean="0"/>
            <a:t>- performance indicator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i="1" kern="1200" baseline="0" dirty="0" err="1" smtClean="0"/>
            <a:t>x</a:t>
          </a:r>
          <a:r>
            <a:rPr lang="en-US" sz="1600" i="1" kern="1200" baseline="-25000" dirty="0" err="1" smtClean="0"/>
            <a:t>it</a:t>
          </a:r>
          <a:r>
            <a:rPr lang="en-US" sz="1600" i="1" kern="1200" baseline="0" dirty="0" smtClean="0"/>
            <a:t>- intangible assets in previous year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i="1" kern="1200" baseline="0" dirty="0" smtClean="0"/>
            <a:t>z</a:t>
          </a:r>
          <a:r>
            <a:rPr lang="en-US" sz="1600" i="1" kern="1200" baseline="-25000" dirty="0" smtClean="0"/>
            <a:t>it</a:t>
          </a:r>
          <a:r>
            <a:rPr lang="en-US" sz="1600" i="1" kern="1200" baseline="0" dirty="0" smtClean="0"/>
            <a:t>-dummy variable: switching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i="1" kern="1200" baseline="0" dirty="0" err="1" smtClean="0"/>
            <a:t>t</a:t>
          </a:r>
          <a:r>
            <a:rPr lang="en-US" sz="1600" i="1" kern="1200" baseline="-25000" dirty="0" err="1" smtClean="0"/>
            <a:t>c</a:t>
          </a:r>
          <a:r>
            <a:rPr lang="en-US" sz="1600" i="1" kern="1200" baseline="0" dirty="0" smtClean="0"/>
            <a:t>-dummy variable: crisis 2008-2009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baseline="0" dirty="0" smtClean="0"/>
            <a:t> </a:t>
          </a:r>
          <a:endParaRPr lang="ru-RU" sz="1600" kern="1200" dirty="0"/>
        </a:p>
      </dsp:txBody>
      <dsp:txXfrm>
        <a:off x="1942846" y="4057588"/>
        <a:ext cx="7093649" cy="1314699"/>
      </dsp:txXfrm>
    </dsp:sp>
    <dsp:sp modelId="{F6AA9D94-BEA0-0546-AC61-05C285316FC9}">
      <dsp:nvSpPr>
        <dsp:cNvPr id="0" name=""/>
        <dsp:cNvSpPr/>
      </dsp:nvSpPr>
      <dsp:spPr>
        <a:xfrm>
          <a:off x="1807299" y="5372287"/>
          <a:ext cx="722919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14ADF9-A692-8D47-A332-CE6D21302566}">
      <dsp:nvSpPr>
        <dsp:cNvPr id="0" name=""/>
        <dsp:cNvSpPr/>
      </dsp:nvSpPr>
      <dsp:spPr>
        <a:xfrm>
          <a:off x="0" y="0"/>
          <a:ext cx="82296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E1EC15F-6116-FB44-8426-55F5BAA60F0D}">
      <dsp:nvSpPr>
        <dsp:cNvPr id="0" name=""/>
        <dsp:cNvSpPr/>
      </dsp:nvSpPr>
      <dsp:spPr>
        <a:xfrm>
          <a:off x="0" y="0"/>
          <a:ext cx="2614257" cy="45259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b="1" kern="1200" dirty="0" smtClean="0">
              <a:solidFill>
                <a:srgbClr val="FF0000"/>
              </a:solidFill>
            </a:rPr>
            <a:t>1000 </a:t>
          </a:r>
        </a:p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b="1" kern="1200" dirty="0" smtClean="0">
              <a:solidFill>
                <a:srgbClr val="FF0000"/>
              </a:solidFill>
            </a:rPr>
            <a:t>listed Russian companies</a:t>
          </a:r>
          <a:endParaRPr lang="ru-RU" sz="4000" b="1" kern="1200" dirty="0">
            <a:solidFill>
              <a:srgbClr val="FF0000"/>
            </a:solidFill>
          </a:endParaRPr>
        </a:p>
      </dsp:txBody>
      <dsp:txXfrm>
        <a:off x="0" y="0"/>
        <a:ext cx="2614257" cy="4525962"/>
      </dsp:txXfrm>
    </dsp:sp>
    <dsp:sp modelId="{FA87372F-CE8E-5B42-A844-802EA16526EF}">
      <dsp:nvSpPr>
        <dsp:cNvPr id="0" name=""/>
        <dsp:cNvSpPr/>
      </dsp:nvSpPr>
      <dsp:spPr>
        <a:xfrm>
          <a:off x="2719377" y="70718"/>
          <a:ext cx="5501294" cy="14143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observed from 2004 till 2014</a:t>
          </a:r>
          <a:endParaRPr lang="ru-RU" sz="2800" kern="1200" dirty="0"/>
        </a:p>
      </dsp:txBody>
      <dsp:txXfrm>
        <a:off x="2719377" y="70718"/>
        <a:ext cx="5501294" cy="1414363"/>
      </dsp:txXfrm>
    </dsp:sp>
    <dsp:sp modelId="{83BFDFD5-764B-5B4B-A2F6-B2A9B38EF429}">
      <dsp:nvSpPr>
        <dsp:cNvPr id="0" name=""/>
        <dsp:cNvSpPr/>
      </dsp:nvSpPr>
      <dsp:spPr>
        <a:xfrm>
          <a:off x="2614257" y="1485081"/>
          <a:ext cx="560641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780838CA-0B40-A641-8AFD-C1237E8C57FD}">
      <dsp:nvSpPr>
        <dsp:cNvPr id="0" name=""/>
        <dsp:cNvSpPr/>
      </dsp:nvSpPr>
      <dsp:spPr>
        <a:xfrm>
          <a:off x="2719377" y="1555799"/>
          <a:ext cx="5501294" cy="14143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corporate performance, items of the balance sheet, intangible resources</a:t>
          </a:r>
          <a:endParaRPr lang="ru-RU" sz="2800" kern="1200" dirty="0"/>
        </a:p>
      </dsp:txBody>
      <dsp:txXfrm>
        <a:off x="2719377" y="1555799"/>
        <a:ext cx="5501294" cy="1414363"/>
      </dsp:txXfrm>
    </dsp:sp>
    <dsp:sp modelId="{FE8B65F9-F094-D64E-AF5B-9006A3B1DDD9}">
      <dsp:nvSpPr>
        <dsp:cNvPr id="0" name=""/>
        <dsp:cNvSpPr/>
      </dsp:nvSpPr>
      <dsp:spPr>
        <a:xfrm>
          <a:off x="2614257" y="2970162"/>
          <a:ext cx="560641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35907595-FC71-404B-A196-4AB7F703E38A}">
      <dsp:nvSpPr>
        <dsp:cNvPr id="0" name=""/>
        <dsp:cNvSpPr/>
      </dsp:nvSpPr>
      <dsp:spPr>
        <a:xfrm>
          <a:off x="2719377" y="3040880"/>
          <a:ext cx="5501294" cy="14143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financial reports, annual reports, crawling of corporate webpages</a:t>
          </a:r>
          <a:r>
            <a:rPr lang="en-US" sz="2800" kern="1200" baseline="0" dirty="0" smtClean="0"/>
            <a:t> and sources of analytical agencies</a:t>
          </a:r>
          <a:r>
            <a:rPr lang="en-US" sz="2800" kern="1200" dirty="0" smtClean="0"/>
            <a:t> </a:t>
          </a:r>
          <a:endParaRPr lang="ru-RU" sz="2800" kern="1200" dirty="0"/>
        </a:p>
      </dsp:txBody>
      <dsp:txXfrm>
        <a:off x="2719377" y="3040880"/>
        <a:ext cx="5501294" cy="1414363"/>
      </dsp:txXfrm>
    </dsp:sp>
    <dsp:sp modelId="{BA765480-3F83-0244-A5AC-CF2DD8D5015D}">
      <dsp:nvSpPr>
        <dsp:cNvPr id="0" name=""/>
        <dsp:cNvSpPr/>
      </dsp:nvSpPr>
      <dsp:spPr>
        <a:xfrm>
          <a:off x="2614257" y="4455243"/>
          <a:ext cx="560641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CCDD47-AA79-DC4C-A603-A27B4975298E}">
      <dsp:nvSpPr>
        <dsp:cNvPr id="0" name=""/>
        <dsp:cNvSpPr/>
      </dsp:nvSpPr>
      <dsp:spPr>
        <a:xfrm>
          <a:off x="0" y="3272"/>
          <a:ext cx="91440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FF68126-B649-8841-AEFD-F0D695823543}">
      <dsp:nvSpPr>
        <dsp:cNvPr id="0" name=""/>
        <dsp:cNvSpPr/>
      </dsp:nvSpPr>
      <dsp:spPr>
        <a:xfrm>
          <a:off x="0" y="3272"/>
          <a:ext cx="9144000" cy="10284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rgbClr val="FF0000"/>
              </a:solidFill>
            </a:rPr>
            <a:t>There are different effects on performance considering the level of switching</a:t>
          </a:r>
          <a:endParaRPr lang="ru-RU" sz="2400" b="1" kern="1200" dirty="0">
            <a:solidFill>
              <a:srgbClr val="FF0000"/>
            </a:solidFill>
          </a:endParaRPr>
        </a:p>
      </dsp:txBody>
      <dsp:txXfrm>
        <a:off x="0" y="3272"/>
        <a:ext cx="9144000" cy="1028401"/>
      </dsp:txXfrm>
    </dsp:sp>
    <dsp:sp modelId="{4316024B-FA5F-EC47-8433-A2C083BEE63A}">
      <dsp:nvSpPr>
        <dsp:cNvPr id="0" name=""/>
        <dsp:cNvSpPr/>
      </dsp:nvSpPr>
      <dsp:spPr>
        <a:xfrm>
          <a:off x="0" y="1031673"/>
          <a:ext cx="91440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D65EBAC-A1D1-8848-8B7A-784320FDE5D8}">
      <dsp:nvSpPr>
        <dsp:cNvPr id="0" name=""/>
        <dsp:cNvSpPr/>
      </dsp:nvSpPr>
      <dsp:spPr>
        <a:xfrm>
          <a:off x="0" y="1031673"/>
          <a:ext cx="2914761" cy="22423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rgbClr val="FF0000"/>
              </a:solidFill>
            </a:rPr>
            <a:t>The interaction effect of switching:</a:t>
          </a:r>
          <a:endParaRPr lang="ru-RU" sz="2400" b="1" kern="1200" dirty="0">
            <a:solidFill>
              <a:srgbClr val="FF0000"/>
            </a:solidFill>
          </a:endParaRPr>
        </a:p>
      </dsp:txBody>
      <dsp:txXfrm>
        <a:off x="0" y="1031673"/>
        <a:ext cx="2914761" cy="2242382"/>
      </dsp:txXfrm>
    </dsp:sp>
    <dsp:sp modelId="{D7461184-5460-914D-8A51-242192350C13}">
      <dsp:nvSpPr>
        <dsp:cNvPr id="0" name=""/>
        <dsp:cNvSpPr/>
      </dsp:nvSpPr>
      <dsp:spPr>
        <a:xfrm>
          <a:off x="3031427" y="1083791"/>
          <a:ext cx="6105539" cy="10423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any change and at 25 and 50% is positive and significant</a:t>
          </a:r>
          <a:endParaRPr lang="ru-RU" sz="1900" kern="1200" dirty="0"/>
        </a:p>
      </dsp:txBody>
      <dsp:txXfrm>
        <a:off x="3031427" y="1083791"/>
        <a:ext cx="6105539" cy="1042357"/>
      </dsp:txXfrm>
    </dsp:sp>
    <dsp:sp modelId="{16FE831C-8B78-9D44-9196-1F0CA30D4C11}">
      <dsp:nvSpPr>
        <dsp:cNvPr id="0" name=""/>
        <dsp:cNvSpPr/>
      </dsp:nvSpPr>
      <dsp:spPr>
        <a:xfrm>
          <a:off x="2914761" y="2126149"/>
          <a:ext cx="622220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B19934D6-D0C6-7044-B28F-4EC63B9FFFE4}">
      <dsp:nvSpPr>
        <dsp:cNvPr id="0" name=""/>
        <dsp:cNvSpPr/>
      </dsp:nvSpPr>
      <dsp:spPr>
        <a:xfrm>
          <a:off x="3031427" y="2178267"/>
          <a:ext cx="6105539" cy="10423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At 75 and 100% is negative and significant</a:t>
          </a:r>
          <a:endParaRPr lang="ru-RU" sz="1900" kern="1200" dirty="0"/>
        </a:p>
      </dsp:txBody>
      <dsp:txXfrm>
        <a:off x="3031427" y="2178267"/>
        <a:ext cx="6105539" cy="1042357"/>
      </dsp:txXfrm>
    </dsp:sp>
    <dsp:sp modelId="{573F76C0-52BA-8D42-9F57-19394988D3CC}">
      <dsp:nvSpPr>
        <dsp:cNvPr id="0" name=""/>
        <dsp:cNvSpPr/>
      </dsp:nvSpPr>
      <dsp:spPr>
        <a:xfrm>
          <a:off x="2914761" y="3220625"/>
          <a:ext cx="622220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3F228483-72C4-4745-BBA8-E927CF696E57}">
      <dsp:nvSpPr>
        <dsp:cNvPr id="0" name=""/>
        <dsp:cNvSpPr/>
      </dsp:nvSpPr>
      <dsp:spPr>
        <a:xfrm>
          <a:off x="0" y="3274056"/>
          <a:ext cx="91440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424A64D-FA80-1A40-A36D-1B07BE3679B0}">
      <dsp:nvSpPr>
        <dsp:cNvPr id="0" name=""/>
        <dsp:cNvSpPr/>
      </dsp:nvSpPr>
      <dsp:spPr>
        <a:xfrm>
          <a:off x="0" y="3274056"/>
          <a:ext cx="2882822" cy="22423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rgbClr val="FF0000"/>
              </a:solidFill>
            </a:rPr>
            <a:t>The interaction effect of switching in crisis:</a:t>
          </a:r>
          <a:endParaRPr lang="ru-RU" sz="2400" b="1" kern="1200" dirty="0">
            <a:solidFill>
              <a:srgbClr val="FF0000"/>
            </a:solidFill>
          </a:endParaRPr>
        </a:p>
      </dsp:txBody>
      <dsp:txXfrm>
        <a:off x="0" y="3274056"/>
        <a:ext cx="2882822" cy="2242382"/>
      </dsp:txXfrm>
    </dsp:sp>
    <dsp:sp modelId="{A5BEDB1E-7E99-914D-8482-0BB447C7B1F5}">
      <dsp:nvSpPr>
        <dsp:cNvPr id="0" name=""/>
        <dsp:cNvSpPr/>
      </dsp:nvSpPr>
      <dsp:spPr>
        <a:xfrm>
          <a:off x="3000158" y="3309094"/>
          <a:ext cx="6140588" cy="7007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any change and at 25 and 50% is NEGATIVE and significant</a:t>
          </a:r>
          <a:endParaRPr lang="ru-RU" sz="1900" kern="1200" dirty="0"/>
        </a:p>
      </dsp:txBody>
      <dsp:txXfrm>
        <a:off x="3000158" y="3309094"/>
        <a:ext cx="6140588" cy="700744"/>
      </dsp:txXfrm>
    </dsp:sp>
    <dsp:sp modelId="{9D442B71-A0DA-0742-A1E3-301A32B40F4D}">
      <dsp:nvSpPr>
        <dsp:cNvPr id="0" name=""/>
        <dsp:cNvSpPr/>
      </dsp:nvSpPr>
      <dsp:spPr>
        <a:xfrm>
          <a:off x="2882822" y="4009838"/>
          <a:ext cx="625792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17FE8CCE-F60B-D749-9848-F53C8CFE368E}">
      <dsp:nvSpPr>
        <dsp:cNvPr id="0" name=""/>
        <dsp:cNvSpPr/>
      </dsp:nvSpPr>
      <dsp:spPr>
        <a:xfrm>
          <a:off x="3000158" y="4044876"/>
          <a:ext cx="6140588" cy="7007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At 75 and 100% is POSITIVE and significant (omitted for EVA)</a:t>
          </a:r>
          <a:endParaRPr lang="ru-RU" sz="1900" kern="1200" dirty="0"/>
        </a:p>
      </dsp:txBody>
      <dsp:txXfrm>
        <a:off x="3000158" y="4044876"/>
        <a:ext cx="6140588" cy="700744"/>
      </dsp:txXfrm>
    </dsp:sp>
    <dsp:sp modelId="{0FB5FB2B-A99C-9A43-B625-DE5816E1B1AD}">
      <dsp:nvSpPr>
        <dsp:cNvPr id="0" name=""/>
        <dsp:cNvSpPr/>
      </dsp:nvSpPr>
      <dsp:spPr>
        <a:xfrm>
          <a:off x="2882822" y="4745620"/>
          <a:ext cx="625792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33FF3A21-0AEC-8D4E-AC96-086B770D331F}">
      <dsp:nvSpPr>
        <dsp:cNvPr id="0" name=""/>
        <dsp:cNvSpPr/>
      </dsp:nvSpPr>
      <dsp:spPr>
        <a:xfrm>
          <a:off x="3000158" y="4780657"/>
          <a:ext cx="6140588" cy="7007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There is a change in the effect of the level of switching on performance.</a:t>
          </a:r>
          <a:endParaRPr lang="ru-RU" sz="1900" kern="1200" dirty="0"/>
        </a:p>
      </dsp:txBody>
      <dsp:txXfrm>
        <a:off x="3000158" y="4780657"/>
        <a:ext cx="6140588" cy="700744"/>
      </dsp:txXfrm>
    </dsp:sp>
    <dsp:sp modelId="{DD1F543F-FA38-D74C-A941-C6ADFCEE153D}">
      <dsp:nvSpPr>
        <dsp:cNvPr id="0" name=""/>
        <dsp:cNvSpPr/>
      </dsp:nvSpPr>
      <dsp:spPr>
        <a:xfrm>
          <a:off x="2882822" y="5481402"/>
          <a:ext cx="625792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4007E1-52A7-564A-BEF1-A9D47B3AB092}">
      <dsp:nvSpPr>
        <dsp:cNvPr id="0" name=""/>
        <dsp:cNvSpPr/>
      </dsp:nvSpPr>
      <dsp:spPr>
        <a:xfrm>
          <a:off x="0" y="0"/>
          <a:ext cx="91440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E202BEA-3FD6-884E-B74C-91FA43165104}">
      <dsp:nvSpPr>
        <dsp:cNvPr id="0" name=""/>
        <dsp:cNvSpPr/>
      </dsp:nvSpPr>
      <dsp:spPr>
        <a:xfrm>
          <a:off x="0" y="0"/>
          <a:ext cx="9144000" cy="27598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1" kern="1200" dirty="0" smtClean="0">
              <a:solidFill>
                <a:srgbClr val="FF0000"/>
              </a:solidFill>
            </a:rPr>
            <a:t>External shocks influence more companies decision to change their strategic behavior</a:t>
          </a:r>
          <a:endParaRPr lang="ru-RU" sz="2300" b="1" kern="1200" dirty="0">
            <a:solidFill>
              <a:srgbClr val="FF0000"/>
            </a:solidFill>
          </a:endParaRPr>
        </a:p>
      </dsp:txBody>
      <dsp:txXfrm>
        <a:off x="0" y="0"/>
        <a:ext cx="9144000" cy="2759855"/>
      </dsp:txXfrm>
    </dsp:sp>
    <dsp:sp modelId="{E2C2A289-4B86-974B-B586-B2F431CCEB81}">
      <dsp:nvSpPr>
        <dsp:cNvPr id="0" name=""/>
        <dsp:cNvSpPr/>
      </dsp:nvSpPr>
      <dsp:spPr>
        <a:xfrm>
          <a:off x="0" y="2759855"/>
          <a:ext cx="91440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25E73C6-9238-1249-980B-EFCE9AF77FEE}">
      <dsp:nvSpPr>
        <dsp:cNvPr id="0" name=""/>
        <dsp:cNvSpPr/>
      </dsp:nvSpPr>
      <dsp:spPr>
        <a:xfrm>
          <a:off x="0" y="2759855"/>
          <a:ext cx="4494986" cy="27598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1" kern="1200" dirty="0" smtClean="0">
              <a:solidFill>
                <a:schemeClr val="tx1"/>
              </a:solidFill>
            </a:rPr>
            <a:t>Still</a:t>
          </a:r>
          <a:r>
            <a:rPr lang="en-US" sz="2300" b="1" kern="1200" dirty="0" smtClean="0">
              <a:solidFill>
                <a:srgbClr val="FF0000"/>
              </a:solidFill>
            </a:rPr>
            <a:t>, internal factors are relevant to provide sufficient level of return from the innovative strategy </a:t>
          </a:r>
        </a:p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(is coherent with the theoretical findings set by Shakina et al, 2016)</a:t>
          </a:r>
          <a:endParaRPr lang="ru-RU" sz="2300" kern="1200" dirty="0"/>
        </a:p>
      </dsp:txBody>
      <dsp:txXfrm>
        <a:off x="0" y="2759855"/>
        <a:ext cx="4494986" cy="2759855"/>
      </dsp:txXfrm>
    </dsp:sp>
    <dsp:sp modelId="{4CE9B719-6CA1-554B-A282-7BE472B5F99A}">
      <dsp:nvSpPr>
        <dsp:cNvPr id="0" name=""/>
        <dsp:cNvSpPr/>
      </dsp:nvSpPr>
      <dsp:spPr>
        <a:xfrm>
          <a:off x="4582051" y="2824001"/>
          <a:ext cx="4556373" cy="12829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there is a minimum required level of investment in innovations</a:t>
          </a:r>
          <a:endParaRPr lang="ru-RU" sz="2500" kern="1200" dirty="0"/>
        </a:p>
      </dsp:txBody>
      <dsp:txXfrm>
        <a:off x="4582051" y="2824001"/>
        <a:ext cx="4556373" cy="1282901"/>
      </dsp:txXfrm>
    </dsp:sp>
    <dsp:sp modelId="{5FFFFAE4-270E-044C-8741-C099220EA0E0}">
      <dsp:nvSpPr>
        <dsp:cNvPr id="0" name=""/>
        <dsp:cNvSpPr/>
      </dsp:nvSpPr>
      <dsp:spPr>
        <a:xfrm>
          <a:off x="4494986" y="4106902"/>
          <a:ext cx="464343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7C3EBF8B-18AC-024F-96F9-EC1FA48A39A9}">
      <dsp:nvSpPr>
        <dsp:cNvPr id="0" name=""/>
        <dsp:cNvSpPr/>
      </dsp:nvSpPr>
      <dsp:spPr>
        <a:xfrm>
          <a:off x="4582051" y="4171047"/>
          <a:ext cx="4556373" cy="12829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in crisis companies have to invest even more to succeed with innovative strategy</a:t>
          </a:r>
          <a:endParaRPr lang="ru-RU" sz="2500" kern="1200" dirty="0"/>
        </a:p>
      </dsp:txBody>
      <dsp:txXfrm>
        <a:off x="4582051" y="4171047"/>
        <a:ext cx="4556373" cy="1282901"/>
      </dsp:txXfrm>
    </dsp:sp>
    <dsp:sp modelId="{2D0B4702-789C-F143-A1E0-B6F794790D65}">
      <dsp:nvSpPr>
        <dsp:cNvPr id="0" name=""/>
        <dsp:cNvSpPr/>
      </dsp:nvSpPr>
      <dsp:spPr>
        <a:xfrm>
          <a:off x="4494986" y="5453949"/>
          <a:ext cx="464343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E31B46-D76B-44AB-B383-3257164C9183}" type="datetimeFigureOut">
              <a:rPr lang="ru-RU" smtClean="0"/>
              <a:t>28.09.16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8A1FC7-25BB-4154-A86E-A4EA3C5990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66143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8A1FC7-25BB-4154-A86E-A4EA3C5990DA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57128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8A1FC7-25BB-4154-A86E-A4EA3C5990DA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7257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8A1FC7-25BB-4154-A86E-A4EA3C5990DA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05707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8A1FC7-25BB-4154-A86E-A4EA3C5990DA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0296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2FA08-A749-42BB-AAA4-8EEE6E51F3C3}" type="datetime1">
              <a:rPr lang="ru-RU" smtClean="0"/>
              <a:t>28.09.16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24007-F49F-4F6E-8E76-54BAEE2CAF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2521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1BFB4-6B65-48E0-A76E-AD3D1D2D569A}" type="datetime1">
              <a:rPr lang="ru-RU" smtClean="0"/>
              <a:t>28.09.16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24007-F49F-4F6E-8E76-54BAEE2CAF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6803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35E58-6BB0-4533-B2A5-4440F0063675}" type="datetime1">
              <a:rPr lang="ru-RU" smtClean="0"/>
              <a:t>28.09.16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24007-F49F-4F6E-8E76-54BAEE2CAF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9695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A0F19-3046-4161-BCB7-9F8283D59D5C}" type="datetime1">
              <a:rPr lang="ru-RU" smtClean="0"/>
              <a:t>28.09.16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24007-F49F-4F6E-8E76-54BAEE2CAF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6403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9BC1-CD87-4A92-9FC0-AA8A5A5CEEAE}" type="datetime1">
              <a:rPr lang="ru-RU" smtClean="0"/>
              <a:t>28.09.16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24007-F49F-4F6E-8E76-54BAEE2CAF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9652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41166-3735-448E-BA9E-AA1FD6E42D91}" type="datetime1">
              <a:rPr lang="ru-RU" smtClean="0"/>
              <a:t>28.09.16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24007-F49F-4F6E-8E76-54BAEE2CAF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2399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2146F-752D-4550-BF58-51720F72D2DD}" type="datetime1">
              <a:rPr lang="ru-RU" smtClean="0"/>
              <a:t>28.09.16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24007-F49F-4F6E-8E76-54BAEE2CAF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7780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946D4-5F92-4780-A42A-1BFD6D0FCC7D}" type="datetime1">
              <a:rPr lang="ru-RU" smtClean="0"/>
              <a:t>28.09.16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24007-F49F-4F6E-8E76-54BAEE2CAF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918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00E7-D52A-468A-8E54-AEEA5C0E7A84}" type="datetime1">
              <a:rPr lang="ru-RU" smtClean="0"/>
              <a:t>28.09.16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24007-F49F-4F6E-8E76-54BAEE2CAF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2444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62266-3C2F-49BC-AD33-A642CE656643}" type="datetime1">
              <a:rPr lang="ru-RU" smtClean="0"/>
              <a:t>28.09.16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24007-F49F-4F6E-8E76-54BAEE2CAF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8382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ECE31-C540-495A-BF64-6DC4883439DD}" type="datetime1">
              <a:rPr lang="ru-RU" smtClean="0"/>
              <a:t>28.09.16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24007-F49F-4F6E-8E76-54BAEE2CAF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7897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551F27-40CA-47D5-AB1C-A7648C5D1350}" type="datetime1">
              <a:rPr lang="ru-RU" smtClean="0"/>
              <a:t>28.09.16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D24007-F49F-4F6E-8E76-54BAEE2CAF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2476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4" Type="http://schemas.openxmlformats.org/officeDocument/2006/relationships/diagramData" Target="../diagrams/data7.xml"/><Relationship Id="rId5" Type="http://schemas.openxmlformats.org/officeDocument/2006/relationships/diagramLayout" Target="../diagrams/layout7.xml"/><Relationship Id="rId6" Type="http://schemas.openxmlformats.org/officeDocument/2006/relationships/diagramQuickStyle" Target="../diagrams/quickStyle7.xml"/><Relationship Id="rId7" Type="http://schemas.openxmlformats.org/officeDocument/2006/relationships/diagramColors" Target="../diagrams/colors7.xml"/><Relationship Id="rId8" Type="http://schemas.microsoft.com/office/2007/relationships/diagramDrawing" Target="../diagrams/drawing7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4" Type="http://schemas.openxmlformats.org/officeDocument/2006/relationships/diagramData" Target="../diagrams/data1.xml"/><Relationship Id="rId5" Type="http://schemas.openxmlformats.org/officeDocument/2006/relationships/diagramLayout" Target="../diagrams/layout1.xml"/><Relationship Id="rId6" Type="http://schemas.openxmlformats.org/officeDocument/2006/relationships/diagramQuickStyle" Target="../diagrams/quickStyle1.xml"/><Relationship Id="rId7" Type="http://schemas.openxmlformats.org/officeDocument/2006/relationships/diagramColors" Target="../diagrams/colors1.xml"/><Relationship Id="rId8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4" Type="http://schemas.openxmlformats.org/officeDocument/2006/relationships/diagramData" Target="../diagrams/data8.xml"/><Relationship Id="rId5" Type="http://schemas.openxmlformats.org/officeDocument/2006/relationships/diagramLayout" Target="../diagrams/layout8.xml"/><Relationship Id="rId6" Type="http://schemas.openxmlformats.org/officeDocument/2006/relationships/diagramQuickStyle" Target="../diagrams/quickStyle8.xml"/><Relationship Id="rId7" Type="http://schemas.openxmlformats.org/officeDocument/2006/relationships/diagramColors" Target="../diagrams/colors8.xml"/><Relationship Id="rId8" Type="http://schemas.microsoft.com/office/2007/relationships/diagramDrawing" Target="../diagrams/drawing8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4" Type="http://schemas.openxmlformats.org/officeDocument/2006/relationships/diagramData" Target="../diagrams/data2.xml"/><Relationship Id="rId5" Type="http://schemas.openxmlformats.org/officeDocument/2006/relationships/diagramLayout" Target="../diagrams/layout2.xml"/><Relationship Id="rId6" Type="http://schemas.openxmlformats.org/officeDocument/2006/relationships/diagramQuickStyle" Target="../diagrams/quickStyle2.xml"/><Relationship Id="rId7" Type="http://schemas.openxmlformats.org/officeDocument/2006/relationships/diagramColors" Target="../diagrams/colors2.xml"/><Relationship Id="rId8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4" Type="http://schemas.openxmlformats.org/officeDocument/2006/relationships/diagramLayout" Target="../diagrams/layout3.xml"/><Relationship Id="rId5" Type="http://schemas.openxmlformats.org/officeDocument/2006/relationships/diagramQuickStyle" Target="../diagrams/quickStyle3.xml"/><Relationship Id="rId6" Type="http://schemas.openxmlformats.org/officeDocument/2006/relationships/diagramColors" Target="../diagrams/colors3.xml"/><Relationship Id="rId7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4" Type="http://schemas.openxmlformats.org/officeDocument/2006/relationships/diagramLayout" Target="../diagrams/layout4.xml"/><Relationship Id="rId5" Type="http://schemas.openxmlformats.org/officeDocument/2006/relationships/diagramQuickStyle" Target="../diagrams/quickStyle4.xml"/><Relationship Id="rId6" Type="http://schemas.openxmlformats.org/officeDocument/2006/relationships/diagramColors" Target="../diagrams/colors4.xml"/><Relationship Id="rId7" Type="http://schemas.microsoft.com/office/2007/relationships/diagramDrawing" Target="../diagrams/drawing4.xm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11" Type="http://schemas.openxmlformats.org/officeDocument/2006/relationships/diagramColors" Target="../diagrams/colors5.xml"/><Relationship Id="rId1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Relationship Id="rId3" Type="http://schemas.openxmlformats.org/officeDocument/2006/relationships/diagramData" Target="../diagrams/data5.xml"/><Relationship Id="rId4" Type="http://schemas.openxmlformats.org/officeDocument/2006/relationships/diagramLayout" Target="../diagrams/layout5.xml"/><Relationship Id="rId5" Type="http://schemas.openxmlformats.org/officeDocument/2006/relationships/diagramQuickStyle" Target="../diagrams/quickStyle5.xml"/><Relationship Id="rId6" Type="http://schemas.openxmlformats.org/officeDocument/2006/relationships/diagramColors" Target="../diagrams/colors5.xml"/><Relationship Id="rId7" Type="http://schemas.microsoft.com/office/2007/relationships/diagramDrawing" Target="../diagrams/drawing5.xml"/><Relationship Id="rId8" Type="http://schemas.openxmlformats.org/officeDocument/2006/relationships/diagramData" Target="../diagrams/data12.xml"/><Relationship Id="rId9" Type="http://schemas.openxmlformats.org/officeDocument/2006/relationships/diagramLayout" Target="../diagrams/layout5.xml"/><Relationship Id="rId10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4" Type="http://schemas.openxmlformats.org/officeDocument/2006/relationships/diagramLayout" Target="../diagrams/layout6.xml"/><Relationship Id="rId5" Type="http://schemas.openxmlformats.org/officeDocument/2006/relationships/diagramQuickStyle" Target="../diagrams/quickStyle6.xml"/><Relationship Id="rId6" Type="http://schemas.openxmlformats.org/officeDocument/2006/relationships/diagramColors" Target="../diagrams/colors6.xml"/><Relationship Id="rId7" Type="http://schemas.microsoft.com/office/2007/relationships/diagramDrawing" Target="../diagrams/drawing6.xm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Relationship Id="rId3" Type="http://schemas.openxmlformats.org/officeDocument/2006/relationships/chart" Target="../charts/char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40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4000" b="1" dirty="0">
                <a:solidFill>
                  <a:schemeClr val="tx2">
                    <a:lumMod val="75000"/>
                  </a:schemeClr>
                </a:solidFill>
              </a:rPr>
              <a:t>SWITCHING TO INNOVATIVE STRATEGY: THE PHANTOM MENACE</a:t>
            </a:r>
            <a:endParaRPr lang="ru-RU" sz="4000" dirty="0">
              <a:solidFill>
                <a:srgbClr val="20409A"/>
              </a:solidFill>
            </a:endParaRPr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539552" y="4437112"/>
            <a:ext cx="8184840" cy="1939925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000" b="1" dirty="0" smtClean="0">
                <a:solidFill>
                  <a:schemeClr val="tx2">
                    <a:lumMod val="75000"/>
                  </a:schemeClr>
                </a:solidFill>
              </a:rPr>
              <a:t>Angel Barajas</a:t>
            </a:r>
          </a:p>
          <a:p>
            <a:pPr eaLnBrk="1" hangingPunct="1"/>
            <a:r>
              <a:rPr lang="en-US" sz="2000" b="1" dirty="0" smtClean="0">
                <a:solidFill>
                  <a:schemeClr val="tx2">
                    <a:lumMod val="75000"/>
                  </a:schemeClr>
                </a:solidFill>
              </a:rPr>
              <a:t>Elena Shakina</a:t>
            </a:r>
            <a:endParaRPr lang="en-US" sz="2000" dirty="0"/>
          </a:p>
          <a:p>
            <a:pPr eaLnBrk="1" hangingPunct="1"/>
            <a:endParaRPr lang="es-ES_tradnl" sz="2000" dirty="0" smtClean="0">
              <a:solidFill>
                <a:srgbClr val="000066"/>
              </a:solidFill>
              <a:latin typeface="Myriad Pro" charset="0"/>
              <a:ea typeface="ＭＳ Ｐゴシック" charset="0"/>
              <a:cs typeface="ＭＳ Ｐゴシック" charset="0"/>
            </a:endParaRPr>
          </a:p>
          <a:p>
            <a:pPr eaLnBrk="1" hangingPunct="1"/>
            <a:endParaRPr lang="es-ES_tradnl" sz="2000" dirty="0">
              <a:solidFill>
                <a:srgbClr val="000066"/>
              </a:solidFill>
              <a:latin typeface="Myriad Pro" charset="0"/>
              <a:ea typeface="ＭＳ Ｐゴシック" charset="0"/>
              <a:cs typeface="ＭＳ Ｐゴシック" charset="0"/>
            </a:endParaRPr>
          </a:p>
          <a:p>
            <a:pPr eaLnBrk="1" hangingPunct="1"/>
            <a:endParaRPr lang="hu-HU" sz="2000" dirty="0">
              <a:solidFill>
                <a:srgbClr val="000066"/>
              </a:solidFill>
              <a:latin typeface="Myriad Pro" charset="0"/>
              <a:ea typeface="ＭＳ Ｐゴシック" charset="0"/>
              <a:cs typeface="ＭＳ Ｐゴシック" charset="0"/>
            </a:endParaRPr>
          </a:p>
          <a:p>
            <a:pPr eaLnBrk="1" hangingPunct="1"/>
            <a:endParaRPr lang="en-US" sz="2000" dirty="0" smtClean="0">
              <a:solidFill>
                <a:srgbClr val="000066"/>
              </a:solidFill>
              <a:latin typeface="Myriad Pro" charset="0"/>
              <a:ea typeface="ＭＳ Ｐゴシック" charset="0"/>
              <a:cs typeface="ＭＳ Ｐゴシック" charset="0"/>
            </a:endParaRPr>
          </a:p>
          <a:p>
            <a:pPr eaLnBrk="1" hangingPunct="1"/>
            <a:endParaRPr lang="ru-RU" sz="2000" dirty="0" smtClean="0">
              <a:solidFill>
                <a:srgbClr val="000066"/>
              </a:solidFill>
              <a:latin typeface="Myriad Pro" charset="0"/>
              <a:ea typeface="ＭＳ Ｐゴシック" charset="0"/>
              <a:cs typeface="ＭＳ Ｐゴシック" charset="0"/>
            </a:endParaRPr>
          </a:p>
          <a:p>
            <a:pPr eaLnBrk="1" hangingPunct="1"/>
            <a:endParaRPr lang="ru-RU" sz="2000" dirty="0" smtClean="0">
              <a:solidFill>
                <a:srgbClr val="000066"/>
              </a:solidFill>
              <a:latin typeface="Myriad Pro" charset="0"/>
              <a:ea typeface="ＭＳ Ｐゴシック" charset="0"/>
              <a:cs typeface="ＭＳ Ｐゴシック" charset="0"/>
            </a:endParaRPr>
          </a:p>
          <a:p>
            <a:pPr eaLnBrk="1" hangingPunct="1"/>
            <a:endParaRPr lang="en-US" sz="2000" dirty="0">
              <a:solidFill>
                <a:srgbClr val="000066"/>
              </a:solidFill>
              <a:latin typeface="Myriad Pro" charset="0"/>
              <a:ea typeface="ＭＳ Ｐゴシック" charset="0"/>
              <a:cs typeface="ＭＳ Ｐゴシック" charset="0"/>
            </a:endParaRPr>
          </a:p>
          <a:p>
            <a:pPr eaLnBrk="1" hangingPunct="1"/>
            <a:endParaRPr kumimoji="1" lang="ru-RU" sz="2000" dirty="0">
              <a:solidFill>
                <a:srgbClr val="000066"/>
              </a:solidFill>
              <a:latin typeface="Myriad Pro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7383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5649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Results: </a:t>
            </a:r>
            <a:b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moderation effect of switching to innovative strategy in crisis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8537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6648"/>
            <a:ext cx="8229600" cy="1143000"/>
          </a:xfrm>
        </p:spPr>
        <p:txBody>
          <a:bodyPr>
            <a:normAutofit fontScale="90000"/>
          </a:bodyPr>
          <a:lstStyle/>
          <a:p>
            <a:pPr algn="r"/>
            <a:r>
              <a:rPr lang="en-US" dirty="0" smtClean="0">
                <a:solidFill>
                  <a:schemeClr val="bg1"/>
                </a:solidFill>
              </a:rPr>
              <a:t>Results: 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moderation effect of switching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6444208" y="6207695"/>
            <a:ext cx="269979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Standard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errors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in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parentheses</a:t>
            </a:r>
            <a:endParaRPr kumimoji="0" lang="ru-RU" altLang="ru-R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***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&lt;0.01, **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&lt;0.05, *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&lt;0.1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144840"/>
              </p:ext>
            </p:extLst>
          </p:nvPr>
        </p:nvGraphicFramePr>
        <p:xfrm>
          <a:off x="0" y="6636"/>
          <a:ext cx="9143999" cy="68513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23785"/>
                <a:gridCol w="956326"/>
                <a:gridCol w="1081872"/>
                <a:gridCol w="1150072"/>
                <a:gridCol w="1115972"/>
                <a:gridCol w="1115972"/>
              </a:tblGrid>
              <a:tr h="205541"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VARIABLES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(1)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(2)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(3)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(4)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(5)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5541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9288" marR="3928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EVA</a:t>
                      </a:r>
                      <a:endParaRPr lang="ru-RU" sz="1200" b="1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EVA</a:t>
                      </a:r>
                      <a:endParaRPr lang="ru-RU" sz="1200" b="1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EVA</a:t>
                      </a:r>
                      <a:endParaRPr lang="ru-RU" sz="1200" b="1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EVA</a:t>
                      </a:r>
                      <a:endParaRPr lang="ru-RU" sz="1200" b="1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EVA</a:t>
                      </a:r>
                      <a:endParaRPr lang="ru-RU" sz="1200" b="1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11081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9288" marR="3928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541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Lagged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intangible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assets</a:t>
                      </a:r>
                      <a:endParaRPr lang="ru-RU" sz="16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39288" marR="3928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0.193***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0.293***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0.259***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0.257***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-0.0552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05541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9288" marR="3928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(0.0371)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(0.0366)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(0.0362)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(0.0361)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(0.0369)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5541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Crisis</a:t>
                      </a:r>
                      <a:endParaRPr lang="ru-RU" sz="16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39288" marR="3928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-1.224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-2.567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-5.179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-4.765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-3.521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5541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9288" marR="3928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(6.300)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(6.318)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(6.253)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(6.243)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(6.068)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5541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Book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Value</a:t>
                      </a:r>
                      <a:endParaRPr lang="ru-RU" sz="16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39288" marR="3928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0.0460***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0.0476***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0.0558***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0.0561***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0.0354***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5541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9288" marR="3928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(0.00166)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(0.00165)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(0.00163)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(0.00163)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(0.00166)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5541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Moderation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effect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of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switching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(25</a:t>
                      </a:r>
                      <a:r>
                        <a:rPr lang="ru-RU" sz="1600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%)</a:t>
                      </a:r>
                      <a:endParaRPr lang="ru-RU" sz="16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39288" marR="3928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1.234***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5541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9288" marR="3928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(0.187)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5541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Moderation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effect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of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switching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in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crisis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(25</a:t>
                      </a:r>
                      <a:r>
                        <a:rPr lang="ru-RU" sz="1600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%)</a:t>
                      </a:r>
                      <a:endParaRPr lang="ru-RU" sz="16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39288" marR="3928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-6.261***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42568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9288" marR="3928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(0.353)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5541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Moderation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effect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of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switching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(50</a:t>
                      </a:r>
                      <a:r>
                        <a:rPr lang="ru-RU" sz="1600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%)</a:t>
                      </a:r>
                      <a:endParaRPr lang="ru-RU" sz="16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39288" marR="3928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3.245***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5541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9288" marR="3928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(0.219)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5541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Moderation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effect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of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switching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in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crisis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(50</a:t>
                      </a:r>
                      <a:r>
                        <a:rPr lang="ru-RU" sz="1600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%)</a:t>
                      </a:r>
                      <a:endParaRPr lang="ru-RU" sz="16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39288" marR="3928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-5.218***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42568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9288" marR="3928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(0.392)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5541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Moderation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effect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of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switching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(75</a:t>
                      </a:r>
                      <a:r>
                        <a:rPr lang="ru-RU" sz="1600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%)</a:t>
                      </a:r>
                      <a:endParaRPr lang="ru-RU" sz="16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39288" marR="3928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-38.83***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5541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9288" marR="3928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(1.878)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5541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Moderation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effect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of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switching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(100</a:t>
                      </a:r>
                      <a:r>
                        <a:rPr lang="ru-RU" sz="1600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%)</a:t>
                      </a:r>
                      <a:endParaRPr lang="ru-RU" sz="16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39288" marR="3928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-41.00***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5541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9288" marR="3928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(1.932)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5541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Moderation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effect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of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switching</a:t>
                      </a:r>
                      <a:endParaRPr lang="ru-RU" sz="16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39288" marR="3928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2.160***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5541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9288" marR="3928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(0.0734)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5541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Moderation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effect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of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switching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in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crisis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</a:p>
                  </a:txBody>
                  <a:tcPr marL="39288" marR="3928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-1.765***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5541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9288" marR="3928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(0.201)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5541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Constant</a:t>
                      </a:r>
                      <a:endParaRPr lang="ru-RU" sz="16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39288" marR="3928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-16.60***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-19.66***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-22.20***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-22.63***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-10.97***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5541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9288" marR="3928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(3.120)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(3.118)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(3.085)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(3.081)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(3.017)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0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740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Observations</a:t>
                      </a:r>
                      <a:endParaRPr lang="ru-RU" sz="16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39288" marR="3928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8,141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8,141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8,141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8,141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8,141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740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R-squared</a:t>
                      </a:r>
                      <a:endParaRPr lang="ru-RU" sz="16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39288" marR="3928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0.183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0.179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0.195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0.198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0.243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3707904" y="764704"/>
            <a:ext cx="4369296" cy="5222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2058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6648"/>
            <a:ext cx="8229600" cy="1143000"/>
          </a:xfrm>
        </p:spPr>
        <p:txBody>
          <a:bodyPr>
            <a:normAutofit fontScale="90000"/>
          </a:bodyPr>
          <a:lstStyle/>
          <a:p>
            <a:pPr algn="r"/>
            <a:r>
              <a:rPr lang="en-US" dirty="0" smtClean="0">
                <a:solidFill>
                  <a:schemeClr val="bg1"/>
                </a:solidFill>
              </a:rPr>
              <a:t>Results: 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moderation effect of switching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6444208" y="6207695"/>
            <a:ext cx="269979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Standard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errors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in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parentheses</a:t>
            </a:r>
            <a:endParaRPr kumimoji="0" lang="ru-RU" altLang="ru-R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***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&lt;0.01, **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&lt;0.05, *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&lt;0.1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/>
          </p:nvPr>
        </p:nvGraphicFramePr>
        <p:xfrm>
          <a:off x="0" y="6636"/>
          <a:ext cx="9143999" cy="68513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23785"/>
                <a:gridCol w="956326"/>
                <a:gridCol w="1081872"/>
                <a:gridCol w="1150072"/>
                <a:gridCol w="1115972"/>
                <a:gridCol w="1115972"/>
              </a:tblGrid>
              <a:tr h="205541"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VARIABLES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(1)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(2)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(3)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(4)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(5)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5541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9288" marR="3928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EVA</a:t>
                      </a:r>
                      <a:endParaRPr lang="ru-RU" sz="1200" b="1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EVA</a:t>
                      </a:r>
                      <a:endParaRPr lang="ru-RU" sz="1200" b="1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EVA</a:t>
                      </a:r>
                      <a:endParaRPr lang="ru-RU" sz="1200" b="1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EVA</a:t>
                      </a:r>
                      <a:endParaRPr lang="ru-RU" sz="1200" b="1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EVA</a:t>
                      </a:r>
                      <a:endParaRPr lang="ru-RU" sz="1200" b="1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11081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9288" marR="3928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541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Lagged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intangible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assets</a:t>
                      </a:r>
                      <a:endParaRPr lang="ru-RU" sz="16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39288" marR="3928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0.193***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0.293***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0.259***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0.257***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-0.0552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05541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9288" marR="3928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(0.0371)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(0.0366)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(0.0362)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(0.0361)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(0.0369)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5541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Crisis</a:t>
                      </a:r>
                      <a:endParaRPr lang="ru-RU" sz="16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39288" marR="3928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-1.224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-2.567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-5.179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-4.765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-3.521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5541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9288" marR="3928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(6.300)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(6.318)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(6.253)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(6.243)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(6.068)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5541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Book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Value</a:t>
                      </a:r>
                      <a:endParaRPr lang="ru-RU" sz="16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39288" marR="3928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0.0460***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0.0476***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0.0558***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0.0561***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0.0354***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5541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9288" marR="3928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(0.00166)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(0.00165)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(0.00163)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(0.00163)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(0.00166)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5541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Moderation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effect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of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switching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(25</a:t>
                      </a:r>
                      <a:r>
                        <a:rPr lang="ru-RU" sz="1600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%)</a:t>
                      </a:r>
                      <a:endParaRPr lang="ru-RU" sz="16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39288" marR="3928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1.234***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5541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9288" marR="3928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(0.187)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5541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Moderation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effect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of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switching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in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crisis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(25</a:t>
                      </a:r>
                      <a:r>
                        <a:rPr lang="ru-RU" sz="1600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%)</a:t>
                      </a:r>
                      <a:endParaRPr lang="ru-RU" sz="16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39288" marR="3928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-6.261***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42568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9288" marR="3928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(0.353)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5541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Moderation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effect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of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switching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(50</a:t>
                      </a:r>
                      <a:r>
                        <a:rPr lang="ru-RU" sz="1600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%)</a:t>
                      </a:r>
                      <a:endParaRPr lang="ru-RU" sz="16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39288" marR="3928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3.245***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5541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9288" marR="3928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(0.219)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5541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Moderation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effect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of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switching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in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crisis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(50</a:t>
                      </a:r>
                      <a:r>
                        <a:rPr lang="ru-RU" sz="1600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%)</a:t>
                      </a:r>
                      <a:endParaRPr lang="ru-RU" sz="16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39288" marR="3928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-5.218***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42568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9288" marR="3928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(0.392)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5541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Moderation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effect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of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switching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(75</a:t>
                      </a:r>
                      <a:r>
                        <a:rPr lang="ru-RU" sz="1600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%)</a:t>
                      </a:r>
                      <a:endParaRPr lang="ru-RU" sz="16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39288" marR="3928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-38.83***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5541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9288" marR="3928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(1.878)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5541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Moderation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effect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of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switching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(100</a:t>
                      </a:r>
                      <a:r>
                        <a:rPr lang="ru-RU" sz="1600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%)</a:t>
                      </a:r>
                      <a:endParaRPr lang="ru-RU" sz="16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39288" marR="3928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-41.00***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5541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9288" marR="3928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(1.932)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5541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Moderation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effect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of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switching</a:t>
                      </a:r>
                      <a:endParaRPr lang="ru-RU" sz="16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39288" marR="3928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2.160***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5541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9288" marR="3928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(0.0734)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5541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Moderation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effect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of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switching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in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crisis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</a:p>
                  </a:txBody>
                  <a:tcPr marL="39288" marR="3928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-1.765***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5541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9288" marR="3928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(0.201)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5541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Constant</a:t>
                      </a:r>
                      <a:endParaRPr lang="ru-RU" sz="16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39288" marR="3928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-16.60***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-19.66***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-22.20***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-22.63***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-10.97***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5541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9288" marR="3928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(3.120)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(3.118)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(3.085)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(3.081)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(3.017)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0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740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Observations</a:t>
                      </a:r>
                      <a:endParaRPr lang="ru-RU" sz="16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39288" marR="3928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8,141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8,141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8,141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8,141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8,141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740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R-squared</a:t>
                      </a:r>
                      <a:endParaRPr lang="ru-RU" sz="16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39288" marR="3928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0.183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0.179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0.195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0.198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0.243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3779911" y="1556792"/>
            <a:ext cx="5364087" cy="5760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7728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6648"/>
            <a:ext cx="8229600" cy="1143000"/>
          </a:xfrm>
        </p:spPr>
        <p:txBody>
          <a:bodyPr>
            <a:normAutofit fontScale="90000"/>
          </a:bodyPr>
          <a:lstStyle/>
          <a:p>
            <a:pPr algn="r"/>
            <a:r>
              <a:rPr lang="en-US" dirty="0" smtClean="0">
                <a:solidFill>
                  <a:schemeClr val="bg1"/>
                </a:solidFill>
              </a:rPr>
              <a:t>Results: 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moderation effect of switching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6444208" y="6207695"/>
            <a:ext cx="269979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Standard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errors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in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parentheses</a:t>
            </a:r>
            <a:endParaRPr kumimoji="0" lang="ru-RU" altLang="ru-R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***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&lt;0.01, **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&lt;0.05, *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&lt;0.1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/>
          </p:nvPr>
        </p:nvGraphicFramePr>
        <p:xfrm>
          <a:off x="0" y="6636"/>
          <a:ext cx="9143999" cy="68513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23785"/>
                <a:gridCol w="956326"/>
                <a:gridCol w="1081872"/>
                <a:gridCol w="1150072"/>
                <a:gridCol w="1115972"/>
                <a:gridCol w="1115972"/>
              </a:tblGrid>
              <a:tr h="205541"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VARIABLES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(1)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(2)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(3)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(4)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(5)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5541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9288" marR="3928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EVA</a:t>
                      </a:r>
                      <a:endParaRPr lang="ru-RU" sz="1200" b="1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EVA</a:t>
                      </a:r>
                      <a:endParaRPr lang="ru-RU" sz="1200" b="1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EVA</a:t>
                      </a:r>
                      <a:endParaRPr lang="ru-RU" sz="1200" b="1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EVA</a:t>
                      </a:r>
                      <a:endParaRPr lang="ru-RU" sz="1200" b="1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EVA</a:t>
                      </a:r>
                      <a:endParaRPr lang="ru-RU" sz="1200" b="1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11081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9288" marR="3928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541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Lagged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intangible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assets</a:t>
                      </a:r>
                      <a:endParaRPr lang="ru-RU" sz="16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39288" marR="3928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0.193***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0.293***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0.259***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0.257***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-0.0552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05541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9288" marR="3928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(0.0371)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(0.0366)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(0.0362)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(0.0361)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(0.0369)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5541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Crisis</a:t>
                      </a:r>
                      <a:endParaRPr lang="ru-RU" sz="16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39288" marR="3928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-1.224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-2.567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-5.179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-4.765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-3.521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5541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9288" marR="3928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(6.300)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(6.318)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(6.253)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(6.243)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(6.068)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5541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Book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Value</a:t>
                      </a:r>
                      <a:endParaRPr lang="ru-RU" sz="16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39288" marR="3928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0.0460***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0.0476***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0.0558***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0.0561***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0.0354***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5541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9288" marR="3928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(0.00166)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(0.00165)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(0.00163)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(0.00163)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(0.00166)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5541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Moderation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effect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of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switching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(25</a:t>
                      </a:r>
                      <a:r>
                        <a:rPr lang="ru-RU" sz="1600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%)</a:t>
                      </a:r>
                      <a:endParaRPr lang="ru-RU" sz="16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39288" marR="3928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1.234***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5541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9288" marR="3928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(0.187)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5541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Moderation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effect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of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switching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in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crisis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(25</a:t>
                      </a:r>
                      <a:r>
                        <a:rPr lang="ru-RU" sz="1600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%)</a:t>
                      </a:r>
                      <a:endParaRPr lang="ru-RU" sz="16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39288" marR="3928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-6.261***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42568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9288" marR="3928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(0.353)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5541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Moderation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effect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of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switching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(50</a:t>
                      </a:r>
                      <a:r>
                        <a:rPr lang="ru-RU" sz="1600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%)</a:t>
                      </a:r>
                      <a:endParaRPr lang="ru-RU" sz="16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39288" marR="3928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3.245***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5541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9288" marR="3928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(0.219)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5541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Moderation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effect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of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switching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in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crisis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(50</a:t>
                      </a:r>
                      <a:r>
                        <a:rPr lang="ru-RU" sz="1600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%)</a:t>
                      </a:r>
                      <a:endParaRPr lang="ru-RU" sz="16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39288" marR="3928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-5.218***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42568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9288" marR="3928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(0.392)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5541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Moderation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effect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of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switching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(75</a:t>
                      </a:r>
                      <a:r>
                        <a:rPr lang="ru-RU" sz="1600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%)</a:t>
                      </a:r>
                      <a:endParaRPr lang="ru-RU" sz="16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39288" marR="3928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-38.83***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5541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9288" marR="3928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(1.878)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5541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Moderation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effect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of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switching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(100</a:t>
                      </a:r>
                      <a:r>
                        <a:rPr lang="ru-RU" sz="1600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%)</a:t>
                      </a:r>
                      <a:endParaRPr lang="ru-RU" sz="16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39288" marR="3928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-41.00***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5541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9288" marR="3928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(1.932)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5541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Moderation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effect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of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switching</a:t>
                      </a:r>
                      <a:endParaRPr lang="ru-RU" sz="16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39288" marR="3928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2.160***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5541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9288" marR="3928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(0.0734)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5541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Moderation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effect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of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switching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in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crisis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</a:p>
                  </a:txBody>
                  <a:tcPr marL="39288" marR="3928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-1.765***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5541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9288" marR="3928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(0.201)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5541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Constant</a:t>
                      </a:r>
                      <a:endParaRPr lang="ru-RU" sz="16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39288" marR="3928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-16.60***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-19.66***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-22.20***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-22.63***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-10.97***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5541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9288" marR="3928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(3.120)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(3.118)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(3.085)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(3.081)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(3.017)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0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740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Observations</a:t>
                      </a:r>
                      <a:endParaRPr lang="ru-RU" sz="16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39288" marR="3928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8,141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8,141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8,141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8,141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8,141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740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R-squared</a:t>
                      </a:r>
                      <a:endParaRPr lang="ru-RU" sz="16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39288" marR="3928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0.183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0.179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0.195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0.198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0.243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3779913" y="1988840"/>
            <a:ext cx="864096" cy="93610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1924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6648"/>
            <a:ext cx="8229600" cy="1143000"/>
          </a:xfrm>
        </p:spPr>
        <p:txBody>
          <a:bodyPr>
            <a:normAutofit fontScale="90000"/>
          </a:bodyPr>
          <a:lstStyle/>
          <a:p>
            <a:pPr algn="r"/>
            <a:r>
              <a:rPr lang="en-US" dirty="0" smtClean="0">
                <a:solidFill>
                  <a:schemeClr val="bg1"/>
                </a:solidFill>
              </a:rPr>
              <a:t>Results: 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moderation effect of switching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6444208" y="6207695"/>
            <a:ext cx="269979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Standard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errors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in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parentheses</a:t>
            </a:r>
            <a:endParaRPr kumimoji="0" lang="ru-RU" altLang="ru-R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***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&lt;0.01, **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&lt;0.05, *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&lt;0.1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/>
          </p:nvPr>
        </p:nvGraphicFramePr>
        <p:xfrm>
          <a:off x="0" y="6636"/>
          <a:ext cx="9143999" cy="68513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23785"/>
                <a:gridCol w="956326"/>
                <a:gridCol w="1081872"/>
                <a:gridCol w="1150072"/>
                <a:gridCol w="1115972"/>
                <a:gridCol w="1115972"/>
              </a:tblGrid>
              <a:tr h="205541"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VARIABLES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(1)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(2)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(3)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(4)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(5)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5541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9288" marR="3928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EVA</a:t>
                      </a:r>
                      <a:endParaRPr lang="ru-RU" sz="1200" b="1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EVA</a:t>
                      </a:r>
                      <a:endParaRPr lang="ru-RU" sz="1200" b="1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EVA</a:t>
                      </a:r>
                      <a:endParaRPr lang="ru-RU" sz="1200" b="1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EVA</a:t>
                      </a:r>
                      <a:endParaRPr lang="ru-RU" sz="1200" b="1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EVA</a:t>
                      </a:r>
                      <a:endParaRPr lang="ru-RU" sz="1200" b="1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11081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9288" marR="3928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541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Lagged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intangible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assets</a:t>
                      </a:r>
                      <a:endParaRPr lang="ru-RU" sz="16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39288" marR="3928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0.193***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0.293***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0.259***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0.257***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-0.0552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05541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9288" marR="3928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(0.0371)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(0.0366)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(0.0362)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(0.0361)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(0.0369)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5541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Crisis</a:t>
                      </a:r>
                      <a:endParaRPr lang="ru-RU" sz="16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39288" marR="3928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-1.224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-2.567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-5.179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-4.765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-3.521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5541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9288" marR="3928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(6.300)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(6.318)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(6.253)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(6.243)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(6.068)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5541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Book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Value</a:t>
                      </a:r>
                      <a:endParaRPr lang="ru-RU" sz="16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39288" marR="3928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0.0460***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0.0476***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0.0558***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0.0561***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0.0354***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5541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9288" marR="3928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(0.00166)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(0.00165)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(0.00163)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(0.00163)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(0.00166)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5541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Moderation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effect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of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switching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(25</a:t>
                      </a:r>
                      <a:r>
                        <a:rPr lang="ru-RU" sz="1600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%)</a:t>
                      </a:r>
                      <a:endParaRPr lang="ru-RU" sz="16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39288" marR="3928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1.234***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5541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9288" marR="3928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(0.187)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5541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Moderation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effect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of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switching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in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crisis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(25</a:t>
                      </a:r>
                      <a:r>
                        <a:rPr lang="ru-RU" sz="1600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%)</a:t>
                      </a:r>
                      <a:endParaRPr lang="ru-RU" sz="16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39288" marR="3928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-6.261***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42568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9288" marR="3928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(0.353)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5541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Moderation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effect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of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switching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(50</a:t>
                      </a:r>
                      <a:r>
                        <a:rPr lang="ru-RU" sz="1600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%)</a:t>
                      </a:r>
                      <a:endParaRPr lang="ru-RU" sz="16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39288" marR="3928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3.245***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5541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9288" marR="3928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(0.219)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5541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Moderation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effect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of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switching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in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crisis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(50</a:t>
                      </a:r>
                      <a:r>
                        <a:rPr lang="ru-RU" sz="1600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%)</a:t>
                      </a:r>
                      <a:endParaRPr lang="ru-RU" sz="16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39288" marR="3928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-5.218***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42568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9288" marR="3928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(0.392)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5541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Moderation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effect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of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switching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(75</a:t>
                      </a:r>
                      <a:r>
                        <a:rPr lang="ru-RU" sz="1600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%)</a:t>
                      </a:r>
                      <a:endParaRPr lang="ru-RU" sz="16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39288" marR="3928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-38.83***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5541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9288" marR="3928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(1.878)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5541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Moderation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effect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of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switching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(100</a:t>
                      </a:r>
                      <a:r>
                        <a:rPr lang="ru-RU" sz="1600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%)</a:t>
                      </a:r>
                      <a:endParaRPr lang="ru-RU" sz="16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39288" marR="3928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-41.00***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5541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9288" marR="3928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(1.932)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5541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Moderation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effect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of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switching</a:t>
                      </a:r>
                      <a:endParaRPr lang="ru-RU" sz="16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39288" marR="3928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2.160***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5541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9288" marR="3928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(0.0734)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5541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Moderation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effect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of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switching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in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crisis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</a:p>
                  </a:txBody>
                  <a:tcPr marL="39288" marR="3928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-1.765***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5541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9288" marR="3928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(0.201)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5541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Constant</a:t>
                      </a:r>
                      <a:endParaRPr lang="ru-RU" sz="16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39288" marR="3928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-16.60***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-19.66***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-22.20***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-22.63***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-10.97***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5541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9288" marR="3928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(3.120)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(3.118)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(3.085)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(3.081)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(3.017)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0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740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Observations</a:t>
                      </a:r>
                      <a:endParaRPr lang="ru-RU" sz="16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39288" marR="3928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8,141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8,141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8,141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8,141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8,141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740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R-squared</a:t>
                      </a:r>
                      <a:endParaRPr lang="ru-RU" sz="16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39288" marR="3928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0.183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0.179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0.195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0.198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0.243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4788024" y="2960948"/>
            <a:ext cx="864096" cy="93610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4055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6648"/>
            <a:ext cx="8229600" cy="1143000"/>
          </a:xfrm>
        </p:spPr>
        <p:txBody>
          <a:bodyPr>
            <a:normAutofit fontScale="90000"/>
          </a:bodyPr>
          <a:lstStyle/>
          <a:p>
            <a:pPr algn="r"/>
            <a:r>
              <a:rPr lang="en-US" dirty="0" smtClean="0">
                <a:solidFill>
                  <a:schemeClr val="bg1"/>
                </a:solidFill>
              </a:rPr>
              <a:t>Results: 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moderation effect of switching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6444208" y="6207695"/>
            <a:ext cx="269979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Standard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errors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in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parentheses</a:t>
            </a:r>
            <a:endParaRPr kumimoji="0" lang="ru-RU" altLang="ru-R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***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&lt;0.01, **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&lt;0.05, *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&lt;0.1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/>
          </p:nvPr>
        </p:nvGraphicFramePr>
        <p:xfrm>
          <a:off x="0" y="6636"/>
          <a:ext cx="9143999" cy="68513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23785"/>
                <a:gridCol w="956326"/>
                <a:gridCol w="1081872"/>
                <a:gridCol w="1150072"/>
                <a:gridCol w="1115972"/>
                <a:gridCol w="1115972"/>
              </a:tblGrid>
              <a:tr h="205541"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VARIABLES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(1)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(2)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(3)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(4)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(5)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5541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9288" marR="3928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EVA</a:t>
                      </a:r>
                      <a:endParaRPr lang="ru-RU" sz="1200" b="1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EVA</a:t>
                      </a:r>
                      <a:endParaRPr lang="ru-RU" sz="1200" b="1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EVA</a:t>
                      </a:r>
                      <a:endParaRPr lang="ru-RU" sz="1200" b="1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EVA</a:t>
                      </a:r>
                      <a:endParaRPr lang="ru-RU" sz="1200" b="1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EVA</a:t>
                      </a:r>
                      <a:endParaRPr lang="ru-RU" sz="1200" b="1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11081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9288" marR="3928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541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Lagged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intangible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assets</a:t>
                      </a:r>
                      <a:endParaRPr lang="ru-RU" sz="16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39288" marR="3928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0.193***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0.293***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0.259***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0.257***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-0.0552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05541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9288" marR="3928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(0.0371)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(0.0366)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(0.0362)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(0.0361)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(0.0369)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5541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Crisis</a:t>
                      </a:r>
                      <a:endParaRPr lang="ru-RU" sz="16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39288" marR="3928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-1.224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-2.567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-5.179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-4.765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-3.521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5541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9288" marR="3928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(6.300)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(6.318)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(6.253)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(6.243)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(6.068)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5541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Book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Value</a:t>
                      </a:r>
                      <a:endParaRPr lang="ru-RU" sz="16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39288" marR="3928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0.0460***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0.0476***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0.0558***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0.0561***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0.0354***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5541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9288" marR="3928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(0.00166)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(0.00165)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(0.00163)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(0.00163)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(0.00166)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5541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Moderation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effect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of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switching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(25</a:t>
                      </a:r>
                      <a:r>
                        <a:rPr lang="ru-RU" sz="1600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%)</a:t>
                      </a:r>
                      <a:endParaRPr lang="ru-RU" sz="16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39288" marR="3928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1.234***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5541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9288" marR="3928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(0.187)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5541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Moderation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effect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of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switching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in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crisis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(25</a:t>
                      </a:r>
                      <a:r>
                        <a:rPr lang="ru-RU" sz="1600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%)</a:t>
                      </a:r>
                      <a:endParaRPr lang="ru-RU" sz="16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39288" marR="3928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-6.261***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42568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9288" marR="3928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(0.353)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5541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Moderation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effect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of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switching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(50</a:t>
                      </a:r>
                      <a:r>
                        <a:rPr lang="ru-RU" sz="1600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%)</a:t>
                      </a:r>
                      <a:endParaRPr lang="ru-RU" sz="16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39288" marR="3928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3.245***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5541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9288" marR="3928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(0.219)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5541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Moderation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effect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of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switching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in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crisis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(50</a:t>
                      </a:r>
                      <a:r>
                        <a:rPr lang="ru-RU" sz="1600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%)</a:t>
                      </a:r>
                      <a:endParaRPr lang="ru-RU" sz="16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39288" marR="3928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-5.218***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42568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9288" marR="3928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(0.392)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5541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Moderation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effect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of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switching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(75</a:t>
                      </a:r>
                      <a:r>
                        <a:rPr lang="ru-RU" sz="1600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%)</a:t>
                      </a:r>
                      <a:endParaRPr lang="ru-RU" sz="16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39288" marR="3928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-38.83***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5541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9288" marR="3928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(1.878)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5541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Moderation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effect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of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switching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(100</a:t>
                      </a:r>
                      <a:r>
                        <a:rPr lang="ru-RU" sz="1600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%)</a:t>
                      </a:r>
                      <a:endParaRPr lang="ru-RU" sz="16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39288" marR="3928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-41.00***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5541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9288" marR="3928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(1.932)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5541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Moderation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effect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of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switching</a:t>
                      </a:r>
                      <a:endParaRPr lang="ru-RU" sz="16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39288" marR="3928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2.160***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5541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9288" marR="3928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(0.0734)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5541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Moderation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effect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of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switching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in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crisis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</a:p>
                  </a:txBody>
                  <a:tcPr marL="39288" marR="3928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-1.765***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5541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9288" marR="3928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(0.201)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5541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Constant</a:t>
                      </a:r>
                      <a:endParaRPr lang="ru-RU" sz="16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39288" marR="3928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-16.60***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-19.66***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-22.20***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-22.63***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-10.97***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5541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9288" marR="3928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(3.120)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(3.118)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(3.085)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(3.081)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(3.017)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0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740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Observations</a:t>
                      </a:r>
                      <a:endParaRPr lang="ru-RU" sz="16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39288" marR="3928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8,141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8,141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8,141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8,141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8,141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740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R-squared</a:t>
                      </a:r>
                      <a:endParaRPr lang="ru-RU" sz="16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39288" marR="3928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0.183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0.179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0.195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0.198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0.243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8172400" y="4725144"/>
            <a:ext cx="864096" cy="93610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3947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6648"/>
            <a:ext cx="8229600" cy="1143000"/>
          </a:xfrm>
        </p:spPr>
        <p:txBody>
          <a:bodyPr>
            <a:normAutofit fontScale="90000"/>
          </a:bodyPr>
          <a:lstStyle/>
          <a:p>
            <a:pPr algn="r"/>
            <a:r>
              <a:rPr lang="en-US" dirty="0" smtClean="0">
                <a:solidFill>
                  <a:schemeClr val="bg1"/>
                </a:solidFill>
              </a:rPr>
              <a:t>Results: 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moderation effect of switching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6444208" y="6207695"/>
            <a:ext cx="269979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Standard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errors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in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parentheses</a:t>
            </a:r>
            <a:endParaRPr kumimoji="0" lang="ru-RU" altLang="ru-R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***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&lt;0.01, **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&lt;0.05, *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&lt;0.1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/>
          </p:nvPr>
        </p:nvGraphicFramePr>
        <p:xfrm>
          <a:off x="0" y="6636"/>
          <a:ext cx="9143999" cy="68513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23785"/>
                <a:gridCol w="956326"/>
                <a:gridCol w="1081872"/>
                <a:gridCol w="1150072"/>
                <a:gridCol w="1115972"/>
                <a:gridCol w="1115972"/>
              </a:tblGrid>
              <a:tr h="205541"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VARIABLES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(1)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(2)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(3)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(4)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(5)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5541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9288" marR="3928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EVA</a:t>
                      </a:r>
                      <a:endParaRPr lang="ru-RU" sz="1200" b="1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EVA</a:t>
                      </a:r>
                      <a:endParaRPr lang="ru-RU" sz="1200" b="1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EVA</a:t>
                      </a:r>
                      <a:endParaRPr lang="ru-RU" sz="1200" b="1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EVA</a:t>
                      </a:r>
                      <a:endParaRPr lang="ru-RU" sz="1200" b="1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EVA</a:t>
                      </a:r>
                      <a:endParaRPr lang="ru-RU" sz="1200" b="1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11081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9288" marR="3928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541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Lagged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intangible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assets</a:t>
                      </a:r>
                      <a:endParaRPr lang="ru-RU" sz="16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39288" marR="3928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0.193***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0.293***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0.259***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0.257***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-0.0552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05541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9288" marR="3928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(0.0371)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(0.0366)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(0.0362)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(0.0361)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(0.0369)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5541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Crisis</a:t>
                      </a:r>
                      <a:endParaRPr lang="ru-RU" sz="16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39288" marR="3928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-1.224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-2.567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-5.179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-4.765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-3.521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5541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9288" marR="3928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(6.300)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(6.318)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(6.253)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(6.243)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(6.068)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5541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Book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Value</a:t>
                      </a:r>
                      <a:endParaRPr lang="ru-RU" sz="16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39288" marR="3928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0.0460***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0.0476***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0.0558***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0.0561***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0.0354***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5541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9288" marR="3928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(0.00166)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(0.00165)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(0.00163)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(0.00163)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(0.00166)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5541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Moderation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effect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of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switching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(25</a:t>
                      </a:r>
                      <a:r>
                        <a:rPr lang="ru-RU" sz="1600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%)</a:t>
                      </a:r>
                      <a:endParaRPr lang="ru-RU" sz="16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39288" marR="3928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1.234***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5541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9288" marR="3928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(0.187)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5541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Moderation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effect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of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switching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in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crisis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(25</a:t>
                      </a:r>
                      <a:r>
                        <a:rPr lang="ru-RU" sz="1600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%)</a:t>
                      </a:r>
                      <a:endParaRPr lang="ru-RU" sz="16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39288" marR="3928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-6.261***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42568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9288" marR="3928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(0.353)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5541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Moderation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effect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of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switching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(50</a:t>
                      </a:r>
                      <a:r>
                        <a:rPr lang="ru-RU" sz="1600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%)</a:t>
                      </a:r>
                      <a:endParaRPr lang="ru-RU" sz="16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39288" marR="3928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3.245***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5541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9288" marR="3928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(0.219)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5541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Moderation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effect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of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switching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in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crisis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(50</a:t>
                      </a:r>
                      <a:r>
                        <a:rPr lang="ru-RU" sz="1600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%)</a:t>
                      </a:r>
                      <a:endParaRPr lang="ru-RU" sz="16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39288" marR="3928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-5.218***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42568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9288" marR="3928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(0.392)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5541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Moderation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effect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of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switching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(75</a:t>
                      </a:r>
                      <a:r>
                        <a:rPr lang="ru-RU" sz="1600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%)</a:t>
                      </a:r>
                      <a:endParaRPr lang="ru-RU" sz="16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39288" marR="3928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-38.83***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5541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9288" marR="3928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(1.878)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5541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Moderation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effect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of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switching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(100</a:t>
                      </a:r>
                      <a:r>
                        <a:rPr lang="ru-RU" sz="1600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%)</a:t>
                      </a:r>
                      <a:endParaRPr lang="ru-RU" sz="16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39288" marR="3928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-41.00***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5541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9288" marR="3928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(1.932)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5541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Moderation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effect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of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switching</a:t>
                      </a:r>
                      <a:endParaRPr lang="ru-RU" sz="16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39288" marR="3928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2.160***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5541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9288" marR="3928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(0.0734)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5541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Moderation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effect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of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switching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in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crisis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</a:p>
                  </a:txBody>
                  <a:tcPr marL="39288" marR="3928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-1.765***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5541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9288" marR="3928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(0.201)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5541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Constant</a:t>
                      </a:r>
                      <a:endParaRPr lang="ru-RU" sz="16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39288" marR="3928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-16.60***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-19.66***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-22.20***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-22.63***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-10.97***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5541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9288" marR="3928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(3.120)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(3.118)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(3.085)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(3.081)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(3.017)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0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740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Observations</a:t>
                      </a:r>
                      <a:endParaRPr lang="ru-RU" sz="16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39288" marR="3928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8,141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8,141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8,141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8,141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8,141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740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R-squared</a:t>
                      </a:r>
                      <a:endParaRPr lang="ru-RU" sz="16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39288" marR="3928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0.183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0.179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0.195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0.198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0.243</a:t>
                      </a:r>
                    </a:p>
                  </a:txBody>
                  <a:tcPr marL="39288" marR="39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5796136" y="3933056"/>
            <a:ext cx="2232248" cy="93610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4006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6648"/>
            <a:ext cx="8229600" cy="542032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smtClean="0">
                <a:solidFill>
                  <a:schemeClr val="bg1"/>
                </a:solidFill>
              </a:rPr>
              <a:t>Results: moderation </a:t>
            </a:r>
            <a:r>
              <a:rPr lang="en-US" sz="3200" dirty="0" smtClean="0">
                <a:solidFill>
                  <a:schemeClr val="bg1"/>
                </a:solidFill>
              </a:rPr>
              <a:t>effect of switching</a:t>
            </a:r>
            <a:endParaRPr lang="ru-RU" sz="3200" dirty="0">
              <a:solidFill>
                <a:schemeClr val="bg1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6381488"/>
              </p:ext>
            </p:extLst>
          </p:nvPr>
        </p:nvGraphicFramePr>
        <p:xfrm>
          <a:off x="0" y="6648"/>
          <a:ext cx="9144000" cy="68513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75857"/>
                <a:gridCol w="1080120"/>
                <a:gridCol w="1224136"/>
                <a:gridCol w="1296144"/>
                <a:gridCol w="1296144"/>
                <a:gridCol w="971599"/>
              </a:tblGrid>
              <a:tr h="207625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b="1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endParaRPr lang="ru-RU" sz="1400" b="1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b="1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VARIABLES</a:t>
                      </a:r>
                      <a:endParaRPr lang="ru-RU" sz="1400" b="1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(1)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(2)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(3)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(4)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(5)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743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26540" marR="265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EBIT</a:t>
                      </a:r>
                      <a:endParaRPr lang="ru-RU" sz="1100" b="1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EBIT</a:t>
                      </a:r>
                      <a:endParaRPr lang="ru-RU" sz="1100" b="1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EBIT</a:t>
                      </a:r>
                      <a:endParaRPr lang="ru-RU" sz="1100" b="1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EBIT</a:t>
                      </a:r>
                      <a:endParaRPr lang="ru-RU" sz="1100" b="1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EBIT</a:t>
                      </a:r>
                      <a:endParaRPr lang="ru-RU" sz="1100" b="1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7625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4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Lagged</a:t>
                      </a:r>
                      <a:r>
                        <a:rPr lang="es-ES" sz="14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intangible </a:t>
                      </a:r>
                      <a:r>
                        <a:rPr lang="es-ES" sz="1400" dirty="0" err="1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assets</a:t>
                      </a:r>
                      <a:endParaRPr lang="ru-RU" sz="14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0.426***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0.585***</a:t>
                      </a:r>
                      <a:endParaRPr lang="ru-RU" sz="11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0.557***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0.555***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0.172***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07625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26540" marR="265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(0.0417)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(0.0416)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(0.0414)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(0.0413)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(0.0422)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7625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4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Book </a:t>
                      </a:r>
                      <a:r>
                        <a:rPr lang="es-ES" sz="14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Value</a:t>
                      </a:r>
                      <a:r>
                        <a:rPr lang="es-ES" sz="14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endParaRPr lang="ru-RU" sz="14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0.112***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0.116***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0.125***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0.126***</a:t>
                      </a:r>
                      <a:endParaRPr lang="ru-RU" sz="11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0.100***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7625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26540" marR="265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(0.00187)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(0.00188)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(0.00187)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(0.00187)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(0.00190)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7625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400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Crisis</a:t>
                      </a:r>
                      <a:endParaRPr lang="ru-RU" sz="14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-6.640</a:t>
                      </a:r>
                      <a:endParaRPr lang="ru-RU" sz="11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-8.113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-11.78*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-11.20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-9.160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7625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26540" marR="265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(6.887)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(6.978)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(6.942)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(6.934)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(6.736)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7625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4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Moderation</a:t>
                      </a:r>
                      <a:r>
                        <a:rPr lang="es-ES" sz="14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es-ES" sz="1400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of </a:t>
                      </a:r>
                      <a:r>
                        <a:rPr lang="es-ES" sz="14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switching</a:t>
                      </a:r>
                      <a:r>
                        <a:rPr lang="es-ES" sz="14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(25</a:t>
                      </a:r>
                      <a:r>
                        <a:rPr lang="es-ES" sz="1400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%)</a:t>
                      </a:r>
                      <a:endParaRPr lang="ru-RU" sz="14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1.220***</a:t>
                      </a:r>
                      <a:endParaRPr lang="ru-RU" sz="11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endParaRPr lang="ru-RU" sz="11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7625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26540" marR="265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(0.211)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7625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4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Moderation</a:t>
                      </a:r>
                      <a:r>
                        <a:rPr lang="es-ES" sz="14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es-ES" sz="1400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of </a:t>
                      </a:r>
                      <a:r>
                        <a:rPr lang="es-ES" sz="14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switching</a:t>
                      </a:r>
                      <a:r>
                        <a:rPr lang="es-ES" sz="14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in crisis (25</a:t>
                      </a:r>
                      <a:r>
                        <a:rPr lang="es-ES" sz="1400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%)</a:t>
                      </a:r>
                      <a:endParaRPr lang="ru-RU" sz="14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-9.653***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7625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26540" marR="265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(0.399)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endParaRPr lang="ru-RU" sz="11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7625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4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Moderation</a:t>
                      </a:r>
                      <a:r>
                        <a:rPr lang="es-ES" sz="14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es-ES" sz="1400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of </a:t>
                      </a:r>
                      <a:r>
                        <a:rPr lang="es-ES" sz="14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switching</a:t>
                      </a:r>
                      <a:r>
                        <a:rPr lang="es-ES" sz="14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(50</a:t>
                      </a:r>
                      <a:r>
                        <a:rPr lang="es-ES" sz="1400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%)</a:t>
                      </a:r>
                      <a:endParaRPr lang="ru-RU" sz="14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3.416***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7625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26540" marR="265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(0.250)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7625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4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Moderation</a:t>
                      </a:r>
                      <a:r>
                        <a:rPr lang="es-ES" sz="14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es-ES" sz="1400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of </a:t>
                      </a:r>
                      <a:r>
                        <a:rPr lang="es-ES" sz="14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switching</a:t>
                      </a:r>
                      <a:r>
                        <a:rPr lang="es-ES" sz="14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in crisis (50</a:t>
                      </a:r>
                      <a:r>
                        <a:rPr lang="es-ES" sz="1400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%)</a:t>
                      </a:r>
                      <a:endParaRPr lang="ru-RU" sz="14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-8.657***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7625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26540" marR="265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(0.446)</a:t>
                      </a:r>
                      <a:endParaRPr lang="ru-RU" sz="11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7625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4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Moderation</a:t>
                      </a:r>
                      <a:r>
                        <a:rPr lang="es-ES" sz="14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es-ES" sz="1400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of </a:t>
                      </a:r>
                      <a:r>
                        <a:rPr lang="es-ES" sz="14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switching</a:t>
                      </a:r>
                      <a:r>
                        <a:rPr lang="es-ES" sz="14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(75</a:t>
                      </a:r>
                      <a:r>
                        <a:rPr lang="es-ES" sz="1400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%)</a:t>
                      </a:r>
                      <a:endParaRPr lang="ru-RU" sz="14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endParaRPr lang="ru-RU" sz="11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-47.05***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7625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26540" marR="265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(2.135)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7625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Moderation</a:t>
                      </a:r>
                      <a:r>
                        <a:rPr lang="es-ES" sz="14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es-ES" sz="1400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of </a:t>
                      </a:r>
                      <a:r>
                        <a:rPr lang="es-ES" sz="14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switching</a:t>
                      </a:r>
                      <a:r>
                        <a:rPr lang="es-ES" sz="14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in crisis (75</a:t>
                      </a:r>
                      <a:r>
                        <a:rPr lang="es-ES" sz="1400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%)</a:t>
                      </a:r>
                      <a:endParaRPr lang="ru-RU" sz="14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23.03**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7625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26540" marR="265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(8.977)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7625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4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Moderation</a:t>
                      </a:r>
                      <a:r>
                        <a:rPr lang="es-ES" sz="14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es-ES" sz="1400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of </a:t>
                      </a:r>
                      <a:r>
                        <a:rPr lang="es-ES" sz="14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switching</a:t>
                      </a:r>
                      <a:r>
                        <a:rPr lang="es-ES" sz="14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(100</a:t>
                      </a:r>
                      <a:r>
                        <a:rPr lang="es-ES" sz="1400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%)</a:t>
                      </a:r>
                      <a:endParaRPr lang="ru-RU" sz="14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-49.67***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7625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26540" marR="265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(2.215)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7625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Moderation</a:t>
                      </a:r>
                      <a:r>
                        <a:rPr lang="es-ES" sz="14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es-ES" sz="1400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of </a:t>
                      </a:r>
                      <a:r>
                        <a:rPr lang="es-ES" sz="14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switching</a:t>
                      </a:r>
                      <a:r>
                        <a:rPr lang="es-ES" sz="14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in crisis (100</a:t>
                      </a:r>
                      <a:r>
                        <a:rPr lang="es-ES" sz="1400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%)</a:t>
                      </a:r>
                      <a:endParaRPr lang="ru-RU" sz="14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29.16***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7625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26540" marR="265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endParaRPr lang="ru-RU" sz="11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(9.025)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7625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4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Moderation</a:t>
                      </a:r>
                      <a:r>
                        <a:rPr lang="es-ES" sz="14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es-ES" sz="1400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of </a:t>
                      </a:r>
                      <a:r>
                        <a:rPr lang="es-ES" sz="1400" dirty="0" err="1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switching</a:t>
                      </a:r>
                      <a:endParaRPr lang="ru-RU" sz="14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endParaRPr lang="ru-RU" sz="11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2.514***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7625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26540" marR="265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(0.0841)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7625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4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Moderation</a:t>
                      </a:r>
                      <a:r>
                        <a:rPr lang="es-ES" sz="14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es-ES" sz="1400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of </a:t>
                      </a:r>
                      <a:r>
                        <a:rPr lang="es-ES" sz="14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switching</a:t>
                      </a:r>
                      <a:r>
                        <a:rPr lang="es-ES" sz="14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in crisis </a:t>
                      </a:r>
                      <a:endParaRPr lang="ru-RU" sz="14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-3.014***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7625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26540" marR="265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(0.230)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7625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Constant</a:t>
                      </a:r>
                      <a:endParaRPr lang="ru-RU" sz="14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endParaRPr lang="ru-RU" sz="14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18.09***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12.75***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9.997***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9.304***</a:t>
                      </a:r>
                      <a:endParaRPr lang="ru-RU" sz="11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23.34***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76743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26540" marR="265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(3.376)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(3.410)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(3.391)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(3.388)</a:t>
                      </a:r>
                      <a:endParaRPr lang="ru-RU" sz="11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(3.315)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1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Observations</a:t>
                      </a:r>
                      <a:endParaRPr lang="ru-RU" sz="14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8,749</a:t>
                      </a:r>
                      <a:endParaRPr lang="ru-RU" sz="11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8,749</a:t>
                      </a:r>
                      <a:endParaRPr lang="ru-RU" sz="11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8,749</a:t>
                      </a:r>
                      <a:endParaRPr lang="ru-RU" sz="11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8,749</a:t>
                      </a:r>
                      <a:endParaRPr lang="ru-RU" sz="11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8,749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421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R-</a:t>
                      </a:r>
                      <a:r>
                        <a:rPr lang="es-ES" sz="14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squared</a:t>
                      </a:r>
                      <a:endParaRPr lang="ru-RU" sz="14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0.439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0.424</a:t>
                      </a:r>
                      <a:endParaRPr lang="ru-RU" sz="110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0.430</a:t>
                      </a:r>
                      <a:endParaRPr lang="ru-RU" sz="11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0.431</a:t>
                      </a:r>
                      <a:endParaRPr lang="ru-RU" sz="11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0.463</a:t>
                      </a:r>
                      <a:endParaRPr lang="ru-RU" sz="11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26540" marR="265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5652120" y="3284984"/>
            <a:ext cx="2448272" cy="187220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495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6648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en-US" dirty="0" smtClean="0">
                <a:solidFill>
                  <a:schemeClr val="bg1"/>
                </a:solidFill>
              </a:rPr>
              <a:t>Intermediate results</a:t>
            </a:r>
            <a:endParaRPr lang="ru-RU" dirty="0">
              <a:solidFill>
                <a:schemeClr val="bg1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9205235"/>
              </p:ext>
            </p:extLst>
          </p:nvPr>
        </p:nvGraphicFramePr>
        <p:xfrm>
          <a:off x="0" y="1149648"/>
          <a:ext cx="9144000" cy="5519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01232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6648"/>
            <a:ext cx="8229600" cy="1143000"/>
          </a:xfrm>
        </p:spPr>
        <p:txBody>
          <a:bodyPr>
            <a:noAutofit/>
          </a:bodyPr>
          <a:lstStyle/>
          <a:p>
            <a:pPr algn="r"/>
            <a:r>
              <a:rPr lang="en-US" sz="3800" dirty="0" smtClean="0">
                <a:solidFill>
                  <a:schemeClr val="bg1"/>
                </a:solidFill>
              </a:rPr>
              <a:t>Results: </a:t>
            </a:r>
            <a:br>
              <a:rPr lang="en-US" sz="3800" dirty="0" smtClean="0">
                <a:solidFill>
                  <a:schemeClr val="bg1"/>
                </a:solidFill>
              </a:rPr>
            </a:br>
            <a:r>
              <a:rPr lang="en-US" sz="3800" dirty="0" smtClean="0">
                <a:solidFill>
                  <a:schemeClr val="bg1"/>
                </a:solidFill>
              </a:rPr>
              <a:t>threshold in the switching strategy</a:t>
            </a:r>
            <a:endParaRPr lang="ru-RU" sz="3800" dirty="0">
              <a:solidFill>
                <a:schemeClr val="bg1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9341468"/>
              </p:ext>
            </p:extLst>
          </p:nvPr>
        </p:nvGraphicFramePr>
        <p:xfrm>
          <a:off x="3" y="1156290"/>
          <a:ext cx="9143997" cy="551307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93789"/>
                <a:gridCol w="1462552"/>
                <a:gridCol w="1462552"/>
                <a:gridCol w="1462552"/>
                <a:gridCol w="1462552"/>
              </a:tblGrid>
              <a:tr h="235407"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VARIABLES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45139" marR="45139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(1)</a:t>
                      </a:r>
                    </a:p>
                  </a:txBody>
                  <a:tcPr marL="45139" marR="451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(2)</a:t>
                      </a:r>
                    </a:p>
                  </a:txBody>
                  <a:tcPr marL="45139" marR="451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(3)</a:t>
                      </a:r>
                    </a:p>
                  </a:txBody>
                  <a:tcPr marL="45139" marR="451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(4)</a:t>
                      </a:r>
                    </a:p>
                  </a:txBody>
                  <a:tcPr marL="45139" marR="45139" marT="0" marB="0"/>
                </a:tc>
              </a:tr>
              <a:tr h="235407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5139" marR="451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EVA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EBIT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EVA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EBIT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68945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5139" marR="451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407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Lagged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intangible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assets</a:t>
                      </a:r>
                      <a:endParaRPr lang="ru-RU" sz="16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45139" marR="45139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0.247***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0.551***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0.124***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0.374***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55458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5139" marR="451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(0.0360)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(0.0419)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(0.0365)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(0.0417)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35407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Book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value</a:t>
                      </a:r>
                      <a:endParaRPr lang="ru-RU" sz="16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45139" marR="45139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0.0373***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0.109***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0.0290***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0.0961***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35407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5139" marR="451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(0.00174)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(0.00203)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(0.00176)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(0.00202)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35407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Switching</a:t>
                      </a:r>
                      <a:endParaRPr lang="ru-RU" sz="16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45139" marR="45139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0.000582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0.000840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0.000457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0.000504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35407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5139" marR="451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(0.00715)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(0.00490)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(0.00698)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(0.00471)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89392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Moderation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effect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of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intangible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assets</a:t>
                      </a:r>
                      <a:endParaRPr lang="ru-RU" sz="16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45139" marR="45139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-8.658***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-8.991***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-6.372***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-5.545***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35407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5139" marR="451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(0.567)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(0.660)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(0.576)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(0.661)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20734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S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quare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of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the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moderation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effect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of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intangible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assets</a:t>
                      </a:r>
                      <a:endParaRPr lang="ru-RU" sz="16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45139" marR="45139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0.0242***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0.0228***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0.0227***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0.0207***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35407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5139" marR="451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(0.00115)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(0.00134)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(0.00118)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(0.00135)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20734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Moderation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effect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of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intangible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assets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in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crisi</a:t>
                      </a:r>
                      <a:r>
                        <a:rPr lang="en-US" sz="1600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s</a:t>
                      </a:r>
                      <a:endParaRPr lang="ru-RU" sz="16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45139" marR="45139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-18.31***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-25.59***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35407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5139" marR="451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(2.102)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(2.337)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41285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S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quare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of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the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moderation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effect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of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intangible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assets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in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crisis</a:t>
                      </a:r>
                      <a:endParaRPr lang="ru-RU" sz="16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45139" marR="45139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0.0197***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0.0248***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51887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5139" marR="451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(0.00440)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(0.00490)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35407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Constant</a:t>
                      </a:r>
                      <a:endParaRPr lang="ru-RU" sz="16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45139" marR="45139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-10.64***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18.21***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-3.222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28.71***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35407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5139" marR="451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(2.779)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(3.117)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(2.749)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(3.035)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465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45139" marR="45139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5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Observations</a:t>
                      </a:r>
                      <a:endParaRPr lang="ru-RU" sz="16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45139" marR="45139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8,141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8,749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8,141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8,749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465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R-squared</a:t>
                      </a:r>
                      <a:endParaRPr lang="ru-RU" sz="16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45139" marR="45139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0.206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0.417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0.244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0.461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3275856" y="3284984"/>
            <a:ext cx="5868144" cy="86409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296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6648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en-US" dirty="0" smtClean="0">
                <a:solidFill>
                  <a:schemeClr val="bg1"/>
                </a:solidFill>
              </a:rPr>
              <a:t>Motivation</a:t>
            </a:r>
            <a:endParaRPr lang="ru-RU" dirty="0">
              <a:solidFill>
                <a:schemeClr val="bg1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9303505"/>
              </p:ext>
            </p:extLst>
          </p:nvPr>
        </p:nvGraphicFramePr>
        <p:xfrm>
          <a:off x="0" y="1156296"/>
          <a:ext cx="8964488" cy="54410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813672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6648"/>
            <a:ext cx="8229600" cy="1143000"/>
          </a:xfrm>
        </p:spPr>
        <p:txBody>
          <a:bodyPr>
            <a:noAutofit/>
          </a:bodyPr>
          <a:lstStyle/>
          <a:p>
            <a:pPr algn="r"/>
            <a:r>
              <a:rPr lang="en-US" sz="3800" dirty="0" smtClean="0">
                <a:solidFill>
                  <a:schemeClr val="bg1"/>
                </a:solidFill>
              </a:rPr>
              <a:t>Results: </a:t>
            </a:r>
            <a:br>
              <a:rPr lang="en-US" sz="3800" dirty="0" smtClean="0">
                <a:solidFill>
                  <a:schemeClr val="bg1"/>
                </a:solidFill>
              </a:rPr>
            </a:br>
            <a:r>
              <a:rPr lang="en-US" sz="3800" dirty="0" smtClean="0">
                <a:solidFill>
                  <a:schemeClr val="bg1"/>
                </a:solidFill>
              </a:rPr>
              <a:t>threshold in the switching strategy</a:t>
            </a:r>
            <a:endParaRPr lang="ru-RU" sz="3800" dirty="0">
              <a:solidFill>
                <a:schemeClr val="bg1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/>
          </p:nvPr>
        </p:nvGraphicFramePr>
        <p:xfrm>
          <a:off x="3" y="1156290"/>
          <a:ext cx="9143997" cy="551307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93789"/>
                <a:gridCol w="1462552"/>
                <a:gridCol w="1462552"/>
                <a:gridCol w="1462552"/>
                <a:gridCol w="1462552"/>
              </a:tblGrid>
              <a:tr h="235407"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VARIABLES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45139" marR="45139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(1)</a:t>
                      </a:r>
                    </a:p>
                  </a:txBody>
                  <a:tcPr marL="45139" marR="451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(2)</a:t>
                      </a:r>
                    </a:p>
                  </a:txBody>
                  <a:tcPr marL="45139" marR="451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(3)</a:t>
                      </a:r>
                    </a:p>
                  </a:txBody>
                  <a:tcPr marL="45139" marR="451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(4)</a:t>
                      </a:r>
                    </a:p>
                  </a:txBody>
                  <a:tcPr marL="45139" marR="45139" marT="0" marB="0"/>
                </a:tc>
              </a:tr>
              <a:tr h="235407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5139" marR="451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EVA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EBIT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EVA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EBIT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68945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5139" marR="451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407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Lagged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intangible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assets</a:t>
                      </a:r>
                      <a:endParaRPr lang="ru-RU" sz="16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45139" marR="45139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0.247***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0.551***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0.124***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0.374***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55458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5139" marR="451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(0.0360)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(0.0419)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(0.0365)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(0.0417)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35407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Book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value</a:t>
                      </a:r>
                      <a:endParaRPr lang="ru-RU" sz="16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45139" marR="45139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0.0373***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0.109***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0.0290***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0.0961***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35407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5139" marR="451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(0.00174)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(0.00203)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(0.00176)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(0.00202)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35407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Switching</a:t>
                      </a:r>
                      <a:endParaRPr lang="ru-RU" sz="16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45139" marR="45139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0.000582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0.000840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0.000457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0.000504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35407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5139" marR="451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(0.00715)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(0.00490)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(0.00698)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(0.00471)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89392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Moderation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effect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of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intangible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assets</a:t>
                      </a:r>
                      <a:endParaRPr lang="ru-RU" sz="16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45139" marR="45139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-8.658***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-8.991***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-6.372***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-5.545***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35407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5139" marR="451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(0.567)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(0.660)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(0.576)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(0.661)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20734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S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quare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of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the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moderation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effect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of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intangible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assets</a:t>
                      </a:r>
                      <a:endParaRPr lang="ru-RU" sz="16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45139" marR="45139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0.0242***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0.0228***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0.0227***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0.0207***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35407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5139" marR="451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(0.00115)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(0.00134)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(0.00118)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(0.00135)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20734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Moderation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effect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of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intangible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assets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in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crisi</a:t>
                      </a:r>
                      <a:r>
                        <a:rPr lang="en-US" sz="1600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s</a:t>
                      </a:r>
                      <a:endParaRPr lang="ru-RU" sz="16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45139" marR="45139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-18.31***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-25.59***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35407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5139" marR="451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(2.102)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(2.337)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41285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S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quare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of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the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moderation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effect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of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intangible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assets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in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ru-RU" sz="1600" dirty="0" err="1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crisis</a:t>
                      </a:r>
                      <a:endParaRPr lang="ru-RU" sz="16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45139" marR="45139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0.0197***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0.0248***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51887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5139" marR="451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(0.00440)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(0.00490)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35407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Constant</a:t>
                      </a:r>
                      <a:endParaRPr lang="ru-RU" sz="16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45139" marR="45139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-10.64***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18.21***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-3.222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28.71***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35407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5139" marR="451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(2.779)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(3.117)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(2.749)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(3.035)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465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45139" marR="45139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5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Observations</a:t>
                      </a:r>
                      <a:endParaRPr lang="ru-RU" sz="16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45139" marR="45139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8,141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8,749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8,141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8,749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465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R-squared</a:t>
                      </a:r>
                      <a:endParaRPr lang="ru-RU" sz="16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45139" marR="45139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0.206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0.417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0.244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0.461</a:t>
                      </a:r>
                    </a:p>
                  </a:txBody>
                  <a:tcPr marL="45139" marR="4513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6300192" y="4149080"/>
            <a:ext cx="2843808" cy="129614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2559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6648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en-US" dirty="0" smtClean="0">
                <a:solidFill>
                  <a:schemeClr val="bg1"/>
                </a:solidFill>
              </a:rPr>
              <a:t>Findings</a:t>
            </a:r>
            <a:endParaRPr lang="ru-RU" dirty="0">
              <a:solidFill>
                <a:schemeClr val="bg1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0863955"/>
              </p:ext>
            </p:extLst>
          </p:nvPr>
        </p:nvGraphicFramePr>
        <p:xfrm>
          <a:off x="0" y="1149648"/>
          <a:ext cx="9144000" cy="5519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475930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6648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en-US" dirty="0" smtClean="0">
                <a:solidFill>
                  <a:schemeClr val="bg1"/>
                </a:solidFill>
              </a:rPr>
              <a:t>Motivation</a:t>
            </a:r>
            <a:endParaRPr lang="ru-RU" dirty="0">
              <a:solidFill>
                <a:schemeClr val="bg1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3280959"/>
              </p:ext>
            </p:extLst>
          </p:nvPr>
        </p:nvGraphicFramePr>
        <p:xfrm>
          <a:off x="0" y="1156296"/>
          <a:ext cx="9144000" cy="54410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105362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6648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en-US" dirty="0" smtClean="0">
                <a:solidFill>
                  <a:schemeClr val="bg1"/>
                </a:solidFill>
              </a:rPr>
              <a:t>Research Questions</a:t>
            </a:r>
            <a:endParaRPr lang="ru-RU" dirty="0">
              <a:solidFill>
                <a:schemeClr val="bg1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9752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41836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6648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en-US" dirty="0" smtClean="0">
                <a:solidFill>
                  <a:schemeClr val="bg1"/>
                </a:solidFill>
              </a:rPr>
              <a:t>Research strategy</a:t>
            </a:r>
            <a:endParaRPr lang="ru-RU" dirty="0">
              <a:solidFill>
                <a:schemeClr val="bg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120426"/>
              </p:ext>
            </p:extLst>
          </p:nvPr>
        </p:nvGraphicFramePr>
        <p:xfrm>
          <a:off x="144016" y="1196752"/>
          <a:ext cx="9036496" cy="54410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089908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6648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en-US" dirty="0" smtClean="0">
                <a:solidFill>
                  <a:schemeClr val="bg1"/>
                </a:solidFill>
              </a:rPr>
              <a:t>Methodology</a:t>
            </a:r>
            <a:endParaRPr lang="ru-RU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Объект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22748431"/>
                  </p:ext>
                </p:extLst>
              </p:nvPr>
            </p:nvGraphicFramePr>
            <p:xfrm>
              <a:off x="107504" y="1156296"/>
              <a:ext cx="9036496" cy="5441056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3" r:lo="rId4" r:qs="rId5" r:cs="rId6"/>
              </a:graphicData>
            </a:graphic>
          </p:graphicFrame>
        </mc:Choice>
        <mc:Fallback xmlns="">
          <p:graphicFrame>
            <p:nvGraphicFramePr>
              <p:cNvPr id="4" name="Объект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22748431"/>
                  </p:ext>
                </p:extLst>
              </p:nvPr>
            </p:nvGraphicFramePr>
            <p:xfrm>
              <a:off x="107504" y="1156296"/>
              <a:ext cx="9036496" cy="5441056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8" r:lo="rId9" r:qs="rId10" r:cs="rId11"/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243920" y="3204579"/>
                <a:ext cx="3570560" cy="44884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charset="0"/>
                          </a:rPr>
                          <m:t>Pr</m:t>
                        </m:r>
                      </m:fName>
                      <m:e>
                        <m:d>
                          <m:dPr>
                            <m:ctrlPr>
                              <a:rPr lang="en-US" b="0" i="1" smtClean="0">
                                <a:latin typeface="Cambria Math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latin typeface="Cambria Math" charset="0"/>
                                  </a:rPr>
                                  <m:t>y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latin typeface="Cambria Math" charset="0"/>
                                  </a:rPr>
                                  <m:t>it</m:t>
                                </m:r>
                              </m:sub>
                            </m:sSub>
                            <m:r>
                              <a:rPr lang="en-US" b="0" i="0" smtClean="0">
                                <a:latin typeface="Cambria Math" charset="0"/>
                              </a:rPr>
                              <m:t>=1</m:t>
                            </m:r>
                          </m:e>
                        </m:d>
                      </m:e>
                    </m:func>
                    <m:r>
                      <a:rPr lang="en-US" b="0" i="0" smtClean="0">
                        <a:latin typeface="Cambria Math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US" b="0" i="1" smtClean="0">
                                <a:latin typeface="Cambria Math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charset="0"/>
                              </a:rPr>
                              <m:t>exp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b="0" i="1" smtClean="0">
                                    <a:latin typeface="Cambria Math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charset="0"/>
                                        <a:ea typeface="Cambria Math" charset="0"/>
                                        <a:cs typeface="Cambria Math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b="0" i="0" smtClean="0">
                                        <a:latin typeface="Cambria Math" charset="0"/>
                                        <a:ea typeface="Cambria Math" charset="0"/>
                                        <a:cs typeface="Cambria Math" charset="0"/>
                                      </a:rPr>
                                      <m:t>α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b="0" i="0" smtClean="0">
                                        <a:latin typeface="Cambria Math" charset="0"/>
                                      </a:rPr>
                                      <m:t>i</m:t>
                                    </m:r>
                                  </m:sub>
                                </m:sSub>
                                <m:r>
                                  <a:rPr lang="en-US" b="0" i="0" smtClean="0">
                                    <a:latin typeface="Cambria Math" charset="0"/>
                                  </a:rPr>
                                  <m:t>+</m:t>
                                </m:r>
                                <m:r>
                                  <m:rPr>
                                    <m:sty m:val="p"/>
                                  </m:rPr>
                                  <a:rPr lang="en-US" i="0">
                                    <a:latin typeface="Cambria Math" charset="0"/>
                                    <a:ea typeface="Cambria Math" charset="0"/>
                                    <a:cs typeface="Cambria Math" charset="0"/>
                                  </a:rPr>
                                  <m:t>β</m:t>
                                </m:r>
                                <m:r>
                                  <a:rPr lang="en-US" i="0" smtClean="0">
                                    <a:latin typeface="Cambria Math" charset="0"/>
                                    <a:ea typeface="Cambria Math" charset="0"/>
                                    <a:cs typeface="Cambria Math" charset="0"/>
                                  </a:rPr>
                                  <m:t>∙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charset="0"/>
                                        <a:ea typeface="Cambria Math" charset="0"/>
                                        <a:cs typeface="Cambria Math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b="0" i="0" smtClean="0">
                                        <a:latin typeface="Cambria Math" charset="0"/>
                                      </a:rPr>
                                      <m:t>X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b="0" i="0" smtClean="0">
                                        <a:latin typeface="Cambria Math" charset="0"/>
                                      </a:rPr>
                                      <m:t>it</m:t>
                                    </m:r>
                                  </m:sub>
                                </m:sSub>
                              </m:e>
                            </m:d>
                          </m:e>
                        </m:func>
                      </m:num>
                      <m:den>
                        <m:r>
                          <a:rPr lang="en-US" b="0" i="0" smtClean="0">
                            <a:latin typeface="Cambria Math" charset="0"/>
                          </a:rPr>
                          <m:t>1+</m:t>
                        </m:r>
                        <m:func>
                          <m:funcPr>
                            <m:ctrlPr>
                              <a:rPr lang="en-US" b="0" i="1" smtClean="0">
                                <a:latin typeface="Cambria Math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i="0">
                                <a:latin typeface="Cambria Math" charset="0"/>
                              </a:rPr>
                              <m:t>exp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i="1">
                                    <a:latin typeface="Cambria Math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 charset="0"/>
                                        <a:ea typeface="Cambria Math" charset="0"/>
                                        <a:cs typeface="Cambria Math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i="0">
                                        <a:latin typeface="Cambria Math" charset="0"/>
                                        <a:ea typeface="Cambria Math" charset="0"/>
                                        <a:cs typeface="Cambria Math" charset="0"/>
                                      </a:rPr>
                                      <m:t>α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i="0">
                                        <a:latin typeface="Cambria Math" charset="0"/>
                                      </a:rPr>
                                      <m:t>i</m:t>
                                    </m:r>
                                  </m:sub>
                                </m:sSub>
                                <m:r>
                                  <a:rPr lang="en-US" i="0">
                                    <a:latin typeface="Cambria Math" charset="0"/>
                                  </a:rPr>
                                  <m:t>+</m:t>
                                </m:r>
                                <m:r>
                                  <m:rPr>
                                    <m:sty m:val="p"/>
                                  </m:rPr>
                                  <a:rPr lang="en-US" i="0">
                                    <a:latin typeface="Cambria Math" charset="0"/>
                                    <a:ea typeface="Cambria Math" charset="0"/>
                                    <a:cs typeface="Cambria Math" charset="0"/>
                                  </a:rPr>
                                  <m:t>β</m:t>
                                </m:r>
                                <m:r>
                                  <a:rPr lang="en-US" i="0">
                                    <a:latin typeface="Cambria Math" charset="0"/>
                                    <a:ea typeface="Cambria Math" charset="0"/>
                                    <a:cs typeface="Cambria Math" charset="0"/>
                                  </a:rPr>
                                  <m:t>∙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 charset="0"/>
                                        <a:ea typeface="Cambria Math" charset="0"/>
                                        <a:cs typeface="Cambria Math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i="0">
                                        <a:latin typeface="Cambria Math" charset="0"/>
                                      </a:rPr>
                                      <m:t>X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i="0">
                                        <a:latin typeface="Cambria Math" charset="0"/>
                                      </a:rPr>
                                      <m:t>it</m:t>
                                    </m:r>
                                  </m:sub>
                                </m:sSub>
                              </m:e>
                            </m:d>
                          </m:e>
                        </m:func>
                      </m:den>
                    </m:f>
                  </m:oMath>
                </a14:m>
                <a:r>
                  <a:rPr lang="en-US" dirty="0" smtClean="0"/>
                  <a:t>,</a:t>
                </a:r>
                <a:endParaRPr lang="ru-RU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3920" y="3204579"/>
                <a:ext cx="3570560" cy="448841"/>
              </a:xfrm>
              <a:prstGeom prst="rect">
                <a:avLst/>
              </a:prstGeom>
              <a:blipFill rotWithShape="0">
                <a:blip r:embed="rId12"/>
                <a:stretch>
                  <a:fillRect t="-1370" b="-1780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6475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6648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en-US" dirty="0" smtClean="0">
                <a:solidFill>
                  <a:schemeClr val="bg1"/>
                </a:solidFill>
              </a:rPr>
              <a:t>Data</a:t>
            </a:r>
            <a:endParaRPr lang="ru-RU" dirty="0">
              <a:solidFill>
                <a:schemeClr val="bg1"/>
              </a:solidFill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9962029"/>
              </p:ext>
            </p:extLst>
          </p:nvPr>
        </p:nvGraphicFramePr>
        <p:xfrm>
          <a:off x="457200" y="15573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67988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6648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en-US" sz="2600" dirty="0" smtClean="0">
                <a:solidFill>
                  <a:schemeClr val="bg1"/>
                </a:solidFill>
              </a:rPr>
              <a:t>Switching by years</a:t>
            </a:r>
            <a:endParaRPr lang="ru-RU" sz="2600" dirty="0">
              <a:solidFill>
                <a:schemeClr val="bg1"/>
              </a:solidFill>
            </a:endParaRPr>
          </a:p>
        </p:txBody>
      </p:sp>
      <p:graphicFrame>
        <p:nvGraphicFramePr>
          <p:cNvPr id="8" name="Gráfic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0786720"/>
              </p:ext>
            </p:extLst>
          </p:nvPr>
        </p:nvGraphicFramePr>
        <p:xfrm>
          <a:off x="0" y="1156296"/>
          <a:ext cx="9144000" cy="53690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6707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6648"/>
            <a:ext cx="8229600" cy="1143000"/>
          </a:xfrm>
        </p:spPr>
        <p:txBody>
          <a:bodyPr>
            <a:noAutofit/>
          </a:bodyPr>
          <a:lstStyle/>
          <a:p>
            <a:pPr algn="r"/>
            <a:r>
              <a:rPr lang="en-US" sz="3600" dirty="0" smtClean="0">
                <a:solidFill>
                  <a:schemeClr val="bg1"/>
                </a:solidFill>
              </a:rPr>
              <a:t>Results: </a:t>
            </a:r>
            <a:br>
              <a:rPr lang="en-US" sz="3600" dirty="0" smtClean="0">
                <a:solidFill>
                  <a:schemeClr val="bg1"/>
                </a:solidFill>
              </a:rPr>
            </a:br>
            <a:r>
              <a:rPr lang="en-US" sz="3600" dirty="0" smtClean="0">
                <a:solidFill>
                  <a:schemeClr val="bg1"/>
                </a:solidFill>
              </a:rPr>
              <a:t>probability of switching</a:t>
            </a:r>
            <a:endParaRPr lang="ru-RU" sz="3600" dirty="0">
              <a:solidFill>
                <a:schemeClr val="bg1"/>
              </a:solidFill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1366164"/>
              </p:ext>
            </p:extLst>
          </p:nvPr>
        </p:nvGraphicFramePr>
        <p:xfrm>
          <a:off x="0" y="1149649"/>
          <a:ext cx="9144001" cy="54477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09166"/>
                <a:gridCol w="1386967"/>
                <a:gridCol w="1386967"/>
                <a:gridCol w="1386967"/>
                <a:gridCol w="1386967"/>
                <a:gridCol w="1386967"/>
              </a:tblGrid>
              <a:tr h="6053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47625" marR="47625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(1)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(2)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(3)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(4)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(5)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053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VARIABLES</a:t>
                      </a:r>
                    </a:p>
                  </a:txBody>
                  <a:tcPr marL="47625" marR="47625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switch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switch25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switch50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switch75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switch100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53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Lagged</a:t>
                      </a: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EVA</a:t>
                      </a:r>
                    </a:p>
                  </a:txBody>
                  <a:tcPr marL="47625" marR="47625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0.000332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6.71e-05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-0.000148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7.37e-05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7.35e-05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6053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47625" marR="47625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(0.000277)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(0.000250)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(0.000268)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(0.000584)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(0.000592)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053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Book value</a:t>
                      </a:r>
                    </a:p>
                  </a:txBody>
                  <a:tcPr marL="47625" marR="47625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-5.39e-05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8.69e-05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9.99e-05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0.000117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0.000124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053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47625" marR="47625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(5.77e-05)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(6.20e-05)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(6.82e-05)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(8.59e-05)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(8.92e-05)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053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FF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Crisis 2008-2009</a:t>
                      </a:r>
                    </a:p>
                  </a:txBody>
                  <a:tcPr marL="47625" marR="47625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FF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-3.675***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FF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-3.603***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FF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-3.436***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FF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-3.993***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-3.912***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053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47625" marR="47625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(0.587)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(0.714)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FF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(0.713)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(1.005)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(1.005)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53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Observations</a:t>
                      </a:r>
                      <a:endParaRPr lang="ru-RU" sz="1600" dirty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47625" marR="47625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2,274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1,583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1,451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1,333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1,239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6945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23142</TotalTime>
  <Words>2927</Words>
  <Application>Microsoft Macintosh PowerPoint</Application>
  <PresentationFormat>Экран (4:3)</PresentationFormat>
  <Paragraphs>1555</Paragraphs>
  <Slides>21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7" baseType="lpstr">
      <vt:lpstr>Calibri</vt:lpstr>
      <vt:lpstr>Cambria Math</vt:lpstr>
      <vt:lpstr>ＭＳ Ｐゴシック</vt:lpstr>
      <vt:lpstr>Myriad Pro</vt:lpstr>
      <vt:lpstr>Arial</vt:lpstr>
      <vt:lpstr>Тема Office</vt:lpstr>
      <vt:lpstr> SWITCHING TO INNOVATIVE STRATEGY: THE PHANTOM MENACE</vt:lpstr>
      <vt:lpstr>Motivation</vt:lpstr>
      <vt:lpstr>Motivation</vt:lpstr>
      <vt:lpstr>Research Questions</vt:lpstr>
      <vt:lpstr>Research strategy</vt:lpstr>
      <vt:lpstr>Methodology</vt:lpstr>
      <vt:lpstr>Data</vt:lpstr>
      <vt:lpstr>Switching by years</vt:lpstr>
      <vt:lpstr>Results:  probability of switching</vt:lpstr>
      <vt:lpstr>Results:  moderation effect of switching to innovative strategy in crisis</vt:lpstr>
      <vt:lpstr>Results:  moderation effect of switching</vt:lpstr>
      <vt:lpstr>Results:  moderation effect of switching</vt:lpstr>
      <vt:lpstr>Results:  moderation effect of switching</vt:lpstr>
      <vt:lpstr>Results:  moderation effect of switching</vt:lpstr>
      <vt:lpstr>Results:  moderation effect of switching</vt:lpstr>
      <vt:lpstr>Results:  moderation effect of switching</vt:lpstr>
      <vt:lpstr>Results: moderation effect of switching</vt:lpstr>
      <vt:lpstr>Intermediate results</vt:lpstr>
      <vt:lpstr>Results:  threshold in the switching strategy</vt:lpstr>
      <vt:lpstr>Results:  threshold in the switching strategy</vt:lpstr>
      <vt:lpstr>Findings</vt:lpstr>
    </vt:vector>
  </TitlesOfParts>
  <Company>SPecialiST RePack</Company>
  <LinksUpToDate>false</LinksUpToDate>
  <SharedDoc>false</SharedDoc>
  <HyperlinksChanged>false</HyperlinksChanged>
  <AppVersion>15.0022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Raros</dc:creator>
  <cp:lastModifiedBy>elena shakina</cp:lastModifiedBy>
  <cp:revision>65</cp:revision>
  <dcterms:created xsi:type="dcterms:W3CDTF">2014-11-08T08:08:01Z</dcterms:created>
  <dcterms:modified xsi:type="dcterms:W3CDTF">2016-09-28T07:45:06Z</dcterms:modified>
</cp:coreProperties>
</file>