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1" r:id="rId3"/>
    <p:sldId id="294" r:id="rId4"/>
    <p:sldId id="282" r:id="rId5"/>
    <p:sldId id="283" r:id="rId6"/>
    <p:sldId id="286" r:id="rId7"/>
    <p:sldId id="284" r:id="rId8"/>
    <p:sldId id="285" r:id="rId9"/>
    <p:sldId id="287" r:id="rId10"/>
    <p:sldId id="288" r:id="rId11"/>
    <p:sldId id="290" r:id="rId12"/>
    <p:sldId id="269" r:id="rId13"/>
    <p:sldId id="291" r:id="rId14"/>
    <p:sldId id="292" r:id="rId15"/>
    <p:sldId id="293" r:id="rId16"/>
    <p:sldId id="2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2016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1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19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90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13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5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7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22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1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9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2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CDF8-4D8C-4B04-997C-C570803905B2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2F87F-B949-4838-952F-3EE7BC3B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4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019299"/>
            <a:ext cx="12192000" cy="1819054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8880" y="2058927"/>
            <a:ext cx="11827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исследования пространственной структуры хроматина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5649" y="4847362"/>
            <a:ext cx="84751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Ульянов</a:t>
            </a:r>
          </a:p>
          <a:p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Каф. молекулярной биологии Биологического ф-та МГУ им. М.В. Ломоносова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Лаб. Структурно-функциональной организации хромосом ИБГ РАН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sergey.v.ulyanov@gmail.com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" y="104775"/>
            <a:ext cx="1209675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://pics.livejournal.com/ulibaytes/pic/000037yr/s320x2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1" y="141653"/>
            <a:ext cx="1131017" cy="12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011515" y="103553"/>
            <a:ext cx="1008112" cy="14401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3523" y="679617"/>
            <a:ext cx="8540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0795491" y="103553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INSTITUTE of GENE </a:t>
            </a:r>
          </a:p>
          <a:p>
            <a:pPr algn="ctr"/>
            <a:r>
              <a:rPr lang="en-US" sz="800" dirty="0" smtClean="0"/>
              <a:t>BIOLOGY</a:t>
            </a:r>
          </a:p>
          <a:p>
            <a:pPr algn="ctr"/>
            <a:r>
              <a:rPr lang="en-US" sz="800" dirty="0" smtClean="0"/>
              <a:t>RUSSIAN ACADEMY of</a:t>
            </a:r>
          </a:p>
          <a:p>
            <a:pPr algn="ctr"/>
            <a:r>
              <a:rPr lang="en-US" sz="800" dirty="0" smtClean="0"/>
              <a:t>SCIENCES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8063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328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 dat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processing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4" y="816428"/>
            <a:ext cx="11212976" cy="5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1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164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High-throughput 3C = HiC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1" y="1186402"/>
            <a:ext cx="11429129" cy="45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2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97" y="986132"/>
            <a:ext cx="5786628" cy="5751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97" y="995243"/>
            <a:ext cx="7272528" cy="5742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97" y="995242"/>
            <a:ext cx="7272528" cy="5742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97" y="986132"/>
            <a:ext cx="7272528" cy="59373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97" y="995241"/>
            <a:ext cx="7272528" cy="5937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9" y="865735"/>
            <a:ext cx="11766502" cy="5992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863" y="46275"/>
            <a:ext cx="1182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 maps of chromatin topology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5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328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 data visualization 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12699" r="41929" b="12000"/>
          <a:stretch/>
        </p:blipFill>
        <p:spPr>
          <a:xfrm>
            <a:off x="1889765" y="789099"/>
            <a:ext cx="5059681" cy="5929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6762" r="12643" b="13396"/>
          <a:stretch/>
        </p:blipFill>
        <p:spPr>
          <a:xfrm>
            <a:off x="7184574" y="795104"/>
            <a:ext cx="3335383" cy="591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328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</a:t>
            </a:r>
            <a:r>
              <a:rPr lang="en-US" sz="27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Capture-C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0926" y="809897"/>
            <a:ext cx="11521440" cy="592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" y="917902"/>
            <a:ext cx="11339649" cy="57011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63337" y="1767840"/>
            <a:ext cx="4180114" cy="141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07177" y="3178629"/>
            <a:ext cx="4206240" cy="1532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67840" y="4711337"/>
            <a:ext cx="2542903" cy="1907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32023" y="917902"/>
            <a:ext cx="4824548" cy="69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360229" y="1767840"/>
            <a:ext cx="2412274" cy="1785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4772297" y="3413760"/>
            <a:ext cx="6287589" cy="3030583"/>
          </a:xfrm>
          <a:custGeom>
            <a:avLst/>
            <a:gdLst>
              <a:gd name="connsiteX0" fmla="*/ 17417 w 6287589"/>
              <a:gd name="connsiteY0" fmla="*/ 2211977 h 3030583"/>
              <a:gd name="connsiteX1" fmla="*/ 26126 w 6287589"/>
              <a:gd name="connsiteY1" fmla="*/ 2255520 h 3030583"/>
              <a:gd name="connsiteX2" fmla="*/ 296092 w 6287589"/>
              <a:gd name="connsiteY2" fmla="*/ 2508069 h 3030583"/>
              <a:gd name="connsiteX3" fmla="*/ 383177 w 6287589"/>
              <a:gd name="connsiteY3" fmla="*/ 2560320 h 3030583"/>
              <a:gd name="connsiteX4" fmla="*/ 409303 w 6287589"/>
              <a:gd name="connsiteY4" fmla="*/ 2586446 h 3030583"/>
              <a:gd name="connsiteX5" fmla="*/ 505097 w 6287589"/>
              <a:gd name="connsiteY5" fmla="*/ 2656114 h 3030583"/>
              <a:gd name="connsiteX6" fmla="*/ 539932 w 6287589"/>
              <a:gd name="connsiteY6" fmla="*/ 2673531 h 3030583"/>
              <a:gd name="connsiteX7" fmla="*/ 566057 w 6287589"/>
              <a:gd name="connsiteY7" fmla="*/ 2682240 h 3030583"/>
              <a:gd name="connsiteX8" fmla="*/ 609600 w 6287589"/>
              <a:gd name="connsiteY8" fmla="*/ 2708366 h 3030583"/>
              <a:gd name="connsiteX9" fmla="*/ 644434 w 6287589"/>
              <a:gd name="connsiteY9" fmla="*/ 2734491 h 3030583"/>
              <a:gd name="connsiteX10" fmla="*/ 714103 w 6287589"/>
              <a:gd name="connsiteY10" fmla="*/ 2760617 h 3030583"/>
              <a:gd name="connsiteX11" fmla="*/ 748937 w 6287589"/>
              <a:gd name="connsiteY11" fmla="*/ 2778034 h 3030583"/>
              <a:gd name="connsiteX12" fmla="*/ 792480 w 6287589"/>
              <a:gd name="connsiteY12" fmla="*/ 2786743 h 3030583"/>
              <a:gd name="connsiteX13" fmla="*/ 923109 w 6287589"/>
              <a:gd name="connsiteY13" fmla="*/ 2821577 h 3030583"/>
              <a:gd name="connsiteX14" fmla="*/ 1140823 w 6287589"/>
              <a:gd name="connsiteY14" fmla="*/ 2847703 h 3030583"/>
              <a:gd name="connsiteX15" fmla="*/ 1271452 w 6287589"/>
              <a:gd name="connsiteY15" fmla="*/ 2882537 h 3030583"/>
              <a:gd name="connsiteX16" fmla="*/ 1471749 w 6287589"/>
              <a:gd name="connsiteY16" fmla="*/ 2891246 h 3030583"/>
              <a:gd name="connsiteX17" fmla="*/ 2177143 w 6287589"/>
              <a:gd name="connsiteY17" fmla="*/ 2926080 h 3030583"/>
              <a:gd name="connsiteX18" fmla="*/ 2351314 w 6287589"/>
              <a:gd name="connsiteY18" fmla="*/ 2934789 h 3030583"/>
              <a:gd name="connsiteX19" fmla="*/ 2603863 w 6287589"/>
              <a:gd name="connsiteY19" fmla="*/ 2952206 h 3030583"/>
              <a:gd name="connsiteX20" fmla="*/ 3187337 w 6287589"/>
              <a:gd name="connsiteY20" fmla="*/ 2960914 h 3030583"/>
              <a:gd name="connsiteX21" fmla="*/ 3239589 w 6287589"/>
              <a:gd name="connsiteY21" fmla="*/ 2978331 h 3030583"/>
              <a:gd name="connsiteX22" fmla="*/ 3448594 w 6287589"/>
              <a:gd name="connsiteY22" fmla="*/ 3004457 h 3030583"/>
              <a:gd name="connsiteX23" fmla="*/ 3840480 w 6287589"/>
              <a:gd name="connsiteY23" fmla="*/ 3030583 h 3030583"/>
              <a:gd name="connsiteX24" fmla="*/ 5529943 w 6287589"/>
              <a:gd name="connsiteY24" fmla="*/ 3013166 h 3030583"/>
              <a:gd name="connsiteX25" fmla="*/ 5695406 w 6287589"/>
              <a:gd name="connsiteY25" fmla="*/ 2987040 h 3030583"/>
              <a:gd name="connsiteX26" fmla="*/ 5782492 w 6287589"/>
              <a:gd name="connsiteY26" fmla="*/ 2978331 h 3030583"/>
              <a:gd name="connsiteX27" fmla="*/ 5843452 w 6287589"/>
              <a:gd name="connsiteY27" fmla="*/ 2960914 h 3030583"/>
              <a:gd name="connsiteX28" fmla="*/ 5904412 w 6287589"/>
              <a:gd name="connsiteY28" fmla="*/ 2952206 h 3030583"/>
              <a:gd name="connsiteX29" fmla="*/ 5930537 w 6287589"/>
              <a:gd name="connsiteY29" fmla="*/ 2934789 h 3030583"/>
              <a:gd name="connsiteX30" fmla="*/ 5974080 w 6287589"/>
              <a:gd name="connsiteY30" fmla="*/ 2926080 h 3030583"/>
              <a:gd name="connsiteX31" fmla="*/ 6008914 w 6287589"/>
              <a:gd name="connsiteY31" fmla="*/ 2899954 h 3030583"/>
              <a:gd name="connsiteX32" fmla="*/ 6052457 w 6287589"/>
              <a:gd name="connsiteY32" fmla="*/ 2882537 h 3030583"/>
              <a:gd name="connsiteX33" fmla="*/ 6078583 w 6287589"/>
              <a:gd name="connsiteY33" fmla="*/ 2856411 h 3030583"/>
              <a:gd name="connsiteX34" fmla="*/ 6139543 w 6287589"/>
              <a:gd name="connsiteY34" fmla="*/ 2821577 h 3030583"/>
              <a:gd name="connsiteX35" fmla="*/ 6191794 w 6287589"/>
              <a:gd name="connsiteY35" fmla="*/ 2769326 h 3030583"/>
              <a:gd name="connsiteX36" fmla="*/ 6252754 w 6287589"/>
              <a:gd name="connsiteY36" fmla="*/ 2690949 h 3030583"/>
              <a:gd name="connsiteX37" fmla="*/ 6287589 w 6287589"/>
              <a:gd name="connsiteY37" fmla="*/ 2577737 h 3030583"/>
              <a:gd name="connsiteX38" fmla="*/ 6278880 w 6287589"/>
              <a:gd name="connsiteY38" fmla="*/ 2299063 h 3030583"/>
              <a:gd name="connsiteX39" fmla="*/ 6270172 w 6287589"/>
              <a:gd name="connsiteY39" fmla="*/ 2255520 h 3030583"/>
              <a:gd name="connsiteX40" fmla="*/ 6252754 w 6287589"/>
              <a:gd name="connsiteY40" fmla="*/ 2211977 h 3030583"/>
              <a:gd name="connsiteX41" fmla="*/ 6217920 w 6287589"/>
              <a:gd name="connsiteY41" fmla="*/ 2168434 h 3030583"/>
              <a:gd name="connsiteX42" fmla="*/ 6200503 w 6287589"/>
              <a:gd name="connsiteY42" fmla="*/ 2107474 h 3030583"/>
              <a:gd name="connsiteX43" fmla="*/ 6191794 w 6287589"/>
              <a:gd name="connsiteY43" fmla="*/ 2081349 h 3030583"/>
              <a:gd name="connsiteX44" fmla="*/ 6183086 w 6287589"/>
              <a:gd name="connsiteY44" fmla="*/ 2037806 h 3030583"/>
              <a:gd name="connsiteX45" fmla="*/ 6165669 w 6287589"/>
              <a:gd name="connsiteY45" fmla="*/ 2002971 h 3030583"/>
              <a:gd name="connsiteX46" fmla="*/ 6156960 w 6287589"/>
              <a:gd name="connsiteY46" fmla="*/ 1976846 h 3030583"/>
              <a:gd name="connsiteX47" fmla="*/ 6096000 w 6287589"/>
              <a:gd name="connsiteY47" fmla="*/ 1889760 h 3030583"/>
              <a:gd name="connsiteX48" fmla="*/ 6017623 w 6287589"/>
              <a:gd name="connsiteY48" fmla="*/ 1767840 h 3030583"/>
              <a:gd name="connsiteX49" fmla="*/ 5965372 w 6287589"/>
              <a:gd name="connsiteY49" fmla="*/ 1706880 h 3030583"/>
              <a:gd name="connsiteX50" fmla="*/ 5930537 w 6287589"/>
              <a:gd name="connsiteY50" fmla="*/ 1645920 h 3030583"/>
              <a:gd name="connsiteX51" fmla="*/ 5921829 w 6287589"/>
              <a:gd name="connsiteY51" fmla="*/ 1619794 h 3030583"/>
              <a:gd name="connsiteX52" fmla="*/ 5895703 w 6287589"/>
              <a:gd name="connsiteY52" fmla="*/ 1558834 h 3030583"/>
              <a:gd name="connsiteX53" fmla="*/ 5869577 w 6287589"/>
              <a:gd name="connsiteY53" fmla="*/ 1506583 h 3030583"/>
              <a:gd name="connsiteX54" fmla="*/ 5852160 w 6287589"/>
              <a:gd name="connsiteY54" fmla="*/ 1463040 h 3030583"/>
              <a:gd name="connsiteX55" fmla="*/ 5782492 w 6287589"/>
              <a:gd name="connsiteY55" fmla="*/ 1375954 h 3030583"/>
              <a:gd name="connsiteX56" fmla="*/ 5738949 w 6287589"/>
              <a:gd name="connsiteY56" fmla="*/ 1314994 h 3030583"/>
              <a:gd name="connsiteX57" fmla="*/ 5712823 w 6287589"/>
              <a:gd name="connsiteY57" fmla="*/ 1288869 h 3030583"/>
              <a:gd name="connsiteX58" fmla="*/ 5669280 w 6287589"/>
              <a:gd name="connsiteY58" fmla="*/ 1236617 h 3030583"/>
              <a:gd name="connsiteX59" fmla="*/ 5573486 w 6287589"/>
              <a:gd name="connsiteY59" fmla="*/ 1088571 h 3030583"/>
              <a:gd name="connsiteX60" fmla="*/ 5521234 w 6287589"/>
              <a:gd name="connsiteY60" fmla="*/ 1010194 h 3030583"/>
              <a:gd name="connsiteX61" fmla="*/ 5512526 w 6287589"/>
              <a:gd name="connsiteY61" fmla="*/ 984069 h 3030583"/>
              <a:gd name="connsiteX62" fmla="*/ 5468983 w 6287589"/>
              <a:gd name="connsiteY62" fmla="*/ 931817 h 3030583"/>
              <a:gd name="connsiteX63" fmla="*/ 5451566 w 6287589"/>
              <a:gd name="connsiteY63" fmla="*/ 879566 h 3030583"/>
              <a:gd name="connsiteX64" fmla="*/ 5373189 w 6287589"/>
              <a:gd name="connsiteY64" fmla="*/ 809897 h 3030583"/>
              <a:gd name="connsiteX65" fmla="*/ 5355772 w 6287589"/>
              <a:gd name="connsiteY65" fmla="*/ 783771 h 3030583"/>
              <a:gd name="connsiteX66" fmla="*/ 5329646 w 6287589"/>
              <a:gd name="connsiteY66" fmla="*/ 757646 h 3030583"/>
              <a:gd name="connsiteX67" fmla="*/ 5312229 w 6287589"/>
              <a:gd name="connsiteY67" fmla="*/ 731520 h 3030583"/>
              <a:gd name="connsiteX68" fmla="*/ 5233852 w 6287589"/>
              <a:gd name="connsiteY68" fmla="*/ 679269 h 3030583"/>
              <a:gd name="connsiteX69" fmla="*/ 5138057 w 6287589"/>
              <a:gd name="connsiteY69" fmla="*/ 592183 h 3030583"/>
              <a:gd name="connsiteX70" fmla="*/ 5111932 w 6287589"/>
              <a:gd name="connsiteY70" fmla="*/ 583474 h 3030583"/>
              <a:gd name="connsiteX71" fmla="*/ 5085806 w 6287589"/>
              <a:gd name="connsiteY71" fmla="*/ 566057 h 3030583"/>
              <a:gd name="connsiteX72" fmla="*/ 5007429 w 6287589"/>
              <a:gd name="connsiteY72" fmla="*/ 531223 h 3030583"/>
              <a:gd name="connsiteX73" fmla="*/ 4981303 w 6287589"/>
              <a:gd name="connsiteY73" fmla="*/ 513806 h 3030583"/>
              <a:gd name="connsiteX74" fmla="*/ 4929052 w 6287589"/>
              <a:gd name="connsiteY74" fmla="*/ 496389 h 3030583"/>
              <a:gd name="connsiteX75" fmla="*/ 4876800 w 6287589"/>
              <a:gd name="connsiteY75" fmla="*/ 452846 h 3030583"/>
              <a:gd name="connsiteX76" fmla="*/ 4850674 w 6287589"/>
              <a:gd name="connsiteY76" fmla="*/ 444137 h 3030583"/>
              <a:gd name="connsiteX77" fmla="*/ 4789714 w 6287589"/>
              <a:gd name="connsiteY77" fmla="*/ 400594 h 3030583"/>
              <a:gd name="connsiteX78" fmla="*/ 4754880 w 6287589"/>
              <a:gd name="connsiteY78" fmla="*/ 383177 h 3030583"/>
              <a:gd name="connsiteX79" fmla="*/ 4728754 w 6287589"/>
              <a:gd name="connsiteY79" fmla="*/ 348343 h 3030583"/>
              <a:gd name="connsiteX80" fmla="*/ 4711337 w 6287589"/>
              <a:gd name="connsiteY80" fmla="*/ 322217 h 3030583"/>
              <a:gd name="connsiteX81" fmla="*/ 4685212 w 6287589"/>
              <a:gd name="connsiteY81" fmla="*/ 313509 h 3030583"/>
              <a:gd name="connsiteX82" fmla="*/ 4659086 w 6287589"/>
              <a:gd name="connsiteY82" fmla="*/ 296091 h 3030583"/>
              <a:gd name="connsiteX83" fmla="*/ 4598126 w 6287589"/>
              <a:gd name="connsiteY83" fmla="*/ 235131 h 3030583"/>
              <a:gd name="connsiteX84" fmla="*/ 4493623 w 6287589"/>
              <a:gd name="connsiteY84" fmla="*/ 174171 h 3030583"/>
              <a:gd name="connsiteX85" fmla="*/ 4458789 w 6287589"/>
              <a:gd name="connsiteY85" fmla="*/ 148046 h 3030583"/>
              <a:gd name="connsiteX86" fmla="*/ 4406537 w 6287589"/>
              <a:gd name="connsiteY86" fmla="*/ 130629 h 3030583"/>
              <a:gd name="connsiteX87" fmla="*/ 4345577 w 6287589"/>
              <a:gd name="connsiteY87" fmla="*/ 104503 h 3030583"/>
              <a:gd name="connsiteX88" fmla="*/ 4319452 w 6287589"/>
              <a:gd name="connsiteY88" fmla="*/ 87086 h 3030583"/>
              <a:gd name="connsiteX89" fmla="*/ 4241074 w 6287589"/>
              <a:gd name="connsiteY89" fmla="*/ 78377 h 3030583"/>
              <a:gd name="connsiteX90" fmla="*/ 4206240 w 6287589"/>
              <a:gd name="connsiteY90" fmla="*/ 69669 h 3030583"/>
              <a:gd name="connsiteX91" fmla="*/ 4188823 w 6287589"/>
              <a:gd name="connsiteY91" fmla="*/ 52251 h 3030583"/>
              <a:gd name="connsiteX92" fmla="*/ 4145280 w 6287589"/>
              <a:gd name="connsiteY92" fmla="*/ 43543 h 3030583"/>
              <a:gd name="connsiteX93" fmla="*/ 4110446 w 6287589"/>
              <a:gd name="connsiteY93" fmla="*/ 34834 h 3030583"/>
              <a:gd name="connsiteX94" fmla="*/ 4014652 w 6287589"/>
              <a:gd name="connsiteY94" fmla="*/ 8709 h 3030583"/>
              <a:gd name="connsiteX95" fmla="*/ 3875314 w 6287589"/>
              <a:gd name="connsiteY95" fmla="*/ 0 h 3030583"/>
              <a:gd name="connsiteX96" fmla="*/ 3474720 w 6287589"/>
              <a:gd name="connsiteY96" fmla="*/ 17417 h 3030583"/>
              <a:gd name="connsiteX97" fmla="*/ 3405052 w 6287589"/>
              <a:gd name="connsiteY97" fmla="*/ 26126 h 3030583"/>
              <a:gd name="connsiteX98" fmla="*/ 3378926 w 6287589"/>
              <a:gd name="connsiteY98" fmla="*/ 43543 h 3030583"/>
              <a:gd name="connsiteX99" fmla="*/ 3335383 w 6287589"/>
              <a:gd name="connsiteY99" fmla="*/ 52251 h 3030583"/>
              <a:gd name="connsiteX100" fmla="*/ 3291840 w 6287589"/>
              <a:gd name="connsiteY100" fmla="*/ 69669 h 3030583"/>
              <a:gd name="connsiteX101" fmla="*/ 3265714 w 6287589"/>
              <a:gd name="connsiteY101" fmla="*/ 78377 h 3030583"/>
              <a:gd name="connsiteX102" fmla="*/ 3230880 w 6287589"/>
              <a:gd name="connsiteY102" fmla="*/ 104503 h 3030583"/>
              <a:gd name="connsiteX103" fmla="*/ 3178629 w 6287589"/>
              <a:gd name="connsiteY103" fmla="*/ 148046 h 3030583"/>
              <a:gd name="connsiteX104" fmla="*/ 3152503 w 6287589"/>
              <a:gd name="connsiteY104" fmla="*/ 182880 h 3030583"/>
              <a:gd name="connsiteX105" fmla="*/ 3108960 w 6287589"/>
              <a:gd name="connsiteY105" fmla="*/ 235131 h 3030583"/>
              <a:gd name="connsiteX106" fmla="*/ 3082834 w 6287589"/>
              <a:gd name="connsiteY106" fmla="*/ 304800 h 3030583"/>
              <a:gd name="connsiteX107" fmla="*/ 3074126 w 6287589"/>
              <a:gd name="connsiteY107" fmla="*/ 365760 h 3030583"/>
              <a:gd name="connsiteX108" fmla="*/ 3056709 w 6287589"/>
              <a:gd name="connsiteY108" fmla="*/ 391886 h 3030583"/>
              <a:gd name="connsiteX109" fmla="*/ 3030583 w 6287589"/>
              <a:gd name="connsiteY109" fmla="*/ 470263 h 3030583"/>
              <a:gd name="connsiteX110" fmla="*/ 3021874 w 6287589"/>
              <a:gd name="connsiteY110" fmla="*/ 522514 h 3030583"/>
              <a:gd name="connsiteX111" fmla="*/ 2960914 w 6287589"/>
              <a:gd name="connsiteY111" fmla="*/ 592183 h 3030583"/>
              <a:gd name="connsiteX112" fmla="*/ 2934789 w 6287589"/>
              <a:gd name="connsiteY112" fmla="*/ 661851 h 3030583"/>
              <a:gd name="connsiteX113" fmla="*/ 2908663 w 6287589"/>
              <a:gd name="connsiteY113" fmla="*/ 679269 h 3030583"/>
              <a:gd name="connsiteX114" fmla="*/ 2882537 w 6287589"/>
              <a:gd name="connsiteY114" fmla="*/ 722811 h 3030583"/>
              <a:gd name="connsiteX115" fmla="*/ 2795452 w 6287589"/>
              <a:gd name="connsiteY115" fmla="*/ 801189 h 3030583"/>
              <a:gd name="connsiteX116" fmla="*/ 2769326 w 6287589"/>
              <a:gd name="connsiteY116" fmla="*/ 827314 h 3030583"/>
              <a:gd name="connsiteX117" fmla="*/ 2743200 w 6287589"/>
              <a:gd name="connsiteY117" fmla="*/ 836023 h 3030583"/>
              <a:gd name="connsiteX118" fmla="*/ 2682240 w 6287589"/>
              <a:gd name="connsiteY118" fmla="*/ 879566 h 3030583"/>
              <a:gd name="connsiteX119" fmla="*/ 2656114 w 6287589"/>
              <a:gd name="connsiteY119" fmla="*/ 888274 h 3030583"/>
              <a:gd name="connsiteX120" fmla="*/ 2629989 w 6287589"/>
              <a:gd name="connsiteY120" fmla="*/ 905691 h 3030583"/>
              <a:gd name="connsiteX121" fmla="*/ 2595154 w 6287589"/>
              <a:gd name="connsiteY121" fmla="*/ 931817 h 3030583"/>
              <a:gd name="connsiteX122" fmla="*/ 2455817 w 6287589"/>
              <a:gd name="connsiteY122" fmla="*/ 984069 h 3030583"/>
              <a:gd name="connsiteX123" fmla="*/ 2386149 w 6287589"/>
              <a:gd name="connsiteY123" fmla="*/ 1027611 h 3030583"/>
              <a:gd name="connsiteX124" fmla="*/ 2333897 w 6287589"/>
              <a:gd name="connsiteY124" fmla="*/ 1045029 h 3030583"/>
              <a:gd name="connsiteX125" fmla="*/ 2281646 w 6287589"/>
              <a:gd name="connsiteY125" fmla="*/ 1079863 h 3030583"/>
              <a:gd name="connsiteX126" fmla="*/ 2211977 w 6287589"/>
              <a:gd name="connsiteY126" fmla="*/ 1140823 h 3030583"/>
              <a:gd name="connsiteX127" fmla="*/ 2194560 w 6287589"/>
              <a:gd name="connsiteY127" fmla="*/ 1166949 h 3030583"/>
              <a:gd name="connsiteX128" fmla="*/ 2177143 w 6287589"/>
              <a:gd name="connsiteY128" fmla="*/ 1201783 h 3030583"/>
              <a:gd name="connsiteX129" fmla="*/ 2151017 w 6287589"/>
              <a:gd name="connsiteY129" fmla="*/ 1219200 h 3030583"/>
              <a:gd name="connsiteX130" fmla="*/ 2098766 w 6287589"/>
              <a:gd name="connsiteY130" fmla="*/ 1254034 h 3030583"/>
              <a:gd name="connsiteX131" fmla="*/ 2072640 w 6287589"/>
              <a:gd name="connsiteY131" fmla="*/ 1297577 h 3030583"/>
              <a:gd name="connsiteX132" fmla="*/ 2046514 w 6287589"/>
              <a:gd name="connsiteY132" fmla="*/ 1306286 h 3030583"/>
              <a:gd name="connsiteX133" fmla="*/ 2011680 w 6287589"/>
              <a:gd name="connsiteY133" fmla="*/ 1332411 h 3030583"/>
              <a:gd name="connsiteX134" fmla="*/ 1950720 w 6287589"/>
              <a:gd name="connsiteY134" fmla="*/ 1393371 h 3030583"/>
              <a:gd name="connsiteX135" fmla="*/ 1924594 w 6287589"/>
              <a:gd name="connsiteY135" fmla="*/ 1419497 h 3030583"/>
              <a:gd name="connsiteX136" fmla="*/ 1863634 w 6287589"/>
              <a:gd name="connsiteY136" fmla="*/ 1445623 h 3030583"/>
              <a:gd name="connsiteX137" fmla="*/ 1767840 w 6287589"/>
              <a:gd name="connsiteY137" fmla="*/ 1497874 h 3030583"/>
              <a:gd name="connsiteX138" fmla="*/ 1724297 w 6287589"/>
              <a:gd name="connsiteY138" fmla="*/ 1524000 h 3030583"/>
              <a:gd name="connsiteX139" fmla="*/ 1698172 w 6287589"/>
              <a:gd name="connsiteY139" fmla="*/ 1541417 h 3030583"/>
              <a:gd name="connsiteX140" fmla="*/ 1672046 w 6287589"/>
              <a:gd name="connsiteY140" fmla="*/ 1550126 h 3030583"/>
              <a:gd name="connsiteX141" fmla="*/ 1584960 w 6287589"/>
              <a:gd name="connsiteY141" fmla="*/ 1576251 h 3030583"/>
              <a:gd name="connsiteX142" fmla="*/ 1541417 w 6287589"/>
              <a:gd name="connsiteY142" fmla="*/ 1593669 h 3030583"/>
              <a:gd name="connsiteX143" fmla="*/ 1506583 w 6287589"/>
              <a:gd name="connsiteY143" fmla="*/ 1602377 h 3030583"/>
              <a:gd name="connsiteX144" fmla="*/ 1463040 w 6287589"/>
              <a:gd name="connsiteY144" fmla="*/ 1619794 h 3030583"/>
              <a:gd name="connsiteX145" fmla="*/ 1384663 w 6287589"/>
              <a:gd name="connsiteY145" fmla="*/ 1645920 h 3030583"/>
              <a:gd name="connsiteX146" fmla="*/ 1332412 w 6287589"/>
              <a:gd name="connsiteY146" fmla="*/ 1672046 h 3030583"/>
              <a:gd name="connsiteX147" fmla="*/ 1288869 w 6287589"/>
              <a:gd name="connsiteY147" fmla="*/ 1689463 h 3030583"/>
              <a:gd name="connsiteX148" fmla="*/ 1262743 w 6287589"/>
              <a:gd name="connsiteY148" fmla="*/ 1706880 h 3030583"/>
              <a:gd name="connsiteX149" fmla="*/ 1184366 w 6287589"/>
              <a:gd name="connsiteY149" fmla="*/ 1715589 h 3030583"/>
              <a:gd name="connsiteX150" fmla="*/ 1071154 w 6287589"/>
              <a:gd name="connsiteY150" fmla="*/ 1750423 h 3030583"/>
              <a:gd name="connsiteX151" fmla="*/ 1027612 w 6287589"/>
              <a:gd name="connsiteY151" fmla="*/ 1759131 h 3030583"/>
              <a:gd name="connsiteX152" fmla="*/ 923109 w 6287589"/>
              <a:gd name="connsiteY152" fmla="*/ 1785257 h 3030583"/>
              <a:gd name="connsiteX153" fmla="*/ 888274 w 6287589"/>
              <a:gd name="connsiteY153" fmla="*/ 1802674 h 3030583"/>
              <a:gd name="connsiteX154" fmla="*/ 844732 w 6287589"/>
              <a:gd name="connsiteY154" fmla="*/ 1811383 h 3030583"/>
              <a:gd name="connsiteX155" fmla="*/ 783772 w 6287589"/>
              <a:gd name="connsiteY155" fmla="*/ 1828800 h 3030583"/>
              <a:gd name="connsiteX156" fmla="*/ 757646 w 6287589"/>
              <a:gd name="connsiteY156" fmla="*/ 1837509 h 3030583"/>
              <a:gd name="connsiteX157" fmla="*/ 714103 w 6287589"/>
              <a:gd name="connsiteY157" fmla="*/ 1854926 h 3030583"/>
              <a:gd name="connsiteX158" fmla="*/ 670560 w 6287589"/>
              <a:gd name="connsiteY158" fmla="*/ 1863634 h 3030583"/>
              <a:gd name="connsiteX159" fmla="*/ 618309 w 6287589"/>
              <a:gd name="connsiteY159" fmla="*/ 1881051 h 3030583"/>
              <a:gd name="connsiteX160" fmla="*/ 574766 w 6287589"/>
              <a:gd name="connsiteY160" fmla="*/ 1889760 h 3030583"/>
              <a:gd name="connsiteX161" fmla="*/ 548640 w 6287589"/>
              <a:gd name="connsiteY161" fmla="*/ 1898469 h 3030583"/>
              <a:gd name="connsiteX162" fmla="*/ 522514 w 6287589"/>
              <a:gd name="connsiteY162" fmla="*/ 1915886 h 3030583"/>
              <a:gd name="connsiteX163" fmla="*/ 461554 w 6287589"/>
              <a:gd name="connsiteY163" fmla="*/ 1924594 h 3030583"/>
              <a:gd name="connsiteX164" fmla="*/ 409303 w 6287589"/>
              <a:gd name="connsiteY164" fmla="*/ 1959429 h 3030583"/>
              <a:gd name="connsiteX165" fmla="*/ 357052 w 6287589"/>
              <a:gd name="connsiteY165" fmla="*/ 1994263 h 3030583"/>
              <a:gd name="connsiteX166" fmla="*/ 330926 w 6287589"/>
              <a:gd name="connsiteY166" fmla="*/ 2011680 h 3030583"/>
              <a:gd name="connsiteX167" fmla="*/ 304800 w 6287589"/>
              <a:gd name="connsiteY167" fmla="*/ 2029097 h 3030583"/>
              <a:gd name="connsiteX168" fmla="*/ 269966 w 6287589"/>
              <a:gd name="connsiteY168" fmla="*/ 2037806 h 3030583"/>
              <a:gd name="connsiteX169" fmla="*/ 243840 w 6287589"/>
              <a:gd name="connsiteY169" fmla="*/ 2055223 h 3030583"/>
              <a:gd name="connsiteX170" fmla="*/ 217714 w 6287589"/>
              <a:gd name="connsiteY170" fmla="*/ 2063931 h 3030583"/>
              <a:gd name="connsiteX171" fmla="*/ 174172 w 6287589"/>
              <a:gd name="connsiteY171" fmla="*/ 2081349 h 3030583"/>
              <a:gd name="connsiteX172" fmla="*/ 148046 w 6287589"/>
              <a:gd name="connsiteY172" fmla="*/ 2098766 h 3030583"/>
              <a:gd name="connsiteX173" fmla="*/ 60960 w 6287589"/>
              <a:gd name="connsiteY173" fmla="*/ 2151017 h 3030583"/>
              <a:gd name="connsiteX174" fmla="*/ 8709 w 6287589"/>
              <a:gd name="connsiteY174" fmla="*/ 2194560 h 3030583"/>
              <a:gd name="connsiteX175" fmla="*/ 0 w 6287589"/>
              <a:gd name="connsiteY175" fmla="*/ 2368731 h 303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287589" h="3030583">
                <a:moveTo>
                  <a:pt x="17417" y="2211977"/>
                </a:moveTo>
                <a:cubicBezTo>
                  <a:pt x="20320" y="2226491"/>
                  <a:pt x="16550" y="2244233"/>
                  <a:pt x="26126" y="2255520"/>
                </a:cubicBezTo>
                <a:cubicBezTo>
                  <a:pt x="232460" y="2498699"/>
                  <a:pt x="155649" y="2472957"/>
                  <a:pt x="296092" y="2508069"/>
                </a:cubicBezTo>
                <a:cubicBezTo>
                  <a:pt x="355106" y="2567083"/>
                  <a:pt x="279920" y="2498365"/>
                  <a:pt x="383177" y="2560320"/>
                </a:cubicBezTo>
                <a:cubicBezTo>
                  <a:pt x="393738" y="2566657"/>
                  <a:pt x="399619" y="2578837"/>
                  <a:pt x="409303" y="2586446"/>
                </a:cubicBezTo>
                <a:cubicBezTo>
                  <a:pt x="440349" y="2610839"/>
                  <a:pt x="469782" y="2638457"/>
                  <a:pt x="505097" y="2656114"/>
                </a:cubicBezTo>
                <a:cubicBezTo>
                  <a:pt x="516709" y="2661920"/>
                  <a:pt x="528000" y="2668417"/>
                  <a:pt x="539932" y="2673531"/>
                </a:cubicBezTo>
                <a:cubicBezTo>
                  <a:pt x="548369" y="2677147"/>
                  <a:pt x="557847" y="2678135"/>
                  <a:pt x="566057" y="2682240"/>
                </a:cubicBezTo>
                <a:cubicBezTo>
                  <a:pt x="581196" y="2689810"/>
                  <a:pt x="595516" y="2698977"/>
                  <a:pt x="609600" y="2708366"/>
                </a:cubicBezTo>
                <a:cubicBezTo>
                  <a:pt x="621676" y="2716417"/>
                  <a:pt x="631452" y="2728000"/>
                  <a:pt x="644434" y="2734491"/>
                </a:cubicBezTo>
                <a:cubicBezTo>
                  <a:pt x="666618" y="2745583"/>
                  <a:pt x="691209" y="2751078"/>
                  <a:pt x="714103" y="2760617"/>
                </a:cubicBezTo>
                <a:cubicBezTo>
                  <a:pt x="726086" y="2765610"/>
                  <a:pt x="736621" y="2773929"/>
                  <a:pt x="748937" y="2778034"/>
                </a:cubicBezTo>
                <a:cubicBezTo>
                  <a:pt x="762979" y="2782715"/>
                  <a:pt x="778200" y="2782848"/>
                  <a:pt x="792480" y="2786743"/>
                </a:cubicBezTo>
                <a:cubicBezTo>
                  <a:pt x="914635" y="2820058"/>
                  <a:pt x="761922" y="2789339"/>
                  <a:pt x="923109" y="2821577"/>
                </a:cubicBezTo>
                <a:cubicBezTo>
                  <a:pt x="992441" y="2835444"/>
                  <a:pt x="1075970" y="2840876"/>
                  <a:pt x="1140823" y="2847703"/>
                </a:cubicBezTo>
                <a:cubicBezTo>
                  <a:pt x="1183042" y="2861776"/>
                  <a:pt x="1226789" y="2878350"/>
                  <a:pt x="1271452" y="2882537"/>
                </a:cubicBezTo>
                <a:cubicBezTo>
                  <a:pt x="1337989" y="2888775"/>
                  <a:pt x="1404997" y="2888037"/>
                  <a:pt x="1471749" y="2891246"/>
                </a:cubicBezTo>
                <a:lnTo>
                  <a:pt x="2177143" y="2926080"/>
                </a:lnTo>
                <a:lnTo>
                  <a:pt x="2351314" y="2934789"/>
                </a:lnTo>
                <a:cubicBezTo>
                  <a:pt x="2435497" y="2940595"/>
                  <a:pt x="2519521" y="2949570"/>
                  <a:pt x="2603863" y="2952206"/>
                </a:cubicBezTo>
                <a:cubicBezTo>
                  <a:pt x="2798281" y="2958281"/>
                  <a:pt x="2992846" y="2958011"/>
                  <a:pt x="3187337" y="2960914"/>
                </a:cubicBezTo>
                <a:cubicBezTo>
                  <a:pt x="3204754" y="2966720"/>
                  <a:pt x="3221554" y="2974896"/>
                  <a:pt x="3239589" y="2978331"/>
                </a:cubicBezTo>
                <a:cubicBezTo>
                  <a:pt x="3294982" y="2988882"/>
                  <a:pt x="3387170" y="2997086"/>
                  <a:pt x="3448594" y="3004457"/>
                </a:cubicBezTo>
                <a:cubicBezTo>
                  <a:pt x="3684554" y="3032771"/>
                  <a:pt x="3517687" y="3019452"/>
                  <a:pt x="3840480" y="3030583"/>
                </a:cubicBezTo>
                <a:lnTo>
                  <a:pt x="5529943" y="3013166"/>
                </a:lnTo>
                <a:cubicBezTo>
                  <a:pt x="5585765" y="3011856"/>
                  <a:pt x="5639846" y="2992596"/>
                  <a:pt x="5695406" y="2987040"/>
                </a:cubicBezTo>
                <a:lnTo>
                  <a:pt x="5782492" y="2978331"/>
                </a:lnTo>
                <a:cubicBezTo>
                  <a:pt x="5802812" y="2972525"/>
                  <a:pt x="5822788" y="2965342"/>
                  <a:pt x="5843452" y="2960914"/>
                </a:cubicBezTo>
                <a:cubicBezTo>
                  <a:pt x="5863523" y="2956613"/>
                  <a:pt x="5884751" y="2958104"/>
                  <a:pt x="5904412" y="2952206"/>
                </a:cubicBezTo>
                <a:cubicBezTo>
                  <a:pt x="5914437" y="2949199"/>
                  <a:pt x="5920737" y="2938464"/>
                  <a:pt x="5930537" y="2934789"/>
                </a:cubicBezTo>
                <a:cubicBezTo>
                  <a:pt x="5944396" y="2929592"/>
                  <a:pt x="5959566" y="2928983"/>
                  <a:pt x="5974080" y="2926080"/>
                </a:cubicBezTo>
                <a:cubicBezTo>
                  <a:pt x="5985691" y="2917371"/>
                  <a:pt x="5996226" y="2907003"/>
                  <a:pt x="6008914" y="2899954"/>
                </a:cubicBezTo>
                <a:cubicBezTo>
                  <a:pt x="6022579" y="2892362"/>
                  <a:pt x="6039201" y="2890822"/>
                  <a:pt x="6052457" y="2882537"/>
                </a:cubicBezTo>
                <a:cubicBezTo>
                  <a:pt x="6062901" y="2876010"/>
                  <a:pt x="6069232" y="2864426"/>
                  <a:pt x="6078583" y="2856411"/>
                </a:cubicBezTo>
                <a:cubicBezTo>
                  <a:pt x="6112133" y="2827654"/>
                  <a:pt x="6105105" y="2833057"/>
                  <a:pt x="6139543" y="2821577"/>
                </a:cubicBezTo>
                <a:cubicBezTo>
                  <a:pt x="6156960" y="2804160"/>
                  <a:pt x="6180778" y="2791357"/>
                  <a:pt x="6191794" y="2769326"/>
                </a:cubicBezTo>
                <a:cubicBezTo>
                  <a:pt x="6218392" y="2716132"/>
                  <a:pt x="6200032" y="2743671"/>
                  <a:pt x="6252754" y="2690949"/>
                </a:cubicBezTo>
                <a:cubicBezTo>
                  <a:pt x="6276855" y="2618648"/>
                  <a:pt x="6265128" y="2656350"/>
                  <a:pt x="6287589" y="2577737"/>
                </a:cubicBezTo>
                <a:cubicBezTo>
                  <a:pt x="6284686" y="2484846"/>
                  <a:pt x="6283896" y="2391864"/>
                  <a:pt x="6278880" y="2299063"/>
                </a:cubicBezTo>
                <a:cubicBezTo>
                  <a:pt x="6278081" y="2284283"/>
                  <a:pt x="6274425" y="2269697"/>
                  <a:pt x="6270172" y="2255520"/>
                </a:cubicBezTo>
                <a:cubicBezTo>
                  <a:pt x="6265680" y="2240547"/>
                  <a:pt x="6260797" y="2225382"/>
                  <a:pt x="6252754" y="2211977"/>
                </a:cubicBezTo>
                <a:cubicBezTo>
                  <a:pt x="6243191" y="2196039"/>
                  <a:pt x="6229531" y="2182948"/>
                  <a:pt x="6217920" y="2168434"/>
                </a:cubicBezTo>
                <a:cubicBezTo>
                  <a:pt x="6212114" y="2148114"/>
                  <a:pt x="6206576" y="2127716"/>
                  <a:pt x="6200503" y="2107474"/>
                </a:cubicBezTo>
                <a:cubicBezTo>
                  <a:pt x="6197865" y="2098682"/>
                  <a:pt x="6194020" y="2090254"/>
                  <a:pt x="6191794" y="2081349"/>
                </a:cubicBezTo>
                <a:cubicBezTo>
                  <a:pt x="6188204" y="2066989"/>
                  <a:pt x="6187767" y="2051848"/>
                  <a:pt x="6183086" y="2037806"/>
                </a:cubicBezTo>
                <a:cubicBezTo>
                  <a:pt x="6178981" y="2025490"/>
                  <a:pt x="6170783" y="2014903"/>
                  <a:pt x="6165669" y="2002971"/>
                </a:cubicBezTo>
                <a:cubicBezTo>
                  <a:pt x="6162053" y="1994534"/>
                  <a:pt x="6161771" y="1984664"/>
                  <a:pt x="6156960" y="1976846"/>
                </a:cubicBezTo>
                <a:cubicBezTo>
                  <a:pt x="6138389" y="1946668"/>
                  <a:pt x="6115249" y="1919509"/>
                  <a:pt x="6096000" y="1889760"/>
                </a:cubicBezTo>
                <a:cubicBezTo>
                  <a:pt x="6043274" y="1808274"/>
                  <a:pt x="6080641" y="1846612"/>
                  <a:pt x="6017623" y="1767840"/>
                </a:cubicBezTo>
                <a:cubicBezTo>
                  <a:pt x="5973995" y="1713305"/>
                  <a:pt x="6007418" y="1772952"/>
                  <a:pt x="5965372" y="1706880"/>
                </a:cubicBezTo>
                <a:cubicBezTo>
                  <a:pt x="5952807" y="1687135"/>
                  <a:pt x="5941003" y="1666853"/>
                  <a:pt x="5930537" y="1645920"/>
                </a:cubicBezTo>
                <a:cubicBezTo>
                  <a:pt x="5926432" y="1637709"/>
                  <a:pt x="5925238" y="1628317"/>
                  <a:pt x="5921829" y="1619794"/>
                </a:cubicBezTo>
                <a:cubicBezTo>
                  <a:pt x="5913619" y="1599268"/>
                  <a:pt x="5904967" y="1578907"/>
                  <a:pt x="5895703" y="1558834"/>
                </a:cubicBezTo>
                <a:cubicBezTo>
                  <a:pt x="5887543" y="1541153"/>
                  <a:pt x="5877635" y="1524310"/>
                  <a:pt x="5869577" y="1506583"/>
                </a:cubicBezTo>
                <a:cubicBezTo>
                  <a:pt x="5863108" y="1492352"/>
                  <a:pt x="5860831" y="1476047"/>
                  <a:pt x="5852160" y="1463040"/>
                </a:cubicBezTo>
                <a:cubicBezTo>
                  <a:pt x="5831539" y="1432109"/>
                  <a:pt x="5805074" y="1405484"/>
                  <a:pt x="5782492" y="1375954"/>
                </a:cubicBezTo>
                <a:cubicBezTo>
                  <a:pt x="5767323" y="1356118"/>
                  <a:pt x="5754549" y="1334493"/>
                  <a:pt x="5738949" y="1314994"/>
                </a:cubicBezTo>
                <a:cubicBezTo>
                  <a:pt x="5731255" y="1305377"/>
                  <a:pt x="5721005" y="1298074"/>
                  <a:pt x="5712823" y="1288869"/>
                </a:cubicBezTo>
                <a:cubicBezTo>
                  <a:pt x="5697760" y="1271924"/>
                  <a:pt x="5683794" y="1254034"/>
                  <a:pt x="5669280" y="1236617"/>
                </a:cubicBezTo>
                <a:cubicBezTo>
                  <a:pt x="5641384" y="1152921"/>
                  <a:pt x="5684385" y="1273397"/>
                  <a:pt x="5573486" y="1088571"/>
                </a:cubicBezTo>
                <a:cubicBezTo>
                  <a:pt x="5539892" y="1032583"/>
                  <a:pt x="5557516" y="1058570"/>
                  <a:pt x="5521234" y="1010194"/>
                </a:cubicBezTo>
                <a:cubicBezTo>
                  <a:pt x="5518331" y="1001486"/>
                  <a:pt x="5517618" y="991707"/>
                  <a:pt x="5512526" y="984069"/>
                </a:cubicBezTo>
                <a:cubicBezTo>
                  <a:pt x="5485181" y="943051"/>
                  <a:pt x="5487978" y="974557"/>
                  <a:pt x="5468983" y="931817"/>
                </a:cubicBezTo>
                <a:cubicBezTo>
                  <a:pt x="5461527" y="915040"/>
                  <a:pt x="5466842" y="889750"/>
                  <a:pt x="5451566" y="879566"/>
                </a:cubicBezTo>
                <a:cubicBezTo>
                  <a:pt x="5411858" y="853094"/>
                  <a:pt x="5416573" y="858705"/>
                  <a:pt x="5373189" y="809897"/>
                </a:cubicBezTo>
                <a:cubicBezTo>
                  <a:pt x="5366236" y="802074"/>
                  <a:pt x="5362473" y="791812"/>
                  <a:pt x="5355772" y="783771"/>
                </a:cubicBezTo>
                <a:cubicBezTo>
                  <a:pt x="5347888" y="774310"/>
                  <a:pt x="5337530" y="767107"/>
                  <a:pt x="5329646" y="757646"/>
                </a:cubicBezTo>
                <a:cubicBezTo>
                  <a:pt x="5322945" y="749605"/>
                  <a:pt x="5320330" y="738148"/>
                  <a:pt x="5312229" y="731520"/>
                </a:cubicBezTo>
                <a:cubicBezTo>
                  <a:pt x="5287927" y="711637"/>
                  <a:pt x="5233852" y="679269"/>
                  <a:pt x="5233852" y="679269"/>
                </a:cubicBezTo>
                <a:cubicBezTo>
                  <a:pt x="5208512" y="641260"/>
                  <a:pt x="5191690" y="610062"/>
                  <a:pt x="5138057" y="592183"/>
                </a:cubicBezTo>
                <a:cubicBezTo>
                  <a:pt x="5129349" y="589280"/>
                  <a:pt x="5120142" y="587579"/>
                  <a:pt x="5111932" y="583474"/>
                </a:cubicBezTo>
                <a:cubicBezTo>
                  <a:pt x="5102571" y="578793"/>
                  <a:pt x="5094955" y="571140"/>
                  <a:pt x="5085806" y="566057"/>
                </a:cubicBezTo>
                <a:cubicBezTo>
                  <a:pt x="5040458" y="540864"/>
                  <a:pt x="5044904" y="543714"/>
                  <a:pt x="5007429" y="531223"/>
                </a:cubicBezTo>
                <a:cubicBezTo>
                  <a:pt x="4998720" y="525417"/>
                  <a:pt x="4990867" y="518057"/>
                  <a:pt x="4981303" y="513806"/>
                </a:cubicBezTo>
                <a:cubicBezTo>
                  <a:pt x="4964526" y="506350"/>
                  <a:pt x="4929052" y="496389"/>
                  <a:pt x="4929052" y="496389"/>
                </a:cubicBezTo>
                <a:cubicBezTo>
                  <a:pt x="4909791" y="477128"/>
                  <a:pt x="4901050" y="464971"/>
                  <a:pt x="4876800" y="452846"/>
                </a:cubicBezTo>
                <a:cubicBezTo>
                  <a:pt x="4868589" y="448741"/>
                  <a:pt x="4859383" y="447040"/>
                  <a:pt x="4850674" y="444137"/>
                </a:cubicBezTo>
                <a:cubicBezTo>
                  <a:pt x="4830354" y="429623"/>
                  <a:pt x="4810781" y="414001"/>
                  <a:pt x="4789714" y="400594"/>
                </a:cubicBezTo>
                <a:cubicBezTo>
                  <a:pt x="4778762" y="393624"/>
                  <a:pt x="4764737" y="391625"/>
                  <a:pt x="4754880" y="383177"/>
                </a:cubicBezTo>
                <a:cubicBezTo>
                  <a:pt x="4743860" y="373731"/>
                  <a:pt x="4737190" y="360154"/>
                  <a:pt x="4728754" y="348343"/>
                </a:cubicBezTo>
                <a:cubicBezTo>
                  <a:pt x="4722670" y="339826"/>
                  <a:pt x="4719510" y="328755"/>
                  <a:pt x="4711337" y="322217"/>
                </a:cubicBezTo>
                <a:cubicBezTo>
                  <a:pt x="4704169" y="316483"/>
                  <a:pt x="4693920" y="316412"/>
                  <a:pt x="4685212" y="313509"/>
                </a:cubicBezTo>
                <a:cubicBezTo>
                  <a:pt x="4676503" y="307703"/>
                  <a:pt x="4666866" y="303093"/>
                  <a:pt x="4659086" y="296091"/>
                </a:cubicBezTo>
                <a:cubicBezTo>
                  <a:pt x="4637726" y="276867"/>
                  <a:pt x="4623829" y="247982"/>
                  <a:pt x="4598126" y="235131"/>
                </a:cubicBezTo>
                <a:cubicBezTo>
                  <a:pt x="4557919" y="215027"/>
                  <a:pt x="4533964" y="204426"/>
                  <a:pt x="4493623" y="174171"/>
                </a:cubicBezTo>
                <a:cubicBezTo>
                  <a:pt x="4482012" y="165463"/>
                  <a:pt x="4471771" y="154537"/>
                  <a:pt x="4458789" y="148046"/>
                </a:cubicBezTo>
                <a:cubicBezTo>
                  <a:pt x="4442368" y="139836"/>
                  <a:pt x="4423412" y="137861"/>
                  <a:pt x="4406537" y="130629"/>
                </a:cubicBezTo>
                <a:cubicBezTo>
                  <a:pt x="4386217" y="121920"/>
                  <a:pt x="4365351" y="114390"/>
                  <a:pt x="4345577" y="104503"/>
                </a:cubicBezTo>
                <a:cubicBezTo>
                  <a:pt x="4336216" y="99822"/>
                  <a:pt x="4329606" y="89624"/>
                  <a:pt x="4319452" y="87086"/>
                </a:cubicBezTo>
                <a:cubicBezTo>
                  <a:pt x="4293950" y="80710"/>
                  <a:pt x="4267200" y="81280"/>
                  <a:pt x="4241074" y="78377"/>
                </a:cubicBezTo>
                <a:cubicBezTo>
                  <a:pt x="4229463" y="75474"/>
                  <a:pt x="4216945" y="75022"/>
                  <a:pt x="4206240" y="69669"/>
                </a:cubicBezTo>
                <a:cubicBezTo>
                  <a:pt x="4198896" y="65997"/>
                  <a:pt x="4196370" y="55485"/>
                  <a:pt x="4188823" y="52251"/>
                </a:cubicBezTo>
                <a:cubicBezTo>
                  <a:pt x="4175218" y="46420"/>
                  <a:pt x="4159729" y="46754"/>
                  <a:pt x="4145280" y="43543"/>
                </a:cubicBezTo>
                <a:cubicBezTo>
                  <a:pt x="4133596" y="40947"/>
                  <a:pt x="4121954" y="38122"/>
                  <a:pt x="4110446" y="34834"/>
                </a:cubicBezTo>
                <a:cubicBezTo>
                  <a:pt x="4070584" y="23445"/>
                  <a:pt x="4069826" y="15606"/>
                  <a:pt x="4014652" y="8709"/>
                </a:cubicBezTo>
                <a:cubicBezTo>
                  <a:pt x="3968475" y="2937"/>
                  <a:pt x="3921760" y="2903"/>
                  <a:pt x="3875314" y="0"/>
                </a:cubicBezTo>
                <a:lnTo>
                  <a:pt x="3474720" y="17417"/>
                </a:lnTo>
                <a:cubicBezTo>
                  <a:pt x="3451353" y="18715"/>
                  <a:pt x="3427631" y="19968"/>
                  <a:pt x="3405052" y="26126"/>
                </a:cubicBezTo>
                <a:cubicBezTo>
                  <a:pt x="3394954" y="28880"/>
                  <a:pt x="3388726" y="39868"/>
                  <a:pt x="3378926" y="43543"/>
                </a:cubicBezTo>
                <a:cubicBezTo>
                  <a:pt x="3365067" y="48740"/>
                  <a:pt x="3349897" y="49348"/>
                  <a:pt x="3335383" y="52251"/>
                </a:cubicBezTo>
                <a:cubicBezTo>
                  <a:pt x="3320869" y="58057"/>
                  <a:pt x="3306477" y="64180"/>
                  <a:pt x="3291840" y="69669"/>
                </a:cubicBezTo>
                <a:cubicBezTo>
                  <a:pt x="3283245" y="72892"/>
                  <a:pt x="3273684" y="73823"/>
                  <a:pt x="3265714" y="78377"/>
                </a:cubicBezTo>
                <a:cubicBezTo>
                  <a:pt x="3253112" y="85578"/>
                  <a:pt x="3242691" y="96067"/>
                  <a:pt x="3230880" y="104503"/>
                </a:cubicBezTo>
                <a:cubicBezTo>
                  <a:pt x="3201172" y="125723"/>
                  <a:pt x="3204312" y="118082"/>
                  <a:pt x="3178629" y="148046"/>
                </a:cubicBezTo>
                <a:cubicBezTo>
                  <a:pt x="3169183" y="159066"/>
                  <a:pt x="3161949" y="171860"/>
                  <a:pt x="3152503" y="182880"/>
                </a:cubicBezTo>
                <a:cubicBezTo>
                  <a:pt x="3129393" y="209842"/>
                  <a:pt x="3124357" y="204338"/>
                  <a:pt x="3108960" y="235131"/>
                </a:cubicBezTo>
                <a:cubicBezTo>
                  <a:pt x="3098549" y="255954"/>
                  <a:pt x="3090371" y="282191"/>
                  <a:pt x="3082834" y="304800"/>
                </a:cubicBezTo>
                <a:cubicBezTo>
                  <a:pt x="3079931" y="325120"/>
                  <a:pt x="3080024" y="346099"/>
                  <a:pt x="3074126" y="365760"/>
                </a:cubicBezTo>
                <a:cubicBezTo>
                  <a:pt x="3071119" y="375785"/>
                  <a:pt x="3060384" y="382086"/>
                  <a:pt x="3056709" y="391886"/>
                </a:cubicBezTo>
                <a:cubicBezTo>
                  <a:pt x="3006064" y="526938"/>
                  <a:pt x="3089166" y="353096"/>
                  <a:pt x="3030583" y="470263"/>
                </a:cubicBezTo>
                <a:cubicBezTo>
                  <a:pt x="3027680" y="487680"/>
                  <a:pt x="3028432" y="506120"/>
                  <a:pt x="3021874" y="522514"/>
                </a:cubicBezTo>
                <a:cubicBezTo>
                  <a:pt x="3013877" y="542506"/>
                  <a:pt x="2974356" y="578741"/>
                  <a:pt x="2960914" y="592183"/>
                </a:cubicBezTo>
                <a:cubicBezTo>
                  <a:pt x="2954683" y="623338"/>
                  <a:pt x="2957214" y="639426"/>
                  <a:pt x="2934789" y="661851"/>
                </a:cubicBezTo>
                <a:cubicBezTo>
                  <a:pt x="2927388" y="669252"/>
                  <a:pt x="2917372" y="673463"/>
                  <a:pt x="2908663" y="679269"/>
                </a:cubicBezTo>
                <a:cubicBezTo>
                  <a:pt x="2899954" y="693783"/>
                  <a:pt x="2892693" y="709270"/>
                  <a:pt x="2882537" y="722811"/>
                </a:cubicBezTo>
                <a:cubicBezTo>
                  <a:pt x="2868938" y="740943"/>
                  <a:pt x="2797419" y="799419"/>
                  <a:pt x="2795452" y="801189"/>
                </a:cubicBezTo>
                <a:cubicBezTo>
                  <a:pt x="2786298" y="809428"/>
                  <a:pt x="2779573" y="820483"/>
                  <a:pt x="2769326" y="827314"/>
                </a:cubicBezTo>
                <a:cubicBezTo>
                  <a:pt x="2761688" y="832406"/>
                  <a:pt x="2751411" y="831918"/>
                  <a:pt x="2743200" y="836023"/>
                </a:cubicBezTo>
                <a:cubicBezTo>
                  <a:pt x="2716229" y="849508"/>
                  <a:pt x="2709871" y="863777"/>
                  <a:pt x="2682240" y="879566"/>
                </a:cubicBezTo>
                <a:cubicBezTo>
                  <a:pt x="2674270" y="884120"/>
                  <a:pt x="2664823" y="885371"/>
                  <a:pt x="2656114" y="888274"/>
                </a:cubicBezTo>
                <a:cubicBezTo>
                  <a:pt x="2647406" y="894080"/>
                  <a:pt x="2638506" y="899608"/>
                  <a:pt x="2629989" y="905691"/>
                </a:cubicBezTo>
                <a:cubicBezTo>
                  <a:pt x="2618178" y="914127"/>
                  <a:pt x="2608390" y="925861"/>
                  <a:pt x="2595154" y="931817"/>
                </a:cubicBezTo>
                <a:cubicBezTo>
                  <a:pt x="2549919" y="952173"/>
                  <a:pt x="2497090" y="956553"/>
                  <a:pt x="2455817" y="984069"/>
                </a:cubicBezTo>
                <a:cubicBezTo>
                  <a:pt x="2437872" y="996032"/>
                  <a:pt x="2402661" y="1020106"/>
                  <a:pt x="2386149" y="1027611"/>
                </a:cubicBezTo>
                <a:cubicBezTo>
                  <a:pt x="2369435" y="1035208"/>
                  <a:pt x="2351314" y="1039223"/>
                  <a:pt x="2333897" y="1045029"/>
                </a:cubicBezTo>
                <a:cubicBezTo>
                  <a:pt x="2261831" y="1117095"/>
                  <a:pt x="2348861" y="1037854"/>
                  <a:pt x="2281646" y="1079863"/>
                </a:cubicBezTo>
                <a:cubicBezTo>
                  <a:pt x="2265279" y="1090093"/>
                  <a:pt x="2226867" y="1122954"/>
                  <a:pt x="2211977" y="1140823"/>
                </a:cubicBezTo>
                <a:cubicBezTo>
                  <a:pt x="2205277" y="1148864"/>
                  <a:pt x="2199753" y="1157862"/>
                  <a:pt x="2194560" y="1166949"/>
                </a:cubicBezTo>
                <a:cubicBezTo>
                  <a:pt x="2188119" y="1178220"/>
                  <a:pt x="2185454" y="1191810"/>
                  <a:pt x="2177143" y="1201783"/>
                </a:cubicBezTo>
                <a:cubicBezTo>
                  <a:pt x="2170442" y="1209824"/>
                  <a:pt x="2159058" y="1212499"/>
                  <a:pt x="2151017" y="1219200"/>
                </a:cubicBezTo>
                <a:cubicBezTo>
                  <a:pt x="2107528" y="1255441"/>
                  <a:pt x="2144680" y="1238730"/>
                  <a:pt x="2098766" y="1254034"/>
                </a:cubicBezTo>
                <a:cubicBezTo>
                  <a:pt x="2090057" y="1268548"/>
                  <a:pt x="2084609" y="1285608"/>
                  <a:pt x="2072640" y="1297577"/>
                </a:cubicBezTo>
                <a:cubicBezTo>
                  <a:pt x="2066149" y="1304068"/>
                  <a:pt x="2054484" y="1301732"/>
                  <a:pt x="2046514" y="1306286"/>
                </a:cubicBezTo>
                <a:cubicBezTo>
                  <a:pt x="2033912" y="1313487"/>
                  <a:pt x="2022420" y="1322648"/>
                  <a:pt x="2011680" y="1332411"/>
                </a:cubicBezTo>
                <a:cubicBezTo>
                  <a:pt x="1990416" y="1351741"/>
                  <a:pt x="1971040" y="1373051"/>
                  <a:pt x="1950720" y="1393371"/>
                </a:cubicBezTo>
                <a:cubicBezTo>
                  <a:pt x="1942011" y="1402080"/>
                  <a:pt x="1936278" y="1415602"/>
                  <a:pt x="1924594" y="1419497"/>
                </a:cubicBezTo>
                <a:cubicBezTo>
                  <a:pt x="1899852" y="1427745"/>
                  <a:pt x="1887306" y="1430559"/>
                  <a:pt x="1863634" y="1445623"/>
                </a:cubicBezTo>
                <a:cubicBezTo>
                  <a:pt x="1778675" y="1499687"/>
                  <a:pt x="1833734" y="1481401"/>
                  <a:pt x="1767840" y="1497874"/>
                </a:cubicBezTo>
                <a:cubicBezTo>
                  <a:pt x="1753326" y="1506583"/>
                  <a:pt x="1738651" y="1515029"/>
                  <a:pt x="1724297" y="1524000"/>
                </a:cubicBezTo>
                <a:cubicBezTo>
                  <a:pt x="1715422" y="1529547"/>
                  <a:pt x="1707533" y="1536736"/>
                  <a:pt x="1698172" y="1541417"/>
                </a:cubicBezTo>
                <a:cubicBezTo>
                  <a:pt x="1689961" y="1545522"/>
                  <a:pt x="1680820" y="1547426"/>
                  <a:pt x="1672046" y="1550126"/>
                </a:cubicBezTo>
                <a:cubicBezTo>
                  <a:pt x="1643079" y="1559039"/>
                  <a:pt x="1613711" y="1566667"/>
                  <a:pt x="1584960" y="1576251"/>
                </a:cubicBezTo>
                <a:cubicBezTo>
                  <a:pt x="1570130" y="1581194"/>
                  <a:pt x="1556247" y="1588726"/>
                  <a:pt x="1541417" y="1593669"/>
                </a:cubicBezTo>
                <a:cubicBezTo>
                  <a:pt x="1530063" y="1597454"/>
                  <a:pt x="1517937" y="1598592"/>
                  <a:pt x="1506583" y="1602377"/>
                </a:cubicBezTo>
                <a:cubicBezTo>
                  <a:pt x="1491753" y="1607320"/>
                  <a:pt x="1477762" y="1614536"/>
                  <a:pt x="1463040" y="1619794"/>
                </a:cubicBezTo>
                <a:cubicBezTo>
                  <a:pt x="1437105" y="1629056"/>
                  <a:pt x="1410789" y="1637211"/>
                  <a:pt x="1384663" y="1645920"/>
                </a:cubicBezTo>
                <a:cubicBezTo>
                  <a:pt x="1318993" y="1667810"/>
                  <a:pt x="1399940" y="1638282"/>
                  <a:pt x="1332412" y="1672046"/>
                </a:cubicBezTo>
                <a:cubicBezTo>
                  <a:pt x="1318430" y="1679037"/>
                  <a:pt x="1302851" y="1682472"/>
                  <a:pt x="1288869" y="1689463"/>
                </a:cubicBezTo>
                <a:cubicBezTo>
                  <a:pt x="1279507" y="1694144"/>
                  <a:pt x="1272897" y="1704341"/>
                  <a:pt x="1262743" y="1706880"/>
                </a:cubicBezTo>
                <a:cubicBezTo>
                  <a:pt x="1237241" y="1713255"/>
                  <a:pt x="1210492" y="1712686"/>
                  <a:pt x="1184366" y="1715589"/>
                </a:cubicBezTo>
                <a:cubicBezTo>
                  <a:pt x="1146629" y="1727200"/>
                  <a:pt x="1109197" y="1739856"/>
                  <a:pt x="1071154" y="1750423"/>
                </a:cubicBezTo>
                <a:cubicBezTo>
                  <a:pt x="1056893" y="1754384"/>
                  <a:pt x="1042020" y="1755741"/>
                  <a:pt x="1027612" y="1759131"/>
                </a:cubicBezTo>
                <a:cubicBezTo>
                  <a:pt x="992660" y="1767355"/>
                  <a:pt x="957381" y="1774547"/>
                  <a:pt x="923109" y="1785257"/>
                </a:cubicBezTo>
                <a:cubicBezTo>
                  <a:pt x="910718" y="1789129"/>
                  <a:pt x="900590" y="1798569"/>
                  <a:pt x="888274" y="1802674"/>
                </a:cubicBezTo>
                <a:cubicBezTo>
                  <a:pt x="874232" y="1807355"/>
                  <a:pt x="859092" y="1807793"/>
                  <a:pt x="844732" y="1811383"/>
                </a:cubicBezTo>
                <a:cubicBezTo>
                  <a:pt x="824230" y="1816509"/>
                  <a:pt x="804014" y="1822727"/>
                  <a:pt x="783772" y="1828800"/>
                </a:cubicBezTo>
                <a:cubicBezTo>
                  <a:pt x="774979" y="1831438"/>
                  <a:pt x="766241" y="1834286"/>
                  <a:pt x="757646" y="1837509"/>
                </a:cubicBezTo>
                <a:cubicBezTo>
                  <a:pt x="743009" y="1842998"/>
                  <a:pt x="729076" y="1850434"/>
                  <a:pt x="714103" y="1854926"/>
                </a:cubicBezTo>
                <a:cubicBezTo>
                  <a:pt x="699925" y="1859179"/>
                  <a:pt x="684840" y="1859739"/>
                  <a:pt x="670560" y="1863634"/>
                </a:cubicBezTo>
                <a:cubicBezTo>
                  <a:pt x="652848" y="1868464"/>
                  <a:pt x="636021" y="1876220"/>
                  <a:pt x="618309" y="1881051"/>
                </a:cubicBezTo>
                <a:cubicBezTo>
                  <a:pt x="604029" y="1884946"/>
                  <a:pt x="589126" y="1886170"/>
                  <a:pt x="574766" y="1889760"/>
                </a:cubicBezTo>
                <a:cubicBezTo>
                  <a:pt x="565860" y="1891987"/>
                  <a:pt x="556851" y="1894364"/>
                  <a:pt x="548640" y="1898469"/>
                </a:cubicBezTo>
                <a:cubicBezTo>
                  <a:pt x="539279" y="1903150"/>
                  <a:pt x="532539" y="1912879"/>
                  <a:pt x="522514" y="1915886"/>
                </a:cubicBezTo>
                <a:cubicBezTo>
                  <a:pt x="502853" y="1921784"/>
                  <a:pt x="481874" y="1921691"/>
                  <a:pt x="461554" y="1924594"/>
                </a:cubicBezTo>
                <a:cubicBezTo>
                  <a:pt x="427663" y="1975431"/>
                  <a:pt x="465537" y="1931312"/>
                  <a:pt x="409303" y="1959429"/>
                </a:cubicBezTo>
                <a:cubicBezTo>
                  <a:pt x="390580" y="1968790"/>
                  <a:pt x="374469" y="1982652"/>
                  <a:pt x="357052" y="1994263"/>
                </a:cubicBezTo>
                <a:lnTo>
                  <a:pt x="330926" y="2011680"/>
                </a:lnTo>
                <a:cubicBezTo>
                  <a:pt x="322217" y="2017486"/>
                  <a:pt x="314954" y="2026558"/>
                  <a:pt x="304800" y="2029097"/>
                </a:cubicBezTo>
                <a:lnTo>
                  <a:pt x="269966" y="2037806"/>
                </a:lnTo>
                <a:cubicBezTo>
                  <a:pt x="261257" y="2043612"/>
                  <a:pt x="253202" y="2050542"/>
                  <a:pt x="243840" y="2055223"/>
                </a:cubicBezTo>
                <a:cubicBezTo>
                  <a:pt x="235629" y="2059328"/>
                  <a:pt x="226309" y="2060708"/>
                  <a:pt x="217714" y="2063931"/>
                </a:cubicBezTo>
                <a:cubicBezTo>
                  <a:pt x="203077" y="2069420"/>
                  <a:pt x="188154" y="2074358"/>
                  <a:pt x="174172" y="2081349"/>
                </a:cubicBezTo>
                <a:cubicBezTo>
                  <a:pt x="164811" y="2086030"/>
                  <a:pt x="157133" y="2093573"/>
                  <a:pt x="148046" y="2098766"/>
                </a:cubicBezTo>
                <a:cubicBezTo>
                  <a:pt x="115978" y="2117090"/>
                  <a:pt x="89363" y="2122614"/>
                  <a:pt x="60960" y="2151017"/>
                </a:cubicBezTo>
                <a:cubicBezTo>
                  <a:pt x="27433" y="2184544"/>
                  <a:pt x="45081" y="2170311"/>
                  <a:pt x="8709" y="2194560"/>
                </a:cubicBezTo>
                <a:cubicBezTo>
                  <a:pt x="-153" y="2362922"/>
                  <a:pt x="0" y="2304792"/>
                  <a:pt x="0" y="236873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2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5619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Dam-ID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4469" y="870857"/>
            <a:ext cx="11443062" cy="5808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95" y="1091577"/>
            <a:ext cx="5958840" cy="5312664"/>
          </a:xfrm>
          <a:prstGeom prst="rect">
            <a:avLst/>
          </a:prstGeom>
        </p:spPr>
      </p:pic>
      <p:pic>
        <p:nvPicPr>
          <p:cNvPr id="2050" name="Picture 2" descr="Картинки по запросу cell nucleus electron micrograp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26766" r="21353"/>
          <a:stretch/>
        </p:blipFill>
        <p:spPr bwMode="auto">
          <a:xfrm>
            <a:off x="469719" y="996327"/>
            <a:ext cx="2072640" cy="20132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nuclear lamina micrograp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45" y="1043688"/>
            <a:ext cx="2810264" cy="19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nuclear lami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949" r="4599" b="6738"/>
          <a:stretch/>
        </p:blipFill>
        <p:spPr bwMode="auto">
          <a:xfrm>
            <a:off x="469719" y="3325375"/>
            <a:ext cx="3995955" cy="299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Lamin DamID profi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74" y="3336007"/>
            <a:ext cx="7301362" cy="28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6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676400"/>
            <a:ext cx="12192000" cy="637818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0863" y="1722675"/>
            <a:ext cx="1182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24250"/>
            <a:ext cx="12192000" cy="637818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0863" y="3570525"/>
            <a:ext cx="1182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sergey.v.ulyanov@gmail.com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Fluorescence </a:t>
            </a:r>
            <a:r>
              <a:rPr lang="en-US" sz="27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hybridization = FISH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Картинки по запросу fluorescent hybridization in si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8" y="770853"/>
            <a:ext cx="5740258" cy="59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455391" y="1023582"/>
            <a:ext cx="5418161" cy="5404514"/>
            <a:chOff x="6455391" y="1023582"/>
            <a:chExt cx="5418161" cy="540451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455391" y="1023582"/>
              <a:ext cx="5418161" cy="540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0" name="Picture 4" descr="Картинки по запросу fluorescent hybridization in sit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674" y="1177120"/>
              <a:ext cx="5141794" cy="5141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57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+ STORM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27981" r="29580" b="36560"/>
          <a:stretch/>
        </p:blipFill>
        <p:spPr>
          <a:xfrm>
            <a:off x="408609" y="1269242"/>
            <a:ext cx="11426427" cy="4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C-based technique methodological overview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942225"/>
            <a:ext cx="11760200" cy="5771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56716"/>
            <a:ext cx="6477000" cy="5141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9" t="35062" r="35000" b="48518"/>
          <a:stretch/>
        </p:blipFill>
        <p:spPr>
          <a:xfrm>
            <a:off x="7500112" y="1447800"/>
            <a:ext cx="4097868" cy="1126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0" t="54074" r="34861" b="29629"/>
          <a:stretch/>
        </p:blipFill>
        <p:spPr>
          <a:xfrm>
            <a:off x="7500112" y="2710546"/>
            <a:ext cx="4123267" cy="1117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13333" r="15486" b="30988"/>
          <a:stretch/>
        </p:blipFill>
        <p:spPr>
          <a:xfrm>
            <a:off x="7233413" y="4132553"/>
            <a:ext cx="4631266" cy="19987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315200" y="4132553"/>
            <a:ext cx="184912" cy="185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697293" y="5945863"/>
            <a:ext cx="184912" cy="185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02549" y="1254642"/>
            <a:ext cx="4779656" cy="5273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4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C-based method family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733" y="791294"/>
            <a:ext cx="10659534" cy="5747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1" y="1126991"/>
            <a:ext cx="10449717" cy="53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C-based pain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733" y="791293"/>
            <a:ext cx="10659534" cy="5990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Картинки по запросу range r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4" b="9730"/>
          <a:stretch/>
        </p:blipFill>
        <p:spPr bwMode="auto">
          <a:xfrm>
            <a:off x="997141" y="1055333"/>
            <a:ext cx="3170822" cy="18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chupa chu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8708065" y="4447108"/>
            <a:ext cx="2350626" cy="211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Nikon D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35" y="2861498"/>
            <a:ext cx="1610031" cy="15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Картинки по запросу Nikon D3 te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t="13963" r="40281" b="33501"/>
          <a:stretch/>
        </p:blipFill>
        <p:spPr bwMode="auto">
          <a:xfrm>
            <a:off x="5082847" y="4460260"/>
            <a:ext cx="2083497" cy="20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6000" y="1489876"/>
            <a:ext cx="1850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</a:t>
            </a:r>
          </a:p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5969" y="3205091"/>
            <a:ext cx="1987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</a:t>
            </a:r>
          </a:p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Capture-C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0625" y="4460260"/>
            <a:ext cx="1987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</a:t>
            </a:r>
          </a:p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</a:t>
            </a:r>
            <a:r>
              <a:rPr lang="en-US" sz="2800" b="1" baseline="30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baseline="30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73500" y="3786546"/>
            <a:ext cx="1478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</a:t>
            </a:r>
            <a:endParaRPr lang="ru-RU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 conformation capture = 3C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381" y="712381"/>
            <a:ext cx="10781414" cy="599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2" y="809811"/>
            <a:ext cx="10591209" cy="58982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78331" y="809811"/>
            <a:ext cx="4450080" cy="418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978331" y="1227909"/>
            <a:ext cx="4345578" cy="70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978331" y="1933303"/>
            <a:ext cx="4450080" cy="1341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06892" y="4833257"/>
            <a:ext cx="2955211" cy="187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78331" y="3344091"/>
            <a:ext cx="4824549" cy="1489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81554" y="809811"/>
            <a:ext cx="3222172" cy="94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264434" y="1820091"/>
            <a:ext cx="281286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177349" y="3039291"/>
            <a:ext cx="3056708" cy="2490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656320" y="5529943"/>
            <a:ext cx="2577737" cy="74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75611" y="4833257"/>
            <a:ext cx="3492138" cy="1802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1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chromosome conformation capture = 4C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177" y="748937"/>
            <a:ext cx="11373394" cy="597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" y="813675"/>
            <a:ext cx="6150429" cy="5908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55" b="30654"/>
          <a:stretch/>
        </p:blipFill>
        <p:spPr>
          <a:xfrm>
            <a:off x="6799867" y="1815746"/>
            <a:ext cx="4756405" cy="33484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46514" y="1815746"/>
            <a:ext cx="4615543" cy="570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64229" y="2586446"/>
            <a:ext cx="4093028" cy="496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4229" y="3082834"/>
            <a:ext cx="4093028" cy="188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49829" y="5277394"/>
            <a:ext cx="4902925" cy="1375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99867" y="1815746"/>
            <a:ext cx="227950" cy="283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23017" y="1815746"/>
            <a:ext cx="4833255" cy="3348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5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637818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4000" y="46275"/>
            <a:ext cx="11827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 carbon copy = 5C</a:t>
            </a:r>
            <a:endParaRPr lang="ru-RU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" y="860575"/>
            <a:ext cx="9602289" cy="58391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75314" y="3796937"/>
            <a:ext cx="6087292" cy="1166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45874" y="4963886"/>
            <a:ext cx="6035040" cy="173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13761</TotalTime>
  <Words>100</Words>
  <Application>Microsoft Office PowerPoint</Application>
  <PresentationFormat>Широкоэкранный</PresentationFormat>
  <Paragraphs>34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Ульянов Сергей</dc:creator>
  <cp:lastModifiedBy>Ульянов Сергей</cp:lastModifiedBy>
  <cp:revision>61</cp:revision>
  <dcterms:created xsi:type="dcterms:W3CDTF">2016-12-29T10:18:19Z</dcterms:created>
  <dcterms:modified xsi:type="dcterms:W3CDTF">2017-02-14T17:26:56Z</dcterms:modified>
</cp:coreProperties>
</file>