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3"/>
  </p:notesMasterIdLst>
  <p:sldIdLst>
    <p:sldId id="256" r:id="rId2"/>
    <p:sldId id="257" r:id="rId3"/>
    <p:sldId id="258" r:id="rId4"/>
    <p:sldId id="265" r:id="rId5"/>
    <p:sldId id="266" r:id="rId6"/>
    <p:sldId id="347" r:id="rId7"/>
    <p:sldId id="268" r:id="rId8"/>
    <p:sldId id="336" r:id="rId9"/>
    <p:sldId id="359" r:id="rId10"/>
    <p:sldId id="372" r:id="rId11"/>
    <p:sldId id="361" r:id="rId12"/>
    <p:sldId id="271" r:id="rId13"/>
    <p:sldId id="377" r:id="rId14"/>
    <p:sldId id="376" r:id="rId15"/>
    <p:sldId id="270" r:id="rId16"/>
    <p:sldId id="272" r:id="rId17"/>
    <p:sldId id="286" r:id="rId18"/>
    <p:sldId id="349" r:id="rId19"/>
    <p:sldId id="348" r:id="rId20"/>
    <p:sldId id="353" r:id="rId21"/>
    <p:sldId id="352" r:id="rId22"/>
    <p:sldId id="354" r:id="rId23"/>
    <p:sldId id="366" r:id="rId24"/>
    <p:sldId id="274" r:id="rId25"/>
    <p:sldId id="368" r:id="rId26"/>
    <p:sldId id="369" r:id="rId27"/>
    <p:sldId id="374" r:id="rId28"/>
    <p:sldId id="375" r:id="rId29"/>
    <p:sldId id="379" r:id="rId30"/>
    <p:sldId id="259" r:id="rId31"/>
    <p:sldId id="370" r:id="rId32"/>
    <p:sldId id="275" r:id="rId33"/>
    <p:sldId id="276" r:id="rId34"/>
    <p:sldId id="277" r:id="rId35"/>
    <p:sldId id="278" r:id="rId36"/>
    <p:sldId id="362" r:id="rId37"/>
    <p:sldId id="342" r:id="rId38"/>
    <p:sldId id="331" r:id="rId39"/>
    <p:sldId id="281" r:id="rId40"/>
    <p:sldId id="282" r:id="rId41"/>
    <p:sldId id="289" r:id="rId42"/>
    <p:sldId id="373" r:id="rId43"/>
    <p:sldId id="284" r:id="rId44"/>
    <p:sldId id="285" r:id="rId45"/>
    <p:sldId id="287" r:id="rId46"/>
    <p:sldId id="283" r:id="rId47"/>
    <p:sldId id="330" r:id="rId48"/>
    <p:sldId id="288" r:id="rId49"/>
    <p:sldId id="290" r:id="rId50"/>
    <p:sldId id="291" r:id="rId51"/>
    <p:sldId id="292" r:id="rId52"/>
    <p:sldId id="293" r:id="rId53"/>
    <p:sldId id="294" r:id="rId54"/>
    <p:sldId id="332" r:id="rId55"/>
    <p:sldId id="295" r:id="rId56"/>
    <p:sldId id="296" r:id="rId57"/>
    <p:sldId id="337" r:id="rId58"/>
    <p:sldId id="299" r:id="rId59"/>
    <p:sldId id="297" r:id="rId60"/>
    <p:sldId id="358" r:id="rId61"/>
    <p:sldId id="364" r:id="rId62"/>
    <p:sldId id="298" r:id="rId63"/>
    <p:sldId id="260" r:id="rId64"/>
    <p:sldId id="340" r:id="rId65"/>
    <p:sldId id="328" r:id="rId66"/>
    <p:sldId id="302" r:id="rId67"/>
    <p:sldId id="329" r:id="rId68"/>
    <p:sldId id="305" r:id="rId69"/>
    <p:sldId id="304" r:id="rId70"/>
    <p:sldId id="306" r:id="rId71"/>
    <p:sldId id="307" r:id="rId72"/>
    <p:sldId id="308" r:id="rId73"/>
    <p:sldId id="261" r:id="rId74"/>
    <p:sldId id="309" r:id="rId75"/>
    <p:sldId id="310" r:id="rId76"/>
    <p:sldId id="311" r:id="rId77"/>
    <p:sldId id="312" r:id="rId78"/>
    <p:sldId id="313" r:id="rId79"/>
    <p:sldId id="314" r:id="rId80"/>
    <p:sldId id="262" r:id="rId81"/>
    <p:sldId id="317" r:id="rId82"/>
    <p:sldId id="319" r:id="rId83"/>
    <p:sldId id="341" r:id="rId84"/>
    <p:sldId id="321" r:id="rId85"/>
    <p:sldId id="263" r:id="rId86"/>
    <p:sldId id="323" r:id="rId87"/>
    <p:sldId id="324" r:id="rId88"/>
    <p:sldId id="325" r:id="rId89"/>
    <p:sldId id="326" r:id="rId90"/>
    <p:sldId id="264" r:id="rId91"/>
    <p:sldId id="378" r:id="rId9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0071" autoAdjust="0"/>
  </p:normalViewPr>
  <p:slideViewPr>
    <p:cSldViewPr>
      <p:cViewPr>
        <p:scale>
          <a:sx n="80" d="100"/>
          <a:sy n="80" d="100"/>
        </p:scale>
        <p:origin x="-2520"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Ваш рейтинг</c:v>
                </c:pt>
              </c:strCache>
            </c:strRef>
          </c:tx>
          <c:invertIfNegative val="0"/>
          <c:cat>
            <c:strRef>
              <c:f>Лист1!$A$2:$A$5</c:f>
              <c:strCache>
                <c:ptCount val="4"/>
                <c:pt idx="0">
                  <c:v>1 полугодие</c:v>
                </c:pt>
                <c:pt idx="1">
                  <c:v>2 полугодие</c:v>
                </c:pt>
                <c:pt idx="2">
                  <c:v>3 полугодие</c:v>
                </c:pt>
                <c:pt idx="3">
                  <c:v>4 полугодие</c:v>
                </c:pt>
              </c:strCache>
            </c:strRef>
          </c:cat>
          <c:val>
            <c:numRef>
              <c:f>Лист1!$B$2:$B$5</c:f>
              <c:numCache>
                <c:formatCode>General</c:formatCode>
                <c:ptCount val="4"/>
                <c:pt idx="0">
                  <c:v>5</c:v>
                </c:pt>
                <c:pt idx="1">
                  <c:v>10</c:v>
                </c:pt>
                <c:pt idx="2">
                  <c:v>7</c:v>
                </c:pt>
                <c:pt idx="3">
                  <c:v>6</c:v>
                </c:pt>
              </c:numCache>
            </c:numRef>
          </c:val>
        </c:ser>
        <c:ser>
          <c:idx val="1"/>
          <c:order val="1"/>
          <c:tx>
            <c:strRef>
              <c:f>Лист1!$C$1</c:f>
              <c:strCache>
                <c:ptCount val="1"/>
                <c:pt idx="0">
                  <c:v>Чужой рейтинг</c:v>
                </c:pt>
              </c:strCache>
            </c:strRef>
          </c:tx>
          <c:invertIfNegative val="0"/>
          <c:cat>
            <c:strRef>
              <c:f>Лист1!$A$2:$A$5</c:f>
              <c:strCache>
                <c:ptCount val="4"/>
                <c:pt idx="0">
                  <c:v>1 полугодие</c:v>
                </c:pt>
                <c:pt idx="1">
                  <c:v>2 полугодие</c:v>
                </c:pt>
                <c:pt idx="2">
                  <c:v>3 полугодие</c:v>
                </c:pt>
                <c:pt idx="3">
                  <c:v>4 полугодие</c:v>
                </c:pt>
              </c:strCache>
            </c:strRef>
          </c:cat>
          <c:val>
            <c:numRef>
              <c:f>Лист1!$C$2:$C$5</c:f>
              <c:numCache>
                <c:formatCode>General</c:formatCode>
                <c:ptCount val="4"/>
                <c:pt idx="0">
                  <c:v>3</c:v>
                </c:pt>
                <c:pt idx="1">
                  <c:v>11</c:v>
                </c:pt>
                <c:pt idx="2">
                  <c:v>5</c:v>
                </c:pt>
                <c:pt idx="3">
                  <c:v>14</c:v>
                </c:pt>
              </c:numCache>
            </c:numRef>
          </c:val>
        </c:ser>
        <c:dLbls>
          <c:showLegendKey val="0"/>
          <c:showVal val="0"/>
          <c:showCatName val="0"/>
          <c:showSerName val="0"/>
          <c:showPercent val="0"/>
          <c:showBubbleSize val="0"/>
        </c:dLbls>
        <c:gapWidth val="150"/>
        <c:axId val="109472384"/>
        <c:axId val="109474176"/>
      </c:barChart>
      <c:catAx>
        <c:axId val="109472384"/>
        <c:scaling>
          <c:orientation val="minMax"/>
        </c:scaling>
        <c:delete val="0"/>
        <c:axPos val="b"/>
        <c:majorTickMark val="out"/>
        <c:minorTickMark val="none"/>
        <c:tickLblPos val="nextTo"/>
        <c:txPr>
          <a:bodyPr/>
          <a:lstStyle/>
          <a:p>
            <a:pPr>
              <a:defRPr sz="1050"/>
            </a:pPr>
            <a:endParaRPr lang="ru-RU"/>
          </a:p>
        </c:txPr>
        <c:crossAx val="109474176"/>
        <c:crosses val="autoZero"/>
        <c:auto val="1"/>
        <c:lblAlgn val="ctr"/>
        <c:lblOffset val="100"/>
        <c:noMultiLvlLbl val="0"/>
      </c:catAx>
      <c:valAx>
        <c:axId val="109474176"/>
        <c:scaling>
          <c:orientation val="minMax"/>
          <c:max val="12"/>
        </c:scaling>
        <c:delete val="0"/>
        <c:axPos val="l"/>
        <c:majorGridlines/>
        <c:numFmt formatCode="General" sourceLinked="1"/>
        <c:majorTickMark val="out"/>
        <c:minorTickMark val="none"/>
        <c:tickLblPos val="none"/>
        <c:crossAx val="109472384"/>
        <c:crosses val="autoZero"/>
        <c:crossBetween val="between"/>
      </c:valAx>
    </c:plotArea>
    <c:legend>
      <c:legendPos val="r"/>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Лист1!$B$1</c:f>
              <c:strCache>
                <c:ptCount val="1"/>
                <c:pt idx="0">
                  <c:v>Ваш рейтинг</c:v>
                </c:pt>
              </c:strCache>
            </c:strRef>
          </c:tx>
          <c:cat>
            <c:strRef>
              <c:f>Лист1!$A$2:$A$5</c:f>
              <c:strCache>
                <c:ptCount val="4"/>
                <c:pt idx="0">
                  <c:v>1 полугодие</c:v>
                </c:pt>
                <c:pt idx="1">
                  <c:v>2 полугодие</c:v>
                </c:pt>
                <c:pt idx="2">
                  <c:v>3 полугодие</c:v>
                </c:pt>
                <c:pt idx="3">
                  <c:v>4 полугодие</c:v>
                </c:pt>
              </c:strCache>
            </c:strRef>
          </c:cat>
          <c:val>
            <c:numRef>
              <c:f>Лист1!$B$2:$B$5</c:f>
              <c:numCache>
                <c:formatCode>General</c:formatCode>
                <c:ptCount val="4"/>
                <c:pt idx="0">
                  <c:v>5</c:v>
                </c:pt>
                <c:pt idx="1">
                  <c:v>16</c:v>
                </c:pt>
                <c:pt idx="2">
                  <c:v>18</c:v>
                </c:pt>
                <c:pt idx="3">
                  <c:v>35</c:v>
                </c:pt>
              </c:numCache>
            </c:numRef>
          </c:val>
        </c:ser>
        <c:ser>
          <c:idx val="1"/>
          <c:order val="1"/>
          <c:tx>
            <c:strRef>
              <c:f>Лист1!$C$1</c:f>
              <c:strCache>
                <c:ptCount val="1"/>
                <c:pt idx="0">
                  <c:v>Чужой рейтинг</c:v>
                </c:pt>
              </c:strCache>
            </c:strRef>
          </c:tx>
          <c:spPr>
            <a:ln w="25400">
              <a:noFill/>
            </a:ln>
          </c:spPr>
          <c:cat>
            <c:strRef>
              <c:f>Лист1!$A$2:$A$5</c:f>
              <c:strCache>
                <c:ptCount val="4"/>
                <c:pt idx="0">
                  <c:v>1 полугодие</c:v>
                </c:pt>
                <c:pt idx="1">
                  <c:v>2 полугодие</c:v>
                </c:pt>
                <c:pt idx="2">
                  <c:v>3 полугодие</c:v>
                </c:pt>
                <c:pt idx="3">
                  <c:v>4 полугодие</c:v>
                </c:pt>
              </c:strCache>
            </c:strRef>
          </c:cat>
          <c:val>
            <c:numRef>
              <c:f>Лист1!$C$2:$C$5</c:f>
              <c:numCache>
                <c:formatCode>General</c:formatCode>
                <c:ptCount val="4"/>
                <c:pt idx="0">
                  <c:v>3</c:v>
                </c:pt>
                <c:pt idx="1">
                  <c:v>15</c:v>
                </c:pt>
                <c:pt idx="2">
                  <c:v>17</c:v>
                </c:pt>
                <c:pt idx="3">
                  <c:v>20</c:v>
                </c:pt>
              </c:numCache>
            </c:numRef>
          </c:val>
        </c:ser>
        <c:dLbls>
          <c:showLegendKey val="0"/>
          <c:showVal val="0"/>
          <c:showCatName val="0"/>
          <c:showSerName val="0"/>
          <c:showPercent val="0"/>
          <c:showBubbleSize val="0"/>
        </c:dLbls>
        <c:dropLines/>
        <c:axId val="109716608"/>
        <c:axId val="109718144"/>
      </c:areaChart>
      <c:catAx>
        <c:axId val="109716608"/>
        <c:scaling>
          <c:orientation val="minMax"/>
        </c:scaling>
        <c:delete val="0"/>
        <c:axPos val="b"/>
        <c:numFmt formatCode="dd/mm/yyyy" sourceLinked="1"/>
        <c:majorTickMark val="none"/>
        <c:minorTickMark val="none"/>
        <c:tickLblPos val="nextTo"/>
        <c:txPr>
          <a:bodyPr/>
          <a:lstStyle/>
          <a:p>
            <a:pPr>
              <a:defRPr sz="1200"/>
            </a:pPr>
            <a:endParaRPr lang="ru-RU"/>
          </a:p>
        </c:txPr>
        <c:crossAx val="109718144"/>
        <c:crosses val="autoZero"/>
        <c:auto val="1"/>
        <c:lblAlgn val="ctr"/>
        <c:lblOffset val="100"/>
        <c:noMultiLvlLbl val="0"/>
      </c:catAx>
      <c:valAx>
        <c:axId val="109718144"/>
        <c:scaling>
          <c:orientation val="minMax"/>
        </c:scaling>
        <c:delete val="0"/>
        <c:axPos val="l"/>
        <c:majorGridlines/>
        <c:numFmt formatCode="General" sourceLinked="1"/>
        <c:majorTickMark val="none"/>
        <c:minorTickMark val="none"/>
        <c:tickLblPos val="none"/>
        <c:crossAx val="109716608"/>
        <c:crosses val="autoZero"/>
        <c:crossBetween val="midCat"/>
      </c:valAx>
    </c:plotArea>
    <c:legend>
      <c:legendPos val="r"/>
      <c:overlay val="0"/>
      <c:txPr>
        <a:bodyPr/>
        <a:lstStyle/>
        <a:p>
          <a:pPr>
            <a:defRPr sz="14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hyperlink" Target="https://www.hse.ru/studyspravka/NormDokMON" TargetMode="External"/><Relationship Id="rId1" Type="http://schemas.openxmlformats.org/officeDocument/2006/relationships/hyperlink" Target="https://www.hse.ru/studyspravka/loc"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www.hse.ru/edu/courses" TargetMode="External"/><Relationship Id="rId2" Type="http://schemas.openxmlformats.org/officeDocument/2006/relationships/hyperlink" Target="http://asav.hse.ru/plans.html?login=web&amp;password=web" TargetMode="External"/><Relationship Id="rId1" Type="http://schemas.openxmlformats.org/officeDocument/2006/relationships/hyperlink" Target="http://asav.hse.ru/basicplans.html?faculty=&amp;regdepartment=" TargetMode="External"/><Relationship Id="rId4" Type="http://schemas.openxmlformats.org/officeDocument/2006/relationships/hyperlink" Target="http://www.hse.ru/standards/standard"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hse.ru/studyspravka/NormDokMON" TargetMode="External"/><Relationship Id="rId1" Type="http://schemas.openxmlformats.org/officeDocument/2006/relationships/hyperlink" Target="https://www.hse.ru/studyspravka/loc"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38B1D-BD68-4101-A666-48ECA3D22AF1}" type="doc">
      <dgm:prSet loTypeId="urn:microsoft.com/office/officeart/2005/8/layout/vList5" loCatId="list" qsTypeId="urn:microsoft.com/office/officeart/2005/8/quickstyle/simple5" qsCatId="simple" csTypeId="urn:microsoft.com/office/officeart/2005/8/colors/accent6_5" csCatId="accent6" phldr="1"/>
      <dgm:spPr/>
    </dgm:pt>
    <dgm:pt modelId="{9F7777DD-02B3-4BAF-A567-607970BF3DFC}">
      <dgm:prSet phldrT="[Текст]"/>
      <dgm:spPr/>
      <dgm:t>
        <a:bodyPr/>
        <a:lstStyle/>
        <a:p>
          <a:r>
            <a:rPr lang="ru-RU" dirty="0" smtClean="0">
              <a:solidFill>
                <a:schemeClr val="tx1"/>
              </a:solidFill>
            </a:rPr>
            <a:t>Локальные акты и методические указания факультета, департамента</a:t>
          </a:r>
          <a:endParaRPr lang="ru-RU" dirty="0">
            <a:solidFill>
              <a:schemeClr val="tx1"/>
            </a:solidFill>
          </a:endParaRPr>
        </a:p>
      </dgm:t>
    </dgm:pt>
    <dgm:pt modelId="{1EB5F9DC-B20D-42AE-9360-6D17486ED1BE}" type="parTrans" cxnId="{509C180C-0DD8-4798-91A5-EFCDE3400836}">
      <dgm:prSet/>
      <dgm:spPr/>
      <dgm:t>
        <a:bodyPr/>
        <a:lstStyle/>
        <a:p>
          <a:endParaRPr lang="ru-RU"/>
        </a:p>
      </dgm:t>
    </dgm:pt>
    <dgm:pt modelId="{961F5328-77BA-42B2-AC4A-11ABB4A08D82}" type="sibTrans" cxnId="{509C180C-0DD8-4798-91A5-EFCDE3400836}">
      <dgm:prSet/>
      <dgm:spPr/>
      <dgm:t>
        <a:bodyPr/>
        <a:lstStyle/>
        <a:p>
          <a:endParaRPr lang="ru-RU"/>
        </a:p>
      </dgm:t>
    </dgm:pt>
    <dgm:pt modelId="{D18E1A82-AD86-4B92-940A-357EC796456C}">
      <dgm:prSet phldrT="[Текст]"/>
      <dgm:spPr/>
      <dgm:t>
        <a:bodyPr/>
        <a:lstStyle/>
        <a:p>
          <a:r>
            <a:rPr lang="ru-RU" b="0" cap="none" spc="0" smtClean="0">
              <a:ln w="18415" cmpd="sng">
                <a:prstDash val="solid"/>
              </a:ln>
              <a:effectLst/>
              <a:hlinkClick xmlns:r="http://schemas.openxmlformats.org/officeDocument/2006/relationships" r:id="rId1"/>
            </a:rPr>
            <a:t>Локальные нормативные акты университета</a:t>
          </a:r>
          <a:endParaRPr lang="ru-RU" b="0" cap="none" spc="0" dirty="0">
            <a:ln w="18415" cmpd="sng">
              <a:prstDash val="solid"/>
            </a:ln>
            <a:effectLst/>
          </a:endParaRPr>
        </a:p>
      </dgm:t>
    </dgm:pt>
    <dgm:pt modelId="{6B5333B5-72E8-4BC2-AD0B-8526DF911A82}" type="parTrans" cxnId="{EF43B5A9-7167-4C9C-BC37-0137AEE77FE1}">
      <dgm:prSet/>
      <dgm:spPr/>
      <dgm:t>
        <a:bodyPr/>
        <a:lstStyle/>
        <a:p>
          <a:endParaRPr lang="ru-RU"/>
        </a:p>
      </dgm:t>
    </dgm:pt>
    <dgm:pt modelId="{95295E95-C9DC-4EB1-BAC7-50659F91B39A}" type="sibTrans" cxnId="{EF43B5A9-7167-4C9C-BC37-0137AEE77FE1}">
      <dgm:prSet/>
      <dgm:spPr/>
      <dgm:t>
        <a:bodyPr/>
        <a:lstStyle/>
        <a:p>
          <a:endParaRPr lang="ru-RU"/>
        </a:p>
      </dgm:t>
    </dgm:pt>
    <dgm:pt modelId="{1BAE51FB-BCFF-4DA7-A304-10957720676A}">
      <dgm:prSet phldrT="[Текст]"/>
      <dgm:spPr/>
      <dgm:t>
        <a:bodyPr/>
        <a:lstStyle/>
        <a:p>
          <a:r>
            <a:rPr lang="ru-RU" b="0" cap="none" spc="0" smtClean="0">
              <a:ln w="18415" cmpd="sng">
                <a:prstDash val="solid"/>
              </a:ln>
              <a:effectLst>
                <a:outerShdw blurRad="63500" dir="3600000" algn="tl" rotWithShape="0">
                  <a:srgbClr val="000000">
                    <a:alpha val="70000"/>
                  </a:srgbClr>
                </a:outerShdw>
              </a:effectLst>
              <a:hlinkClick xmlns:r="http://schemas.openxmlformats.org/officeDocument/2006/relationships" r:id="rId2"/>
            </a:rPr>
            <a:t>Федеральные нормативные акты</a:t>
          </a:r>
          <a:endParaRPr lang="ru-RU" b="0" cap="none" spc="0" dirty="0">
            <a:ln w="18415" cmpd="sng">
              <a:prstDash val="solid"/>
            </a:ln>
            <a:effectLst>
              <a:outerShdw blurRad="63500" dir="3600000" algn="tl" rotWithShape="0">
                <a:srgbClr val="000000">
                  <a:alpha val="70000"/>
                </a:srgbClr>
              </a:outerShdw>
            </a:effectLst>
          </a:endParaRPr>
        </a:p>
      </dgm:t>
    </dgm:pt>
    <dgm:pt modelId="{800EC733-53E4-4A1C-9FD8-6E74B87664C7}" type="parTrans" cxnId="{83B37FAF-9C4A-4CBF-8857-3EA7A5C3B629}">
      <dgm:prSet/>
      <dgm:spPr/>
      <dgm:t>
        <a:bodyPr/>
        <a:lstStyle/>
        <a:p>
          <a:endParaRPr lang="ru-RU"/>
        </a:p>
      </dgm:t>
    </dgm:pt>
    <dgm:pt modelId="{F7DA4FC9-C5C3-48AE-9591-CA895DE9BBD9}" type="sibTrans" cxnId="{83B37FAF-9C4A-4CBF-8857-3EA7A5C3B629}">
      <dgm:prSet/>
      <dgm:spPr/>
      <dgm:t>
        <a:bodyPr/>
        <a:lstStyle/>
        <a:p>
          <a:endParaRPr lang="ru-RU"/>
        </a:p>
      </dgm:t>
    </dgm:pt>
    <dgm:pt modelId="{0437BD23-F38F-4EF2-A138-3C62452B5B86}">
      <dgm:prSet phldrT="[Текст]"/>
      <dgm:spPr/>
      <dgm:t>
        <a:bodyPr/>
        <a:lstStyle/>
        <a:p>
          <a:r>
            <a:rPr lang="ru-RU" dirty="0" smtClean="0"/>
            <a:t>Описывают особенности реализации тех или иных норм на уровне образовательной программы, факультета</a:t>
          </a:r>
          <a:endParaRPr lang="ru-RU" dirty="0"/>
        </a:p>
      </dgm:t>
    </dgm:pt>
    <dgm:pt modelId="{C3EF8A1F-EDFC-4299-9A7E-35ADD13968D1}" type="parTrans" cxnId="{E78CA60E-1B57-4327-A3E7-20660A3C4EF7}">
      <dgm:prSet/>
      <dgm:spPr/>
      <dgm:t>
        <a:bodyPr/>
        <a:lstStyle/>
        <a:p>
          <a:endParaRPr lang="ru-RU"/>
        </a:p>
      </dgm:t>
    </dgm:pt>
    <dgm:pt modelId="{67FA61CC-EC5C-4E75-8863-F1BBA93D1D34}" type="sibTrans" cxnId="{E78CA60E-1B57-4327-A3E7-20660A3C4EF7}">
      <dgm:prSet/>
      <dgm:spPr/>
      <dgm:t>
        <a:bodyPr/>
        <a:lstStyle/>
        <a:p>
          <a:endParaRPr lang="ru-RU"/>
        </a:p>
      </dgm:t>
    </dgm:pt>
    <dgm:pt modelId="{EC42A26F-4739-4813-9BAF-07E35302D9B5}">
      <dgm:prSet phldrT="[Текст]" custT="1"/>
      <dgm:spPr/>
      <dgm:t>
        <a:bodyPr/>
        <a:lstStyle/>
        <a:p>
          <a:r>
            <a:rPr lang="ru-RU" sz="1100" dirty="0" smtClean="0"/>
            <a:t>Определяют основные законодательные нормы, правила, права и обязанности разных субъектов учебного процесса на уровне государства</a:t>
          </a:r>
          <a:endParaRPr lang="ru-RU" sz="1100" dirty="0"/>
        </a:p>
      </dgm:t>
    </dgm:pt>
    <dgm:pt modelId="{6DEC73A5-4524-4AC4-8DE8-E349FBC067C8}" type="parTrans" cxnId="{155FAAEC-2DD6-4793-AED3-754ABA39BEC5}">
      <dgm:prSet/>
      <dgm:spPr/>
      <dgm:t>
        <a:bodyPr/>
        <a:lstStyle/>
        <a:p>
          <a:endParaRPr lang="ru-RU"/>
        </a:p>
      </dgm:t>
    </dgm:pt>
    <dgm:pt modelId="{9100106A-9744-4BD6-B5E3-8713170FCDDD}" type="sibTrans" cxnId="{155FAAEC-2DD6-4793-AED3-754ABA39BEC5}">
      <dgm:prSet/>
      <dgm:spPr/>
      <dgm:t>
        <a:bodyPr/>
        <a:lstStyle/>
        <a:p>
          <a:endParaRPr lang="ru-RU"/>
        </a:p>
      </dgm:t>
    </dgm:pt>
    <dgm:pt modelId="{2413345E-D242-4862-807C-9BF0D25FD5AD}">
      <dgm:prSet phldrT="[Текст]" custT="1"/>
      <dgm:spPr/>
      <dgm:t>
        <a:bodyPr/>
        <a:lstStyle/>
        <a:p>
          <a:r>
            <a:rPr lang="ru-RU" sz="1100" dirty="0" smtClean="0"/>
            <a:t>Определяют, какого рода правила могут разрабатывать вузы самостоятельно</a:t>
          </a:r>
          <a:endParaRPr lang="ru-RU" sz="1100" dirty="0"/>
        </a:p>
      </dgm:t>
    </dgm:pt>
    <dgm:pt modelId="{67108958-4D93-4F51-8A34-99191370934B}" type="parTrans" cxnId="{C3CCF8B0-7E9B-4699-B1EC-A3BF242DC986}">
      <dgm:prSet/>
      <dgm:spPr/>
      <dgm:t>
        <a:bodyPr/>
        <a:lstStyle/>
        <a:p>
          <a:endParaRPr lang="ru-RU"/>
        </a:p>
      </dgm:t>
    </dgm:pt>
    <dgm:pt modelId="{9E6D5272-5F15-4621-B0D5-A630507649DB}" type="sibTrans" cxnId="{C3CCF8B0-7E9B-4699-B1EC-A3BF242DC986}">
      <dgm:prSet/>
      <dgm:spPr/>
      <dgm:t>
        <a:bodyPr/>
        <a:lstStyle/>
        <a:p>
          <a:endParaRPr lang="ru-RU"/>
        </a:p>
      </dgm:t>
    </dgm:pt>
    <dgm:pt modelId="{67621CA2-9E97-4A73-AF08-6F59658FEF1C}">
      <dgm:prSet phldrT="[Текст]"/>
      <dgm:spPr/>
      <dgm:t>
        <a:bodyPr/>
        <a:lstStyle/>
        <a:p>
          <a:r>
            <a:rPr lang="ru-RU" dirty="0" smtClean="0"/>
            <a:t>Более детально описывают процедуры и нормы организации учебного процесса в вузе</a:t>
          </a:r>
          <a:endParaRPr lang="ru-RU" dirty="0"/>
        </a:p>
      </dgm:t>
    </dgm:pt>
    <dgm:pt modelId="{D873C834-4472-4496-B786-10FBD6A8983F}" type="parTrans" cxnId="{A0769331-662B-4241-9024-F5D4718C5727}">
      <dgm:prSet/>
      <dgm:spPr/>
      <dgm:t>
        <a:bodyPr/>
        <a:lstStyle/>
        <a:p>
          <a:endParaRPr lang="ru-RU"/>
        </a:p>
      </dgm:t>
    </dgm:pt>
    <dgm:pt modelId="{71E4D4FC-78B2-4FAD-9FBB-F288DBEBE9DC}" type="sibTrans" cxnId="{A0769331-662B-4241-9024-F5D4718C5727}">
      <dgm:prSet/>
      <dgm:spPr/>
      <dgm:t>
        <a:bodyPr/>
        <a:lstStyle/>
        <a:p>
          <a:endParaRPr lang="ru-RU"/>
        </a:p>
      </dgm:t>
    </dgm:pt>
    <dgm:pt modelId="{02B03C0A-2305-45DD-893C-FD14E24262D7}">
      <dgm:prSet phldrT="[Текст]"/>
      <dgm:spPr/>
      <dgm:t>
        <a:bodyPr/>
        <a:lstStyle/>
        <a:p>
          <a:r>
            <a:rPr lang="ru-RU" dirty="0" smtClean="0"/>
            <a:t>Если отсутствуют локальные нормативные акты по какому</a:t>
          </a:r>
          <a:r>
            <a:rPr lang="en-US" dirty="0" smtClean="0"/>
            <a:t>-</a:t>
          </a:r>
          <a:r>
            <a:rPr lang="ru-RU" dirty="0" smtClean="0"/>
            <a:t>то процессу, то университет руководствуется федеральными нормативными актами</a:t>
          </a:r>
          <a:endParaRPr lang="ru-RU" dirty="0"/>
        </a:p>
      </dgm:t>
    </dgm:pt>
    <dgm:pt modelId="{410F8A2B-D0A1-4888-9671-B8A25193AD20}" type="parTrans" cxnId="{3AB247E1-A33C-4387-BEE3-661933E9B5B1}">
      <dgm:prSet/>
      <dgm:spPr/>
      <dgm:t>
        <a:bodyPr/>
        <a:lstStyle/>
        <a:p>
          <a:endParaRPr lang="ru-RU"/>
        </a:p>
      </dgm:t>
    </dgm:pt>
    <dgm:pt modelId="{22EE03F5-4398-428D-90CD-82AC200DFC39}" type="sibTrans" cxnId="{3AB247E1-A33C-4387-BEE3-661933E9B5B1}">
      <dgm:prSet/>
      <dgm:spPr/>
      <dgm:t>
        <a:bodyPr/>
        <a:lstStyle/>
        <a:p>
          <a:endParaRPr lang="ru-RU"/>
        </a:p>
      </dgm:t>
    </dgm:pt>
    <dgm:pt modelId="{78AC09DD-2EE6-4C66-B772-DB5611FD91B2}">
      <dgm:prSet phldrT="[Текст]"/>
      <dgm:spPr/>
      <dgm:t>
        <a:bodyPr/>
        <a:lstStyle/>
        <a:p>
          <a:r>
            <a:rPr lang="ru-RU" dirty="0" smtClean="0"/>
            <a:t>Определяют, какого рода правила могут конкретизироваться на факультете, в департаменте</a:t>
          </a:r>
          <a:endParaRPr lang="ru-RU" dirty="0"/>
        </a:p>
      </dgm:t>
    </dgm:pt>
    <dgm:pt modelId="{9E50A68F-AC4B-4B38-B74B-AA22EB2CF8E4}" type="parTrans" cxnId="{2ED09631-9FCB-4531-94C2-9D1E4E70D7E9}">
      <dgm:prSet/>
      <dgm:spPr/>
      <dgm:t>
        <a:bodyPr/>
        <a:lstStyle/>
        <a:p>
          <a:endParaRPr lang="ru-RU"/>
        </a:p>
      </dgm:t>
    </dgm:pt>
    <dgm:pt modelId="{080A92CB-3E28-40EF-909E-C2A115EB1D07}" type="sibTrans" cxnId="{2ED09631-9FCB-4531-94C2-9D1E4E70D7E9}">
      <dgm:prSet/>
      <dgm:spPr/>
      <dgm:t>
        <a:bodyPr/>
        <a:lstStyle/>
        <a:p>
          <a:endParaRPr lang="ru-RU"/>
        </a:p>
      </dgm:t>
    </dgm:pt>
    <dgm:pt modelId="{505A3AA6-F14E-4659-83D0-A6CE1FB78144}">
      <dgm:prSet phldrT="[Текст]"/>
      <dgm:spPr/>
      <dgm:t>
        <a:bodyPr/>
        <a:lstStyle/>
        <a:p>
          <a:r>
            <a:rPr lang="ru-RU" dirty="0" smtClean="0"/>
            <a:t>Предлагают конкретные правила обучения, принятые при изучении данной дисциплины, в данном департаменте</a:t>
          </a:r>
          <a:endParaRPr lang="ru-RU" dirty="0"/>
        </a:p>
      </dgm:t>
    </dgm:pt>
    <dgm:pt modelId="{2D9E460C-BE22-471D-A103-E473CBE94AC6}" type="parTrans" cxnId="{5BDD94EF-982D-494C-8143-FC7A1C15BB29}">
      <dgm:prSet/>
      <dgm:spPr/>
      <dgm:t>
        <a:bodyPr/>
        <a:lstStyle/>
        <a:p>
          <a:endParaRPr lang="ru-RU"/>
        </a:p>
      </dgm:t>
    </dgm:pt>
    <dgm:pt modelId="{43E154B7-CA4C-4CAE-BE13-F7A79560D6B9}" type="sibTrans" cxnId="{5BDD94EF-982D-494C-8143-FC7A1C15BB29}">
      <dgm:prSet/>
      <dgm:spPr/>
      <dgm:t>
        <a:bodyPr/>
        <a:lstStyle/>
        <a:p>
          <a:endParaRPr lang="ru-RU"/>
        </a:p>
      </dgm:t>
    </dgm:pt>
    <dgm:pt modelId="{6F6929B0-B04F-4B42-A964-89866851E5FE}">
      <dgm:prSet phldrT="[Текст]"/>
      <dgm:spPr/>
      <dgm:t>
        <a:bodyPr/>
        <a:lstStyle/>
        <a:p>
          <a:r>
            <a:rPr lang="ru-RU" dirty="0" smtClean="0"/>
            <a:t>Не могут противоречить локальным и федеральным нормативным актам</a:t>
          </a:r>
          <a:endParaRPr lang="ru-RU" dirty="0"/>
        </a:p>
      </dgm:t>
    </dgm:pt>
    <dgm:pt modelId="{4C481E91-B983-4361-A867-2C5748D0007A}" type="parTrans" cxnId="{8DE80022-1317-430D-9C84-DC50ABD23D52}">
      <dgm:prSet/>
      <dgm:spPr/>
      <dgm:t>
        <a:bodyPr/>
        <a:lstStyle/>
        <a:p>
          <a:endParaRPr lang="ru-RU"/>
        </a:p>
      </dgm:t>
    </dgm:pt>
    <dgm:pt modelId="{1AF9A51F-01E0-4647-828E-FF9AD5640703}" type="sibTrans" cxnId="{8DE80022-1317-430D-9C84-DC50ABD23D52}">
      <dgm:prSet/>
      <dgm:spPr/>
      <dgm:t>
        <a:bodyPr/>
        <a:lstStyle/>
        <a:p>
          <a:endParaRPr lang="ru-RU"/>
        </a:p>
      </dgm:t>
    </dgm:pt>
    <dgm:pt modelId="{855C4980-B4DA-4215-8F77-1633160D27D5}" type="pres">
      <dgm:prSet presAssocID="{B0838B1D-BD68-4101-A666-48ECA3D22AF1}" presName="Name0" presStyleCnt="0">
        <dgm:presLayoutVars>
          <dgm:dir/>
          <dgm:animLvl val="lvl"/>
          <dgm:resizeHandles val="exact"/>
        </dgm:presLayoutVars>
      </dgm:prSet>
      <dgm:spPr/>
    </dgm:pt>
    <dgm:pt modelId="{B358942D-5C8E-430A-AC05-B1A094D195D7}" type="pres">
      <dgm:prSet presAssocID="{9F7777DD-02B3-4BAF-A567-607970BF3DFC}" presName="linNode" presStyleCnt="0"/>
      <dgm:spPr/>
    </dgm:pt>
    <dgm:pt modelId="{1E3C17ED-81E2-465E-A822-C7099B89430E}" type="pres">
      <dgm:prSet presAssocID="{9F7777DD-02B3-4BAF-A567-607970BF3DFC}" presName="parentText" presStyleLbl="node1" presStyleIdx="0" presStyleCnt="3" custScaleX="69564">
        <dgm:presLayoutVars>
          <dgm:chMax val="1"/>
          <dgm:bulletEnabled val="1"/>
        </dgm:presLayoutVars>
      </dgm:prSet>
      <dgm:spPr/>
      <dgm:t>
        <a:bodyPr/>
        <a:lstStyle/>
        <a:p>
          <a:endParaRPr lang="ru-RU"/>
        </a:p>
      </dgm:t>
    </dgm:pt>
    <dgm:pt modelId="{434D2DCE-692C-42CF-8282-1B5C230A78E9}" type="pres">
      <dgm:prSet presAssocID="{9F7777DD-02B3-4BAF-A567-607970BF3DFC}" presName="descendantText" presStyleLbl="alignAccFollowNode1" presStyleIdx="0" presStyleCnt="3" custScaleY="113316">
        <dgm:presLayoutVars>
          <dgm:bulletEnabled val="1"/>
        </dgm:presLayoutVars>
      </dgm:prSet>
      <dgm:spPr/>
      <dgm:t>
        <a:bodyPr/>
        <a:lstStyle/>
        <a:p>
          <a:endParaRPr lang="ru-RU"/>
        </a:p>
      </dgm:t>
    </dgm:pt>
    <dgm:pt modelId="{17A23972-375C-455D-B708-E9F80C114414}" type="pres">
      <dgm:prSet presAssocID="{961F5328-77BA-42B2-AC4A-11ABB4A08D82}" presName="sp" presStyleCnt="0"/>
      <dgm:spPr/>
    </dgm:pt>
    <dgm:pt modelId="{348642FD-FFEC-4651-9874-E15EC652CF88}" type="pres">
      <dgm:prSet presAssocID="{D18E1A82-AD86-4B92-940A-357EC796456C}" presName="linNode" presStyleCnt="0"/>
      <dgm:spPr/>
    </dgm:pt>
    <dgm:pt modelId="{B01660D1-087E-4E81-8F1E-53990AE1B0DB}" type="pres">
      <dgm:prSet presAssocID="{D18E1A82-AD86-4B92-940A-357EC796456C}" presName="parentText" presStyleLbl="node1" presStyleIdx="1" presStyleCnt="3" custScaleX="69564">
        <dgm:presLayoutVars>
          <dgm:chMax val="1"/>
          <dgm:bulletEnabled val="1"/>
        </dgm:presLayoutVars>
      </dgm:prSet>
      <dgm:spPr/>
      <dgm:t>
        <a:bodyPr/>
        <a:lstStyle/>
        <a:p>
          <a:endParaRPr lang="ru-RU"/>
        </a:p>
      </dgm:t>
    </dgm:pt>
    <dgm:pt modelId="{F41DCD69-EF44-46D0-A091-3E4A4EA1214B}" type="pres">
      <dgm:prSet presAssocID="{D18E1A82-AD86-4B92-940A-357EC796456C}" presName="descendantText" presStyleLbl="alignAccFollowNode1" presStyleIdx="1" presStyleCnt="3" custScaleY="119348">
        <dgm:presLayoutVars>
          <dgm:bulletEnabled val="1"/>
        </dgm:presLayoutVars>
      </dgm:prSet>
      <dgm:spPr/>
      <dgm:t>
        <a:bodyPr/>
        <a:lstStyle/>
        <a:p>
          <a:endParaRPr lang="ru-RU"/>
        </a:p>
      </dgm:t>
    </dgm:pt>
    <dgm:pt modelId="{C9ACB516-01FD-4134-9F87-50D98164D96B}" type="pres">
      <dgm:prSet presAssocID="{95295E95-C9DC-4EB1-BAC7-50659F91B39A}" presName="sp" presStyleCnt="0"/>
      <dgm:spPr/>
    </dgm:pt>
    <dgm:pt modelId="{FF1DC759-F409-487F-BB9F-DEBD08200538}" type="pres">
      <dgm:prSet presAssocID="{1BAE51FB-BCFF-4DA7-A304-10957720676A}" presName="linNode" presStyleCnt="0"/>
      <dgm:spPr/>
    </dgm:pt>
    <dgm:pt modelId="{DEDC4A06-0563-485F-8064-23C4C523AEB4}" type="pres">
      <dgm:prSet presAssocID="{1BAE51FB-BCFF-4DA7-A304-10957720676A}" presName="parentText" presStyleLbl="node1" presStyleIdx="2" presStyleCnt="3" custScaleX="69564">
        <dgm:presLayoutVars>
          <dgm:chMax val="1"/>
          <dgm:bulletEnabled val="1"/>
        </dgm:presLayoutVars>
      </dgm:prSet>
      <dgm:spPr/>
      <dgm:t>
        <a:bodyPr/>
        <a:lstStyle/>
        <a:p>
          <a:endParaRPr lang="ru-RU"/>
        </a:p>
      </dgm:t>
    </dgm:pt>
    <dgm:pt modelId="{0E6A2BFF-BE8D-4EA5-9A1B-20E0F9653031}" type="pres">
      <dgm:prSet presAssocID="{1BAE51FB-BCFF-4DA7-A304-10957720676A}" presName="descendantText" presStyleLbl="alignAccFollowNode1" presStyleIdx="2" presStyleCnt="3" custScaleY="110461">
        <dgm:presLayoutVars>
          <dgm:bulletEnabled val="1"/>
        </dgm:presLayoutVars>
      </dgm:prSet>
      <dgm:spPr/>
      <dgm:t>
        <a:bodyPr/>
        <a:lstStyle/>
        <a:p>
          <a:endParaRPr lang="ru-RU"/>
        </a:p>
      </dgm:t>
    </dgm:pt>
  </dgm:ptLst>
  <dgm:cxnLst>
    <dgm:cxn modelId="{84652C64-07F6-4CCE-BAD8-CFC3480A2265}" type="presOf" srcId="{2413345E-D242-4862-807C-9BF0D25FD5AD}" destId="{0E6A2BFF-BE8D-4EA5-9A1B-20E0F9653031}" srcOrd="0" destOrd="1" presId="urn:microsoft.com/office/officeart/2005/8/layout/vList5"/>
    <dgm:cxn modelId="{8DE80022-1317-430D-9C84-DC50ABD23D52}" srcId="{9F7777DD-02B3-4BAF-A567-607970BF3DFC}" destId="{6F6929B0-B04F-4B42-A964-89866851E5FE}" srcOrd="2" destOrd="0" parTransId="{4C481E91-B983-4361-A867-2C5748D0007A}" sibTransId="{1AF9A51F-01E0-4647-828E-FF9AD5640703}"/>
    <dgm:cxn modelId="{F2C2B9A3-F5EA-4121-A4DF-94135996DDCF}" type="presOf" srcId="{67621CA2-9E97-4A73-AF08-6F59658FEF1C}" destId="{F41DCD69-EF44-46D0-A091-3E4A4EA1214B}" srcOrd="0" destOrd="0" presId="urn:microsoft.com/office/officeart/2005/8/layout/vList5"/>
    <dgm:cxn modelId="{C3CCF8B0-7E9B-4699-B1EC-A3BF242DC986}" srcId="{1BAE51FB-BCFF-4DA7-A304-10957720676A}" destId="{2413345E-D242-4862-807C-9BF0D25FD5AD}" srcOrd="1" destOrd="0" parTransId="{67108958-4D93-4F51-8A34-99191370934B}" sibTransId="{9E6D5272-5F15-4621-B0D5-A630507649DB}"/>
    <dgm:cxn modelId="{EF43B5A9-7167-4C9C-BC37-0137AEE77FE1}" srcId="{B0838B1D-BD68-4101-A666-48ECA3D22AF1}" destId="{D18E1A82-AD86-4B92-940A-357EC796456C}" srcOrd="1" destOrd="0" parTransId="{6B5333B5-72E8-4BC2-AD0B-8526DF911A82}" sibTransId="{95295E95-C9DC-4EB1-BAC7-50659F91B39A}"/>
    <dgm:cxn modelId="{5858C194-0DFB-4113-8630-E33496602CC6}" type="presOf" srcId="{78AC09DD-2EE6-4C66-B772-DB5611FD91B2}" destId="{F41DCD69-EF44-46D0-A091-3E4A4EA1214B}" srcOrd="0" destOrd="2" presId="urn:microsoft.com/office/officeart/2005/8/layout/vList5"/>
    <dgm:cxn modelId="{5BDD94EF-982D-494C-8143-FC7A1C15BB29}" srcId="{9F7777DD-02B3-4BAF-A567-607970BF3DFC}" destId="{505A3AA6-F14E-4659-83D0-A6CE1FB78144}" srcOrd="1" destOrd="0" parTransId="{2D9E460C-BE22-471D-A103-E473CBE94AC6}" sibTransId="{43E154B7-CA4C-4CAE-BE13-F7A79560D6B9}"/>
    <dgm:cxn modelId="{9948A577-9571-425B-8868-A8748D184238}" type="presOf" srcId="{EC42A26F-4739-4813-9BAF-07E35302D9B5}" destId="{0E6A2BFF-BE8D-4EA5-9A1B-20E0F9653031}" srcOrd="0" destOrd="0" presId="urn:microsoft.com/office/officeart/2005/8/layout/vList5"/>
    <dgm:cxn modelId="{186F8CD6-FB7A-4228-8217-566489233A30}" type="presOf" srcId="{B0838B1D-BD68-4101-A666-48ECA3D22AF1}" destId="{855C4980-B4DA-4215-8F77-1633160D27D5}" srcOrd="0" destOrd="0" presId="urn:microsoft.com/office/officeart/2005/8/layout/vList5"/>
    <dgm:cxn modelId="{85007645-3710-403D-8D82-1ECD3D09CA1C}" type="presOf" srcId="{0437BD23-F38F-4EF2-A138-3C62452B5B86}" destId="{434D2DCE-692C-42CF-8282-1B5C230A78E9}" srcOrd="0" destOrd="0" presId="urn:microsoft.com/office/officeart/2005/8/layout/vList5"/>
    <dgm:cxn modelId="{83B37FAF-9C4A-4CBF-8857-3EA7A5C3B629}" srcId="{B0838B1D-BD68-4101-A666-48ECA3D22AF1}" destId="{1BAE51FB-BCFF-4DA7-A304-10957720676A}" srcOrd="2" destOrd="0" parTransId="{800EC733-53E4-4A1C-9FD8-6E74B87664C7}" sibTransId="{F7DA4FC9-C5C3-48AE-9591-CA895DE9BBD9}"/>
    <dgm:cxn modelId="{155FAAEC-2DD6-4793-AED3-754ABA39BEC5}" srcId="{1BAE51FB-BCFF-4DA7-A304-10957720676A}" destId="{EC42A26F-4739-4813-9BAF-07E35302D9B5}" srcOrd="0" destOrd="0" parTransId="{6DEC73A5-4524-4AC4-8DE8-E349FBC067C8}" sibTransId="{9100106A-9744-4BD6-B5E3-8713170FCDDD}"/>
    <dgm:cxn modelId="{A0769331-662B-4241-9024-F5D4718C5727}" srcId="{D18E1A82-AD86-4B92-940A-357EC796456C}" destId="{67621CA2-9E97-4A73-AF08-6F59658FEF1C}" srcOrd="0" destOrd="0" parTransId="{D873C834-4472-4496-B786-10FBD6A8983F}" sibTransId="{71E4D4FC-78B2-4FAD-9FBB-F288DBEBE9DC}"/>
    <dgm:cxn modelId="{E78CA60E-1B57-4327-A3E7-20660A3C4EF7}" srcId="{9F7777DD-02B3-4BAF-A567-607970BF3DFC}" destId="{0437BD23-F38F-4EF2-A138-3C62452B5B86}" srcOrd="0" destOrd="0" parTransId="{C3EF8A1F-EDFC-4299-9A7E-35ADD13968D1}" sibTransId="{67FA61CC-EC5C-4E75-8863-F1BBA93D1D34}"/>
    <dgm:cxn modelId="{185B6B46-338D-4666-A02C-E12F3EE5C480}" type="presOf" srcId="{D18E1A82-AD86-4B92-940A-357EC796456C}" destId="{B01660D1-087E-4E81-8F1E-53990AE1B0DB}" srcOrd="0" destOrd="0" presId="urn:microsoft.com/office/officeart/2005/8/layout/vList5"/>
    <dgm:cxn modelId="{3AB247E1-A33C-4387-BEE3-661933E9B5B1}" srcId="{D18E1A82-AD86-4B92-940A-357EC796456C}" destId="{02B03C0A-2305-45DD-893C-FD14E24262D7}" srcOrd="1" destOrd="0" parTransId="{410F8A2B-D0A1-4888-9671-B8A25193AD20}" sibTransId="{22EE03F5-4398-428D-90CD-82AC200DFC39}"/>
    <dgm:cxn modelId="{509C180C-0DD8-4798-91A5-EFCDE3400836}" srcId="{B0838B1D-BD68-4101-A666-48ECA3D22AF1}" destId="{9F7777DD-02B3-4BAF-A567-607970BF3DFC}" srcOrd="0" destOrd="0" parTransId="{1EB5F9DC-B20D-42AE-9360-6D17486ED1BE}" sibTransId="{961F5328-77BA-42B2-AC4A-11ABB4A08D82}"/>
    <dgm:cxn modelId="{26275BEB-B8AF-4564-BDE4-AE0A7F81C5A6}" type="presOf" srcId="{1BAE51FB-BCFF-4DA7-A304-10957720676A}" destId="{DEDC4A06-0563-485F-8064-23C4C523AEB4}" srcOrd="0" destOrd="0" presId="urn:microsoft.com/office/officeart/2005/8/layout/vList5"/>
    <dgm:cxn modelId="{C16E1F56-1033-4134-B0BE-C64025FFB1A0}" type="presOf" srcId="{9F7777DD-02B3-4BAF-A567-607970BF3DFC}" destId="{1E3C17ED-81E2-465E-A822-C7099B89430E}" srcOrd="0" destOrd="0" presId="urn:microsoft.com/office/officeart/2005/8/layout/vList5"/>
    <dgm:cxn modelId="{55BACE00-11F1-4905-AFC1-44B4A645392F}" type="presOf" srcId="{6F6929B0-B04F-4B42-A964-89866851E5FE}" destId="{434D2DCE-692C-42CF-8282-1B5C230A78E9}" srcOrd="0" destOrd="2" presId="urn:microsoft.com/office/officeart/2005/8/layout/vList5"/>
    <dgm:cxn modelId="{4A0A452B-0D61-4BD3-AA48-2199ADC80989}" type="presOf" srcId="{02B03C0A-2305-45DD-893C-FD14E24262D7}" destId="{F41DCD69-EF44-46D0-A091-3E4A4EA1214B}" srcOrd="0" destOrd="1" presId="urn:microsoft.com/office/officeart/2005/8/layout/vList5"/>
    <dgm:cxn modelId="{2ED09631-9FCB-4531-94C2-9D1E4E70D7E9}" srcId="{D18E1A82-AD86-4B92-940A-357EC796456C}" destId="{78AC09DD-2EE6-4C66-B772-DB5611FD91B2}" srcOrd="2" destOrd="0" parTransId="{9E50A68F-AC4B-4B38-B74B-AA22EB2CF8E4}" sibTransId="{080A92CB-3E28-40EF-909E-C2A115EB1D07}"/>
    <dgm:cxn modelId="{DDB6F747-FABB-450D-95F1-4E3764FBE122}" type="presOf" srcId="{505A3AA6-F14E-4659-83D0-A6CE1FB78144}" destId="{434D2DCE-692C-42CF-8282-1B5C230A78E9}" srcOrd="0" destOrd="1" presId="urn:microsoft.com/office/officeart/2005/8/layout/vList5"/>
    <dgm:cxn modelId="{ED9352A9-9C6A-4BC3-97A0-71F08F4C8655}" type="presParOf" srcId="{855C4980-B4DA-4215-8F77-1633160D27D5}" destId="{B358942D-5C8E-430A-AC05-B1A094D195D7}" srcOrd="0" destOrd="0" presId="urn:microsoft.com/office/officeart/2005/8/layout/vList5"/>
    <dgm:cxn modelId="{71A973E1-D2E6-4C91-9BA9-851C675EB11D}" type="presParOf" srcId="{B358942D-5C8E-430A-AC05-B1A094D195D7}" destId="{1E3C17ED-81E2-465E-A822-C7099B89430E}" srcOrd="0" destOrd="0" presId="urn:microsoft.com/office/officeart/2005/8/layout/vList5"/>
    <dgm:cxn modelId="{DA67F5BB-A883-4599-B0A2-DE61D1CB00D6}" type="presParOf" srcId="{B358942D-5C8E-430A-AC05-B1A094D195D7}" destId="{434D2DCE-692C-42CF-8282-1B5C230A78E9}" srcOrd="1" destOrd="0" presId="urn:microsoft.com/office/officeart/2005/8/layout/vList5"/>
    <dgm:cxn modelId="{48D6ED08-9ED0-4840-B131-4986ECB5990E}" type="presParOf" srcId="{855C4980-B4DA-4215-8F77-1633160D27D5}" destId="{17A23972-375C-455D-B708-E9F80C114414}" srcOrd="1" destOrd="0" presId="urn:microsoft.com/office/officeart/2005/8/layout/vList5"/>
    <dgm:cxn modelId="{8548C17A-F1A7-468F-8BC7-85F0CD8D97F4}" type="presParOf" srcId="{855C4980-B4DA-4215-8F77-1633160D27D5}" destId="{348642FD-FFEC-4651-9874-E15EC652CF88}" srcOrd="2" destOrd="0" presId="urn:microsoft.com/office/officeart/2005/8/layout/vList5"/>
    <dgm:cxn modelId="{6DF6988B-FB86-4D02-BDF9-E9EF96767EB0}" type="presParOf" srcId="{348642FD-FFEC-4651-9874-E15EC652CF88}" destId="{B01660D1-087E-4E81-8F1E-53990AE1B0DB}" srcOrd="0" destOrd="0" presId="urn:microsoft.com/office/officeart/2005/8/layout/vList5"/>
    <dgm:cxn modelId="{8B4769D9-548C-41DF-AD31-59EFAB9B2699}" type="presParOf" srcId="{348642FD-FFEC-4651-9874-E15EC652CF88}" destId="{F41DCD69-EF44-46D0-A091-3E4A4EA1214B}" srcOrd="1" destOrd="0" presId="urn:microsoft.com/office/officeart/2005/8/layout/vList5"/>
    <dgm:cxn modelId="{3DB31293-B671-4256-A88A-AA6344FAE46A}" type="presParOf" srcId="{855C4980-B4DA-4215-8F77-1633160D27D5}" destId="{C9ACB516-01FD-4134-9F87-50D98164D96B}" srcOrd="3" destOrd="0" presId="urn:microsoft.com/office/officeart/2005/8/layout/vList5"/>
    <dgm:cxn modelId="{74734817-51C9-4EB9-9119-CBAB28BA5301}" type="presParOf" srcId="{855C4980-B4DA-4215-8F77-1633160D27D5}" destId="{FF1DC759-F409-487F-BB9F-DEBD08200538}" srcOrd="4" destOrd="0" presId="urn:microsoft.com/office/officeart/2005/8/layout/vList5"/>
    <dgm:cxn modelId="{FE5CD19B-923B-4D8F-A5A6-1E2FF086EFA3}" type="presParOf" srcId="{FF1DC759-F409-487F-BB9F-DEBD08200538}" destId="{DEDC4A06-0563-485F-8064-23C4C523AEB4}" srcOrd="0" destOrd="0" presId="urn:microsoft.com/office/officeart/2005/8/layout/vList5"/>
    <dgm:cxn modelId="{EF3CA4ED-E6C8-40EF-9343-BB6FB4EAADA2}" type="presParOf" srcId="{FF1DC759-F409-487F-BB9F-DEBD08200538}" destId="{0E6A2BFF-BE8D-4EA5-9A1B-20E0F96530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6C5919-7EF9-49DA-AA7D-F8580379D828}" type="doc">
      <dgm:prSet loTypeId="urn:microsoft.com/office/officeart/2005/8/layout/hProcess11" loCatId="process" qsTypeId="urn:microsoft.com/office/officeart/2005/8/quickstyle/simple1" qsCatId="simple" csTypeId="urn:microsoft.com/office/officeart/2005/8/colors/accent1_2" csCatId="accent1" phldr="1"/>
      <dgm:spPr/>
    </dgm:pt>
    <dgm:pt modelId="{B09EC800-39CC-40AE-8A56-7083AB53A217}">
      <dgm:prSet custT="1"/>
      <dgm:spPr/>
      <dgm:t>
        <a:bodyPr/>
        <a:lstStyle/>
        <a:p>
          <a:r>
            <a:rPr lang="ru-RU" sz="1400" dirty="0" smtClean="0"/>
            <a:t>Первый раз – в утвержденное менеджером время</a:t>
          </a:r>
        </a:p>
      </dgm:t>
    </dgm:pt>
    <dgm:pt modelId="{297363D6-D047-4E9D-97A9-D5C36C8A84A1}" type="parTrans" cxnId="{E11BAA4C-4C5F-44CA-86F7-B1038608F68E}">
      <dgm:prSet/>
      <dgm:spPr/>
      <dgm:t>
        <a:bodyPr/>
        <a:lstStyle/>
        <a:p>
          <a:endParaRPr lang="ru-RU" sz="2400"/>
        </a:p>
      </dgm:t>
    </dgm:pt>
    <dgm:pt modelId="{910998F4-269E-4E2E-80D8-63C3F4DCDE33}" type="sibTrans" cxnId="{E11BAA4C-4C5F-44CA-86F7-B1038608F68E}">
      <dgm:prSet/>
      <dgm:spPr/>
      <dgm:t>
        <a:bodyPr/>
        <a:lstStyle/>
        <a:p>
          <a:endParaRPr lang="ru-RU" sz="2400"/>
        </a:p>
      </dgm:t>
    </dgm:pt>
    <dgm:pt modelId="{E8DB7E36-5059-4B01-A1E0-F827A3EBF299}">
      <dgm:prSet custT="1"/>
      <dgm:spPr/>
      <dgm:t>
        <a:bodyPr/>
        <a:lstStyle/>
        <a:p>
          <a:r>
            <a:rPr lang="ru-RU" sz="1400" dirty="0" smtClean="0"/>
            <a:t>Второй раз – по тем же процедурам, что и </a:t>
          </a:r>
          <a:r>
            <a:rPr lang="en-US" sz="1400" dirty="0" smtClean="0"/>
            <a:t/>
          </a:r>
          <a:br>
            <a:rPr lang="en-US" sz="1400" dirty="0" smtClean="0"/>
          </a:br>
          <a:r>
            <a:rPr lang="ru-RU" sz="1400" dirty="0" smtClean="0"/>
            <a:t>первый</a:t>
          </a:r>
          <a:r>
            <a:rPr lang="en-US" sz="1400" dirty="0" smtClean="0"/>
            <a:t> </a:t>
          </a:r>
          <a:r>
            <a:rPr lang="ru-RU" sz="1400" dirty="0" smtClean="0"/>
            <a:t>раз</a:t>
          </a:r>
        </a:p>
      </dgm:t>
    </dgm:pt>
    <dgm:pt modelId="{1FB3B7A0-31E3-465D-8F0D-5025CD422B38}" type="parTrans" cxnId="{2C18A005-500E-4AF3-9211-D9E3DE980578}">
      <dgm:prSet/>
      <dgm:spPr/>
      <dgm:t>
        <a:bodyPr/>
        <a:lstStyle/>
        <a:p>
          <a:endParaRPr lang="ru-RU" sz="2400"/>
        </a:p>
      </dgm:t>
    </dgm:pt>
    <dgm:pt modelId="{C8703C52-CCC6-40FD-A627-11948504420A}" type="sibTrans" cxnId="{2C18A005-500E-4AF3-9211-D9E3DE980578}">
      <dgm:prSet/>
      <dgm:spPr/>
      <dgm:t>
        <a:bodyPr/>
        <a:lstStyle/>
        <a:p>
          <a:endParaRPr lang="ru-RU" sz="2400"/>
        </a:p>
      </dgm:t>
    </dgm:pt>
    <dgm:pt modelId="{C27BB874-0D31-4C0D-96E5-4FDC064E6D70}">
      <dgm:prSet custT="1"/>
      <dgm:spPr/>
      <dgm:t>
        <a:bodyPr/>
        <a:lstStyle/>
        <a:p>
          <a:r>
            <a:rPr lang="ru-RU" sz="1200" dirty="0" smtClean="0"/>
            <a:t>Третий раз – сдача комиссии не менее, чем из 3 человек, куда обязательно входит прежний экзаменатор. Процедуры могут отличаться. </a:t>
          </a:r>
        </a:p>
      </dgm:t>
    </dgm:pt>
    <dgm:pt modelId="{81CFBBE9-1FE0-4E44-B6D4-FF5E6CAE06AD}" type="parTrans" cxnId="{64716766-24CD-4D21-A4BE-3CD0E50F9C66}">
      <dgm:prSet/>
      <dgm:spPr/>
      <dgm:t>
        <a:bodyPr/>
        <a:lstStyle/>
        <a:p>
          <a:endParaRPr lang="ru-RU" sz="2400"/>
        </a:p>
      </dgm:t>
    </dgm:pt>
    <dgm:pt modelId="{4C259DB1-E79E-4F0E-8DD5-AD950F0B7F07}" type="sibTrans" cxnId="{64716766-24CD-4D21-A4BE-3CD0E50F9C66}">
      <dgm:prSet/>
      <dgm:spPr/>
      <dgm:t>
        <a:bodyPr/>
        <a:lstStyle/>
        <a:p>
          <a:endParaRPr lang="ru-RU" sz="2400"/>
        </a:p>
      </dgm:t>
    </dgm:pt>
    <dgm:pt modelId="{B33A1488-4E64-490D-B1CB-70204B262BBA}" type="pres">
      <dgm:prSet presAssocID="{DB6C5919-7EF9-49DA-AA7D-F8580379D828}" presName="Name0" presStyleCnt="0">
        <dgm:presLayoutVars>
          <dgm:dir/>
          <dgm:resizeHandles val="exact"/>
        </dgm:presLayoutVars>
      </dgm:prSet>
      <dgm:spPr/>
    </dgm:pt>
    <dgm:pt modelId="{0B2B98A2-7F22-4F58-ACEE-7CC46867AB99}" type="pres">
      <dgm:prSet presAssocID="{DB6C5919-7EF9-49DA-AA7D-F8580379D828}" presName="arrow" presStyleLbl="bgShp" presStyleIdx="0" presStyleCnt="1" custLinFactNeighborX="-437" custLinFactNeighborY="1966"/>
      <dgm:spPr/>
    </dgm:pt>
    <dgm:pt modelId="{6B215203-6D51-42EC-AEBE-6034B0416DE5}" type="pres">
      <dgm:prSet presAssocID="{DB6C5919-7EF9-49DA-AA7D-F8580379D828}" presName="points" presStyleCnt="0"/>
      <dgm:spPr/>
    </dgm:pt>
    <dgm:pt modelId="{F241F6B9-D5C7-4B03-A7BF-A1704AD2A39E}" type="pres">
      <dgm:prSet presAssocID="{B09EC800-39CC-40AE-8A56-7083AB53A217}" presName="compositeA" presStyleCnt="0"/>
      <dgm:spPr/>
    </dgm:pt>
    <dgm:pt modelId="{F5BEB6BD-456B-4EA0-8CD0-A8B66C5D8BEE}" type="pres">
      <dgm:prSet presAssocID="{B09EC800-39CC-40AE-8A56-7083AB53A217}" presName="textA" presStyleLbl="revTx" presStyleIdx="0" presStyleCnt="3">
        <dgm:presLayoutVars>
          <dgm:bulletEnabled val="1"/>
        </dgm:presLayoutVars>
      </dgm:prSet>
      <dgm:spPr/>
      <dgm:t>
        <a:bodyPr/>
        <a:lstStyle/>
        <a:p>
          <a:endParaRPr lang="ru-RU"/>
        </a:p>
      </dgm:t>
    </dgm:pt>
    <dgm:pt modelId="{1D563125-614A-4529-87C9-F30E77057424}" type="pres">
      <dgm:prSet presAssocID="{B09EC800-39CC-40AE-8A56-7083AB53A217}" presName="circleA" presStyleLbl="node1" presStyleIdx="0" presStyleCnt="3"/>
      <dgm:spPr/>
    </dgm:pt>
    <dgm:pt modelId="{CF808CF4-2C71-42D2-9763-FF5CD6B1B5AA}" type="pres">
      <dgm:prSet presAssocID="{B09EC800-39CC-40AE-8A56-7083AB53A217}" presName="spaceA" presStyleCnt="0"/>
      <dgm:spPr/>
    </dgm:pt>
    <dgm:pt modelId="{6DE533E7-6E3D-4CEC-9185-060BB35A88D3}" type="pres">
      <dgm:prSet presAssocID="{910998F4-269E-4E2E-80D8-63C3F4DCDE33}" presName="space" presStyleCnt="0"/>
      <dgm:spPr/>
    </dgm:pt>
    <dgm:pt modelId="{8CA0D6A2-3023-48DA-A521-D4EE75A6487B}" type="pres">
      <dgm:prSet presAssocID="{E8DB7E36-5059-4B01-A1E0-F827A3EBF299}" presName="compositeB" presStyleCnt="0"/>
      <dgm:spPr/>
    </dgm:pt>
    <dgm:pt modelId="{26C9295D-1360-4EB1-B6EA-767B781C7DFA}" type="pres">
      <dgm:prSet presAssocID="{E8DB7E36-5059-4B01-A1E0-F827A3EBF299}" presName="textB" presStyleLbl="revTx" presStyleIdx="1" presStyleCnt="3">
        <dgm:presLayoutVars>
          <dgm:bulletEnabled val="1"/>
        </dgm:presLayoutVars>
      </dgm:prSet>
      <dgm:spPr/>
      <dgm:t>
        <a:bodyPr/>
        <a:lstStyle/>
        <a:p>
          <a:endParaRPr lang="ru-RU"/>
        </a:p>
      </dgm:t>
    </dgm:pt>
    <dgm:pt modelId="{1A1CB413-0E1B-4F1F-AC48-B54D1EB798AA}" type="pres">
      <dgm:prSet presAssocID="{E8DB7E36-5059-4B01-A1E0-F827A3EBF299}" presName="circleB" presStyleLbl="node1" presStyleIdx="1" presStyleCnt="3"/>
      <dgm:spPr/>
    </dgm:pt>
    <dgm:pt modelId="{BA38C3A9-EA46-4B5A-86DF-CFD2486C6C18}" type="pres">
      <dgm:prSet presAssocID="{E8DB7E36-5059-4B01-A1E0-F827A3EBF299}" presName="spaceB" presStyleCnt="0"/>
      <dgm:spPr/>
    </dgm:pt>
    <dgm:pt modelId="{2FC65A72-9CBE-426E-A76E-A226D62F4112}" type="pres">
      <dgm:prSet presAssocID="{C8703C52-CCC6-40FD-A627-11948504420A}" presName="space" presStyleCnt="0"/>
      <dgm:spPr/>
    </dgm:pt>
    <dgm:pt modelId="{72F62D63-0D04-4209-BB03-8EC1335A1BC0}" type="pres">
      <dgm:prSet presAssocID="{C27BB874-0D31-4C0D-96E5-4FDC064E6D70}" presName="compositeA" presStyleCnt="0"/>
      <dgm:spPr/>
    </dgm:pt>
    <dgm:pt modelId="{FA18F3FC-B11D-4DDC-887B-91839583DED3}" type="pres">
      <dgm:prSet presAssocID="{C27BB874-0D31-4C0D-96E5-4FDC064E6D70}" presName="textA" presStyleLbl="revTx" presStyleIdx="2" presStyleCnt="3">
        <dgm:presLayoutVars>
          <dgm:bulletEnabled val="1"/>
        </dgm:presLayoutVars>
      </dgm:prSet>
      <dgm:spPr/>
      <dgm:t>
        <a:bodyPr/>
        <a:lstStyle/>
        <a:p>
          <a:endParaRPr lang="ru-RU"/>
        </a:p>
      </dgm:t>
    </dgm:pt>
    <dgm:pt modelId="{99F651F0-78FA-4727-888F-11AA4570D8D9}" type="pres">
      <dgm:prSet presAssocID="{C27BB874-0D31-4C0D-96E5-4FDC064E6D70}" presName="circleA" presStyleLbl="node1" presStyleIdx="2" presStyleCnt="3"/>
      <dgm:spPr/>
    </dgm:pt>
    <dgm:pt modelId="{1F7DB423-011D-4F6D-837D-6C4CE878F917}" type="pres">
      <dgm:prSet presAssocID="{C27BB874-0D31-4C0D-96E5-4FDC064E6D70}" presName="spaceA" presStyleCnt="0"/>
      <dgm:spPr/>
    </dgm:pt>
  </dgm:ptLst>
  <dgm:cxnLst>
    <dgm:cxn modelId="{BBCEF864-6684-4D4A-8304-830A3DF0B0F6}" type="presOf" srcId="{DB6C5919-7EF9-49DA-AA7D-F8580379D828}" destId="{B33A1488-4E64-490D-B1CB-70204B262BBA}" srcOrd="0" destOrd="0" presId="urn:microsoft.com/office/officeart/2005/8/layout/hProcess11"/>
    <dgm:cxn modelId="{30EAC922-17AB-4D31-9CD1-8486B6FCB123}" type="presOf" srcId="{B09EC800-39CC-40AE-8A56-7083AB53A217}" destId="{F5BEB6BD-456B-4EA0-8CD0-A8B66C5D8BEE}" srcOrd="0" destOrd="0" presId="urn:microsoft.com/office/officeart/2005/8/layout/hProcess11"/>
    <dgm:cxn modelId="{3FCD3E23-A715-49B4-B333-BCF68076E26D}" type="presOf" srcId="{E8DB7E36-5059-4B01-A1E0-F827A3EBF299}" destId="{26C9295D-1360-4EB1-B6EA-767B781C7DFA}" srcOrd="0" destOrd="0" presId="urn:microsoft.com/office/officeart/2005/8/layout/hProcess11"/>
    <dgm:cxn modelId="{64716766-24CD-4D21-A4BE-3CD0E50F9C66}" srcId="{DB6C5919-7EF9-49DA-AA7D-F8580379D828}" destId="{C27BB874-0D31-4C0D-96E5-4FDC064E6D70}" srcOrd="2" destOrd="0" parTransId="{81CFBBE9-1FE0-4E44-B6D4-FF5E6CAE06AD}" sibTransId="{4C259DB1-E79E-4F0E-8DD5-AD950F0B7F07}"/>
    <dgm:cxn modelId="{E11BAA4C-4C5F-44CA-86F7-B1038608F68E}" srcId="{DB6C5919-7EF9-49DA-AA7D-F8580379D828}" destId="{B09EC800-39CC-40AE-8A56-7083AB53A217}" srcOrd="0" destOrd="0" parTransId="{297363D6-D047-4E9D-97A9-D5C36C8A84A1}" sibTransId="{910998F4-269E-4E2E-80D8-63C3F4DCDE33}"/>
    <dgm:cxn modelId="{868FBEAF-BC5B-4746-89EF-770499E2E1BB}" type="presOf" srcId="{C27BB874-0D31-4C0D-96E5-4FDC064E6D70}" destId="{FA18F3FC-B11D-4DDC-887B-91839583DED3}" srcOrd="0" destOrd="0" presId="urn:microsoft.com/office/officeart/2005/8/layout/hProcess11"/>
    <dgm:cxn modelId="{2C18A005-500E-4AF3-9211-D9E3DE980578}" srcId="{DB6C5919-7EF9-49DA-AA7D-F8580379D828}" destId="{E8DB7E36-5059-4B01-A1E0-F827A3EBF299}" srcOrd="1" destOrd="0" parTransId="{1FB3B7A0-31E3-465D-8F0D-5025CD422B38}" sibTransId="{C8703C52-CCC6-40FD-A627-11948504420A}"/>
    <dgm:cxn modelId="{6913A7CE-85D6-4C9F-9781-451BFC551775}" type="presParOf" srcId="{B33A1488-4E64-490D-B1CB-70204B262BBA}" destId="{0B2B98A2-7F22-4F58-ACEE-7CC46867AB99}" srcOrd="0" destOrd="0" presId="urn:microsoft.com/office/officeart/2005/8/layout/hProcess11"/>
    <dgm:cxn modelId="{1121D43C-1370-4F8E-9F09-72BB2F26AAD4}" type="presParOf" srcId="{B33A1488-4E64-490D-B1CB-70204B262BBA}" destId="{6B215203-6D51-42EC-AEBE-6034B0416DE5}" srcOrd="1" destOrd="0" presId="urn:microsoft.com/office/officeart/2005/8/layout/hProcess11"/>
    <dgm:cxn modelId="{444B4157-C250-4F0E-A88B-6C635E4C7DDF}" type="presParOf" srcId="{6B215203-6D51-42EC-AEBE-6034B0416DE5}" destId="{F241F6B9-D5C7-4B03-A7BF-A1704AD2A39E}" srcOrd="0" destOrd="0" presId="urn:microsoft.com/office/officeart/2005/8/layout/hProcess11"/>
    <dgm:cxn modelId="{1AED270F-4FF0-4419-9B3A-3C014689AAE8}" type="presParOf" srcId="{F241F6B9-D5C7-4B03-A7BF-A1704AD2A39E}" destId="{F5BEB6BD-456B-4EA0-8CD0-A8B66C5D8BEE}" srcOrd="0" destOrd="0" presId="urn:microsoft.com/office/officeart/2005/8/layout/hProcess11"/>
    <dgm:cxn modelId="{0EAB2007-A5A1-488E-8A7C-682EF95125B8}" type="presParOf" srcId="{F241F6B9-D5C7-4B03-A7BF-A1704AD2A39E}" destId="{1D563125-614A-4529-87C9-F30E77057424}" srcOrd="1" destOrd="0" presId="urn:microsoft.com/office/officeart/2005/8/layout/hProcess11"/>
    <dgm:cxn modelId="{CD106E1F-2F07-4117-80A1-FEAF2883B709}" type="presParOf" srcId="{F241F6B9-D5C7-4B03-A7BF-A1704AD2A39E}" destId="{CF808CF4-2C71-42D2-9763-FF5CD6B1B5AA}" srcOrd="2" destOrd="0" presId="urn:microsoft.com/office/officeart/2005/8/layout/hProcess11"/>
    <dgm:cxn modelId="{536F31EF-8266-4555-8A38-621D13BE4E76}" type="presParOf" srcId="{6B215203-6D51-42EC-AEBE-6034B0416DE5}" destId="{6DE533E7-6E3D-4CEC-9185-060BB35A88D3}" srcOrd="1" destOrd="0" presId="urn:microsoft.com/office/officeart/2005/8/layout/hProcess11"/>
    <dgm:cxn modelId="{4C6FE8C0-A71E-409D-96D7-2392FB1DB1B4}" type="presParOf" srcId="{6B215203-6D51-42EC-AEBE-6034B0416DE5}" destId="{8CA0D6A2-3023-48DA-A521-D4EE75A6487B}" srcOrd="2" destOrd="0" presId="urn:microsoft.com/office/officeart/2005/8/layout/hProcess11"/>
    <dgm:cxn modelId="{6FFA92F9-4B76-4BA0-8A6B-E359334ADD99}" type="presParOf" srcId="{8CA0D6A2-3023-48DA-A521-D4EE75A6487B}" destId="{26C9295D-1360-4EB1-B6EA-767B781C7DFA}" srcOrd="0" destOrd="0" presId="urn:microsoft.com/office/officeart/2005/8/layout/hProcess11"/>
    <dgm:cxn modelId="{70E3D5DB-732D-4771-A531-EE66DCAFEBA3}" type="presParOf" srcId="{8CA0D6A2-3023-48DA-A521-D4EE75A6487B}" destId="{1A1CB413-0E1B-4F1F-AC48-B54D1EB798AA}" srcOrd="1" destOrd="0" presId="urn:microsoft.com/office/officeart/2005/8/layout/hProcess11"/>
    <dgm:cxn modelId="{80CE1C48-5FA1-4D08-B324-F739D26ACC76}" type="presParOf" srcId="{8CA0D6A2-3023-48DA-A521-D4EE75A6487B}" destId="{BA38C3A9-EA46-4B5A-86DF-CFD2486C6C18}" srcOrd="2" destOrd="0" presId="urn:microsoft.com/office/officeart/2005/8/layout/hProcess11"/>
    <dgm:cxn modelId="{1D783AE5-C442-402B-BA35-13CC14B22DD5}" type="presParOf" srcId="{6B215203-6D51-42EC-AEBE-6034B0416DE5}" destId="{2FC65A72-9CBE-426E-A76E-A226D62F4112}" srcOrd="3" destOrd="0" presId="urn:microsoft.com/office/officeart/2005/8/layout/hProcess11"/>
    <dgm:cxn modelId="{38F2D734-F9AB-47EB-B84D-3F7B8FB38430}" type="presParOf" srcId="{6B215203-6D51-42EC-AEBE-6034B0416DE5}" destId="{72F62D63-0D04-4209-BB03-8EC1335A1BC0}" srcOrd="4" destOrd="0" presId="urn:microsoft.com/office/officeart/2005/8/layout/hProcess11"/>
    <dgm:cxn modelId="{12176F92-190A-45D7-AE43-3CF9128CEF33}" type="presParOf" srcId="{72F62D63-0D04-4209-BB03-8EC1335A1BC0}" destId="{FA18F3FC-B11D-4DDC-887B-91839583DED3}" srcOrd="0" destOrd="0" presId="urn:microsoft.com/office/officeart/2005/8/layout/hProcess11"/>
    <dgm:cxn modelId="{86DE6D87-4FBC-43B6-8202-46D47C42E3F8}" type="presParOf" srcId="{72F62D63-0D04-4209-BB03-8EC1335A1BC0}" destId="{99F651F0-78FA-4727-888F-11AA4570D8D9}" srcOrd="1" destOrd="0" presId="urn:microsoft.com/office/officeart/2005/8/layout/hProcess11"/>
    <dgm:cxn modelId="{42C9FDF8-8499-4027-BB94-A1C27A2AEB9E}" type="presParOf" srcId="{72F62D63-0D04-4209-BB03-8EC1335A1BC0}" destId="{1F7DB423-011D-4F6D-837D-6C4CE878F91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6C5919-7EF9-49DA-AA7D-F8580379D828}" type="doc">
      <dgm:prSet loTypeId="urn:microsoft.com/office/officeart/2005/8/layout/hProcess11" loCatId="process" qsTypeId="urn:microsoft.com/office/officeart/2005/8/quickstyle/simple1" qsCatId="simple" csTypeId="urn:microsoft.com/office/officeart/2005/8/colors/accent1_2" csCatId="accent1" phldr="1"/>
      <dgm:spPr/>
    </dgm:pt>
    <dgm:pt modelId="{B09EC800-39CC-40AE-8A56-7083AB53A217}">
      <dgm:prSet custT="1"/>
      <dgm:spPr/>
      <dgm:t>
        <a:bodyPr/>
        <a:lstStyle/>
        <a:p>
          <a:r>
            <a:rPr lang="ru-RU" sz="1400" dirty="0" smtClean="0"/>
            <a:t>Первый раз</a:t>
          </a:r>
        </a:p>
      </dgm:t>
    </dgm:pt>
    <dgm:pt modelId="{297363D6-D047-4E9D-97A9-D5C36C8A84A1}" type="parTrans" cxnId="{E11BAA4C-4C5F-44CA-86F7-B1038608F68E}">
      <dgm:prSet/>
      <dgm:spPr/>
      <dgm:t>
        <a:bodyPr/>
        <a:lstStyle/>
        <a:p>
          <a:endParaRPr lang="ru-RU" sz="2400"/>
        </a:p>
      </dgm:t>
    </dgm:pt>
    <dgm:pt modelId="{910998F4-269E-4E2E-80D8-63C3F4DCDE33}" type="sibTrans" cxnId="{E11BAA4C-4C5F-44CA-86F7-B1038608F68E}">
      <dgm:prSet/>
      <dgm:spPr/>
      <dgm:t>
        <a:bodyPr/>
        <a:lstStyle/>
        <a:p>
          <a:endParaRPr lang="ru-RU" sz="2400"/>
        </a:p>
      </dgm:t>
    </dgm:pt>
    <dgm:pt modelId="{E8DB7E36-5059-4B01-A1E0-F827A3EBF299}">
      <dgm:prSet custT="1"/>
      <dgm:spPr/>
      <dgm:t>
        <a:bodyPr/>
        <a:lstStyle/>
        <a:p>
          <a:r>
            <a:rPr lang="ru-RU" sz="1400" dirty="0" smtClean="0"/>
            <a:t>Второй раз – по тем же процедурам, что и </a:t>
          </a:r>
          <a:r>
            <a:rPr lang="en-US" sz="1400" dirty="0" smtClean="0"/>
            <a:t/>
          </a:r>
          <a:br>
            <a:rPr lang="en-US" sz="1400" dirty="0" smtClean="0"/>
          </a:br>
          <a:r>
            <a:rPr lang="ru-RU" sz="1400" dirty="0" smtClean="0"/>
            <a:t>первый</a:t>
          </a:r>
          <a:r>
            <a:rPr lang="en-US" sz="1400" dirty="0" smtClean="0"/>
            <a:t> </a:t>
          </a:r>
          <a:r>
            <a:rPr lang="ru-RU" sz="1400" dirty="0" smtClean="0"/>
            <a:t>раз</a:t>
          </a:r>
        </a:p>
      </dgm:t>
    </dgm:pt>
    <dgm:pt modelId="{1FB3B7A0-31E3-465D-8F0D-5025CD422B38}" type="parTrans" cxnId="{2C18A005-500E-4AF3-9211-D9E3DE980578}">
      <dgm:prSet/>
      <dgm:spPr/>
      <dgm:t>
        <a:bodyPr/>
        <a:lstStyle/>
        <a:p>
          <a:endParaRPr lang="ru-RU" sz="2400"/>
        </a:p>
      </dgm:t>
    </dgm:pt>
    <dgm:pt modelId="{C8703C52-CCC6-40FD-A627-11948504420A}" type="sibTrans" cxnId="{2C18A005-500E-4AF3-9211-D9E3DE980578}">
      <dgm:prSet/>
      <dgm:spPr/>
      <dgm:t>
        <a:bodyPr/>
        <a:lstStyle/>
        <a:p>
          <a:endParaRPr lang="ru-RU" sz="2400"/>
        </a:p>
      </dgm:t>
    </dgm:pt>
    <dgm:pt modelId="{C27BB874-0D31-4C0D-96E5-4FDC064E6D70}">
      <dgm:prSet custT="1"/>
      <dgm:spPr/>
      <dgm:t>
        <a:bodyPr/>
        <a:lstStyle/>
        <a:p>
          <a:r>
            <a:rPr lang="ru-RU" sz="1200" dirty="0" smtClean="0"/>
            <a:t>Третий раз – сдача комиссии не менее, чем из 3 человек, куда обязательно входит прежний экзаменатор. Процедуры могут отличаться. </a:t>
          </a:r>
        </a:p>
      </dgm:t>
    </dgm:pt>
    <dgm:pt modelId="{81CFBBE9-1FE0-4E44-B6D4-FF5E6CAE06AD}" type="parTrans" cxnId="{64716766-24CD-4D21-A4BE-3CD0E50F9C66}">
      <dgm:prSet/>
      <dgm:spPr/>
      <dgm:t>
        <a:bodyPr/>
        <a:lstStyle/>
        <a:p>
          <a:endParaRPr lang="ru-RU" sz="2400"/>
        </a:p>
      </dgm:t>
    </dgm:pt>
    <dgm:pt modelId="{4C259DB1-E79E-4F0E-8DD5-AD950F0B7F07}" type="sibTrans" cxnId="{64716766-24CD-4D21-A4BE-3CD0E50F9C66}">
      <dgm:prSet/>
      <dgm:spPr/>
      <dgm:t>
        <a:bodyPr/>
        <a:lstStyle/>
        <a:p>
          <a:endParaRPr lang="ru-RU" sz="2400"/>
        </a:p>
      </dgm:t>
    </dgm:pt>
    <dgm:pt modelId="{B33A1488-4E64-490D-B1CB-70204B262BBA}" type="pres">
      <dgm:prSet presAssocID="{DB6C5919-7EF9-49DA-AA7D-F8580379D828}" presName="Name0" presStyleCnt="0">
        <dgm:presLayoutVars>
          <dgm:dir/>
          <dgm:resizeHandles val="exact"/>
        </dgm:presLayoutVars>
      </dgm:prSet>
      <dgm:spPr/>
    </dgm:pt>
    <dgm:pt modelId="{0B2B98A2-7F22-4F58-ACEE-7CC46867AB99}" type="pres">
      <dgm:prSet presAssocID="{DB6C5919-7EF9-49DA-AA7D-F8580379D828}" presName="arrow" presStyleLbl="bgShp" presStyleIdx="0" presStyleCnt="1" custLinFactNeighborX="-437" custLinFactNeighborY="1966"/>
      <dgm:spPr/>
    </dgm:pt>
    <dgm:pt modelId="{6B215203-6D51-42EC-AEBE-6034B0416DE5}" type="pres">
      <dgm:prSet presAssocID="{DB6C5919-7EF9-49DA-AA7D-F8580379D828}" presName="points" presStyleCnt="0"/>
      <dgm:spPr/>
    </dgm:pt>
    <dgm:pt modelId="{F241F6B9-D5C7-4B03-A7BF-A1704AD2A39E}" type="pres">
      <dgm:prSet presAssocID="{B09EC800-39CC-40AE-8A56-7083AB53A217}" presName="compositeA" presStyleCnt="0"/>
      <dgm:spPr/>
    </dgm:pt>
    <dgm:pt modelId="{F5BEB6BD-456B-4EA0-8CD0-A8B66C5D8BEE}" type="pres">
      <dgm:prSet presAssocID="{B09EC800-39CC-40AE-8A56-7083AB53A217}" presName="textA" presStyleLbl="revTx" presStyleIdx="0" presStyleCnt="3">
        <dgm:presLayoutVars>
          <dgm:bulletEnabled val="1"/>
        </dgm:presLayoutVars>
      </dgm:prSet>
      <dgm:spPr/>
      <dgm:t>
        <a:bodyPr/>
        <a:lstStyle/>
        <a:p>
          <a:endParaRPr lang="ru-RU"/>
        </a:p>
      </dgm:t>
    </dgm:pt>
    <dgm:pt modelId="{1D563125-614A-4529-87C9-F30E77057424}" type="pres">
      <dgm:prSet presAssocID="{B09EC800-39CC-40AE-8A56-7083AB53A217}" presName="circleA" presStyleLbl="node1" presStyleIdx="0" presStyleCnt="3"/>
      <dgm:spPr/>
    </dgm:pt>
    <dgm:pt modelId="{CF808CF4-2C71-42D2-9763-FF5CD6B1B5AA}" type="pres">
      <dgm:prSet presAssocID="{B09EC800-39CC-40AE-8A56-7083AB53A217}" presName="spaceA" presStyleCnt="0"/>
      <dgm:spPr/>
    </dgm:pt>
    <dgm:pt modelId="{6DE533E7-6E3D-4CEC-9185-060BB35A88D3}" type="pres">
      <dgm:prSet presAssocID="{910998F4-269E-4E2E-80D8-63C3F4DCDE33}" presName="space" presStyleCnt="0"/>
      <dgm:spPr/>
    </dgm:pt>
    <dgm:pt modelId="{8CA0D6A2-3023-48DA-A521-D4EE75A6487B}" type="pres">
      <dgm:prSet presAssocID="{E8DB7E36-5059-4B01-A1E0-F827A3EBF299}" presName="compositeB" presStyleCnt="0"/>
      <dgm:spPr/>
    </dgm:pt>
    <dgm:pt modelId="{26C9295D-1360-4EB1-B6EA-767B781C7DFA}" type="pres">
      <dgm:prSet presAssocID="{E8DB7E36-5059-4B01-A1E0-F827A3EBF299}" presName="textB" presStyleLbl="revTx" presStyleIdx="1" presStyleCnt="3">
        <dgm:presLayoutVars>
          <dgm:bulletEnabled val="1"/>
        </dgm:presLayoutVars>
      </dgm:prSet>
      <dgm:spPr/>
      <dgm:t>
        <a:bodyPr/>
        <a:lstStyle/>
        <a:p>
          <a:endParaRPr lang="ru-RU"/>
        </a:p>
      </dgm:t>
    </dgm:pt>
    <dgm:pt modelId="{1A1CB413-0E1B-4F1F-AC48-B54D1EB798AA}" type="pres">
      <dgm:prSet presAssocID="{E8DB7E36-5059-4B01-A1E0-F827A3EBF299}" presName="circleB" presStyleLbl="node1" presStyleIdx="1" presStyleCnt="3"/>
      <dgm:spPr/>
    </dgm:pt>
    <dgm:pt modelId="{BA38C3A9-EA46-4B5A-86DF-CFD2486C6C18}" type="pres">
      <dgm:prSet presAssocID="{E8DB7E36-5059-4B01-A1E0-F827A3EBF299}" presName="spaceB" presStyleCnt="0"/>
      <dgm:spPr/>
    </dgm:pt>
    <dgm:pt modelId="{2FC65A72-9CBE-426E-A76E-A226D62F4112}" type="pres">
      <dgm:prSet presAssocID="{C8703C52-CCC6-40FD-A627-11948504420A}" presName="space" presStyleCnt="0"/>
      <dgm:spPr/>
    </dgm:pt>
    <dgm:pt modelId="{72F62D63-0D04-4209-BB03-8EC1335A1BC0}" type="pres">
      <dgm:prSet presAssocID="{C27BB874-0D31-4C0D-96E5-4FDC064E6D70}" presName="compositeA" presStyleCnt="0"/>
      <dgm:spPr/>
    </dgm:pt>
    <dgm:pt modelId="{FA18F3FC-B11D-4DDC-887B-91839583DED3}" type="pres">
      <dgm:prSet presAssocID="{C27BB874-0D31-4C0D-96E5-4FDC064E6D70}" presName="textA" presStyleLbl="revTx" presStyleIdx="2" presStyleCnt="3">
        <dgm:presLayoutVars>
          <dgm:bulletEnabled val="1"/>
        </dgm:presLayoutVars>
      </dgm:prSet>
      <dgm:spPr/>
      <dgm:t>
        <a:bodyPr/>
        <a:lstStyle/>
        <a:p>
          <a:endParaRPr lang="ru-RU"/>
        </a:p>
      </dgm:t>
    </dgm:pt>
    <dgm:pt modelId="{99F651F0-78FA-4727-888F-11AA4570D8D9}" type="pres">
      <dgm:prSet presAssocID="{C27BB874-0D31-4C0D-96E5-4FDC064E6D70}" presName="circleA" presStyleLbl="node1" presStyleIdx="2" presStyleCnt="3"/>
      <dgm:spPr/>
    </dgm:pt>
    <dgm:pt modelId="{1F7DB423-011D-4F6D-837D-6C4CE878F917}" type="pres">
      <dgm:prSet presAssocID="{C27BB874-0D31-4C0D-96E5-4FDC064E6D70}" presName="spaceA" presStyleCnt="0"/>
      <dgm:spPr/>
    </dgm:pt>
  </dgm:ptLst>
  <dgm:cxnLst>
    <dgm:cxn modelId="{B67FFA24-77D4-417B-AE37-5729597AACE7}" type="presOf" srcId="{C27BB874-0D31-4C0D-96E5-4FDC064E6D70}" destId="{FA18F3FC-B11D-4DDC-887B-91839583DED3}" srcOrd="0" destOrd="0" presId="urn:microsoft.com/office/officeart/2005/8/layout/hProcess11"/>
    <dgm:cxn modelId="{A150A2EC-C29A-43DA-8F23-467BD9D7C76A}" type="presOf" srcId="{E8DB7E36-5059-4B01-A1E0-F827A3EBF299}" destId="{26C9295D-1360-4EB1-B6EA-767B781C7DFA}" srcOrd="0" destOrd="0" presId="urn:microsoft.com/office/officeart/2005/8/layout/hProcess11"/>
    <dgm:cxn modelId="{64716766-24CD-4D21-A4BE-3CD0E50F9C66}" srcId="{DB6C5919-7EF9-49DA-AA7D-F8580379D828}" destId="{C27BB874-0D31-4C0D-96E5-4FDC064E6D70}" srcOrd="2" destOrd="0" parTransId="{81CFBBE9-1FE0-4E44-B6D4-FF5E6CAE06AD}" sibTransId="{4C259DB1-E79E-4F0E-8DD5-AD950F0B7F07}"/>
    <dgm:cxn modelId="{E11BAA4C-4C5F-44CA-86F7-B1038608F68E}" srcId="{DB6C5919-7EF9-49DA-AA7D-F8580379D828}" destId="{B09EC800-39CC-40AE-8A56-7083AB53A217}" srcOrd="0" destOrd="0" parTransId="{297363D6-D047-4E9D-97A9-D5C36C8A84A1}" sibTransId="{910998F4-269E-4E2E-80D8-63C3F4DCDE33}"/>
    <dgm:cxn modelId="{2C18A005-500E-4AF3-9211-D9E3DE980578}" srcId="{DB6C5919-7EF9-49DA-AA7D-F8580379D828}" destId="{E8DB7E36-5059-4B01-A1E0-F827A3EBF299}" srcOrd="1" destOrd="0" parTransId="{1FB3B7A0-31E3-465D-8F0D-5025CD422B38}" sibTransId="{C8703C52-CCC6-40FD-A627-11948504420A}"/>
    <dgm:cxn modelId="{ED7F83B3-3E80-45CA-93A3-AD1097804964}" type="presOf" srcId="{B09EC800-39CC-40AE-8A56-7083AB53A217}" destId="{F5BEB6BD-456B-4EA0-8CD0-A8B66C5D8BEE}" srcOrd="0" destOrd="0" presId="urn:microsoft.com/office/officeart/2005/8/layout/hProcess11"/>
    <dgm:cxn modelId="{AE996AD8-937A-4343-962A-25D6DEF0D4DC}" type="presOf" srcId="{DB6C5919-7EF9-49DA-AA7D-F8580379D828}" destId="{B33A1488-4E64-490D-B1CB-70204B262BBA}" srcOrd="0" destOrd="0" presId="urn:microsoft.com/office/officeart/2005/8/layout/hProcess11"/>
    <dgm:cxn modelId="{5A9279F0-B70D-462B-B7D7-CA227CE45A2D}" type="presParOf" srcId="{B33A1488-4E64-490D-B1CB-70204B262BBA}" destId="{0B2B98A2-7F22-4F58-ACEE-7CC46867AB99}" srcOrd="0" destOrd="0" presId="urn:microsoft.com/office/officeart/2005/8/layout/hProcess11"/>
    <dgm:cxn modelId="{D43C9363-6CFD-48BF-835D-93C25136E7A1}" type="presParOf" srcId="{B33A1488-4E64-490D-B1CB-70204B262BBA}" destId="{6B215203-6D51-42EC-AEBE-6034B0416DE5}" srcOrd="1" destOrd="0" presId="urn:microsoft.com/office/officeart/2005/8/layout/hProcess11"/>
    <dgm:cxn modelId="{3028F89A-D953-4020-A925-109409CF08A9}" type="presParOf" srcId="{6B215203-6D51-42EC-AEBE-6034B0416DE5}" destId="{F241F6B9-D5C7-4B03-A7BF-A1704AD2A39E}" srcOrd="0" destOrd="0" presId="urn:microsoft.com/office/officeart/2005/8/layout/hProcess11"/>
    <dgm:cxn modelId="{DF806796-AC9A-486D-949B-AD1C69FF5906}" type="presParOf" srcId="{F241F6B9-D5C7-4B03-A7BF-A1704AD2A39E}" destId="{F5BEB6BD-456B-4EA0-8CD0-A8B66C5D8BEE}" srcOrd="0" destOrd="0" presId="urn:microsoft.com/office/officeart/2005/8/layout/hProcess11"/>
    <dgm:cxn modelId="{6F564B72-B051-472D-A446-586DD261D2E4}" type="presParOf" srcId="{F241F6B9-D5C7-4B03-A7BF-A1704AD2A39E}" destId="{1D563125-614A-4529-87C9-F30E77057424}" srcOrd="1" destOrd="0" presId="urn:microsoft.com/office/officeart/2005/8/layout/hProcess11"/>
    <dgm:cxn modelId="{2F9CEB72-57D9-4644-A388-6729531D082F}" type="presParOf" srcId="{F241F6B9-D5C7-4B03-A7BF-A1704AD2A39E}" destId="{CF808CF4-2C71-42D2-9763-FF5CD6B1B5AA}" srcOrd="2" destOrd="0" presId="urn:microsoft.com/office/officeart/2005/8/layout/hProcess11"/>
    <dgm:cxn modelId="{518D3A0C-AFE6-4636-9DC8-3A70D3F90AC6}" type="presParOf" srcId="{6B215203-6D51-42EC-AEBE-6034B0416DE5}" destId="{6DE533E7-6E3D-4CEC-9185-060BB35A88D3}" srcOrd="1" destOrd="0" presId="urn:microsoft.com/office/officeart/2005/8/layout/hProcess11"/>
    <dgm:cxn modelId="{5AB3A51B-4B50-491B-B8EB-19C8C08B7A04}" type="presParOf" srcId="{6B215203-6D51-42EC-AEBE-6034B0416DE5}" destId="{8CA0D6A2-3023-48DA-A521-D4EE75A6487B}" srcOrd="2" destOrd="0" presId="urn:microsoft.com/office/officeart/2005/8/layout/hProcess11"/>
    <dgm:cxn modelId="{9BCDB8D6-258D-4629-B257-FBE57D48AFC0}" type="presParOf" srcId="{8CA0D6A2-3023-48DA-A521-D4EE75A6487B}" destId="{26C9295D-1360-4EB1-B6EA-767B781C7DFA}" srcOrd="0" destOrd="0" presId="urn:microsoft.com/office/officeart/2005/8/layout/hProcess11"/>
    <dgm:cxn modelId="{C97550C0-57A4-44A8-86BF-DB5B2B692434}" type="presParOf" srcId="{8CA0D6A2-3023-48DA-A521-D4EE75A6487B}" destId="{1A1CB413-0E1B-4F1F-AC48-B54D1EB798AA}" srcOrd="1" destOrd="0" presId="urn:microsoft.com/office/officeart/2005/8/layout/hProcess11"/>
    <dgm:cxn modelId="{667FD8F1-1D9D-446A-9911-AC09BC45AC0B}" type="presParOf" srcId="{8CA0D6A2-3023-48DA-A521-D4EE75A6487B}" destId="{BA38C3A9-EA46-4B5A-86DF-CFD2486C6C18}" srcOrd="2" destOrd="0" presId="urn:microsoft.com/office/officeart/2005/8/layout/hProcess11"/>
    <dgm:cxn modelId="{F208AFD4-7A1D-4518-9E45-76BBCDEC1EE4}" type="presParOf" srcId="{6B215203-6D51-42EC-AEBE-6034B0416DE5}" destId="{2FC65A72-9CBE-426E-A76E-A226D62F4112}" srcOrd="3" destOrd="0" presId="urn:microsoft.com/office/officeart/2005/8/layout/hProcess11"/>
    <dgm:cxn modelId="{57150EB5-1AEA-413C-B652-761789A03BFE}" type="presParOf" srcId="{6B215203-6D51-42EC-AEBE-6034B0416DE5}" destId="{72F62D63-0D04-4209-BB03-8EC1335A1BC0}" srcOrd="4" destOrd="0" presId="urn:microsoft.com/office/officeart/2005/8/layout/hProcess11"/>
    <dgm:cxn modelId="{3CE38B8A-D2E0-4ECD-AF37-FB7743A1C7CD}" type="presParOf" srcId="{72F62D63-0D04-4209-BB03-8EC1335A1BC0}" destId="{FA18F3FC-B11D-4DDC-887B-91839583DED3}" srcOrd="0" destOrd="0" presId="urn:microsoft.com/office/officeart/2005/8/layout/hProcess11"/>
    <dgm:cxn modelId="{ACD27C68-931D-4679-9678-4CC91B312BE1}" type="presParOf" srcId="{72F62D63-0D04-4209-BB03-8EC1335A1BC0}" destId="{99F651F0-78FA-4727-888F-11AA4570D8D9}" srcOrd="1" destOrd="0" presId="urn:microsoft.com/office/officeart/2005/8/layout/hProcess11"/>
    <dgm:cxn modelId="{FB716FAB-C815-4E98-B923-3DCD621D18D0}" type="presParOf" srcId="{72F62D63-0D04-4209-BB03-8EC1335A1BC0}" destId="{1F7DB423-011D-4F6D-837D-6C4CE878F91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C3EDFE-7112-4109-BD9D-0069399C31F5}" type="doc">
      <dgm:prSet loTypeId="urn:microsoft.com/office/officeart/2005/8/layout/bProcess3" loCatId="process" qsTypeId="urn:microsoft.com/office/officeart/2005/8/quickstyle/3d2" qsCatId="3D" csTypeId="urn:microsoft.com/office/officeart/2005/8/colors/colorful4" csCatId="colorful" phldr="1"/>
      <dgm:spPr/>
      <dgm:t>
        <a:bodyPr/>
        <a:lstStyle/>
        <a:p>
          <a:endParaRPr lang="ru-RU"/>
        </a:p>
      </dgm:t>
    </dgm:pt>
    <dgm:pt modelId="{44578FC1-02EF-417F-BE10-D77D3CE790B7}">
      <dgm:prSet phldrT="[Текст]" custT="1"/>
      <dgm:spPr/>
      <dgm:t>
        <a:bodyPr/>
        <a:lstStyle/>
        <a:p>
          <a:r>
            <a:rPr lang="ru-RU" sz="1400" dirty="0" smtClean="0"/>
            <a:t>Оценка по 10-балльной шкале * кредитный вес дисциплины, или ее части, которая к настоящему моменту изучена</a:t>
          </a:r>
          <a:endParaRPr lang="ru-RU" sz="1400" dirty="0"/>
        </a:p>
      </dgm:t>
    </dgm:pt>
    <dgm:pt modelId="{DF280DB1-2D5A-4C6B-A906-1F8E8763F7A8}" type="parTrans" cxnId="{8FC9170D-2157-468B-A9C0-5DB651598502}">
      <dgm:prSet/>
      <dgm:spPr/>
      <dgm:t>
        <a:bodyPr/>
        <a:lstStyle/>
        <a:p>
          <a:endParaRPr lang="ru-RU"/>
        </a:p>
      </dgm:t>
    </dgm:pt>
    <dgm:pt modelId="{AA7A2851-1323-4D0F-8155-41353BF2B7A2}" type="sibTrans" cxnId="{8FC9170D-2157-468B-A9C0-5DB651598502}">
      <dgm:prSet/>
      <dgm:spPr/>
      <dgm:t>
        <a:bodyPr/>
        <a:lstStyle/>
        <a:p>
          <a:endParaRPr lang="ru-RU"/>
        </a:p>
      </dgm:t>
    </dgm:pt>
    <dgm:pt modelId="{36D4AD98-4FB0-4D17-AA8D-840A581CE221}">
      <dgm:prSet phldrT="[Текст]" custT="1"/>
      <dgm:spPr/>
      <dgm:t>
        <a:bodyPr/>
        <a:lstStyle/>
        <a:p>
          <a:r>
            <a:rPr lang="ru-RU" sz="1600" dirty="0" smtClean="0"/>
            <a:t>Все такие произведения складывают и получают кредитно-рейтинговую сумму</a:t>
          </a:r>
          <a:endParaRPr lang="ru-RU" sz="1600" dirty="0"/>
        </a:p>
      </dgm:t>
    </dgm:pt>
    <dgm:pt modelId="{B6416A9D-A3E3-49C5-82B7-A45D52BEE1FD}" type="parTrans" cxnId="{D2655BD3-96B8-432C-972D-2F8C06CDA368}">
      <dgm:prSet/>
      <dgm:spPr/>
      <dgm:t>
        <a:bodyPr/>
        <a:lstStyle/>
        <a:p>
          <a:endParaRPr lang="ru-RU"/>
        </a:p>
      </dgm:t>
    </dgm:pt>
    <dgm:pt modelId="{1EBC03F4-38CC-4BE7-86ED-DB8EAC790E18}" type="sibTrans" cxnId="{D2655BD3-96B8-432C-972D-2F8C06CDA368}">
      <dgm:prSet/>
      <dgm:spPr/>
      <dgm:t>
        <a:bodyPr/>
        <a:lstStyle/>
        <a:p>
          <a:endParaRPr lang="ru-RU"/>
        </a:p>
      </dgm:t>
    </dgm:pt>
    <dgm:pt modelId="{40016F2E-E0BD-4B30-97CF-67145CBE6FE1}">
      <dgm:prSet phldrT="[Текст]" custT="1"/>
      <dgm:spPr/>
      <dgm:t>
        <a:bodyPr/>
        <a:lstStyle/>
        <a:p>
          <a:r>
            <a:rPr lang="ru-RU" sz="1800" b="1" dirty="0" smtClean="0"/>
            <a:t>Если требуется, то проводят нормирование:</a:t>
          </a:r>
          <a:endParaRPr lang="ru-RU" sz="1800" b="1" dirty="0"/>
        </a:p>
      </dgm:t>
    </dgm:pt>
    <dgm:pt modelId="{7697FC8B-2354-4339-9358-D22163E9B42A}" type="parTrans" cxnId="{8C7BB97C-1492-409D-9308-22E929F218F2}">
      <dgm:prSet/>
      <dgm:spPr/>
      <dgm:t>
        <a:bodyPr/>
        <a:lstStyle/>
        <a:p>
          <a:endParaRPr lang="ru-RU"/>
        </a:p>
      </dgm:t>
    </dgm:pt>
    <dgm:pt modelId="{9484F74A-F5B1-4F9D-B302-8147A2F55E08}" type="sibTrans" cxnId="{8C7BB97C-1492-409D-9308-22E929F218F2}">
      <dgm:prSet/>
      <dgm:spPr/>
      <dgm:t>
        <a:bodyPr/>
        <a:lstStyle/>
        <a:p>
          <a:endParaRPr lang="ru-RU"/>
        </a:p>
      </dgm:t>
    </dgm:pt>
    <dgm:pt modelId="{0A8A77CF-839F-433A-85EF-3DFDECF1B563}">
      <dgm:prSet phldrT="[Текст]" custT="1"/>
      <dgm:spPr/>
      <dgm:t>
        <a:bodyPr/>
        <a:lstStyle/>
        <a:p>
          <a:pPr algn="just"/>
          <a:r>
            <a:rPr lang="ru-RU" sz="1300" dirty="0" smtClean="0"/>
            <a:t>1) Определяют самую большую сумму кредитов у студентов</a:t>
          </a:r>
        </a:p>
        <a:p>
          <a:pPr algn="just"/>
          <a:r>
            <a:rPr lang="ru-RU" sz="1300" dirty="0" smtClean="0"/>
            <a:t>2) Высчитывают для каждого студента нормировочный коэффициент, деля максимум на сумму каждого студента </a:t>
          </a:r>
        </a:p>
        <a:p>
          <a:pPr algn="just"/>
          <a:r>
            <a:rPr lang="ru-RU" sz="1300" dirty="0" smtClean="0"/>
            <a:t>3) Умножают каждую кредитно-рейтинговую сумму на нормировочный коэффициент</a:t>
          </a:r>
          <a:endParaRPr lang="ru-RU" sz="1300" dirty="0"/>
        </a:p>
      </dgm:t>
    </dgm:pt>
    <dgm:pt modelId="{550FF8F3-416C-403C-B392-2B6DFB120F1A}" type="parTrans" cxnId="{D35028CE-3E02-473B-B50D-0C4FC56D5DDE}">
      <dgm:prSet/>
      <dgm:spPr/>
      <dgm:t>
        <a:bodyPr/>
        <a:lstStyle/>
        <a:p>
          <a:endParaRPr lang="ru-RU"/>
        </a:p>
      </dgm:t>
    </dgm:pt>
    <dgm:pt modelId="{A6A4967B-0B99-45F8-8A79-AA373F3F59CC}" type="sibTrans" cxnId="{D35028CE-3E02-473B-B50D-0C4FC56D5DDE}">
      <dgm:prSet/>
      <dgm:spPr/>
      <dgm:t>
        <a:bodyPr/>
        <a:lstStyle/>
        <a:p>
          <a:endParaRPr lang="ru-RU"/>
        </a:p>
      </dgm:t>
    </dgm:pt>
    <dgm:pt modelId="{81BB40B5-7AE5-4F23-B639-55241BC66EA0}">
      <dgm:prSet phldrT="[Текст]" custT="1"/>
      <dgm:spPr/>
      <dgm:t>
        <a:bodyPr/>
        <a:lstStyle/>
        <a:p>
          <a:r>
            <a:rPr lang="ru-RU" sz="1800" dirty="0" smtClean="0"/>
            <a:t>Место в сортированном массиве и есть рейтинг</a:t>
          </a:r>
          <a:endParaRPr lang="ru-RU" sz="1800" dirty="0"/>
        </a:p>
      </dgm:t>
    </dgm:pt>
    <dgm:pt modelId="{615FB689-6740-4B32-B46C-1DFC8F406A1C}" type="parTrans" cxnId="{08F68DBE-9E51-48B1-9251-09C8C627124E}">
      <dgm:prSet/>
      <dgm:spPr/>
      <dgm:t>
        <a:bodyPr/>
        <a:lstStyle/>
        <a:p>
          <a:endParaRPr lang="ru-RU"/>
        </a:p>
      </dgm:t>
    </dgm:pt>
    <dgm:pt modelId="{6BC2CCA5-FA0E-4F43-8747-186D03D23230}" type="sibTrans" cxnId="{08F68DBE-9E51-48B1-9251-09C8C627124E}">
      <dgm:prSet/>
      <dgm:spPr/>
      <dgm:t>
        <a:bodyPr/>
        <a:lstStyle/>
        <a:p>
          <a:endParaRPr lang="ru-RU"/>
        </a:p>
      </dgm:t>
    </dgm:pt>
    <dgm:pt modelId="{D723009A-1F8B-4CC5-9AF1-BFBFAE46A4B9}">
      <dgm:prSet custT="1"/>
      <dgm:spPr/>
      <dgm:t>
        <a:bodyPr/>
        <a:lstStyle/>
        <a:p>
          <a:r>
            <a:rPr lang="ru-RU" sz="1800" dirty="0" smtClean="0"/>
            <a:t>Сортируют все суммы по убыванию</a:t>
          </a:r>
          <a:endParaRPr lang="ru-RU" sz="1800" dirty="0"/>
        </a:p>
      </dgm:t>
    </dgm:pt>
    <dgm:pt modelId="{62346EBF-3688-40AD-BDD3-B30D946267DC}" type="parTrans" cxnId="{5A7295F1-0586-48BE-B28E-1AC7C1C94DD8}">
      <dgm:prSet/>
      <dgm:spPr/>
      <dgm:t>
        <a:bodyPr/>
        <a:lstStyle/>
        <a:p>
          <a:endParaRPr lang="ru-RU"/>
        </a:p>
      </dgm:t>
    </dgm:pt>
    <dgm:pt modelId="{014F7E1A-AB30-45AB-A931-18A78B1B8C72}" type="sibTrans" cxnId="{5A7295F1-0586-48BE-B28E-1AC7C1C94DD8}">
      <dgm:prSet/>
      <dgm:spPr/>
      <dgm:t>
        <a:bodyPr/>
        <a:lstStyle/>
        <a:p>
          <a:endParaRPr lang="ru-RU"/>
        </a:p>
      </dgm:t>
    </dgm:pt>
    <dgm:pt modelId="{5B75056E-3C81-4700-97AE-521DED743542}" type="pres">
      <dgm:prSet presAssocID="{5CC3EDFE-7112-4109-BD9D-0069399C31F5}" presName="Name0" presStyleCnt="0">
        <dgm:presLayoutVars>
          <dgm:dir/>
          <dgm:resizeHandles val="exact"/>
        </dgm:presLayoutVars>
      </dgm:prSet>
      <dgm:spPr/>
      <dgm:t>
        <a:bodyPr/>
        <a:lstStyle/>
        <a:p>
          <a:endParaRPr lang="ru-RU"/>
        </a:p>
      </dgm:t>
    </dgm:pt>
    <dgm:pt modelId="{08D3BE8E-8BF8-4248-BD5F-F190730E76B8}" type="pres">
      <dgm:prSet presAssocID="{44578FC1-02EF-417F-BE10-D77D3CE790B7}" presName="node" presStyleLbl="node1" presStyleIdx="0" presStyleCnt="6">
        <dgm:presLayoutVars>
          <dgm:bulletEnabled val="1"/>
        </dgm:presLayoutVars>
      </dgm:prSet>
      <dgm:spPr/>
      <dgm:t>
        <a:bodyPr/>
        <a:lstStyle/>
        <a:p>
          <a:endParaRPr lang="ru-RU"/>
        </a:p>
      </dgm:t>
    </dgm:pt>
    <dgm:pt modelId="{23341B45-61E6-4010-97BA-E0EF05A061E0}" type="pres">
      <dgm:prSet presAssocID="{AA7A2851-1323-4D0F-8155-41353BF2B7A2}" presName="sibTrans" presStyleLbl="sibTrans1D1" presStyleIdx="0" presStyleCnt="5"/>
      <dgm:spPr/>
      <dgm:t>
        <a:bodyPr/>
        <a:lstStyle/>
        <a:p>
          <a:endParaRPr lang="ru-RU"/>
        </a:p>
      </dgm:t>
    </dgm:pt>
    <dgm:pt modelId="{8C5C03C2-7B15-40A2-B640-8820BDB3A2B2}" type="pres">
      <dgm:prSet presAssocID="{AA7A2851-1323-4D0F-8155-41353BF2B7A2}" presName="connectorText" presStyleLbl="sibTrans1D1" presStyleIdx="0" presStyleCnt="5"/>
      <dgm:spPr/>
      <dgm:t>
        <a:bodyPr/>
        <a:lstStyle/>
        <a:p>
          <a:endParaRPr lang="ru-RU"/>
        </a:p>
      </dgm:t>
    </dgm:pt>
    <dgm:pt modelId="{FF912937-8066-4642-AB0F-8A52D0FB3862}" type="pres">
      <dgm:prSet presAssocID="{36D4AD98-4FB0-4D17-AA8D-840A581CE221}" presName="node" presStyleLbl="node1" presStyleIdx="1" presStyleCnt="6">
        <dgm:presLayoutVars>
          <dgm:bulletEnabled val="1"/>
        </dgm:presLayoutVars>
      </dgm:prSet>
      <dgm:spPr/>
      <dgm:t>
        <a:bodyPr/>
        <a:lstStyle/>
        <a:p>
          <a:endParaRPr lang="ru-RU"/>
        </a:p>
      </dgm:t>
    </dgm:pt>
    <dgm:pt modelId="{23A2A0E2-F53B-4D2B-9994-07F27669D2EE}" type="pres">
      <dgm:prSet presAssocID="{1EBC03F4-38CC-4BE7-86ED-DB8EAC790E18}" presName="sibTrans" presStyleLbl="sibTrans1D1" presStyleIdx="1" presStyleCnt="5"/>
      <dgm:spPr/>
      <dgm:t>
        <a:bodyPr/>
        <a:lstStyle/>
        <a:p>
          <a:endParaRPr lang="ru-RU"/>
        </a:p>
      </dgm:t>
    </dgm:pt>
    <dgm:pt modelId="{C9728B66-6FDA-4E52-9EF0-B22B3296AED2}" type="pres">
      <dgm:prSet presAssocID="{1EBC03F4-38CC-4BE7-86ED-DB8EAC790E18}" presName="connectorText" presStyleLbl="sibTrans1D1" presStyleIdx="1" presStyleCnt="5"/>
      <dgm:spPr/>
      <dgm:t>
        <a:bodyPr/>
        <a:lstStyle/>
        <a:p>
          <a:endParaRPr lang="ru-RU"/>
        </a:p>
      </dgm:t>
    </dgm:pt>
    <dgm:pt modelId="{D069368A-A727-4EB6-B318-785592D90C95}" type="pres">
      <dgm:prSet presAssocID="{40016F2E-E0BD-4B30-97CF-67145CBE6FE1}" presName="node" presStyleLbl="node1" presStyleIdx="2" presStyleCnt="6">
        <dgm:presLayoutVars>
          <dgm:bulletEnabled val="1"/>
        </dgm:presLayoutVars>
      </dgm:prSet>
      <dgm:spPr/>
      <dgm:t>
        <a:bodyPr/>
        <a:lstStyle/>
        <a:p>
          <a:endParaRPr lang="ru-RU"/>
        </a:p>
      </dgm:t>
    </dgm:pt>
    <dgm:pt modelId="{23EDA684-6062-40F4-AEF1-84A8B1B0FA8F}" type="pres">
      <dgm:prSet presAssocID="{9484F74A-F5B1-4F9D-B302-8147A2F55E08}" presName="sibTrans" presStyleLbl="sibTrans1D1" presStyleIdx="2" presStyleCnt="5"/>
      <dgm:spPr/>
      <dgm:t>
        <a:bodyPr/>
        <a:lstStyle/>
        <a:p>
          <a:endParaRPr lang="ru-RU"/>
        </a:p>
      </dgm:t>
    </dgm:pt>
    <dgm:pt modelId="{89AE3382-3329-426B-9508-FF385880DF19}" type="pres">
      <dgm:prSet presAssocID="{9484F74A-F5B1-4F9D-B302-8147A2F55E08}" presName="connectorText" presStyleLbl="sibTrans1D1" presStyleIdx="2" presStyleCnt="5"/>
      <dgm:spPr/>
      <dgm:t>
        <a:bodyPr/>
        <a:lstStyle/>
        <a:p>
          <a:endParaRPr lang="ru-RU"/>
        </a:p>
      </dgm:t>
    </dgm:pt>
    <dgm:pt modelId="{AC8E33BA-75E3-4813-8939-59D63D5825BD}" type="pres">
      <dgm:prSet presAssocID="{0A8A77CF-839F-433A-85EF-3DFDECF1B563}" presName="node" presStyleLbl="node1" presStyleIdx="3" presStyleCnt="6" custScaleY="155519">
        <dgm:presLayoutVars>
          <dgm:bulletEnabled val="1"/>
        </dgm:presLayoutVars>
      </dgm:prSet>
      <dgm:spPr/>
      <dgm:t>
        <a:bodyPr/>
        <a:lstStyle/>
        <a:p>
          <a:endParaRPr lang="ru-RU"/>
        </a:p>
      </dgm:t>
    </dgm:pt>
    <dgm:pt modelId="{F42E3231-DBB4-4CD1-8FDB-46C983608F11}" type="pres">
      <dgm:prSet presAssocID="{A6A4967B-0B99-45F8-8A79-AA373F3F59CC}" presName="sibTrans" presStyleLbl="sibTrans1D1" presStyleIdx="3" presStyleCnt="5"/>
      <dgm:spPr/>
      <dgm:t>
        <a:bodyPr/>
        <a:lstStyle/>
        <a:p>
          <a:endParaRPr lang="ru-RU"/>
        </a:p>
      </dgm:t>
    </dgm:pt>
    <dgm:pt modelId="{4156BC7F-5252-4FF5-914C-5B8E448285FE}" type="pres">
      <dgm:prSet presAssocID="{A6A4967B-0B99-45F8-8A79-AA373F3F59CC}" presName="connectorText" presStyleLbl="sibTrans1D1" presStyleIdx="3" presStyleCnt="5"/>
      <dgm:spPr/>
      <dgm:t>
        <a:bodyPr/>
        <a:lstStyle/>
        <a:p>
          <a:endParaRPr lang="ru-RU"/>
        </a:p>
      </dgm:t>
    </dgm:pt>
    <dgm:pt modelId="{14ECCA73-A7BD-4EDA-976E-50CDA91CAF28}" type="pres">
      <dgm:prSet presAssocID="{D723009A-1F8B-4CC5-9AF1-BFBFAE46A4B9}" presName="node" presStyleLbl="node1" presStyleIdx="4" presStyleCnt="6">
        <dgm:presLayoutVars>
          <dgm:bulletEnabled val="1"/>
        </dgm:presLayoutVars>
      </dgm:prSet>
      <dgm:spPr/>
      <dgm:t>
        <a:bodyPr/>
        <a:lstStyle/>
        <a:p>
          <a:endParaRPr lang="ru-RU"/>
        </a:p>
      </dgm:t>
    </dgm:pt>
    <dgm:pt modelId="{DFCC27C0-8179-4AB2-BCA3-90C147B26F57}" type="pres">
      <dgm:prSet presAssocID="{014F7E1A-AB30-45AB-A931-18A78B1B8C72}" presName="sibTrans" presStyleLbl="sibTrans1D1" presStyleIdx="4" presStyleCnt="5"/>
      <dgm:spPr/>
      <dgm:t>
        <a:bodyPr/>
        <a:lstStyle/>
        <a:p>
          <a:endParaRPr lang="ru-RU"/>
        </a:p>
      </dgm:t>
    </dgm:pt>
    <dgm:pt modelId="{D6BA8F0F-3558-4F7D-8BF5-E539DF3D0B7F}" type="pres">
      <dgm:prSet presAssocID="{014F7E1A-AB30-45AB-A931-18A78B1B8C72}" presName="connectorText" presStyleLbl="sibTrans1D1" presStyleIdx="4" presStyleCnt="5"/>
      <dgm:spPr/>
      <dgm:t>
        <a:bodyPr/>
        <a:lstStyle/>
        <a:p>
          <a:endParaRPr lang="ru-RU"/>
        </a:p>
      </dgm:t>
    </dgm:pt>
    <dgm:pt modelId="{B2F86B6F-2618-4EBF-8826-ECD97B3F19B2}" type="pres">
      <dgm:prSet presAssocID="{81BB40B5-7AE5-4F23-B639-55241BC66EA0}" presName="node" presStyleLbl="node1" presStyleIdx="5" presStyleCnt="6">
        <dgm:presLayoutVars>
          <dgm:bulletEnabled val="1"/>
        </dgm:presLayoutVars>
      </dgm:prSet>
      <dgm:spPr/>
      <dgm:t>
        <a:bodyPr/>
        <a:lstStyle/>
        <a:p>
          <a:endParaRPr lang="ru-RU"/>
        </a:p>
      </dgm:t>
    </dgm:pt>
  </dgm:ptLst>
  <dgm:cxnLst>
    <dgm:cxn modelId="{A9C892C6-0032-4E88-9F04-3C5D8732343C}" type="presOf" srcId="{014F7E1A-AB30-45AB-A931-18A78B1B8C72}" destId="{D6BA8F0F-3558-4F7D-8BF5-E539DF3D0B7F}" srcOrd="1" destOrd="0" presId="urn:microsoft.com/office/officeart/2005/8/layout/bProcess3"/>
    <dgm:cxn modelId="{5B01696D-B389-4ADA-B577-85A5680FDA8F}" type="presOf" srcId="{AA7A2851-1323-4D0F-8155-41353BF2B7A2}" destId="{23341B45-61E6-4010-97BA-E0EF05A061E0}" srcOrd="0" destOrd="0" presId="urn:microsoft.com/office/officeart/2005/8/layout/bProcess3"/>
    <dgm:cxn modelId="{D35028CE-3E02-473B-B50D-0C4FC56D5DDE}" srcId="{5CC3EDFE-7112-4109-BD9D-0069399C31F5}" destId="{0A8A77CF-839F-433A-85EF-3DFDECF1B563}" srcOrd="3" destOrd="0" parTransId="{550FF8F3-416C-403C-B392-2B6DFB120F1A}" sibTransId="{A6A4967B-0B99-45F8-8A79-AA373F3F59CC}"/>
    <dgm:cxn modelId="{1C813821-6E1F-4C16-A44E-89DCF29A77CA}" type="presOf" srcId="{1EBC03F4-38CC-4BE7-86ED-DB8EAC790E18}" destId="{C9728B66-6FDA-4E52-9EF0-B22B3296AED2}" srcOrd="1" destOrd="0" presId="urn:microsoft.com/office/officeart/2005/8/layout/bProcess3"/>
    <dgm:cxn modelId="{FCF9DD7C-F0A0-490F-A5B4-B91A17D1187C}" type="presOf" srcId="{D723009A-1F8B-4CC5-9AF1-BFBFAE46A4B9}" destId="{14ECCA73-A7BD-4EDA-976E-50CDA91CAF28}" srcOrd="0" destOrd="0" presId="urn:microsoft.com/office/officeart/2005/8/layout/bProcess3"/>
    <dgm:cxn modelId="{8C7BB97C-1492-409D-9308-22E929F218F2}" srcId="{5CC3EDFE-7112-4109-BD9D-0069399C31F5}" destId="{40016F2E-E0BD-4B30-97CF-67145CBE6FE1}" srcOrd="2" destOrd="0" parTransId="{7697FC8B-2354-4339-9358-D22163E9B42A}" sibTransId="{9484F74A-F5B1-4F9D-B302-8147A2F55E08}"/>
    <dgm:cxn modelId="{8A29CBE1-92DC-4C48-B42B-CEA63EBB44F7}" type="presOf" srcId="{40016F2E-E0BD-4B30-97CF-67145CBE6FE1}" destId="{D069368A-A727-4EB6-B318-785592D90C95}" srcOrd="0" destOrd="0" presId="urn:microsoft.com/office/officeart/2005/8/layout/bProcess3"/>
    <dgm:cxn modelId="{54C5B36D-54A1-4E8B-A6B0-6079C9FA3AEC}" type="presOf" srcId="{81BB40B5-7AE5-4F23-B639-55241BC66EA0}" destId="{B2F86B6F-2618-4EBF-8826-ECD97B3F19B2}" srcOrd="0" destOrd="0" presId="urn:microsoft.com/office/officeart/2005/8/layout/bProcess3"/>
    <dgm:cxn modelId="{D2655BD3-96B8-432C-972D-2F8C06CDA368}" srcId="{5CC3EDFE-7112-4109-BD9D-0069399C31F5}" destId="{36D4AD98-4FB0-4D17-AA8D-840A581CE221}" srcOrd="1" destOrd="0" parTransId="{B6416A9D-A3E3-49C5-82B7-A45D52BEE1FD}" sibTransId="{1EBC03F4-38CC-4BE7-86ED-DB8EAC790E18}"/>
    <dgm:cxn modelId="{B581E315-0D84-406B-A437-E7DA299C7E40}" type="presOf" srcId="{44578FC1-02EF-417F-BE10-D77D3CE790B7}" destId="{08D3BE8E-8BF8-4248-BD5F-F190730E76B8}" srcOrd="0" destOrd="0" presId="urn:microsoft.com/office/officeart/2005/8/layout/bProcess3"/>
    <dgm:cxn modelId="{6BA0F0B3-C6D3-4026-98C8-20C765570F24}" type="presOf" srcId="{A6A4967B-0B99-45F8-8A79-AA373F3F59CC}" destId="{4156BC7F-5252-4FF5-914C-5B8E448285FE}" srcOrd="1" destOrd="0" presId="urn:microsoft.com/office/officeart/2005/8/layout/bProcess3"/>
    <dgm:cxn modelId="{BC214B56-8A19-4664-852E-4D9FE1BE9755}" type="presOf" srcId="{1EBC03F4-38CC-4BE7-86ED-DB8EAC790E18}" destId="{23A2A0E2-F53B-4D2B-9994-07F27669D2EE}" srcOrd="0" destOrd="0" presId="urn:microsoft.com/office/officeart/2005/8/layout/bProcess3"/>
    <dgm:cxn modelId="{AA847F55-4495-459E-9B8D-691406C709A1}" type="presOf" srcId="{AA7A2851-1323-4D0F-8155-41353BF2B7A2}" destId="{8C5C03C2-7B15-40A2-B640-8820BDB3A2B2}" srcOrd="1" destOrd="0" presId="urn:microsoft.com/office/officeart/2005/8/layout/bProcess3"/>
    <dgm:cxn modelId="{906DA44C-192B-4610-9C9B-B25B5CBADABA}" type="presOf" srcId="{5CC3EDFE-7112-4109-BD9D-0069399C31F5}" destId="{5B75056E-3C81-4700-97AE-521DED743542}" srcOrd="0" destOrd="0" presId="urn:microsoft.com/office/officeart/2005/8/layout/bProcess3"/>
    <dgm:cxn modelId="{5A7295F1-0586-48BE-B28E-1AC7C1C94DD8}" srcId="{5CC3EDFE-7112-4109-BD9D-0069399C31F5}" destId="{D723009A-1F8B-4CC5-9AF1-BFBFAE46A4B9}" srcOrd="4" destOrd="0" parTransId="{62346EBF-3688-40AD-BDD3-B30D946267DC}" sibTransId="{014F7E1A-AB30-45AB-A931-18A78B1B8C72}"/>
    <dgm:cxn modelId="{08F68DBE-9E51-48B1-9251-09C8C627124E}" srcId="{5CC3EDFE-7112-4109-BD9D-0069399C31F5}" destId="{81BB40B5-7AE5-4F23-B639-55241BC66EA0}" srcOrd="5" destOrd="0" parTransId="{615FB689-6740-4B32-B46C-1DFC8F406A1C}" sibTransId="{6BC2CCA5-FA0E-4F43-8747-186D03D23230}"/>
    <dgm:cxn modelId="{8FC9170D-2157-468B-A9C0-5DB651598502}" srcId="{5CC3EDFE-7112-4109-BD9D-0069399C31F5}" destId="{44578FC1-02EF-417F-BE10-D77D3CE790B7}" srcOrd="0" destOrd="0" parTransId="{DF280DB1-2D5A-4C6B-A906-1F8E8763F7A8}" sibTransId="{AA7A2851-1323-4D0F-8155-41353BF2B7A2}"/>
    <dgm:cxn modelId="{5769CDBF-67B6-4120-A297-A07FBD121C59}" type="presOf" srcId="{0A8A77CF-839F-433A-85EF-3DFDECF1B563}" destId="{AC8E33BA-75E3-4813-8939-59D63D5825BD}" srcOrd="0" destOrd="0" presId="urn:microsoft.com/office/officeart/2005/8/layout/bProcess3"/>
    <dgm:cxn modelId="{3BF5238E-46FB-4583-A214-8FF643C9B626}" type="presOf" srcId="{9484F74A-F5B1-4F9D-B302-8147A2F55E08}" destId="{89AE3382-3329-426B-9508-FF385880DF19}" srcOrd="1" destOrd="0" presId="urn:microsoft.com/office/officeart/2005/8/layout/bProcess3"/>
    <dgm:cxn modelId="{5B76123C-BB8F-4D52-A4F5-D88A71EB1071}" type="presOf" srcId="{A6A4967B-0B99-45F8-8A79-AA373F3F59CC}" destId="{F42E3231-DBB4-4CD1-8FDB-46C983608F11}" srcOrd="0" destOrd="0" presId="urn:microsoft.com/office/officeart/2005/8/layout/bProcess3"/>
    <dgm:cxn modelId="{796B517C-F2C1-4E65-BAF9-9282C1A17526}" type="presOf" srcId="{36D4AD98-4FB0-4D17-AA8D-840A581CE221}" destId="{FF912937-8066-4642-AB0F-8A52D0FB3862}" srcOrd="0" destOrd="0" presId="urn:microsoft.com/office/officeart/2005/8/layout/bProcess3"/>
    <dgm:cxn modelId="{CA7952B2-E0D9-4614-A16C-61A7EF52B417}" type="presOf" srcId="{014F7E1A-AB30-45AB-A931-18A78B1B8C72}" destId="{DFCC27C0-8179-4AB2-BCA3-90C147B26F57}" srcOrd="0" destOrd="0" presId="urn:microsoft.com/office/officeart/2005/8/layout/bProcess3"/>
    <dgm:cxn modelId="{47D14AC2-C381-4D3E-98AE-CBB7B4D51672}" type="presOf" srcId="{9484F74A-F5B1-4F9D-B302-8147A2F55E08}" destId="{23EDA684-6062-40F4-AEF1-84A8B1B0FA8F}" srcOrd="0" destOrd="0" presId="urn:microsoft.com/office/officeart/2005/8/layout/bProcess3"/>
    <dgm:cxn modelId="{6483D1F9-FD95-4EC6-B995-B3567E53821C}" type="presParOf" srcId="{5B75056E-3C81-4700-97AE-521DED743542}" destId="{08D3BE8E-8BF8-4248-BD5F-F190730E76B8}" srcOrd="0" destOrd="0" presId="urn:microsoft.com/office/officeart/2005/8/layout/bProcess3"/>
    <dgm:cxn modelId="{3F8837E4-B734-485B-9D27-2E19D8FC339E}" type="presParOf" srcId="{5B75056E-3C81-4700-97AE-521DED743542}" destId="{23341B45-61E6-4010-97BA-E0EF05A061E0}" srcOrd="1" destOrd="0" presId="urn:microsoft.com/office/officeart/2005/8/layout/bProcess3"/>
    <dgm:cxn modelId="{8BAECB1C-36E9-4641-B81E-9A7D78A43EE4}" type="presParOf" srcId="{23341B45-61E6-4010-97BA-E0EF05A061E0}" destId="{8C5C03C2-7B15-40A2-B640-8820BDB3A2B2}" srcOrd="0" destOrd="0" presId="urn:microsoft.com/office/officeart/2005/8/layout/bProcess3"/>
    <dgm:cxn modelId="{7AF5D0F1-ECCF-45EF-85B0-E214C57DCCF8}" type="presParOf" srcId="{5B75056E-3C81-4700-97AE-521DED743542}" destId="{FF912937-8066-4642-AB0F-8A52D0FB3862}" srcOrd="2" destOrd="0" presId="urn:microsoft.com/office/officeart/2005/8/layout/bProcess3"/>
    <dgm:cxn modelId="{C1C85175-B1C2-4E4F-901D-CC3C799B7678}" type="presParOf" srcId="{5B75056E-3C81-4700-97AE-521DED743542}" destId="{23A2A0E2-F53B-4D2B-9994-07F27669D2EE}" srcOrd="3" destOrd="0" presId="urn:microsoft.com/office/officeart/2005/8/layout/bProcess3"/>
    <dgm:cxn modelId="{DA1F39CD-D395-4B17-99F5-E32BFD02DF9C}" type="presParOf" srcId="{23A2A0E2-F53B-4D2B-9994-07F27669D2EE}" destId="{C9728B66-6FDA-4E52-9EF0-B22B3296AED2}" srcOrd="0" destOrd="0" presId="urn:microsoft.com/office/officeart/2005/8/layout/bProcess3"/>
    <dgm:cxn modelId="{B14CDBA7-E145-4B00-9A14-4AF66AF23C4E}" type="presParOf" srcId="{5B75056E-3C81-4700-97AE-521DED743542}" destId="{D069368A-A727-4EB6-B318-785592D90C95}" srcOrd="4" destOrd="0" presId="urn:microsoft.com/office/officeart/2005/8/layout/bProcess3"/>
    <dgm:cxn modelId="{FC700B53-BCC0-4707-81C6-8606CC86C219}" type="presParOf" srcId="{5B75056E-3C81-4700-97AE-521DED743542}" destId="{23EDA684-6062-40F4-AEF1-84A8B1B0FA8F}" srcOrd="5" destOrd="0" presId="urn:microsoft.com/office/officeart/2005/8/layout/bProcess3"/>
    <dgm:cxn modelId="{8AA349E0-624F-46C8-A15E-55C396999572}" type="presParOf" srcId="{23EDA684-6062-40F4-AEF1-84A8B1B0FA8F}" destId="{89AE3382-3329-426B-9508-FF385880DF19}" srcOrd="0" destOrd="0" presId="urn:microsoft.com/office/officeart/2005/8/layout/bProcess3"/>
    <dgm:cxn modelId="{3ABC57A7-A5BC-4533-A887-E511CBCA0556}" type="presParOf" srcId="{5B75056E-3C81-4700-97AE-521DED743542}" destId="{AC8E33BA-75E3-4813-8939-59D63D5825BD}" srcOrd="6" destOrd="0" presId="urn:microsoft.com/office/officeart/2005/8/layout/bProcess3"/>
    <dgm:cxn modelId="{DB892364-646B-42D4-A3D0-DA8FCEC47FF4}" type="presParOf" srcId="{5B75056E-3C81-4700-97AE-521DED743542}" destId="{F42E3231-DBB4-4CD1-8FDB-46C983608F11}" srcOrd="7" destOrd="0" presId="urn:microsoft.com/office/officeart/2005/8/layout/bProcess3"/>
    <dgm:cxn modelId="{24EE5F3F-4449-4EBB-9DC8-AE6F7C68BFF2}" type="presParOf" srcId="{F42E3231-DBB4-4CD1-8FDB-46C983608F11}" destId="{4156BC7F-5252-4FF5-914C-5B8E448285FE}" srcOrd="0" destOrd="0" presId="urn:microsoft.com/office/officeart/2005/8/layout/bProcess3"/>
    <dgm:cxn modelId="{EB6B4D97-7FC6-42C0-830E-50CE04506E7B}" type="presParOf" srcId="{5B75056E-3C81-4700-97AE-521DED743542}" destId="{14ECCA73-A7BD-4EDA-976E-50CDA91CAF28}" srcOrd="8" destOrd="0" presId="urn:microsoft.com/office/officeart/2005/8/layout/bProcess3"/>
    <dgm:cxn modelId="{59DAEBCA-5651-4A5D-8028-D5A45A016781}" type="presParOf" srcId="{5B75056E-3C81-4700-97AE-521DED743542}" destId="{DFCC27C0-8179-4AB2-BCA3-90C147B26F57}" srcOrd="9" destOrd="0" presId="urn:microsoft.com/office/officeart/2005/8/layout/bProcess3"/>
    <dgm:cxn modelId="{81A49FD1-38E3-42B3-A12F-6FBE272A41A3}" type="presParOf" srcId="{DFCC27C0-8179-4AB2-BCA3-90C147B26F57}" destId="{D6BA8F0F-3558-4F7D-8BF5-E539DF3D0B7F}" srcOrd="0" destOrd="0" presId="urn:microsoft.com/office/officeart/2005/8/layout/bProcess3"/>
    <dgm:cxn modelId="{DCDE55D7-BE43-4929-A93E-D7542A1968C3}" type="presParOf" srcId="{5B75056E-3C81-4700-97AE-521DED743542}" destId="{B2F86B6F-2618-4EBF-8826-ECD97B3F19B2}"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1_2" csCatId="accent1" phldr="1"/>
      <dgm:spPr/>
    </dgm:pt>
    <dgm:pt modelId="{AC5F0E4F-D644-4D23-A11A-70B022B8DF34}">
      <dgm:prSet phldrT="[Текст]"/>
      <dgm:spPr/>
      <dgm:t>
        <a:bodyPr/>
        <a:lstStyle/>
        <a:p>
          <a:r>
            <a:rPr lang="ru-RU" dirty="0" smtClean="0"/>
            <a:t>Экзамен</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6B7CD60A-107C-4A36-86E2-EE5AD2FC9432}">
      <dgm:prSet phldrT="[Текст]"/>
      <dgm:spPr/>
      <dgm:t>
        <a:bodyPr/>
        <a:lstStyle/>
        <a:p>
          <a:r>
            <a:rPr lang="ru-RU" dirty="0" smtClean="0"/>
            <a:t>Экзамен</a:t>
          </a:r>
          <a:endParaRPr lang="ru-RU" dirty="0"/>
        </a:p>
      </dgm:t>
    </dgm:pt>
    <dgm:pt modelId="{E8752968-8AAD-45F1-992A-06FAF0F3068B}" type="parTrans" cxnId="{350EF72A-BDB0-45A7-B937-AA8AD701D6A1}">
      <dgm:prSet/>
      <dgm:spPr/>
      <dgm:t>
        <a:bodyPr/>
        <a:lstStyle/>
        <a:p>
          <a:endParaRPr lang="ru-RU"/>
        </a:p>
      </dgm:t>
    </dgm:pt>
    <dgm:pt modelId="{FD059297-8C5D-4BBC-BDE3-7A96141510B9}" type="sibTrans" cxnId="{350EF72A-BDB0-45A7-B937-AA8AD701D6A1}">
      <dgm:prSet/>
      <dgm:spPr/>
      <dgm:t>
        <a:bodyPr/>
        <a:lstStyle/>
        <a:p>
          <a:endParaRPr lang="ru-RU"/>
        </a:p>
      </dgm:t>
    </dgm:pt>
    <dgm:pt modelId="{F06C8F2B-7CA7-440C-9564-77441096487C}">
      <dgm:prSet phldrT="[Текст]"/>
      <dgm:spPr/>
      <dgm:t>
        <a:bodyPr/>
        <a:lstStyle/>
        <a:p>
          <a:r>
            <a:rPr lang="ru-RU" dirty="0" smtClean="0"/>
            <a:t>Экзамен</a:t>
          </a:r>
          <a:endParaRPr lang="ru-RU" dirty="0"/>
        </a:p>
      </dgm:t>
    </dgm:pt>
    <dgm:pt modelId="{16B05317-6A5D-4066-872F-8D8E4FA3A683}" type="parTrans" cxnId="{CDF79FFE-16AC-43EB-A928-A1BA0FBF9AD0}">
      <dgm:prSet/>
      <dgm:spPr/>
      <dgm:t>
        <a:bodyPr/>
        <a:lstStyle/>
        <a:p>
          <a:endParaRPr lang="ru-RU"/>
        </a:p>
      </dgm:t>
    </dgm:pt>
    <dgm:pt modelId="{B33F1476-23BB-41D4-B76A-C026EDBA0867}" type="sibTrans" cxnId="{CDF79FFE-16AC-43EB-A928-A1BA0FBF9AD0}">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3">
        <dgm:presLayoutVars>
          <dgm:chMax val="0"/>
          <dgm:chPref val="0"/>
          <dgm:bulletEnabled val="1"/>
        </dgm:presLayoutVars>
      </dgm:prSet>
      <dgm:spPr/>
      <dgm:t>
        <a:bodyPr/>
        <a:lstStyle/>
        <a:p>
          <a:endParaRPr lang="ru-RU"/>
        </a:p>
      </dgm:t>
    </dgm:pt>
    <dgm:pt modelId="{C383E2C5-B844-4495-A6CC-CF75D8DF97F6}" type="pres">
      <dgm:prSet presAssocID="{6FF16BA6-F541-48B8-8153-3A7DE899CB00}" presName="parTxOnlySpace" presStyleCnt="0"/>
      <dgm:spPr/>
    </dgm:pt>
    <dgm:pt modelId="{B1FEF0C5-6F6D-4D16-B3F5-F8B236B19E4B}" type="pres">
      <dgm:prSet presAssocID="{6B7CD60A-107C-4A36-86E2-EE5AD2FC9432}" presName="parTxOnly" presStyleLbl="node1" presStyleIdx="1" presStyleCnt="3" custLinFactNeighborX="10174" custLinFactNeighborY="1615">
        <dgm:presLayoutVars>
          <dgm:chMax val="0"/>
          <dgm:chPref val="0"/>
          <dgm:bulletEnabled val="1"/>
        </dgm:presLayoutVars>
      </dgm:prSet>
      <dgm:spPr/>
      <dgm:t>
        <a:bodyPr/>
        <a:lstStyle/>
        <a:p>
          <a:endParaRPr lang="ru-RU"/>
        </a:p>
      </dgm:t>
    </dgm:pt>
    <dgm:pt modelId="{B25C44FD-27A3-4A9B-A1A9-C3B2928DE9C8}" type="pres">
      <dgm:prSet presAssocID="{FD059297-8C5D-4BBC-BDE3-7A96141510B9}" presName="parTxOnlySpace" presStyleCnt="0"/>
      <dgm:spPr/>
    </dgm:pt>
    <dgm:pt modelId="{F85BFD3C-AB3D-47C8-BB62-BAA7EC04CA1B}" type="pres">
      <dgm:prSet presAssocID="{F06C8F2B-7CA7-440C-9564-77441096487C}" presName="parTxOnly" presStyleLbl="node1" presStyleIdx="2" presStyleCnt="3">
        <dgm:presLayoutVars>
          <dgm:chMax val="0"/>
          <dgm:chPref val="0"/>
          <dgm:bulletEnabled val="1"/>
        </dgm:presLayoutVars>
      </dgm:prSet>
      <dgm:spPr/>
      <dgm:t>
        <a:bodyPr/>
        <a:lstStyle/>
        <a:p>
          <a:endParaRPr lang="ru-RU"/>
        </a:p>
      </dgm:t>
    </dgm:pt>
  </dgm:ptLst>
  <dgm:cxnLst>
    <dgm:cxn modelId="{391A49E5-30F1-48F9-BD20-517CE43E6111}" srcId="{ED43BA08-7B7F-4549-9626-33F722BC64E1}" destId="{AC5F0E4F-D644-4D23-A11A-70B022B8DF34}" srcOrd="0" destOrd="0" parTransId="{F180B17E-DEF6-4EFA-9F42-501960B5200A}" sibTransId="{6FF16BA6-F541-48B8-8153-3A7DE899CB00}"/>
    <dgm:cxn modelId="{5D493940-4E01-409C-87F0-3A0ECA71604C}" type="presOf" srcId="{F06C8F2B-7CA7-440C-9564-77441096487C}" destId="{F85BFD3C-AB3D-47C8-BB62-BAA7EC04CA1B}" srcOrd="0" destOrd="0" presId="urn:microsoft.com/office/officeart/2005/8/layout/chevron1"/>
    <dgm:cxn modelId="{350EF72A-BDB0-45A7-B937-AA8AD701D6A1}" srcId="{ED43BA08-7B7F-4549-9626-33F722BC64E1}" destId="{6B7CD60A-107C-4A36-86E2-EE5AD2FC9432}" srcOrd="1" destOrd="0" parTransId="{E8752968-8AAD-45F1-992A-06FAF0F3068B}" sibTransId="{FD059297-8C5D-4BBC-BDE3-7A96141510B9}"/>
    <dgm:cxn modelId="{1FCBF3E9-2C28-40E4-B1EA-FDE1BE7D53BF}" type="presOf" srcId="{ED43BA08-7B7F-4549-9626-33F722BC64E1}" destId="{BE653BC5-BCDB-409C-8674-65A46716F3F9}" srcOrd="0" destOrd="0" presId="urn:microsoft.com/office/officeart/2005/8/layout/chevron1"/>
    <dgm:cxn modelId="{BFE6EF35-276C-4135-A142-5BB1723C6260}" type="presOf" srcId="{6B7CD60A-107C-4A36-86E2-EE5AD2FC9432}" destId="{B1FEF0C5-6F6D-4D16-B3F5-F8B236B19E4B}" srcOrd="0" destOrd="0" presId="urn:microsoft.com/office/officeart/2005/8/layout/chevron1"/>
    <dgm:cxn modelId="{CDF79FFE-16AC-43EB-A928-A1BA0FBF9AD0}" srcId="{ED43BA08-7B7F-4549-9626-33F722BC64E1}" destId="{F06C8F2B-7CA7-440C-9564-77441096487C}" srcOrd="2" destOrd="0" parTransId="{16B05317-6A5D-4066-872F-8D8E4FA3A683}" sibTransId="{B33F1476-23BB-41D4-B76A-C026EDBA0867}"/>
    <dgm:cxn modelId="{9B9E3D26-26CB-4D64-B44F-8D07A975B60F}" type="presOf" srcId="{AC5F0E4F-D644-4D23-A11A-70B022B8DF34}" destId="{65344DD3-EDF4-42FA-BF95-87C18B8E6F85}" srcOrd="0" destOrd="0" presId="urn:microsoft.com/office/officeart/2005/8/layout/chevron1"/>
    <dgm:cxn modelId="{96CF5314-6E26-46D0-A938-81D84222F7AD}" type="presParOf" srcId="{BE653BC5-BCDB-409C-8674-65A46716F3F9}" destId="{65344DD3-EDF4-42FA-BF95-87C18B8E6F85}" srcOrd="0" destOrd="0" presId="urn:microsoft.com/office/officeart/2005/8/layout/chevron1"/>
    <dgm:cxn modelId="{4EE7D8A3-1CAB-46A6-8E9E-1965E5112D3D}" type="presParOf" srcId="{BE653BC5-BCDB-409C-8674-65A46716F3F9}" destId="{C383E2C5-B844-4495-A6CC-CF75D8DF97F6}" srcOrd="1" destOrd="0" presId="urn:microsoft.com/office/officeart/2005/8/layout/chevron1"/>
    <dgm:cxn modelId="{FD4E6772-5A49-423A-8BD2-30D6A6207E35}" type="presParOf" srcId="{BE653BC5-BCDB-409C-8674-65A46716F3F9}" destId="{B1FEF0C5-6F6D-4D16-B3F5-F8B236B19E4B}" srcOrd="2" destOrd="0" presId="urn:microsoft.com/office/officeart/2005/8/layout/chevron1"/>
    <dgm:cxn modelId="{871EF55A-20F5-4878-816C-9C7228E8CC94}" type="presParOf" srcId="{BE653BC5-BCDB-409C-8674-65A46716F3F9}" destId="{B25C44FD-27A3-4A9B-A1A9-C3B2928DE9C8}" srcOrd="3" destOrd="0" presId="urn:microsoft.com/office/officeart/2005/8/layout/chevron1"/>
    <dgm:cxn modelId="{8B8B458F-553E-4F4F-A612-E9C2FD68E16C}" type="presParOf" srcId="{BE653BC5-BCDB-409C-8674-65A46716F3F9}" destId="{F85BFD3C-AB3D-47C8-BB62-BAA7EC04CA1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3_2" csCatId="accent3" phldr="1"/>
      <dgm:spPr/>
    </dgm:pt>
    <dgm:pt modelId="{AC5F0E4F-D644-4D23-A11A-70B022B8DF34}">
      <dgm:prSet phldrT="[Текст]"/>
      <dgm:spPr/>
      <dgm:t>
        <a:bodyPr/>
        <a:lstStyle/>
        <a:p>
          <a:r>
            <a:rPr lang="ru-RU" dirty="0" smtClean="0"/>
            <a:t>Экзамен</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6B7CD60A-107C-4A36-86E2-EE5AD2FC9432}">
      <dgm:prSet phldrT="[Текст]"/>
      <dgm:spPr/>
      <dgm:t>
        <a:bodyPr/>
        <a:lstStyle/>
        <a:p>
          <a:r>
            <a:rPr lang="ru-RU" dirty="0" smtClean="0"/>
            <a:t>Нет контроля</a:t>
          </a:r>
          <a:endParaRPr lang="ru-RU" dirty="0"/>
        </a:p>
      </dgm:t>
    </dgm:pt>
    <dgm:pt modelId="{E8752968-8AAD-45F1-992A-06FAF0F3068B}" type="parTrans" cxnId="{350EF72A-BDB0-45A7-B937-AA8AD701D6A1}">
      <dgm:prSet/>
      <dgm:spPr/>
      <dgm:t>
        <a:bodyPr/>
        <a:lstStyle/>
        <a:p>
          <a:endParaRPr lang="ru-RU"/>
        </a:p>
      </dgm:t>
    </dgm:pt>
    <dgm:pt modelId="{FD059297-8C5D-4BBC-BDE3-7A96141510B9}" type="sibTrans" cxnId="{350EF72A-BDB0-45A7-B937-AA8AD701D6A1}">
      <dgm:prSet/>
      <dgm:spPr/>
      <dgm:t>
        <a:bodyPr/>
        <a:lstStyle/>
        <a:p>
          <a:endParaRPr lang="ru-RU"/>
        </a:p>
      </dgm:t>
    </dgm:pt>
    <dgm:pt modelId="{F06C8F2B-7CA7-440C-9564-77441096487C}">
      <dgm:prSet phldrT="[Текст]"/>
      <dgm:spPr/>
      <dgm:t>
        <a:bodyPr/>
        <a:lstStyle/>
        <a:p>
          <a:r>
            <a:rPr lang="ru-RU" dirty="0" smtClean="0"/>
            <a:t>Экзамен</a:t>
          </a:r>
          <a:endParaRPr lang="ru-RU" dirty="0"/>
        </a:p>
      </dgm:t>
    </dgm:pt>
    <dgm:pt modelId="{16B05317-6A5D-4066-872F-8D8E4FA3A683}" type="parTrans" cxnId="{CDF79FFE-16AC-43EB-A928-A1BA0FBF9AD0}">
      <dgm:prSet/>
      <dgm:spPr/>
      <dgm:t>
        <a:bodyPr/>
        <a:lstStyle/>
        <a:p>
          <a:endParaRPr lang="ru-RU"/>
        </a:p>
      </dgm:t>
    </dgm:pt>
    <dgm:pt modelId="{B33F1476-23BB-41D4-B76A-C026EDBA0867}" type="sibTrans" cxnId="{CDF79FFE-16AC-43EB-A928-A1BA0FBF9AD0}">
      <dgm:prSet/>
      <dgm:spPr/>
      <dgm:t>
        <a:bodyPr/>
        <a:lstStyle/>
        <a:p>
          <a:endParaRPr lang="ru-RU"/>
        </a:p>
      </dgm:t>
    </dgm:pt>
    <dgm:pt modelId="{44206F0D-44DD-4396-BBF1-A16D108E9310}">
      <dgm:prSet phldrT="[Текст]"/>
      <dgm:spPr/>
      <dgm:t>
        <a:bodyPr/>
        <a:lstStyle/>
        <a:p>
          <a:r>
            <a:rPr lang="ru-RU" dirty="0" smtClean="0"/>
            <a:t>Экзамен</a:t>
          </a:r>
          <a:endParaRPr lang="ru-RU" dirty="0"/>
        </a:p>
      </dgm:t>
    </dgm:pt>
    <dgm:pt modelId="{FB821B13-A741-4567-9A6D-5FD9858F08C2}" type="parTrans" cxnId="{F4A08D02-017B-471D-9FD3-027D3071C63C}">
      <dgm:prSet/>
      <dgm:spPr/>
      <dgm:t>
        <a:bodyPr/>
        <a:lstStyle/>
        <a:p>
          <a:endParaRPr lang="ru-RU"/>
        </a:p>
      </dgm:t>
    </dgm:pt>
    <dgm:pt modelId="{D180CA38-4CA7-4A77-8ADA-7FB0FF0CDC7A}" type="sibTrans" cxnId="{F4A08D02-017B-471D-9FD3-027D3071C63C}">
      <dgm:prSet/>
      <dgm:spPr/>
      <dgm:t>
        <a:bodyPr/>
        <a:lstStyle/>
        <a:p>
          <a:endParaRPr lang="ru-RU"/>
        </a:p>
      </dgm:t>
    </dgm:pt>
    <dgm:pt modelId="{175DB95C-284D-49E8-99C3-927E7A572C5C}">
      <dgm:prSet phldrT="[Текст]"/>
      <dgm:spPr/>
      <dgm:t>
        <a:bodyPr/>
        <a:lstStyle/>
        <a:p>
          <a:r>
            <a:rPr lang="ru-RU" dirty="0" smtClean="0"/>
            <a:t>Нет контроля</a:t>
          </a:r>
          <a:endParaRPr lang="ru-RU" dirty="0"/>
        </a:p>
      </dgm:t>
    </dgm:pt>
    <dgm:pt modelId="{1B3ADB17-CC3B-441A-B123-0AE1C3446DAB}" type="parTrans" cxnId="{D90FFCCD-DA55-4154-9EDB-BDACE09AEAF7}">
      <dgm:prSet/>
      <dgm:spPr/>
      <dgm:t>
        <a:bodyPr/>
        <a:lstStyle/>
        <a:p>
          <a:endParaRPr lang="ru-RU"/>
        </a:p>
      </dgm:t>
    </dgm:pt>
    <dgm:pt modelId="{34961DCC-7A99-4F1F-8231-9B38212E893D}" type="sibTrans" cxnId="{D90FFCCD-DA55-4154-9EDB-BDACE09AEAF7}">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5">
        <dgm:presLayoutVars>
          <dgm:chMax val="0"/>
          <dgm:chPref val="0"/>
          <dgm:bulletEnabled val="1"/>
        </dgm:presLayoutVars>
      </dgm:prSet>
      <dgm:spPr/>
      <dgm:t>
        <a:bodyPr/>
        <a:lstStyle/>
        <a:p>
          <a:endParaRPr lang="ru-RU"/>
        </a:p>
      </dgm:t>
    </dgm:pt>
    <dgm:pt modelId="{C383E2C5-B844-4495-A6CC-CF75D8DF97F6}" type="pres">
      <dgm:prSet presAssocID="{6FF16BA6-F541-48B8-8153-3A7DE899CB00}" presName="parTxOnlySpace" presStyleCnt="0"/>
      <dgm:spPr/>
    </dgm:pt>
    <dgm:pt modelId="{B1FEF0C5-6F6D-4D16-B3F5-F8B236B19E4B}" type="pres">
      <dgm:prSet presAssocID="{6B7CD60A-107C-4A36-86E2-EE5AD2FC9432}" presName="parTxOnly" presStyleLbl="node1" presStyleIdx="1" presStyleCnt="5">
        <dgm:presLayoutVars>
          <dgm:chMax val="0"/>
          <dgm:chPref val="0"/>
          <dgm:bulletEnabled val="1"/>
        </dgm:presLayoutVars>
      </dgm:prSet>
      <dgm:spPr/>
      <dgm:t>
        <a:bodyPr/>
        <a:lstStyle/>
        <a:p>
          <a:endParaRPr lang="ru-RU"/>
        </a:p>
      </dgm:t>
    </dgm:pt>
    <dgm:pt modelId="{B25C44FD-27A3-4A9B-A1A9-C3B2928DE9C8}" type="pres">
      <dgm:prSet presAssocID="{FD059297-8C5D-4BBC-BDE3-7A96141510B9}" presName="parTxOnlySpace" presStyleCnt="0"/>
      <dgm:spPr/>
    </dgm:pt>
    <dgm:pt modelId="{BA8DC3A7-365F-4FB0-959D-923570AAB5BA}" type="pres">
      <dgm:prSet presAssocID="{44206F0D-44DD-4396-BBF1-A16D108E9310}" presName="parTxOnly" presStyleLbl="node1" presStyleIdx="2" presStyleCnt="5">
        <dgm:presLayoutVars>
          <dgm:chMax val="0"/>
          <dgm:chPref val="0"/>
          <dgm:bulletEnabled val="1"/>
        </dgm:presLayoutVars>
      </dgm:prSet>
      <dgm:spPr/>
      <dgm:t>
        <a:bodyPr/>
        <a:lstStyle/>
        <a:p>
          <a:endParaRPr lang="ru-RU"/>
        </a:p>
      </dgm:t>
    </dgm:pt>
    <dgm:pt modelId="{A882D76D-C9B8-4314-9542-F49128AB354C}" type="pres">
      <dgm:prSet presAssocID="{D180CA38-4CA7-4A77-8ADA-7FB0FF0CDC7A}" presName="parTxOnlySpace" presStyleCnt="0"/>
      <dgm:spPr/>
    </dgm:pt>
    <dgm:pt modelId="{EE610867-1CBF-4ED3-9D30-4AE91B66DE11}" type="pres">
      <dgm:prSet presAssocID="{175DB95C-284D-49E8-99C3-927E7A572C5C}" presName="parTxOnly" presStyleLbl="node1" presStyleIdx="3" presStyleCnt="5">
        <dgm:presLayoutVars>
          <dgm:chMax val="0"/>
          <dgm:chPref val="0"/>
          <dgm:bulletEnabled val="1"/>
        </dgm:presLayoutVars>
      </dgm:prSet>
      <dgm:spPr/>
      <dgm:t>
        <a:bodyPr/>
        <a:lstStyle/>
        <a:p>
          <a:endParaRPr lang="ru-RU"/>
        </a:p>
      </dgm:t>
    </dgm:pt>
    <dgm:pt modelId="{2DBCFB07-BFD4-4589-8DF7-28790C875F5F}" type="pres">
      <dgm:prSet presAssocID="{34961DCC-7A99-4F1F-8231-9B38212E893D}" presName="parTxOnlySpace" presStyleCnt="0"/>
      <dgm:spPr/>
    </dgm:pt>
    <dgm:pt modelId="{F85BFD3C-AB3D-47C8-BB62-BAA7EC04CA1B}" type="pres">
      <dgm:prSet presAssocID="{F06C8F2B-7CA7-440C-9564-77441096487C}" presName="parTxOnly" presStyleLbl="node1" presStyleIdx="4" presStyleCnt="5">
        <dgm:presLayoutVars>
          <dgm:chMax val="0"/>
          <dgm:chPref val="0"/>
          <dgm:bulletEnabled val="1"/>
        </dgm:presLayoutVars>
      </dgm:prSet>
      <dgm:spPr/>
      <dgm:t>
        <a:bodyPr/>
        <a:lstStyle/>
        <a:p>
          <a:endParaRPr lang="ru-RU"/>
        </a:p>
      </dgm:t>
    </dgm:pt>
  </dgm:ptLst>
  <dgm:cxnLst>
    <dgm:cxn modelId="{FBBD20F1-085D-48F0-B01D-93030751CECE}" type="presOf" srcId="{F06C8F2B-7CA7-440C-9564-77441096487C}" destId="{F85BFD3C-AB3D-47C8-BB62-BAA7EC04CA1B}" srcOrd="0" destOrd="0" presId="urn:microsoft.com/office/officeart/2005/8/layout/chevron1"/>
    <dgm:cxn modelId="{D90FFCCD-DA55-4154-9EDB-BDACE09AEAF7}" srcId="{ED43BA08-7B7F-4549-9626-33F722BC64E1}" destId="{175DB95C-284D-49E8-99C3-927E7A572C5C}" srcOrd="3" destOrd="0" parTransId="{1B3ADB17-CC3B-441A-B123-0AE1C3446DAB}" sibTransId="{34961DCC-7A99-4F1F-8231-9B38212E893D}"/>
    <dgm:cxn modelId="{D6983741-B2DB-432C-AD8A-57199730B9D1}" type="presOf" srcId="{44206F0D-44DD-4396-BBF1-A16D108E9310}" destId="{BA8DC3A7-365F-4FB0-959D-923570AAB5BA}" srcOrd="0" destOrd="0" presId="urn:microsoft.com/office/officeart/2005/8/layout/chevron1"/>
    <dgm:cxn modelId="{CDF79FFE-16AC-43EB-A928-A1BA0FBF9AD0}" srcId="{ED43BA08-7B7F-4549-9626-33F722BC64E1}" destId="{F06C8F2B-7CA7-440C-9564-77441096487C}" srcOrd="4" destOrd="0" parTransId="{16B05317-6A5D-4066-872F-8D8E4FA3A683}" sibTransId="{B33F1476-23BB-41D4-B76A-C026EDBA0867}"/>
    <dgm:cxn modelId="{90BB79BE-B26A-4B47-BDDF-EA635C3BA708}" type="presOf" srcId="{AC5F0E4F-D644-4D23-A11A-70B022B8DF34}" destId="{65344DD3-EDF4-42FA-BF95-87C18B8E6F85}" srcOrd="0" destOrd="0" presId="urn:microsoft.com/office/officeart/2005/8/layout/chevron1"/>
    <dgm:cxn modelId="{E00EF4DD-B0EE-41D7-B170-E785DA616A96}" type="presOf" srcId="{6B7CD60A-107C-4A36-86E2-EE5AD2FC9432}" destId="{B1FEF0C5-6F6D-4D16-B3F5-F8B236B19E4B}" srcOrd="0" destOrd="0" presId="urn:microsoft.com/office/officeart/2005/8/layout/chevron1"/>
    <dgm:cxn modelId="{D6EA72A2-2972-4D8B-BEDA-8B35432C4575}" type="presOf" srcId="{175DB95C-284D-49E8-99C3-927E7A572C5C}" destId="{EE610867-1CBF-4ED3-9D30-4AE91B66DE11}" srcOrd="0" destOrd="0" presId="urn:microsoft.com/office/officeart/2005/8/layout/chevron1"/>
    <dgm:cxn modelId="{391A49E5-30F1-48F9-BD20-517CE43E6111}" srcId="{ED43BA08-7B7F-4549-9626-33F722BC64E1}" destId="{AC5F0E4F-D644-4D23-A11A-70B022B8DF34}" srcOrd="0" destOrd="0" parTransId="{F180B17E-DEF6-4EFA-9F42-501960B5200A}" sibTransId="{6FF16BA6-F541-48B8-8153-3A7DE899CB00}"/>
    <dgm:cxn modelId="{350EF72A-BDB0-45A7-B937-AA8AD701D6A1}" srcId="{ED43BA08-7B7F-4549-9626-33F722BC64E1}" destId="{6B7CD60A-107C-4A36-86E2-EE5AD2FC9432}" srcOrd="1" destOrd="0" parTransId="{E8752968-8AAD-45F1-992A-06FAF0F3068B}" sibTransId="{FD059297-8C5D-4BBC-BDE3-7A96141510B9}"/>
    <dgm:cxn modelId="{6D9A5321-63E7-435C-80C8-3701D57F09B8}" type="presOf" srcId="{ED43BA08-7B7F-4549-9626-33F722BC64E1}" destId="{BE653BC5-BCDB-409C-8674-65A46716F3F9}" srcOrd="0" destOrd="0" presId="urn:microsoft.com/office/officeart/2005/8/layout/chevron1"/>
    <dgm:cxn modelId="{F4A08D02-017B-471D-9FD3-027D3071C63C}" srcId="{ED43BA08-7B7F-4549-9626-33F722BC64E1}" destId="{44206F0D-44DD-4396-BBF1-A16D108E9310}" srcOrd="2" destOrd="0" parTransId="{FB821B13-A741-4567-9A6D-5FD9858F08C2}" sibTransId="{D180CA38-4CA7-4A77-8ADA-7FB0FF0CDC7A}"/>
    <dgm:cxn modelId="{0B7386A7-10F5-487F-A8BD-0FB37BD3B393}" type="presParOf" srcId="{BE653BC5-BCDB-409C-8674-65A46716F3F9}" destId="{65344DD3-EDF4-42FA-BF95-87C18B8E6F85}" srcOrd="0" destOrd="0" presId="urn:microsoft.com/office/officeart/2005/8/layout/chevron1"/>
    <dgm:cxn modelId="{783C8470-C4F5-4343-BBB7-39CBAC644DAD}" type="presParOf" srcId="{BE653BC5-BCDB-409C-8674-65A46716F3F9}" destId="{C383E2C5-B844-4495-A6CC-CF75D8DF97F6}" srcOrd="1" destOrd="0" presId="urn:microsoft.com/office/officeart/2005/8/layout/chevron1"/>
    <dgm:cxn modelId="{0A6D58CF-D89D-447E-AFD4-AE3F9E09E530}" type="presParOf" srcId="{BE653BC5-BCDB-409C-8674-65A46716F3F9}" destId="{B1FEF0C5-6F6D-4D16-B3F5-F8B236B19E4B}" srcOrd="2" destOrd="0" presId="urn:microsoft.com/office/officeart/2005/8/layout/chevron1"/>
    <dgm:cxn modelId="{AB905C09-F11A-469E-9019-BF21E5FFD801}" type="presParOf" srcId="{BE653BC5-BCDB-409C-8674-65A46716F3F9}" destId="{B25C44FD-27A3-4A9B-A1A9-C3B2928DE9C8}" srcOrd="3" destOrd="0" presId="urn:microsoft.com/office/officeart/2005/8/layout/chevron1"/>
    <dgm:cxn modelId="{3968645E-80A8-4896-814F-C4E2F92DB92A}" type="presParOf" srcId="{BE653BC5-BCDB-409C-8674-65A46716F3F9}" destId="{BA8DC3A7-365F-4FB0-959D-923570AAB5BA}" srcOrd="4" destOrd="0" presId="urn:microsoft.com/office/officeart/2005/8/layout/chevron1"/>
    <dgm:cxn modelId="{48BABE98-ACED-4491-BF74-B509A3BF9E7E}" type="presParOf" srcId="{BE653BC5-BCDB-409C-8674-65A46716F3F9}" destId="{A882D76D-C9B8-4314-9542-F49128AB354C}" srcOrd="5" destOrd="0" presId="urn:microsoft.com/office/officeart/2005/8/layout/chevron1"/>
    <dgm:cxn modelId="{8CC218CC-5EDD-45E3-AE7D-A2734B75E74C}" type="presParOf" srcId="{BE653BC5-BCDB-409C-8674-65A46716F3F9}" destId="{EE610867-1CBF-4ED3-9D30-4AE91B66DE11}" srcOrd="6" destOrd="0" presId="urn:microsoft.com/office/officeart/2005/8/layout/chevron1"/>
    <dgm:cxn modelId="{1BAA4670-97A6-4608-8605-86972210F29D}" type="presParOf" srcId="{BE653BC5-BCDB-409C-8674-65A46716F3F9}" destId="{2DBCFB07-BFD4-4589-8DF7-28790C875F5F}" srcOrd="7" destOrd="0" presId="urn:microsoft.com/office/officeart/2005/8/layout/chevron1"/>
    <dgm:cxn modelId="{7FCC8125-3A78-4151-B47C-7398828D9C5C}" type="presParOf" srcId="{BE653BC5-BCDB-409C-8674-65A46716F3F9}" destId="{F85BFD3C-AB3D-47C8-BB62-BAA7EC04CA1B}"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43BA08-7B7F-4549-9626-33F722BC64E1}" type="doc">
      <dgm:prSet loTypeId="urn:microsoft.com/office/officeart/2005/8/layout/chevron1" loCatId="process" qsTypeId="urn:microsoft.com/office/officeart/2005/8/quickstyle/simple1" qsCatId="simple" csTypeId="urn:microsoft.com/office/officeart/2005/8/colors/accent4_3" csCatId="accent4" phldr="1"/>
      <dgm:spPr/>
    </dgm:pt>
    <dgm:pt modelId="{AC5F0E4F-D644-4D23-A11A-70B022B8DF34}">
      <dgm:prSet phldrT="[Текст]"/>
      <dgm:spPr/>
      <dgm:t>
        <a:bodyPr/>
        <a:lstStyle/>
        <a:p>
          <a:r>
            <a:rPr lang="ru-RU" dirty="0" smtClean="0"/>
            <a:t>Экзамен</a:t>
          </a:r>
          <a:endParaRPr lang="ru-RU" dirty="0"/>
        </a:p>
      </dgm:t>
    </dgm:pt>
    <dgm:pt modelId="{F180B17E-DEF6-4EFA-9F42-501960B5200A}" type="parTrans" cxnId="{391A49E5-30F1-48F9-BD20-517CE43E6111}">
      <dgm:prSet/>
      <dgm:spPr/>
      <dgm:t>
        <a:bodyPr/>
        <a:lstStyle/>
        <a:p>
          <a:endParaRPr lang="ru-RU"/>
        </a:p>
      </dgm:t>
    </dgm:pt>
    <dgm:pt modelId="{6FF16BA6-F541-48B8-8153-3A7DE899CB00}" type="sibTrans" cxnId="{391A49E5-30F1-48F9-BD20-517CE43E6111}">
      <dgm:prSet/>
      <dgm:spPr/>
      <dgm:t>
        <a:bodyPr/>
        <a:lstStyle/>
        <a:p>
          <a:endParaRPr lang="ru-RU"/>
        </a:p>
      </dgm:t>
    </dgm:pt>
    <dgm:pt modelId="{BE653BC5-BCDB-409C-8674-65A46716F3F9}" type="pres">
      <dgm:prSet presAssocID="{ED43BA08-7B7F-4549-9626-33F722BC64E1}" presName="Name0" presStyleCnt="0">
        <dgm:presLayoutVars>
          <dgm:dir/>
          <dgm:animLvl val="lvl"/>
          <dgm:resizeHandles val="exact"/>
        </dgm:presLayoutVars>
      </dgm:prSet>
      <dgm:spPr/>
    </dgm:pt>
    <dgm:pt modelId="{65344DD3-EDF4-42FA-BF95-87C18B8E6F85}" type="pres">
      <dgm:prSet presAssocID="{AC5F0E4F-D644-4D23-A11A-70B022B8DF34}" presName="parTxOnly" presStyleLbl="node1" presStyleIdx="0" presStyleCnt="1">
        <dgm:presLayoutVars>
          <dgm:chMax val="0"/>
          <dgm:chPref val="0"/>
          <dgm:bulletEnabled val="1"/>
        </dgm:presLayoutVars>
      </dgm:prSet>
      <dgm:spPr/>
      <dgm:t>
        <a:bodyPr/>
        <a:lstStyle/>
        <a:p>
          <a:endParaRPr lang="ru-RU"/>
        </a:p>
      </dgm:t>
    </dgm:pt>
  </dgm:ptLst>
  <dgm:cxnLst>
    <dgm:cxn modelId="{391A49E5-30F1-48F9-BD20-517CE43E6111}" srcId="{ED43BA08-7B7F-4549-9626-33F722BC64E1}" destId="{AC5F0E4F-D644-4D23-A11A-70B022B8DF34}" srcOrd="0" destOrd="0" parTransId="{F180B17E-DEF6-4EFA-9F42-501960B5200A}" sibTransId="{6FF16BA6-F541-48B8-8153-3A7DE899CB00}"/>
    <dgm:cxn modelId="{F7E26B2D-1C27-4FC8-9516-2478F2E1D892}" type="presOf" srcId="{AC5F0E4F-D644-4D23-A11A-70B022B8DF34}" destId="{65344DD3-EDF4-42FA-BF95-87C18B8E6F85}" srcOrd="0" destOrd="0" presId="urn:microsoft.com/office/officeart/2005/8/layout/chevron1"/>
    <dgm:cxn modelId="{EEA325FA-E015-40AD-B0A2-6BAE1D3D301F}" type="presOf" srcId="{ED43BA08-7B7F-4549-9626-33F722BC64E1}" destId="{BE653BC5-BCDB-409C-8674-65A46716F3F9}" srcOrd="0" destOrd="0" presId="urn:microsoft.com/office/officeart/2005/8/layout/chevron1"/>
    <dgm:cxn modelId="{877993EC-E262-47E7-8ED6-799FAC80ACB5}" type="presParOf" srcId="{BE653BC5-BCDB-409C-8674-65A46716F3F9}" destId="{65344DD3-EDF4-42FA-BF95-87C18B8E6F85}"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B33CA6-7944-42AA-B27C-040C462B1A4D}" type="doc">
      <dgm:prSet loTypeId="urn:microsoft.com/office/officeart/2005/8/layout/equation2" loCatId="process" qsTypeId="urn:microsoft.com/office/officeart/2005/8/quickstyle/simple1" qsCatId="simple" csTypeId="urn:microsoft.com/office/officeart/2005/8/colors/colorful5" csCatId="colorful" phldr="1"/>
      <dgm:spPr/>
    </dgm:pt>
    <dgm:pt modelId="{D79B602C-542F-421C-958B-E2B0BBFE7340}">
      <dgm:prSet phldrT="[Текст]" custT="1"/>
      <dgm:spPr/>
      <dgm:t>
        <a:bodyPr/>
        <a:lstStyle/>
        <a:p>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Накопленная оценка</a:t>
          </a:r>
          <a:endParaRPr lang="ru-RU"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BB65BA6-05D6-4E2F-A51F-39667EB8391B}" type="parTrans" cxnId="{E5F32DFB-C1D1-4E63-A2B6-753989338266}">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D21D85C-BBD6-45D8-86A1-5983536AC1EF}" type="sibTrans" cxnId="{E5F32DFB-C1D1-4E63-A2B6-753989338266}">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FDCC9E9-142B-418C-A2CA-8A08AE03586C}">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Оценка на экзамене</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DB666B4-2333-4325-858E-3B692600C4B4}" type="parTrans" cxnId="{6C237C9D-57AA-4C5C-B269-FD22F4A4A3F9}">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C07CDCD-5937-469B-852E-8B189CD89583}" type="sibTrans" cxnId="{6C237C9D-57AA-4C5C-B269-FD22F4A4A3F9}">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7C33148-6C45-479B-BA20-0A2EEFF357A8}">
      <dgm:prSet phldrT="[Текст]" custT="1"/>
      <dgm:spPr/>
      <dgm:t>
        <a:bodyPr/>
        <a:lstStyle/>
        <a:p>
          <a:r>
            <a:rPr lang="ru-RU"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Результирующая оценка</a:t>
          </a:r>
          <a:endPar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2FF5BF4-A5BB-48A4-A60A-BA839B86634F}" type="parTrans" cxnId="{8D48F995-1D13-431C-B513-4D4BF0B41773}">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07D670D-2B4F-44A2-BA16-68EC463A896B}" type="sibTrans" cxnId="{8D48F995-1D13-431C-B513-4D4BF0B41773}">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93E2A29-3ADF-4969-B7A8-D8EDAE4E0542}" type="pres">
      <dgm:prSet presAssocID="{41B33CA6-7944-42AA-B27C-040C462B1A4D}" presName="Name0" presStyleCnt="0">
        <dgm:presLayoutVars>
          <dgm:dir/>
          <dgm:resizeHandles val="exact"/>
        </dgm:presLayoutVars>
      </dgm:prSet>
      <dgm:spPr/>
    </dgm:pt>
    <dgm:pt modelId="{3E1F247C-2C3E-442C-87AD-179710EDD444}" type="pres">
      <dgm:prSet presAssocID="{41B33CA6-7944-42AA-B27C-040C462B1A4D}" presName="vNodes" presStyleCnt="0"/>
      <dgm:spPr/>
    </dgm:pt>
    <dgm:pt modelId="{DB6BF162-B8F5-4F70-BCC4-36E05627DADF}" type="pres">
      <dgm:prSet presAssocID="{D79B602C-542F-421C-958B-E2B0BBFE7340}" presName="node" presStyleLbl="node1" presStyleIdx="0" presStyleCnt="3" custScaleX="195103" custLinFactNeighborX="-12110">
        <dgm:presLayoutVars>
          <dgm:bulletEnabled val="1"/>
        </dgm:presLayoutVars>
      </dgm:prSet>
      <dgm:spPr/>
      <dgm:t>
        <a:bodyPr/>
        <a:lstStyle/>
        <a:p>
          <a:endParaRPr lang="ru-RU"/>
        </a:p>
      </dgm:t>
    </dgm:pt>
    <dgm:pt modelId="{CB12557C-C7AF-43C4-829F-B507AF4CC81E}" type="pres">
      <dgm:prSet presAssocID="{8D21D85C-BBD6-45D8-86A1-5983536AC1EF}" presName="spacerT" presStyleCnt="0"/>
      <dgm:spPr/>
    </dgm:pt>
    <dgm:pt modelId="{7479D0D0-2991-4F80-9316-D441C7D9DD4B}" type="pres">
      <dgm:prSet presAssocID="{8D21D85C-BBD6-45D8-86A1-5983536AC1EF}" presName="sibTrans" presStyleLbl="sibTrans2D1" presStyleIdx="0" presStyleCnt="2" custLinFactNeighborX="-17574"/>
      <dgm:spPr/>
      <dgm:t>
        <a:bodyPr/>
        <a:lstStyle/>
        <a:p>
          <a:endParaRPr lang="ru-RU"/>
        </a:p>
      </dgm:t>
    </dgm:pt>
    <dgm:pt modelId="{7CD776FA-FCA1-412F-8B74-508364FE66F5}" type="pres">
      <dgm:prSet presAssocID="{8D21D85C-BBD6-45D8-86A1-5983536AC1EF}" presName="spacerB" presStyleCnt="0"/>
      <dgm:spPr/>
    </dgm:pt>
    <dgm:pt modelId="{48180566-5B99-4550-8F6B-86D32702E163}" type="pres">
      <dgm:prSet presAssocID="{9FDCC9E9-142B-418C-A2CA-8A08AE03586C}" presName="node" presStyleLbl="node1" presStyleIdx="1" presStyleCnt="3" custScaleX="200419" custLinFactNeighborX="-12142">
        <dgm:presLayoutVars>
          <dgm:bulletEnabled val="1"/>
        </dgm:presLayoutVars>
      </dgm:prSet>
      <dgm:spPr/>
      <dgm:t>
        <a:bodyPr/>
        <a:lstStyle/>
        <a:p>
          <a:endParaRPr lang="ru-RU"/>
        </a:p>
      </dgm:t>
    </dgm:pt>
    <dgm:pt modelId="{9E9C135B-B385-4826-996E-ED7F998A18CD}" type="pres">
      <dgm:prSet presAssocID="{41B33CA6-7944-42AA-B27C-040C462B1A4D}" presName="sibTransLast" presStyleLbl="sibTrans2D1" presStyleIdx="1" presStyleCnt="2" custLinFactNeighborX="-32326"/>
      <dgm:spPr/>
      <dgm:t>
        <a:bodyPr/>
        <a:lstStyle/>
        <a:p>
          <a:endParaRPr lang="ru-RU"/>
        </a:p>
      </dgm:t>
    </dgm:pt>
    <dgm:pt modelId="{1770FD93-9F9E-4079-8395-EA20263EAC82}" type="pres">
      <dgm:prSet presAssocID="{41B33CA6-7944-42AA-B27C-040C462B1A4D}" presName="connectorText" presStyleLbl="sibTrans2D1" presStyleIdx="1" presStyleCnt="2"/>
      <dgm:spPr/>
      <dgm:t>
        <a:bodyPr/>
        <a:lstStyle/>
        <a:p>
          <a:endParaRPr lang="ru-RU"/>
        </a:p>
      </dgm:t>
    </dgm:pt>
    <dgm:pt modelId="{E1F95C6F-C3BA-4C2D-8216-9E1548CD12CC}" type="pres">
      <dgm:prSet presAssocID="{41B33CA6-7944-42AA-B27C-040C462B1A4D}" presName="lastNode" presStyleLbl="node1" presStyleIdx="2" presStyleCnt="3" custScaleX="137059" custScaleY="77555" custLinFactNeighborX="13457" custLinFactNeighborY="430">
        <dgm:presLayoutVars>
          <dgm:bulletEnabled val="1"/>
        </dgm:presLayoutVars>
      </dgm:prSet>
      <dgm:spPr/>
      <dgm:t>
        <a:bodyPr/>
        <a:lstStyle/>
        <a:p>
          <a:endParaRPr lang="ru-RU"/>
        </a:p>
      </dgm:t>
    </dgm:pt>
  </dgm:ptLst>
  <dgm:cxnLst>
    <dgm:cxn modelId="{D15CB017-94F8-4B99-8DF3-5E73CC8E3AF2}" type="presOf" srcId="{8D21D85C-BBD6-45D8-86A1-5983536AC1EF}" destId="{7479D0D0-2991-4F80-9316-D441C7D9DD4B}" srcOrd="0" destOrd="0" presId="urn:microsoft.com/office/officeart/2005/8/layout/equation2"/>
    <dgm:cxn modelId="{6C237C9D-57AA-4C5C-B269-FD22F4A4A3F9}" srcId="{41B33CA6-7944-42AA-B27C-040C462B1A4D}" destId="{9FDCC9E9-142B-418C-A2CA-8A08AE03586C}" srcOrd="1" destOrd="0" parTransId="{FDB666B4-2333-4325-858E-3B692600C4B4}" sibTransId="{8C07CDCD-5937-469B-852E-8B189CD89583}"/>
    <dgm:cxn modelId="{6A884135-69B5-4054-BCF3-163A2D2CD7B9}" type="presOf" srcId="{8C07CDCD-5937-469B-852E-8B189CD89583}" destId="{9E9C135B-B385-4826-996E-ED7F998A18CD}" srcOrd="0" destOrd="0" presId="urn:microsoft.com/office/officeart/2005/8/layout/equation2"/>
    <dgm:cxn modelId="{C38842A9-9D75-4A31-8105-46F788DD4A38}" type="presOf" srcId="{07C33148-6C45-479B-BA20-0A2EEFF357A8}" destId="{E1F95C6F-C3BA-4C2D-8216-9E1548CD12CC}" srcOrd="0" destOrd="0" presId="urn:microsoft.com/office/officeart/2005/8/layout/equation2"/>
    <dgm:cxn modelId="{8D48F995-1D13-431C-B513-4D4BF0B41773}" srcId="{41B33CA6-7944-42AA-B27C-040C462B1A4D}" destId="{07C33148-6C45-479B-BA20-0A2EEFF357A8}" srcOrd="2" destOrd="0" parTransId="{B2FF5BF4-A5BB-48A4-A60A-BA839B86634F}" sibTransId="{B07D670D-2B4F-44A2-BA16-68EC463A896B}"/>
    <dgm:cxn modelId="{9BBBB12D-9622-4517-AC73-9544BA5CE760}" type="presOf" srcId="{8C07CDCD-5937-469B-852E-8B189CD89583}" destId="{1770FD93-9F9E-4079-8395-EA20263EAC82}" srcOrd="1" destOrd="0" presId="urn:microsoft.com/office/officeart/2005/8/layout/equation2"/>
    <dgm:cxn modelId="{A1D69716-2B5D-49F2-AD64-79B00D30036F}" type="presOf" srcId="{9FDCC9E9-142B-418C-A2CA-8A08AE03586C}" destId="{48180566-5B99-4550-8F6B-86D32702E163}" srcOrd="0" destOrd="0" presId="urn:microsoft.com/office/officeart/2005/8/layout/equation2"/>
    <dgm:cxn modelId="{CA840D68-0C98-4E9A-B7BA-0FAFCC6BD523}" type="presOf" srcId="{41B33CA6-7944-42AA-B27C-040C462B1A4D}" destId="{793E2A29-3ADF-4969-B7A8-D8EDAE4E0542}" srcOrd="0" destOrd="0" presId="urn:microsoft.com/office/officeart/2005/8/layout/equation2"/>
    <dgm:cxn modelId="{E5F32DFB-C1D1-4E63-A2B6-753989338266}" srcId="{41B33CA6-7944-42AA-B27C-040C462B1A4D}" destId="{D79B602C-542F-421C-958B-E2B0BBFE7340}" srcOrd="0" destOrd="0" parTransId="{2BB65BA6-05D6-4E2F-A51F-39667EB8391B}" sibTransId="{8D21D85C-BBD6-45D8-86A1-5983536AC1EF}"/>
    <dgm:cxn modelId="{5A4C3A38-EDF2-49A4-8760-DFB294ACE6F1}" type="presOf" srcId="{D79B602C-542F-421C-958B-E2B0BBFE7340}" destId="{DB6BF162-B8F5-4F70-BCC4-36E05627DADF}" srcOrd="0" destOrd="0" presId="urn:microsoft.com/office/officeart/2005/8/layout/equation2"/>
    <dgm:cxn modelId="{82902527-601E-4DB7-856E-B93DDA5A48BC}" type="presParOf" srcId="{793E2A29-3ADF-4969-B7A8-D8EDAE4E0542}" destId="{3E1F247C-2C3E-442C-87AD-179710EDD444}" srcOrd="0" destOrd="0" presId="urn:microsoft.com/office/officeart/2005/8/layout/equation2"/>
    <dgm:cxn modelId="{8FC79DC0-AFC5-4EB9-9C68-BEEB76E6CDE7}" type="presParOf" srcId="{3E1F247C-2C3E-442C-87AD-179710EDD444}" destId="{DB6BF162-B8F5-4F70-BCC4-36E05627DADF}" srcOrd="0" destOrd="0" presId="urn:microsoft.com/office/officeart/2005/8/layout/equation2"/>
    <dgm:cxn modelId="{D4D9737D-6F7F-432C-9F7D-38518CF5CB7D}" type="presParOf" srcId="{3E1F247C-2C3E-442C-87AD-179710EDD444}" destId="{CB12557C-C7AF-43C4-829F-B507AF4CC81E}" srcOrd="1" destOrd="0" presId="urn:microsoft.com/office/officeart/2005/8/layout/equation2"/>
    <dgm:cxn modelId="{D7E008AF-0143-4312-978B-7B4F8FF690A9}" type="presParOf" srcId="{3E1F247C-2C3E-442C-87AD-179710EDD444}" destId="{7479D0D0-2991-4F80-9316-D441C7D9DD4B}" srcOrd="2" destOrd="0" presId="urn:microsoft.com/office/officeart/2005/8/layout/equation2"/>
    <dgm:cxn modelId="{9DBC6723-C879-4A8B-84BF-B015603251BC}" type="presParOf" srcId="{3E1F247C-2C3E-442C-87AD-179710EDD444}" destId="{7CD776FA-FCA1-412F-8B74-508364FE66F5}" srcOrd="3" destOrd="0" presId="urn:microsoft.com/office/officeart/2005/8/layout/equation2"/>
    <dgm:cxn modelId="{00B7C55C-53C0-4DF5-8EBD-9E22116B4C23}" type="presParOf" srcId="{3E1F247C-2C3E-442C-87AD-179710EDD444}" destId="{48180566-5B99-4550-8F6B-86D32702E163}" srcOrd="4" destOrd="0" presId="urn:microsoft.com/office/officeart/2005/8/layout/equation2"/>
    <dgm:cxn modelId="{F3C81FDE-56D6-4723-B49E-B15DED7EF805}" type="presParOf" srcId="{793E2A29-3ADF-4969-B7A8-D8EDAE4E0542}" destId="{9E9C135B-B385-4826-996E-ED7F998A18CD}" srcOrd="1" destOrd="0" presId="urn:microsoft.com/office/officeart/2005/8/layout/equation2"/>
    <dgm:cxn modelId="{C596DF08-07E1-4145-B9D7-EF5C5FF4639A}" type="presParOf" srcId="{9E9C135B-B385-4826-996E-ED7F998A18CD}" destId="{1770FD93-9F9E-4079-8395-EA20263EAC82}" srcOrd="0" destOrd="0" presId="urn:microsoft.com/office/officeart/2005/8/layout/equation2"/>
    <dgm:cxn modelId="{B6037C7E-5797-4726-A16B-20BD7E66ABF8}" type="presParOf" srcId="{793E2A29-3ADF-4969-B7A8-D8EDAE4E0542}" destId="{E1F95C6F-C3BA-4C2D-8216-9E1548CD12C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B33CA6-7944-42AA-B27C-040C462B1A4D}" type="doc">
      <dgm:prSet loTypeId="urn:microsoft.com/office/officeart/2005/8/layout/equation2" loCatId="process" qsTypeId="urn:microsoft.com/office/officeart/2005/8/quickstyle/simple1" qsCatId="simple" csTypeId="urn:microsoft.com/office/officeart/2005/8/colors/colorful5" csCatId="colorful" phldr="1"/>
      <dgm:spPr/>
    </dgm:pt>
    <dgm:pt modelId="{D79B602C-542F-421C-958B-E2B0BBFE7340}">
      <dgm:prSet phldrT="[Текст]" custT="1"/>
      <dgm:spPr/>
      <dgm:t>
        <a:bodyPr/>
        <a:lstStyle/>
        <a:p>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Накопленная оценка</a:t>
          </a:r>
          <a:endParaRPr lang="ru-RU"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BB65BA6-05D6-4E2F-A51F-39667EB8391B}" type="parTrans" cxnId="{E5F32DFB-C1D1-4E63-A2B6-753989338266}">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D21D85C-BBD6-45D8-86A1-5983536AC1EF}" type="sibTrans" cxnId="{E5F32DFB-C1D1-4E63-A2B6-753989338266}">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9FDCC9E9-142B-418C-A2CA-8A08AE03586C}">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Оценка на экзамене</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DB666B4-2333-4325-858E-3B692600C4B4}" type="parTrans" cxnId="{6C237C9D-57AA-4C5C-B269-FD22F4A4A3F9}">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C07CDCD-5937-469B-852E-8B189CD89583}" type="sibTrans" cxnId="{6C237C9D-57AA-4C5C-B269-FD22F4A4A3F9}">
      <dgm:prSet/>
      <dgm:spPr/>
      <dgm:t>
        <a:bodyPr/>
        <a:lstStyle/>
        <a:p>
          <a:r>
            <a:rPr lang="ru-RU"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ru-RU"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dgm:t>
    </dgm:pt>
    <dgm:pt modelId="{07C33148-6C45-479B-BA20-0A2EEFF357A8}">
      <dgm:prSet phldrT="[Текст]" custT="1"/>
      <dgm:spPr/>
      <dgm:t>
        <a:bodyPr/>
        <a:lstStyle/>
        <a:p>
          <a:r>
            <a:rPr lang="ru-RU"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Результирующая оценка</a:t>
          </a:r>
          <a:endParaRPr lang="ru-RU"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2FF5BF4-A5BB-48A4-A60A-BA839B86634F}" type="parTrans" cxnId="{8D48F995-1D13-431C-B513-4D4BF0B41773}">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07D670D-2B4F-44A2-BA16-68EC463A896B}" type="sibTrans" cxnId="{8D48F995-1D13-431C-B513-4D4BF0B41773}">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93E2A29-3ADF-4969-B7A8-D8EDAE4E0542}" type="pres">
      <dgm:prSet presAssocID="{41B33CA6-7944-42AA-B27C-040C462B1A4D}" presName="Name0" presStyleCnt="0">
        <dgm:presLayoutVars>
          <dgm:dir/>
          <dgm:resizeHandles val="exact"/>
        </dgm:presLayoutVars>
      </dgm:prSet>
      <dgm:spPr/>
    </dgm:pt>
    <dgm:pt modelId="{3E1F247C-2C3E-442C-87AD-179710EDD444}" type="pres">
      <dgm:prSet presAssocID="{41B33CA6-7944-42AA-B27C-040C462B1A4D}" presName="vNodes" presStyleCnt="0"/>
      <dgm:spPr/>
    </dgm:pt>
    <dgm:pt modelId="{DB6BF162-B8F5-4F70-BCC4-36E05627DADF}" type="pres">
      <dgm:prSet presAssocID="{D79B602C-542F-421C-958B-E2B0BBFE7340}" presName="node" presStyleLbl="node1" presStyleIdx="0" presStyleCnt="3" custScaleX="195103" custLinFactNeighborX="-12110">
        <dgm:presLayoutVars>
          <dgm:bulletEnabled val="1"/>
        </dgm:presLayoutVars>
      </dgm:prSet>
      <dgm:spPr/>
      <dgm:t>
        <a:bodyPr/>
        <a:lstStyle/>
        <a:p>
          <a:endParaRPr lang="ru-RU"/>
        </a:p>
      </dgm:t>
    </dgm:pt>
    <dgm:pt modelId="{CB12557C-C7AF-43C4-829F-B507AF4CC81E}" type="pres">
      <dgm:prSet presAssocID="{8D21D85C-BBD6-45D8-86A1-5983536AC1EF}" presName="spacerT" presStyleCnt="0"/>
      <dgm:spPr/>
    </dgm:pt>
    <dgm:pt modelId="{7479D0D0-2991-4F80-9316-D441C7D9DD4B}" type="pres">
      <dgm:prSet presAssocID="{8D21D85C-BBD6-45D8-86A1-5983536AC1EF}" presName="sibTrans" presStyleLbl="sibTrans2D1" presStyleIdx="0" presStyleCnt="2" custLinFactNeighborX="-17574"/>
      <dgm:spPr/>
      <dgm:t>
        <a:bodyPr/>
        <a:lstStyle/>
        <a:p>
          <a:endParaRPr lang="ru-RU"/>
        </a:p>
      </dgm:t>
    </dgm:pt>
    <dgm:pt modelId="{7CD776FA-FCA1-412F-8B74-508364FE66F5}" type="pres">
      <dgm:prSet presAssocID="{8D21D85C-BBD6-45D8-86A1-5983536AC1EF}" presName="spacerB" presStyleCnt="0"/>
      <dgm:spPr/>
    </dgm:pt>
    <dgm:pt modelId="{48180566-5B99-4550-8F6B-86D32702E163}" type="pres">
      <dgm:prSet presAssocID="{9FDCC9E9-142B-418C-A2CA-8A08AE03586C}" presName="node" presStyleLbl="node1" presStyleIdx="1" presStyleCnt="3" custScaleX="200419" custLinFactNeighborX="-12142">
        <dgm:presLayoutVars>
          <dgm:bulletEnabled val="1"/>
        </dgm:presLayoutVars>
      </dgm:prSet>
      <dgm:spPr/>
      <dgm:t>
        <a:bodyPr/>
        <a:lstStyle/>
        <a:p>
          <a:endParaRPr lang="ru-RU"/>
        </a:p>
      </dgm:t>
    </dgm:pt>
    <dgm:pt modelId="{9E9C135B-B385-4826-996E-ED7F998A18CD}" type="pres">
      <dgm:prSet presAssocID="{41B33CA6-7944-42AA-B27C-040C462B1A4D}" presName="sibTransLast" presStyleLbl="sibTrans2D1" presStyleIdx="1" presStyleCnt="2" custAng="1467425" custScaleX="239030" custLinFactY="-23224" custLinFactNeighborX="-20183" custLinFactNeighborY="-100000"/>
      <dgm:spPr/>
      <dgm:t>
        <a:bodyPr/>
        <a:lstStyle/>
        <a:p>
          <a:endParaRPr lang="ru-RU"/>
        </a:p>
      </dgm:t>
    </dgm:pt>
    <dgm:pt modelId="{1770FD93-9F9E-4079-8395-EA20263EAC82}" type="pres">
      <dgm:prSet presAssocID="{41B33CA6-7944-42AA-B27C-040C462B1A4D}" presName="connectorText" presStyleLbl="sibTrans2D1" presStyleIdx="1" presStyleCnt="2"/>
      <dgm:spPr/>
      <dgm:t>
        <a:bodyPr/>
        <a:lstStyle/>
        <a:p>
          <a:endParaRPr lang="ru-RU"/>
        </a:p>
      </dgm:t>
    </dgm:pt>
    <dgm:pt modelId="{E1F95C6F-C3BA-4C2D-8216-9E1548CD12CC}" type="pres">
      <dgm:prSet presAssocID="{41B33CA6-7944-42AA-B27C-040C462B1A4D}" presName="lastNode" presStyleLbl="node1" presStyleIdx="2" presStyleCnt="3" custScaleX="137059" custScaleY="77555" custLinFactNeighborX="13457" custLinFactNeighborY="430">
        <dgm:presLayoutVars>
          <dgm:bulletEnabled val="1"/>
        </dgm:presLayoutVars>
      </dgm:prSet>
      <dgm:spPr/>
      <dgm:t>
        <a:bodyPr/>
        <a:lstStyle/>
        <a:p>
          <a:endParaRPr lang="ru-RU"/>
        </a:p>
      </dgm:t>
    </dgm:pt>
  </dgm:ptLst>
  <dgm:cxnLst>
    <dgm:cxn modelId="{E5F32DFB-C1D1-4E63-A2B6-753989338266}" srcId="{41B33CA6-7944-42AA-B27C-040C462B1A4D}" destId="{D79B602C-542F-421C-958B-E2B0BBFE7340}" srcOrd="0" destOrd="0" parTransId="{2BB65BA6-05D6-4E2F-A51F-39667EB8391B}" sibTransId="{8D21D85C-BBD6-45D8-86A1-5983536AC1EF}"/>
    <dgm:cxn modelId="{ABC286F3-761E-4956-A268-0DFCB86E098E}" type="presOf" srcId="{41B33CA6-7944-42AA-B27C-040C462B1A4D}" destId="{793E2A29-3ADF-4969-B7A8-D8EDAE4E0542}" srcOrd="0" destOrd="0" presId="urn:microsoft.com/office/officeart/2005/8/layout/equation2"/>
    <dgm:cxn modelId="{D69288DA-37D1-46A5-9AF0-FC9BD00ED7EB}" type="presOf" srcId="{8D21D85C-BBD6-45D8-86A1-5983536AC1EF}" destId="{7479D0D0-2991-4F80-9316-D441C7D9DD4B}" srcOrd="0" destOrd="0" presId="urn:microsoft.com/office/officeart/2005/8/layout/equation2"/>
    <dgm:cxn modelId="{1B518BE9-2415-4DCE-8DDB-43BF6539B42C}" type="presOf" srcId="{D79B602C-542F-421C-958B-E2B0BBFE7340}" destId="{DB6BF162-B8F5-4F70-BCC4-36E05627DADF}" srcOrd="0" destOrd="0" presId="urn:microsoft.com/office/officeart/2005/8/layout/equation2"/>
    <dgm:cxn modelId="{8D48F995-1D13-431C-B513-4D4BF0B41773}" srcId="{41B33CA6-7944-42AA-B27C-040C462B1A4D}" destId="{07C33148-6C45-479B-BA20-0A2EEFF357A8}" srcOrd="2" destOrd="0" parTransId="{B2FF5BF4-A5BB-48A4-A60A-BA839B86634F}" sibTransId="{B07D670D-2B4F-44A2-BA16-68EC463A896B}"/>
    <dgm:cxn modelId="{955932FE-8EE8-4E63-9477-AB8AA8DDF6F5}" type="presOf" srcId="{8C07CDCD-5937-469B-852E-8B189CD89583}" destId="{1770FD93-9F9E-4079-8395-EA20263EAC82}" srcOrd="1" destOrd="0" presId="urn:microsoft.com/office/officeart/2005/8/layout/equation2"/>
    <dgm:cxn modelId="{6C237C9D-57AA-4C5C-B269-FD22F4A4A3F9}" srcId="{41B33CA6-7944-42AA-B27C-040C462B1A4D}" destId="{9FDCC9E9-142B-418C-A2CA-8A08AE03586C}" srcOrd="1" destOrd="0" parTransId="{FDB666B4-2333-4325-858E-3B692600C4B4}" sibTransId="{8C07CDCD-5937-469B-852E-8B189CD89583}"/>
    <dgm:cxn modelId="{8221E7D7-4E52-40C2-A836-FF3F9C133562}" type="presOf" srcId="{8C07CDCD-5937-469B-852E-8B189CD89583}" destId="{9E9C135B-B385-4826-996E-ED7F998A18CD}" srcOrd="0" destOrd="0" presId="urn:microsoft.com/office/officeart/2005/8/layout/equation2"/>
    <dgm:cxn modelId="{E988F767-56B8-42DA-9A3E-E7E5AE6B82AA}" type="presOf" srcId="{07C33148-6C45-479B-BA20-0A2EEFF357A8}" destId="{E1F95C6F-C3BA-4C2D-8216-9E1548CD12CC}" srcOrd="0" destOrd="0" presId="urn:microsoft.com/office/officeart/2005/8/layout/equation2"/>
    <dgm:cxn modelId="{B67DF3F9-F3C4-49B9-A3DE-CC8025BA64FA}" type="presOf" srcId="{9FDCC9E9-142B-418C-A2CA-8A08AE03586C}" destId="{48180566-5B99-4550-8F6B-86D32702E163}" srcOrd="0" destOrd="0" presId="urn:microsoft.com/office/officeart/2005/8/layout/equation2"/>
    <dgm:cxn modelId="{556C5303-E17C-42CB-8C68-74A304D07626}" type="presParOf" srcId="{793E2A29-3ADF-4969-B7A8-D8EDAE4E0542}" destId="{3E1F247C-2C3E-442C-87AD-179710EDD444}" srcOrd="0" destOrd="0" presId="urn:microsoft.com/office/officeart/2005/8/layout/equation2"/>
    <dgm:cxn modelId="{D6D1E3CF-D7A0-470C-9E91-B779FF67B8EC}" type="presParOf" srcId="{3E1F247C-2C3E-442C-87AD-179710EDD444}" destId="{DB6BF162-B8F5-4F70-BCC4-36E05627DADF}" srcOrd="0" destOrd="0" presId="urn:microsoft.com/office/officeart/2005/8/layout/equation2"/>
    <dgm:cxn modelId="{49DFE2FE-34C1-4A9B-B60C-73B19C21A959}" type="presParOf" srcId="{3E1F247C-2C3E-442C-87AD-179710EDD444}" destId="{CB12557C-C7AF-43C4-829F-B507AF4CC81E}" srcOrd="1" destOrd="0" presId="urn:microsoft.com/office/officeart/2005/8/layout/equation2"/>
    <dgm:cxn modelId="{D3FA0761-D273-4F76-89B4-9545117125BB}" type="presParOf" srcId="{3E1F247C-2C3E-442C-87AD-179710EDD444}" destId="{7479D0D0-2991-4F80-9316-D441C7D9DD4B}" srcOrd="2" destOrd="0" presId="urn:microsoft.com/office/officeart/2005/8/layout/equation2"/>
    <dgm:cxn modelId="{091D62BB-E403-45F7-A0C3-6CE74F32567C}" type="presParOf" srcId="{3E1F247C-2C3E-442C-87AD-179710EDD444}" destId="{7CD776FA-FCA1-412F-8B74-508364FE66F5}" srcOrd="3" destOrd="0" presId="urn:microsoft.com/office/officeart/2005/8/layout/equation2"/>
    <dgm:cxn modelId="{82BD4239-8C65-4792-B2EE-4897BDF26A05}" type="presParOf" srcId="{3E1F247C-2C3E-442C-87AD-179710EDD444}" destId="{48180566-5B99-4550-8F6B-86D32702E163}" srcOrd="4" destOrd="0" presId="urn:microsoft.com/office/officeart/2005/8/layout/equation2"/>
    <dgm:cxn modelId="{2535226D-E6F8-405B-BFC4-B8DF050CBF1D}" type="presParOf" srcId="{793E2A29-3ADF-4969-B7A8-D8EDAE4E0542}" destId="{9E9C135B-B385-4826-996E-ED7F998A18CD}" srcOrd="1" destOrd="0" presId="urn:microsoft.com/office/officeart/2005/8/layout/equation2"/>
    <dgm:cxn modelId="{E282DE75-A2D1-4BD7-9634-FD4396A4CF20}" type="presParOf" srcId="{9E9C135B-B385-4826-996E-ED7F998A18CD}" destId="{1770FD93-9F9E-4079-8395-EA20263EAC82}" srcOrd="0" destOrd="0" presId="urn:microsoft.com/office/officeart/2005/8/layout/equation2"/>
    <dgm:cxn modelId="{4FCF96CB-A116-4796-827E-00B545639536}" type="presParOf" srcId="{793E2A29-3ADF-4969-B7A8-D8EDAE4E0542}" destId="{E1F95C6F-C3BA-4C2D-8216-9E1548CD12C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2097EE-9C4C-4FA2-A31C-D015D7AE5FFA}" type="doc">
      <dgm:prSet loTypeId="urn:microsoft.com/office/officeart/2005/8/layout/target1" loCatId="relationship" qsTypeId="urn:microsoft.com/office/officeart/2005/8/quickstyle/3d1" qsCatId="3D" csTypeId="urn:microsoft.com/office/officeart/2005/8/colors/colorful5" csCatId="colorful" phldr="1"/>
      <dgm:spPr/>
      <dgm:t>
        <a:bodyPr/>
        <a:lstStyle/>
        <a:p>
          <a:endParaRPr lang="ru-RU"/>
        </a:p>
      </dgm:t>
    </dgm:pt>
    <dgm:pt modelId="{0E4D42EF-E630-437C-B10D-B1D9B32A1564}">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600" b="1" dirty="0" smtClean="0">
              <a:solidFill>
                <a:schemeClr val="bg1"/>
              </a:solidFill>
              <a:effectLst>
                <a:outerShdw blurRad="38100" dist="38100" dir="2700000" algn="tl">
                  <a:srgbClr val="000000">
                    <a:alpha val="43137"/>
                  </a:srgbClr>
                </a:outerShdw>
              </a:effectLst>
            </a:rPr>
            <a:t>Накопленная оценка</a:t>
          </a:r>
          <a:endParaRPr lang="ru-RU" sz="1600" b="1" dirty="0">
            <a:solidFill>
              <a:schemeClr val="bg1"/>
            </a:solidFill>
            <a:effectLst>
              <a:outerShdw blurRad="38100" dist="38100" dir="2700000" algn="tl">
                <a:srgbClr val="000000">
                  <a:alpha val="43137"/>
                </a:srgbClr>
              </a:outerShdw>
            </a:effectLst>
          </a:endParaRPr>
        </a:p>
      </dgm:t>
    </dgm:pt>
    <dgm:pt modelId="{F04A5D0D-87D9-4422-91DA-D40A5D916498}" type="parTrans" cxnId="{12CB47EE-F1FE-4ED9-B58F-372644DA8BF0}">
      <dgm:prSet/>
      <dgm:spPr/>
      <dgm:t>
        <a:bodyPr/>
        <a:lstStyle/>
        <a:p>
          <a:endParaRPr lang="ru-RU"/>
        </a:p>
      </dgm:t>
    </dgm:pt>
    <dgm:pt modelId="{44F62C51-7F6F-474F-8ECD-9230D94ECFF4}" type="sibTrans" cxnId="{12CB47EE-F1FE-4ED9-B58F-372644DA8BF0}">
      <dgm:prSet/>
      <dgm:spPr/>
      <dgm:t>
        <a:bodyPr/>
        <a:lstStyle/>
        <a:p>
          <a:endParaRPr lang="ru-RU"/>
        </a:p>
      </dgm:t>
    </dgm:pt>
    <dgm:pt modelId="{E19E9670-687A-4CF0-AB73-CB8626798418}">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050" dirty="0" smtClean="0">
              <a:solidFill>
                <a:schemeClr val="bg1"/>
              </a:solidFill>
            </a:rPr>
            <a:t>За разные элементы текущего контроля в течение модуля/модулей: домашние задания, эссе, рефераты, проекты, контрольные работы, опросы, посещаемость, др.</a:t>
          </a:r>
          <a:endParaRPr lang="ru-RU" sz="1050" dirty="0">
            <a:solidFill>
              <a:schemeClr val="bg1"/>
            </a:solidFill>
          </a:endParaRPr>
        </a:p>
      </dgm:t>
    </dgm:pt>
    <dgm:pt modelId="{F9084AD4-588F-4FA5-9998-3E7E9D4BFE28}" type="parTrans" cxnId="{61D84529-67BD-40C5-901A-4938DBAF3D01}">
      <dgm:prSet/>
      <dgm:spPr/>
      <dgm:t>
        <a:bodyPr/>
        <a:lstStyle/>
        <a:p>
          <a:endParaRPr lang="ru-RU"/>
        </a:p>
      </dgm:t>
    </dgm:pt>
    <dgm:pt modelId="{6CB6C304-EFA7-48E6-9888-824A37452716}" type="sibTrans" cxnId="{61D84529-67BD-40C5-901A-4938DBAF3D01}">
      <dgm:prSet/>
      <dgm:spPr/>
      <dgm:t>
        <a:bodyPr/>
        <a:lstStyle/>
        <a:p>
          <a:endParaRPr lang="ru-RU"/>
        </a:p>
      </dgm:t>
    </dgm:pt>
    <dgm:pt modelId="{C141713C-AEDF-4660-8105-73C9CBDD1F10}">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050" dirty="0" smtClean="0">
              <a:solidFill>
                <a:schemeClr val="bg1"/>
              </a:solidFill>
            </a:rPr>
            <a:t>Текущие оценки фиксируются в рабочей ведомости преподавателя и доводятся до сведения студентов (электронная почта, </a:t>
          </a:r>
          <a:r>
            <a:rPr lang="en-US" sz="1050" dirty="0" smtClean="0">
              <a:solidFill>
                <a:schemeClr val="bg1"/>
              </a:solidFill>
            </a:rPr>
            <a:t>LMS </a:t>
          </a:r>
          <a:r>
            <a:rPr lang="ru-RU" sz="1050" dirty="0" smtClean="0">
              <a:solidFill>
                <a:schemeClr val="bg1"/>
              </a:solidFill>
            </a:rPr>
            <a:t>и пр.)</a:t>
          </a:r>
          <a:endParaRPr lang="ru-RU" sz="1050" dirty="0">
            <a:solidFill>
              <a:schemeClr val="bg1"/>
            </a:solidFill>
          </a:endParaRPr>
        </a:p>
      </dgm:t>
    </dgm:pt>
    <dgm:pt modelId="{F225FF92-E864-4630-A501-4946953CAE3A}" type="parTrans" cxnId="{ADF41CF7-CDEE-405A-B276-E57369ED8CA7}">
      <dgm:prSet/>
      <dgm:spPr/>
      <dgm:t>
        <a:bodyPr/>
        <a:lstStyle/>
        <a:p>
          <a:endParaRPr lang="ru-RU"/>
        </a:p>
      </dgm:t>
    </dgm:pt>
    <dgm:pt modelId="{965DA3D3-2FCB-4E5A-9E96-E62365B23CBC}" type="sibTrans" cxnId="{ADF41CF7-CDEE-405A-B276-E57369ED8CA7}">
      <dgm:prSet/>
      <dgm:spPr/>
      <dgm:t>
        <a:bodyPr/>
        <a:lstStyle/>
        <a:p>
          <a:endParaRPr lang="ru-RU"/>
        </a:p>
      </dgm:t>
    </dgm:pt>
    <dgm:pt modelId="{D75AB8A5-C813-4E63-8F02-AD526A442D5C}">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050" dirty="0" smtClean="0">
              <a:solidFill>
                <a:schemeClr val="bg1"/>
              </a:solidFill>
            </a:rPr>
            <a:t>Выставляется по формуле  до проведения экзамена</a:t>
          </a:r>
          <a:endParaRPr lang="ru-RU" sz="1050" dirty="0">
            <a:solidFill>
              <a:schemeClr val="bg1"/>
            </a:solidFill>
          </a:endParaRPr>
        </a:p>
      </dgm:t>
    </dgm:pt>
    <dgm:pt modelId="{C1BD2EA9-1225-4669-AB07-9E9AFB38E0D9}" type="parTrans" cxnId="{E3A44D02-40A9-4E50-A419-0E7263F68399}">
      <dgm:prSet/>
      <dgm:spPr/>
      <dgm:t>
        <a:bodyPr/>
        <a:lstStyle/>
        <a:p>
          <a:endParaRPr lang="ru-RU"/>
        </a:p>
      </dgm:t>
    </dgm:pt>
    <dgm:pt modelId="{F144A445-41F2-44CB-90BA-B88B43217978}" type="sibTrans" cxnId="{E3A44D02-40A9-4E50-A419-0E7263F68399}">
      <dgm:prSet/>
      <dgm:spPr/>
      <dgm:t>
        <a:bodyPr/>
        <a:lstStyle/>
        <a:p>
          <a:endParaRPr lang="ru-RU"/>
        </a:p>
      </dgm:t>
    </dgm:pt>
    <dgm:pt modelId="{8A5B03DB-367E-49C2-84AC-D572676EC1BC}">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050" dirty="0" smtClean="0">
              <a:solidFill>
                <a:schemeClr val="bg1"/>
              </a:solidFill>
            </a:rPr>
            <a:t>Не может являться основанием для </a:t>
          </a:r>
          <a:r>
            <a:rPr lang="ru-RU" sz="1050" dirty="0" err="1" smtClean="0">
              <a:solidFill>
                <a:schemeClr val="bg1"/>
              </a:solidFill>
            </a:rPr>
            <a:t>недопуска</a:t>
          </a:r>
          <a:r>
            <a:rPr lang="ru-RU" sz="1050" dirty="0" smtClean="0">
              <a:solidFill>
                <a:schemeClr val="bg1"/>
              </a:solidFill>
            </a:rPr>
            <a:t> к экзамену</a:t>
          </a:r>
          <a:endParaRPr lang="ru-RU" sz="1050" dirty="0">
            <a:solidFill>
              <a:schemeClr val="bg1"/>
            </a:solidFill>
          </a:endParaRPr>
        </a:p>
      </dgm:t>
    </dgm:pt>
    <dgm:pt modelId="{1878F037-8DBB-4B96-802E-8149247C6DF8}" type="parTrans" cxnId="{EE5D0002-33B0-405A-B697-972782C2189F}">
      <dgm:prSet/>
      <dgm:spPr/>
      <dgm:t>
        <a:bodyPr/>
        <a:lstStyle/>
        <a:p>
          <a:endParaRPr lang="ru-RU"/>
        </a:p>
      </dgm:t>
    </dgm:pt>
    <dgm:pt modelId="{8D836AE3-00D8-4BFB-BDBC-10E764253B77}" type="sibTrans" cxnId="{EE5D0002-33B0-405A-B697-972782C2189F}">
      <dgm:prSet/>
      <dgm:spPr/>
      <dgm:t>
        <a:bodyPr/>
        <a:lstStyle/>
        <a:p>
          <a:endParaRPr lang="ru-RU"/>
        </a:p>
      </dgm:t>
    </dgm:pt>
    <dgm:pt modelId="{CA0C70B4-86A4-4648-AF5E-CFCE3938FA54}">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050" dirty="0" smtClean="0">
              <a:solidFill>
                <a:schemeClr val="bg1"/>
              </a:solidFill>
            </a:rPr>
            <a:t>Может являться основанием для освобождения от экзамена и выставления «автомата» (8-10 баллов)</a:t>
          </a:r>
          <a:endParaRPr lang="ru-RU" sz="1050" dirty="0">
            <a:solidFill>
              <a:schemeClr val="bg1"/>
            </a:solidFill>
          </a:endParaRPr>
        </a:p>
      </dgm:t>
    </dgm:pt>
    <dgm:pt modelId="{74364B4F-46DB-4C0C-8E10-04429C59F255}" type="parTrans" cxnId="{612BBC8A-248F-458D-9B31-430EC9FCA865}">
      <dgm:prSet/>
      <dgm:spPr/>
      <dgm:t>
        <a:bodyPr/>
        <a:lstStyle/>
        <a:p>
          <a:endParaRPr lang="ru-RU"/>
        </a:p>
      </dgm:t>
    </dgm:pt>
    <dgm:pt modelId="{C7CC8FF1-B428-42AD-9310-EC0FEE8666A2}" type="sibTrans" cxnId="{612BBC8A-248F-458D-9B31-430EC9FCA865}">
      <dgm:prSet/>
      <dgm:spPr/>
      <dgm:t>
        <a:bodyPr/>
        <a:lstStyle/>
        <a:p>
          <a:endParaRPr lang="ru-RU"/>
        </a:p>
      </dgm:t>
    </dgm:pt>
    <dgm:pt modelId="{704D0B53-EE13-487D-B16A-231E2DE00012}">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ru-RU" sz="1050" dirty="0" smtClean="0">
              <a:solidFill>
                <a:schemeClr val="bg1"/>
              </a:solidFill>
            </a:rPr>
            <a:t>Является целым числом от 0 до 10</a:t>
          </a:r>
          <a:endParaRPr lang="ru-RU" sz="1050" dirty="0">
            <a:solidFill>
              <a:schemeClr val="bg1"/>
            </a:solidFill>
          </a:endParaRPr>
        </a:p>
      </dgm:t>
    </dgm:pt>
    <dgm:pt modelId="{FA295CD6-F183-4FA0-810B-DBF5DF84D404}" type="parTrans" cxnId="{CDBBEC8D-C8E9-4954-813B-7D4A21DA734F}">
      <dgm:prSet/>
      <dgm:spPr/>
      <dgm:t>
        <a:bodyPr/>
        <a:lstStyle/>
        <a:p>
          <a:endParaRPr lang="ru-RU"/>
        </a:p>
      </dgm:t>
    </dgm:pt>
    <dgm:pt modelId="{398F2710-33D0-41AF-97C0-228F3116DB9A}" type="sibTrans" cxnId="{CDBBEC8D-C8E9-4954-813B-7D4A21DA734F}">
      <dgm:prSet/>
      <dgm:spPr/>
      <dgm:t>
        <a:bodyPr/>
        <a:lstStyle/>
        <a:p>
          <a:endParaRPr lang="ru-RU"/>
        </a:p>
      </dgm:t>
    </dgm:pt>
    <dgm:pt modelId="{E4E6BBA5-46FF-4757-90E9-42E8522FEAC8}">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600" b="1" dirty="0" smtClean="0">
              <a:effectLst>
                <a:outerShdw blurRad="38100" dist="38100" dir="2700000" algn="tl">
                  <a:srgbClr val="000000">
                    <a:alpha val="43137"/>
                  </a:srgbClr>
                </a:outerShdw>
              </a:effectLst>
            </a:rPr>
            <a:t>Оценка за экзамен</a:t>
          </a:r>
          <a:endParaRPr lang="ru-RU" sz="1600" b="1" dirty="0">
            <a:effectLst>
              <a:outerShdw blurRad="38100" dist="38100" dir="2700000" algn="tl">
                <a:srgbClr val="000000">
                  <a:alpha val="43137"/>
                </a:srgbClr>
              </a:outerShdw>
            </a:effectLst>
          </a:endParaRPr>
        </a:p>
      </dgm:t>
    </dgm:pt>
    <dgm:pt modelId="{2151E749-E84E-48E4-A8E1-57ACF2FD67A8}" type="parTrans" cxnId="{B5CC57B0-FC2A-4321-B24D-01E0B01F3452}">
      <dgm:prSet/>
      <dgm:spPr/>
      <dgm:t>
        <a:bodyPr/>
        <a:lstStyle/>
        <a:p>
          <a:endParaRPr lang="ru-RU"/>
        </a:p>
      </dgm:t>
    </dgm:pt>
    <dgm:pt modelId="{F2F6A21E-5FBD-405E-AD16-BD85EC81C1C0}" type="sibTrans" cxnId="{B5CC57B0-FC2A-4321-B24D-01E0B01F3452}">
      <dgm:prSet/>
      <dgm:spPr/>
      <dgm:t>
        <a:bodyPr/>
        <a:lstStyle/>
        <a:p>
          <a:endParaRPr lang="ru-RU"/>
        </a:p>
      </dgm:t>
    </dgm:pt>
    <dgm:pt modelId="{A797BB9A-E3FB-4F4F-A84A-4B70EB38795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100" dirty="0" smtClean="0"/>
            <a:t>Выставляется по итогам экзамена</a:t>
          </a:r>
          <a:endParaRPr lang="ru-RU" sz="1100" dirty="0"/>
        </a:p>
      </dgm:t>
    </dgm:pt>
    <dgm:pt modelId="{37F3D9D7-39FB-48A5-AB20-FDCBB4CF07D3}" type="parTrans" cxnId="{877F1FA4-A4EB-436B-913E-836DB0F2EF7E}">
      <dgm:prSet/>
      <dgm:spPr/>
      <dgm:t>
        <a:bodyPr/>
        <a:lstStyle/>
        <a:p>
          <a:endParaRPr lang="ru-RU"/>
        </a:p>
      </dgm:t>
    </dgm:pt>
    <dgm:pt modelId="{63CFAAEC-C620-4100-8EF6-8D87F2766416}" type="sibTrans" cxnId="{877F1FA4-A4EB-436B-913E-836DB0F2EF7E}">
      <dgm:prSet/>
      <dgm:spPr/>
      <dgm:t>
        <a:bodyPr/>
        <a:lstStyle/>
        <a:p>
          <a:endParaRPr lang="ru-RU"/>
        </a:p>
      </dgm:t>
    </dgm:pt>
    <dgm:pt modelId="{2C36A2D4-6D9C-40B8-810C-46614E13589E}">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100" dirty="0" smtClean="0"/>
            <a:t>При устной форме объявляется в этот же день</a:t>
          </a:r>
          <a:endParaRPr lang="ru-RU" sz="1100" dirty="0"/>
        </a:p>
      </dgm:t>
    </dgm:pt>
    <dgm:pt modelId="{C9E78DE5-5FF0-4162-ABEF-D1E61D590B47}" type="parTrans" cxnId="{EFFFF20E-4470-4342-9E7C-1FE7B15E57A6}">
      <dgm:prSet/>
      <dgm:spPr/>
      <dgm:t>
        <a:bodyPr/>
        <a:lstStyle/>
        <a:p>
          <a:endParaRPr lang="ru-RU"/>
        </a:p>
      </dgm:t>
    </dgm:pt>
    <dgm:pt modelId="{0B7A95A0-9935-4FC7-B6F3-9719C2357C0C}" type="sibTrans" cxnId="{EFFFF20E-4470-4342-9E7C-1FE7B15E57A6}">
      <dgm:prSet/>
      <dgm:spPr/>
      <dgm:t>
        <a:bodyPr/>
        <a:lstStyle/>
        <a:p>
          <a:endParaRPr lang="ru-RU"/>
        </a:p>
      </dgm:t>
    </dgm:pt>
    <dgm:pt modelId="{FC38C95B-F1CF-4772-BC58-EF8A25F63461}">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100" dirty="0" smtClean="0"/>
            <a:t>При письменной или смешанной  форме может объявляться через несколько дней после написания работы, но не позднее чем через 5 рабочих дней во время сессии, в день показа работ, при этом сама письменная работа может проводиться раньше сессии</a:t>
          </a:r>
          <a:endParaRPr lang="ru-RU" sz="1100" dirty="0"/>
        </a:p>
      </dgm:t>
    </dgm:pt>
    <dgm:pt modelId="{3AC468A5-BEB2-4380-BB48-7BC1105325FA}" type="parTrans" cxnId="{7BC9B013-DFD6-4C94-A0B3-56E02D51B8A2}">
      <dgm:prSet/>
      <dgm:spPr/>
      <dgm:t>
        <a:bodyPr/>
        <a:lstStyle/>
        <a:p>
          <a:endParaRPr lang="ru-RU"/>
        </a:p>
      </dgm:t>
    </dgm:pt>
    <dgm:pt modelId="{52359377-6E01-48E2-9886-4F52456D9142}" type="sibTrans" cxnId="{7BC9B013-DFD6-4C94-A0B3-56E02D51B8A2}">
      <dgm:prSet/>
      <dgm:spPr/>
      <dgm:t>
        <a:bodyPr/>
        <a:lstStyle/>
        <a:p>
          <a:endParaRPr lang="ru-RU"/>
        </a:p>
      </dgm:t>
    </dgm:pt>
    <dgm:pt modelId="{47501960-2277-4B10-9F94-C40A9F501A9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100" dirty="0" smtClean="0"/>
            <a:t>Является целым числом от 0 до 10</a:t>
          </a:r>
          <a:endParaRPr lang="ru-RU" sz="1100" dirty="0"/>
        </a:p>
      </dgm:t>
    </dgm:pt>
    <dgm:pt modelId="{CF24C8E0-2B5D-4485-B516-C97B847F5657}" type="parTrans" cxnId="{6F34D9D5-81C4-437E-913D-7592D8B17970}">
      <dgm:prSet/>
      <dgm:spPr/>
      <dgm:t>
        <a:bodyPr/>
        <a:lstStyle/>
        <a:p>
          <a:endParaRPr lang="ru-RU"/>
        </a:p>
      </dgm:t>
    </dgm:pt>
    <dgm:pt modelId="{01A02FFC-467A-4ABE-815C-504E3AAFC0A7}" type="sibTrans" cxnId="{6F34D9D5-81C4-437E-913D-7592D8B17970}">
      <dgm:prSet/>
      <dgm:spPr/>
      <dgm:t>
        <a:bodyPr/>
        <a:lstStyle/>
        <a:p>
          <a:endParaRPr lang="ru-RU"/>
        </a:p>
      </dgm:t>
    </dgm:pt>
    <dgm:pt modelId="{7C491F2C-3974-4100-862F-DDB17362552A}">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600" b="1" dirty="0" smtClean="0">
              <a:effectLst>
                <a:outerShdw blurRad="38100" dist="38100" dir="2700000" algn="tl">
                  <a:srgbClr val="000000">
                    <a:alpha val="43137"/>
                  </a:srgbClr>
                </a:outerShdw>
              </a:effectLst>
            </a:rPr>
            <a:t>Результирующая</a:t>
          </a:r>
          <a:endParaRPr lang="ru-RU" sz="1600" b="1" dirty="0">
            <a:effectLst>
              <a:outerShdw blurRad="38100" dist="38100" dir="2700000" algn="tl">
                <a:srgbClr val="000000">
                  <a:alpha val="43137"/>
                </a:srgbClr>
              </a:outerShdw>
            </a:effectLst>
          </a:endParaRPr>
        </a:p>
      </dgm:t>
    </dgm:pt>
    <dgm:pt modelId="{749B3B1F-FE95-4520-97D0-C6331D86D049}" type="parTrans" cxnId="{987BF096-D26E-4790-BCA4-3B3E256ECFD9}">
      <dgm:prSet/>
      <dgm:spPr/>
      <dgm:t>
        <a:bodyPr/>
        <a:lstStyle/>
        <a:p>
          <a:endParaRPr lang="ru-RU"/>
        </a:p>
      </dgm:t>
    </dgm:pt>
    <dgm:pt modelId="{7A4440D3-8926-4BF8-9D97-7F8D13E45052}" type="sibTrans" cxnId="{987BF096-D26E-4790-BCA4-3B3E256ECFD9}">
      <dgm:prSet/>
      <dgm:spPr/>
      <dgm:t>
        <a:bodyPr/>
        <a:lstStyle/>
        <a:p>
          <a:endParaRPr lang="ru-RU"/>
        </a:p>
      </dgm:t>
    </dgm:pt>
    <dgm:pt modelId="{350279FE-B2F4-42EB-ACFD-58623DCC0E09}">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100" dirty="0" smtClean="0"/>
            <a:t>Является взвешенной суммой накопленной оценки и оценки за экзамен</a:t>
          </a:r>
          <a:endParaRPr lang="ru-RU" sz="1100" dirty="0"/>
        </a:p>
      </dgm:t>
    </dgm:pt>
    <dgm:pt modelId="{C74A927C-65EC-41BF-87CB-7E39418C1074}" type="parTrans" cxnId="{B7C45E0B-2A4A-4217-A819-ABFC988BF142}">
      <dgm:prSet/>
      <dgm:spPr/>
      <dgm:t>
        <a:bodyPr/>
        <a:lstStyle/>
        <a:p>
          <a:endParaRPr lang="ru-RU"/>
        </a:p>
      </dgm:t>
    </dgm:pt>
    <dgm:pt modelId="{1C55A7F1-89D2-4859-9149-B321BFEA4C4C}" type="sibTrans" cxnId="{B7C45E0B-2A4A-4217-A819-ABFC988BF142}">
      <dgm:prSet/>
      <dgm:spPr/>
      <dgm:t>
        <a:bodyPr/>
        <a:lstStyle/>
        <a:p>
          <a:endParaRPr lang="ru-RU"/>
        </a:p>
      </dgm:t>
    </dgm:pt>
    <dgm:pt modelId="{3BD6F04D-EFB5-4C0F-B0E0-BE7E94BE8336}">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100" dirty="0" smtClean="0"/>
            <a:t>Равна накопленной оценке в случае «автомата» или если по дисциплине не предусмотрен экзамен</a:t>
          </a:r>
          <a:endParaRPr lang="ru-RU" sz="1100" dirty="0"/>
        </a:p>
      </dgm:t>
    </dgm:pt>
    <dgm:pt modelId="{80929516-04C7-4130-961E-818F123D2607}" type="parTrans" cxnId="{D4866549-FD03-42D1-AF8B-8233B6C77ECA}">
      <dgm:prSet/>
      <dgm:spPr/>
      <dgm:t>
        <a:bodyPr/>
        <a:lstStyle/>
        <a:p>
          <a:endParaRPr lang="ru-RU"/>
        </a:p>
      </dgm:t>
    </dgm:pt>
    <dgm:pt modelId="{B641638E-CE5F-4AD1-8C15-AFCF5FEC4A41}" type="sibTrans" cxnId="{D4866549-FD03-42D1-AF8B-8233B6C77ECA}">
      <dgm:prSet/>
      <dgm:spPr/>
      <dgm:t>
        <a:bodyPr/>
        <a:lstStyle/>
        <a:p>
          <a:endParaRPr lang="ru-RU"/>
        </a:p>
      </dgm:t>
    </dgm:pt>
    <dgm:pt modelId="{684C7052-9CDB-477D-B9D8-EB15DA10E2FE}">
      <dgm:prSet phldrT="[Текст]" custT="1">
        <dgm:style>
          <a:lnRef idx="0">
            <a:schemeClr val="accent6"/>
          </a:lnRef>
          <a:fillRef idx="3">
            <a:schemeClr val="accent6"/>
          </a:fillRef>
          <a:effectRef idx="3">
            <a:schemeClr val="accent6"/>
          </a:effectRef>
          <a:fontRef idx="minor">
            <a:schemeClr val="lt1"/>
          </a:fontRef>
        </dgm:style>
      </dgm:prSet>
      <dgm:spPr/>
      <dgm:t>
        <a:bodyPr/>
        <a:lstStyle/>
        <a:p>
          <a:r>
            <a:rPr lang="ru-RU" sz="1100" dirty="0" smtClean="0"/>
            <a:t>Является целым числом от 0 до 10</a:t>
          </a:r>
          <a:endParaRPr lang="ru-RU" sz="1100" dirty="0"/>
        </a:p>
      </dgm:t>
    </dgm:pt>
    <dgm:pt modelId="{ACD0A647-88FE-4430-A7E9-109CC0A7CCAC}" type="parTrans" cxnId="{C1F9AEC2-7ED7-4C31-9722-58F03B3B768C}">
      <dgm:prSet/>
      <dgm:spPr/>
      <dgm:t>
        <a:bodyPr/>
        <a:lstStyle/>
        <a:p>
          <a:endParaRPr lang="ru-RU"/>
        </a:p>
      </dgm:t>
    </dgm:pt>
    <dgm:pt modelId="{3FBC37CE-7925-4DC9-83F5-F3E3643572E9}" type="sibTrans" cxnId="{C1F9AEC2-7ED7-4C31-9722-58F03B3B768C}">
      <dgm:prSet/>
      <dgm:spPr/>
      <dgm:t>
        <a:bodyPr/>
        <a:lstStyle/>
        <a:p>
          <a:endParaRPr lang="ru-RU"/>
        </a:p>
      </dgm:t>
    </dgm:pt>
    <dgm:pt modelId="{21DE26DD-FF86-4471-A668-D864B1B49693}" type="pres">
      <dgm:prSet presAssocID="{FC2097EE-9C4C-4FA2-A31C-D015D7AE5FFA}" presName="composite" presStyleCnt="0">
        <dgm:presLayoutVars>
          <dgm:chMax val="5"/>
          <dgm:dir/>
          <dgm:resizeHandles val="exact"/>
        </dgm:presLayoutVars>
      </dgm:prSet>
      <dgm:spPr/>
      <dgm:t>
        <a:bodyPr/>
        <a:lstStyle/>
        <a:p>
          <a:endParaRPr lang="ru-RU"/>
        </a:p>
      </dgm:t>
    </dgm:pt>
    <dgm:pt modelId="{BABF3647-F197-4C61-875D-2EB4C5AF8B08}" type="pres">
      <dgm:prSet presAssocID="{0E4D42EF-E630-437C-B10D-B1D9B32A1564}" presName="circle1" presStyleLbl="lnNode1" presStyleIdx="0" presStyleCnt="3" custLinFactNeighborX="-43966"/>
      <dgm:spPr/>
      <dgm:t>
        <a:bodyPr/>
        <a:lstStyle/>
        <a:p>
          <a:endParaRPr lang="ru-RU"/>
        </a:p>
      </dgm:t>
    </dgm:pt>
    <dgm:pt modelId="{C14BB901-7060-41D0-BEA5-EA984E129DA4}" type="pres">
      <dgm:prSet presAssocID="{0E4D42EF-E630-437C-B10D-B1D9B32A1564}" presName="text1" presStyleLbl="revTx" presStyleIdx="0" presStyleCnt="3" custScaleX="335122" custScaleY="175147" custLinFactNeighborX="-784" custLinFactNeighborY="782">
        <dgm:presLayoutVars>
          <dgm:bulletEnabled val="1"/>
        </dgm:presLayoutVars>
      </dgm:prSet>
      <dgm:spPr/>
      <dgm:t>
        <a:bodyPr/>
        <a:lstStyle/>
        <a:p>
          <a:endParaRPr lang="ru-RU"/>
        </a:p>
      </dgm:t>
    </dgm:pt>
    <dgm:pt modelId="{633BB94C-761F-4425-999F-D2F368CF0E75}" type="pres">
      <dgm:prSet presAssocID="{0E4D42EF-E630-437C-B10D-B1D9B32A1564}" presName="line1" presStyleLbl="callout" presStyleIdx="0" presStyleCnt="6" custLinFactNeighborX="-12465" custLinFactNeighborY="3125"/>
      <dgm:spPr>
        <a:prstGeom prst="actionButtonBlank">
          <a:avLst/>
        </a:prstGeom>
        <a:noFill/>
        <a:ln>
          <a:noFill/>
        </a:ln>
      </dgm:spPr>
      <dgm:t>
        <a:bodyPr/>
        <a:lstStyle/>
        <a:p>
          <a:endParaRPr lang="ru-RU"/>
        </a:p>
      </dgm:t>
    </dgm:pt>
    <dgm:pt modelId="{CCA7E142-E6F7-4FBF-B6C5-44CF611D2616}" type="pres">
      <dgm:prSet presAssocID="{0E4D42EF-E630-437C-B10D-B1D9B32A1564}" presName="d1" presStyleLbl="callout" presStyleIdx="1" presStyleCnt="6" custScaleX="32482" custScaleY="67190" custLinFactNeighborX="-44049" custLinFactNeighborY="8304"/>
      <dgm:spPr/>
      <dgm:t>
        <a:bodyPr/>
        <a:lstStyle/>
        <a:p>
          <a:endParaRPr lang="ru-RU"/>
        </a:p>
      </dgm:t>
    </dgm:pt>
    <dgm:pt modelId="{2D27C8D3-DE9F-4277-BEB7-F2697DD4F96C}" type="pres">
      <dgm:prSet presAssocID="{E4E6BBA5-46FF-4757-90E9-42E8522FEAC8}" presName="circle2" presStyleLbl="lnNode1" presStyleIdx="1" presStyleCnt="3" custScaleX="85021" custScaleY="82192" custLinFactNeighborX="-14656"/>
      <dgm:spPr/>
      <dgm:t>
        <a:bodyPr/>
        <a:lstStyle/>
        <a:p>
          <a:endParaRPr lang="ru-RU"/>
        </a:p>
      </dgm:t>
    </dgm:pt>
    <dgm:pt modelId="{FE8AB089-8682-4B30-863E-C13F7EE27FEB}" type="pres">
      <dgm:prSet presAssocID="{E4E6BBA5-46FF-4757-90E9-42E8522FEAC8}" presName="text2" presStyleLbl="revTx" presStyleIdx="1" presStyleCnt="3" custScaleX="291495" custScaleY="175147" custLinFactNeighborX="14675" custLinFactNeighborY="69863">
        <dgm:presLayoutVars>
          <dgm:bulletEnabled val="1"/>
        </dgm:presLayoutVars>
      </dgm:prSet>
      <dgm:spPr/>
      <dgm:t>
        <a:bodyPr/>
        <a:lstStyle/>
        <a:p>
          <a:endParaRPr lang="ru-RU"/>
        </a:p>
      </dgm:t>
    </dgm:pt>
    <dgm:pt modelId="{9FFFB2D8-47AD-4B18-96EB-1C555B7D0A56}" type="pres">
      <dgm:prSet presAssocID="{E4E6BBA5-46FF-4757-90E9-42E8522FEAC8}" presName="line2" presStyleLbl="callout" presStyleIdx="2" presStyleCnt="6" custLinFactNeighborX="2147" custLinFactNeighborY="9375"/>
      <dgm:spPr>
        <a:ln>
          <a:noFill/>
        </a:ln>
      </dgm:spPr>
      <dgm:t>
        <a:bodyPr/>
        <a:lstStyle/>
        <a:p>
          <a:endParaRPr lang="ru-RU"/>
        </a:p>
      </dgm:t>
    </dgm:pt>
    <dgm:pt modelId="{2A34A915-6AAC-4D60-BAF5-F42DFE79B641}" type="pres">
      <dgm:prSet presAssocID="{E4E6BBA5-46FF-4757-90E9-42E8522FEAC8}" presName="d2" presStyleLbl="callout" presStyleIdx="3" presStyleCnt="6" custScaleX="36118" custScaleY="48094" custLinFactNeighborX="-40292" custLinFactNeighborY="2301"/>
      <dgm:spPr/>
      <dgm:t>
        <a:bodyPr/>
        <a:lstStyle/>
        <a:p>
          <a:endParaRPr lang="ru-RU"/>
        </a:p>
      </dgm:t>
    </dgm:pt>
    <dgm:pt modelId="{5BBDF9B3-78E9-4EE6-836E-4DEE8EB92FE4}" type="pres">
      <dgm:prSet presAssocID="{7C491F2C-3974-4100-862F-DDB17362552A}" presName="circle3" presStyleLbl="lnNode1" presStyleIdx="2" presStyleCnt="3" custScaleX="76387" custScaleY="71689" custLinFactNeighborX="-8781"/>
      <dgm:spPr/>
      <dgm:t>
        <a:bodyPr/>
        <a:lstStyle/>
        <a:p>
          <a:endParaRPr lang="ru-RU"/>
        </a:p>
      </dgm:t>
    </dgm:pt>
    <dgm:pt modelId="{F8465443-9F28-449F-BD58-CC48DED07BBC}" type="pres">
      <dgm:prSet presAssocID="{7C491F2C-3974-4100-862F-DDB17362552A}" presName="text3" presStyleLbl="revTx" presStyleIdx="2" presStyleCnt="3" custScaleX="287082" custScaleY="112918" custLinFactNeighborX="22685" custLinFactNeighborY="95304">
        <dgm:presLayoutVars>
          <dgm:bulletEnabled val="1"/>
        </dgm:presLayoutVars>
      </dgm:prSet>
      <dgm:spPr/>
      <dgm:t>
        <a:bodyPr/>
        <a:lstStyle/>
        <a:p>
          <a:endParaRPr lang="ru-RU"/>
        </a:p>
      </dgm:t>
    </dgm:pt>
    <dgm:pt modelId="{2B8AAC6A-9CEF-483C-B392-85C50C56F1C1}" type="pres">
      <dgm:prSet presAssocID="{7C491F2C-3974-4100-862F-DDB17362552A}" presName="line3" presStyleLbl="callout" presStyleIdx="4" presStyleCnt="6"/>
      <dgm:spPr>
        <a:ln>
          <a:noFill/>
        </a:ln>
      </dgm:spPr>
      <dgm:t>
        <a:bodyPr/>
        <a:lstStyle/>
        <a:p>
          <a:endParaRPr lang="ru-RU"/>
        </a:p>
      </dgm:t>
    </dgm:pt>
    <dgm:pt modelId="{FC8DF313-B31C-4AD6-A32C-00C8BF30C3E7}" type="pres">
      <dgm:prSet presAssocID="{7C491F2C-3974-4100-862F-DDB17362552A}" presName="d3" presStyleLbl="callout" presStyleIdx="5" presStyleCnt="6" custFlipVert="0" custFlipHor="1" custScaleX="55056" custScaleY="34478" custLinFactNeighborX="-58110" custLinFactNeighborY="30301"/>
      <dgm:spPr/>
      <dgm:t>
        <a:bodyPr/>
        <a:lstStyle/>
        <a:p>
          <a:endParaRPr lang="ru-RU"/>
        </a:p>
      </dgm:t>
    </dgm:pt>
  </dgm:ptLst>
  <dgm:cxnLst>
    <dgm:cxn modelId="{E3A44D02-40A9-4E50-A419-0E7263F68399}" srcId="{0E4D42EF-E630-437C-B10D-B1D9B32A1564}" destId="{D75AB8A5-C813-4E63-8F02-AD526A442D5C}" srcOrd="2" destOrd="0" parTransId="{C1BD2EA9-1225-4669-AB07-9E9AFB38E0D9}" sibTransId="{F144A445-41F2-44CB-90BA-B88B43217978}"/>
    <dgm:cxn modelId="{43F4C26A-BBB5-47B3-A12B-8767B10A0147}" type="presOf" srcId="{350279FE-B2F4-42EB-ACFD-58623DCC0E09}" destId="{F8465443-9F28-449F-BD58-CC48DED07BBC}" srcOrd="0" destOrd="1" presId="urn:microsoft.com/office/officeart/2005/8/layout/target1"/>
    <dgm:cxn modelId="{D4866549-FD03-42D1-AF8B-8233B6C77ECA}" srcId="{7C491F2C-3974-4100-862F-DDB17362552A}" destId="{3BD6F04D-EFB5-4C0F-B0E0-BE7E94BE8336}" srcOrd="1" destOrd="0" parTransId="{80929516-04C7-4130-961E-818F123D2607}" sibTransId="{B641638E-CE5F-4AD1-8C15-AFCF5FEC4A41}"/>
    <dgm:cxn modelId="{A367D68B-16DF-4024-AD68-B2EEA6A6630F}" type="presOf" srcId="{47501960-2277-4B10-9F94-C40A9F501A92}" destId="{FE8AB089-8682-4B30-863E-C13F7EE27FEB}" srcOrd="0" destOrd="4" presId="urn:microsoft.com/office/officeart/2005/8/layout/target1"/>
    <dgm:cxn modelId="{ADF41CF7-CDEE-405A-B276-E57369ED8CA7}" srcId="{0E4D42EF-E630-437C-B10D-B1D9B32A1564}" destId="{C141713C-AEDF-4660-8105-73C9CBDD1F10}" srcOrd="1" destOrd="0" parTransId="{F225FF92-E864-4630-A501-4946953CAE3A}" sibTransId="{965DA3D3-2FCB-4E5A-9E96-E62365B23CBC}"/>
    <dgm:cxn modelId="{AB46E5C4-154E-4E31-BD68-1384FA5A40D2}" type="presOf" srcId="{7C491F2C-3974-4100-862F-DDB17362552A}" destId="{F8465443-9F28-449F-BD58-CC48DED07BBC}" srcOrd="0" destOrd="0" presId="urn:microsoft.com/office/officeart/2005/8/layout/target1"/>
    <dgm:cxn modelId="{99E80984-2A54-45FD-A7A3-03764E3561B1}" type="presOf" srcId="{C141713C-AEDF-4660-8105-73C9CBDD1F10}" destId="{C14BB901-7060-41D0-BEA5-EA984E129DA4}" srcOrd="0" destOrd="2" presId="urn:microsoft.com/office/officeart/2005/8/layout/target1"/>
    <dgm:cxn modelId="{6B7D8DD7-A4B5-44DB-B72B-A4901F287D2F}" type="presOf" srcId="{684C7052-9CDB-477D-B9D8-EB15DA10E2FE}" destId="{F8465443-9F28-449F-BD58-CC48DED07BBC}" srcOrd="0" destOrd="3" presId="urn:microsoft.com/office/officeart/2005/8/layout/target1"/>
    <dgm:cxn modelId="{E2470713-3F29-414D-82AF-03FED3BFDFBF}" type="presOf" srcId="{FC2097EE-9C4C-4FA2-A31C-D015D7AE5FFA}" destId="{21DE26DD-FF86-4471-A668-D864B1B49693}" srcOrd="0" destOrd="0" presId="urn:microsoft.com/office/officeart/2005/8/layout/target1"/>
    <dgm:cxn modelId="{FA61C5FF-440D-4E50-9237-826CBDBD11C5}" type="presOf" srcId="{A797BB9A-E3FB-4F4F-A84A-4B70EB38795D}" destId="{FE8AB089-8682-4B30-863E-C13F7EE27FEB}" srcOrd="0" destOrd="1" presId="urn:microsoft.com/office/officeart/2005/8/layout/target1"/>
    <dgm:cxn modelId="{CDBBEC8D-C8E9-4954-813B-7D4A21DA734F}" srcId="{0E4D42EF-E630-437C-B10D-B1D9B32A1564}" destId="{704D0B53-EE13-487D-B16A-231E2DE00012}" srcOrd="5" destOrd="0" parTransId="{FA295CD6-F183-4FA0-810B-DBF5DF84D404}" sibTransId="{398F2710-33D0-41AF-97C0-228F3116DB9A}"/>
    <dgm:cxn modelId="{6F34D9D5-81C4-437E-913D-7592D8B17970}" srcId="{E4E6BBA5-46FF-4757-90E9-42E8522FEAC8}" destId="{47501960-2277-4B10-9F94-C40A9F501A92}" srcOrd="3" destOrd="0" parTransId="{CF24C8E0-2B5D-4485-B516-C97B847F5657}" sibTransId="{01A02FFC-467A-4ABE-815C-504E3AAFC0A7}"/>
    <dgm:cxn modelId="{C1F9AEC2-7ED7-4C31-9722-58F03B3B768C}" srcId="{7C491F2C-3974-4100-862F-DDB17362552A}" destId="{684C7052-9CDB-477D-B9D8-EB15DA10E2FE}" srcOrd="2" destOrd="0" parTransId="{ACD0A647-88FE-4430-A7E9-109CC0A7CCAC}" sibTransId="{3FBC37CE-7925-4DC9-83F5-F3E3643572E9}"/>
    <dgm:cxn modelId="{31774CA1-1AE6-4F12-98F6-ED7598AD2318}" type="presOf" srcId="{8A5B03DB-367E-49C2-84AC-D572676EC1BC}" destId="{C14BB901-7060-41D0-BEA5-EA984E129DA4}" srcOrd="0" destOrd="4" presId="urn:microsoft.com/office/officeart/2005/8/layout/target1"/>
    <dgm:cxn modelId="{EE5D0002-33B0-405A-B697-972782C2189F}" srcId="{0E4D42EF-E630-437C-B10D-B1D9B32A1564}" destId="{8A5B03DB-367E-49C2-84AC-D572676EC1BC}" srcOrd="3" destOrd="0" parTransId="{1878F037-8DBB-4B96-802E-8149247C6DF8}" sibTransId="{8D836AE3-00D8-4BFB-BDBC-10E764253B77}"/>
    <dgm:cxn modelId="{486276D9-3E08-4DEF-872B-9E0AAE2E8CEE}" type="presOf" srcId="{3BD6F04D-EFB5-4C0F-B0E0-BE7E94BE8336}" destId="{F8465443-9F28-449F-BD58-CC48DED07BBC}" srcOrd="0" destOrd="2" presId="urn:microsoft.com/office/officeart/2005/8/layout/target1"/>
    <dgm:cxn modelId="{B8EE3621-AEDD-4FCF-A5E0-FB7D76A363CF}" type="presOf" srcId="{E19E9670-687A-4CF0-AB73-CB8626798418}" destId="{C14BB901-7060-41D0-BEA5-EA984E129DA4}" srcOrd="0" destOrd="1" presId="urn:microsoft.com/office/officeart/2005/8/layout/target1"/>
    <dgm:cxn modelId="{2AA8C65B-9DBA-4BC5-B263-B9F96C22D1D9}" type="presOf" srcId="{0E4D42EF-E630-437C-B10D-B1D9B32A1564}" destId="{C14BB901-7060-41D0-BEA5-EA984E129DA4}" srcOrd="0" destOrd="0" presId="urn:microsoft.com/office/officeart/2005/8/layout/target1"/>
    <dgm:cxn modelId="{12CB47EE-F1FE-4ED9-B58F-372644DA8BF0}" srcId="{FC2097EE-9C4C-4FA2-A31C-D015D7AE5FFA}" destId="{0E4D42EF-E630-437C-B10D-B1D9B32A1564}" srcOrd="0" destOrd="0" parTransId="{F04A5D0D-87D9-4422-91DA-D40A5D916498}" sibTransId="{44F62C51-7F6F-474F-8ECD-9230D94ECFF4}"/>
    <dgm:cxn modelId="{B5CC57B0-FC2A-4321-B24D-01E0B01F3452}" srcId="{FC2097EE-9C4C-4FA2-A31C-D015D7AE5FFA}" destId="{E4E6BBA5-46FF-4757-90E9-42E8522FEAC8}" srcOrd="1" destOrd="0" parTransId="{2151E749-E84E-48E4-A8E1-57ACF2FD67A8}" sibTransId="{F2F6A21E-5FBD-405E-AD16-BD85EC81C1C0}"/>
    <dgm:cxn modelId="{877F1FA4-A4EB-436B-913E-836DB0F2EF7E}" srcId="{E4E6BBA5-46FF-4757-90E9-42E8522FEAC8}" destId="{A797BB9A-E3FB-4F4F-A84A-4B70EB38795D}" srcOrd="0" destOrd="0" parTransId="{37F3D9D7-39FB-48A5-AB20-FDCBB4CF07D3}" sibTransId="{63CFAAEC-C620-4100-8EF6-8D87F2766416}"/>
    <dgm:cxn modelId="{61D84529-67BD-40C5-901A-4938DBAF3D01}" srcId="{0E4D42EF-E630-437C-B10D-B1D9B32A1564}" destId="{E19E9670-687A-4CF0-AB73-CB8626798418}" srcOrd="0" destOrd="0" parTransId="{F9084AD4-588F-4FA5-9998-3E7E9D4BFE28}" sibTransId="{6CB6C304-EFA7-48E6-9888-824A37452716}"/>
    <dgm:cxn modelId="{B7796001-98BE-4368-876B-9690B5BF04B4}" type="presOf" srcId="{2C36A2D4-6D9C-40B8-810C-46614E13589E}" destId="{FE8AB089-8682-4B30-863E-C13F7EE27FEB}" srcOrd="0" destOrd="2" presId="urn:microsoft.com/office/officeart/2005/8/layout/target1"/>
    <dgm:cxn modelId="{EFFFF20E-4470-4342-9E7C-1FE7B15E57A6}" srcId="{E4E6BBA5-46FF-4757-90E9-42E8522FEAC8}" destId="{2C36A2D4-6D9C-40B8-810C-46614E13589E}" srcOrd="1" destOrd="0" parTransId="{C9E78DE5-5FF0-4162-ABEF-D1E61D590B47}" sibTransId="{0B7A95A0-9935-4FC7-B6F3-9719C2357C0C}"/>
    <dgm:cxn modelId="{725E8551-FF20-45BA-988A-9E6E9CC9642D}" type="presOf" srcId="{D75AB8A5-C813-4E63-8F02-AD526A442D5C}" destId="{C14BB901-7060-41D0-BEA5-EA984E129DA4}" srcOrd="0" destOrd="3" presId="urn:microsoft.com/office/officeart/2005/8/layout/target1"/>
    <dgm:cxn modelId="{7BC9B013-DFD6-4C94-A0B3-56E02D51B8A2}" srcId="{E4E6BBA5-46FF-4757-90E9-42E8522FEAC8}" destId="{FC38C95B-F1CF-4772-BC58-EF8A25F63461}" srcOrd="2" destOrd="0" parTransId="{3AC468A5-BEB2-4380-BB48-7BC1105325FA}" sibTransId="{52359377-6E01-48E2-9886-4F52456D9142}"/>
    <dgm:cxn modelId="{987BF096-D26E-4790-BCA4-3B3E256ECFD9}" srcId="{FC2097EE-9C4C-4FA2-A31C-D015D7AE5FFA}" destId="{7C491F2C-3974-4100-862F-DDB17362552A}" srcOrd="2" destOrd="0" parTransId="{749B3B1F-FE95-4520-97D0-C6331D86D049}" sibTransId="{7A4440D3-8926-4BF8-9D97-7F8D13E45052}"/>
    <dgm:cxn modelId="{B7C45E0B-2A4A-4217-A819-ABFC988BF142}" srcId="{7C491F2C-3974-4100-862F-DDB17362552A}" destId="{350279FE-B2F4-42EB-ACFD-58623DCC0E09}" srcOrd="0" destOrd="0" parTransId="{C74A927C-65EC-41BF-87CB-7E39418C1074}" sibTransId="{1C55A7F1-89D2-4859-9149-B321BFEA4C4C}"/>
    <dgm:cxn modelId="{09398DC0-AB64-4471-B977-74D2A5841E04}" type="presOf" srcId="{FC38C95B-F1CF-4772-BC58-EF8A25F63461}" destId="{FE8AB089-8682-4B30-863E-C13F7EE27FEB}" srcOrd="0" destOrd="3" presId="urn:microsoft.com/office/officeart/2005/8/layout/target1"/>
    <dgm:cxn modelId="{612BBC8A-248F-458D-9B31-430EC9FCA865}" srcId="{0E4D42EF-E630-437C-B10D-B1D9B32A1564}" destId="{CA0C70B4-86A4-4648-AF5E-CFCE3938FA54}" srcOrd="4" destOrd="0" parTransId="{74364B4F-46DB-4C0C-8E10-04429C59F255}" sibTransId="{C7CC8FF1-B428-42AD-9310-EC0FEE8666A2}"/>
    <dgm:cxn modelId="{3AC4EFB0-95C3-4A80-BC7C-7A38780FF3C1}" type="presOf" srcId="{704D0B53-EE13-487D-B16A-231E2DE00012}" destId="{C14BB901-7060-41D0-BEA5-EA984E129DA4}" srcOrd="0" destOrd="6" presId="urn:microsoft.com/office/officeart/2005/8/layout/target1"/>
    <dgm:cxn modelId="{C00C5D14-3358-40AC-9B3B-E90156348AA9}" type="presOf" srcId="{CA0C70B4-86A4-4648-AF5E-CFCE3938FA54}" destId="{C14BB901-7060-41D0-BEA5-EA984E129DA4}" srcOrd="0" destOrd="5" presId="urn:microsoft.com/office/officeart/2005/8/layout/target1"/>
    <dgm:cxn modelId="{3DD71987-FE59-445B-98B9-01F35FF43F70}" type="presOf" srcId="{E4E6BBA5-46FF-4757-90E9-42E8522FEAC8}" destId="{FE8AB089-8682-4B30-863E-C13F7EE27FEB}" srcOrd="0" destOrd="0" presId="urn:microsoft.com/office/officeart/2005/8/layout/target1"/>
    <dgm:cxn modelId="{CC3F6F33-99A5-45E6-B259-D9B813806B53}" type="presParOf" srcId="{21DE26DD-FF86-4471-A668-D864B1B49693}" destId="{BABF3647-F197-4C61-875D-2EB4C5AF8B08}" srcOrd="0" destOrd="0" presId="urn:microsoft.com/office/officeart/2005/8/layout/target1"/>
    <dgm:cxn modelId="{DB61C11C-5556-4570-A8C6-F74BE7B9A1CE}" type="presParOf" srcId="{21DE26DD-FF86-4471-A668-D864B1B49693}" destId="{C14BB901-7060-41D0-BEA5-EA984E129DA4}" srcOrd="1" destOrd="0" presId="urn:microsoft.com/office/officeart/2005/8/layout/target1"/>
    <dgm:cxn modelId="{7CAC6819-9E02-45E0-A5FA-39374A2026A5}" type="presParOf" srcId="{21DE26DD-FF86-4471-A668-D864B1B49693}" destId="{633BB94C-761F-4425-999F-D2F368CF0E75}" srcOrd="2" destOrd="0" presId="urn:microsoft.com/office/officeart/2005/8/layout/target1"/>
    <dgm:cxn modelId="{A962B8AA-9B85-418C-A275-6C8534054B12}" type="presParOf" srcId="{21DE26DD-FF86-4471-A668-D864B1B49693}" destId="{CCA7E142-E6F7-4FBF-B6C5-44CF611D2616}" srcOrd="3" destOrd="0" presId="urn:microsoft.com/office/officeart/2005/8/layout/target1"/>
    <dgm:cxn modelId="{D82A5180-E04F-4BD5-A16B-0243BA8109F6}" type="presParOf" srcId="{21DE26DD-FF86-4471-A668-D864B1B49693}" destId="{2D27C8D3-DE9F-4277-BEB7-F2697DD4F96C}" srcOrd="4" destOrd="0" presId="urn:microsoft.com/office/officeart/2005/8/layout/target1"/>
    <dgm:cxn modelId="{49BF39B3-B758-4776-A44E-055850743AF1}" type="presParOf" srcId="{21DE26DD-FF86-4471-A668-D864B1B49693}" destId="{FE8AB089-8682-4B30-863E-C13F7EE27FEB}" srcOrd="5" destOrd="0" presId="urn:microsoft.com/office/officeart/2005/8/layout/target1"/>
    <dgm:cxn modelId="{AE4C608F-9D57-47A9-835D-9EE33430BDFB}" type="presParOf" srcId="{21DE26DD-FF86-4471-A668-D864B1B49693}" destId="{9FFFB2D8-47AD-4B18-96EB-1C555B7D0A56}" srcOrd="6" destOrd="0" presId="urn:microsoft.com/office/officeart/2005/8/layout/target1"/>
    <dgm:cxn modelId="{77D3B603-7A36-462E-B523-26674EDB802A}" type="presParOf" srcId="{21DE26DD-FF86-4471-A668-D864B1B49693}" destId="{2A34A915-6AAC-4D60-BAF5-F42DFE79B641}" srcOrd="7" destOrd="0" presId="urn:microsoft.com/office/officeart/2005/8/layout/target1"/>
    <dgm:cxn modelId="{9212D874-230F-4088-9A69-2B68395C4B74}" type="presParOf" srcId="{21DE26DD-FF86-4471-A668-D864B1B49693}" destId="{5BBDF9B3-78E9-4EE6-836E-4DEE8EB92FE4}" srcOrd="8" destOrd="0" presId="urn:microsoft.com/office/officeart/2005/8/layout/target1"/>
    <dgm:cxn modelId="{7D0369AF-C24E-4562-9586-E3C631508967}" type="presParOf" srcId="{21DE26DD-FF86-4471-A668-D864B1B49693}" destId="{F8465443-9F28-449F-BD58-CC48DED07BBC}" srcOrd="9" destOrd="0" presId="urn:microsoft.com/office/officeart/2005/8/layout/target1"/>
    <dgm:cxn modelId="{C12C6715-BAC2-48BC-99A9-2B9CDEBF57EA}" type="presParOf" srcId="{21DE26DD-FF86-4471-A668-D864B1B49693}" destId="{2B8AAC6A-9CEF-483C-B392-85C50C56F1C1}" srcOrd="10" destOrd="0" presId="urn:microsoft.com/office/officeart/2005/8/layout/target1"/>
    <dgm:cxn modelId="{8640E9BC-2340-44EF-9B50-3ED85B6732FF}" type="presParOf" srcId="{21DE26DD-FF86-4471-A668-D864B1B49693}" destId="{FC8DF313-B31C-4AD6-A32C-00C8BF30C3E7}"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2BC7A9-A864-4A57-9E23-2A1BC1A2A889}"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ru-RU"/>
        </a:p>
      </dgm:t>
    </dgm:pt>
    <dgm:pt modelId="{1F33ABD3-C6FC-4A0F-9E5E-C5AC713CCC6B}">
      <dgm:prSet phldrT="[Текст]"/>
      <dgm:spPr/>
      <dgm:t>
        <a:bodyPr/>
        <a:lstStyle/>
        <a:p>
          <a:r>
            <a:rPr lang="ru-RU" dirty="0" smtClean="0"/>
            <a:t>ДА</a:t>
          </a:r>
          <a:endParaRPr lang="ru-RU" dirty="0"/>
        </a:p>
      </dgm:t>
    </dgm:pt>
    <dgm:pt modelId="{B7B87EB6-80B5-4E55-8E5C-5138A004F7F4}" type="parTrans" cxnId="{26EDBEC1-D8D1-403B-950B-167B6B69409C}">
      <dgm:prSet/>
      <dgm:spPr/>
      <dgm:t>
        <a:bodyPr/>
        <a:lstStyle/>
        <a:p>
          <a:endParaRPr lang="ru-RU"/>
        </a:p>
      </dgm:t>
    </dgm:pt>
    <dgm:pt modelId="{633BAD99-6489-4C28-9190-21DA73D2E038}" type="sibTrans" cxnId="{26EDBEC1-D8D1-403B-950B-167B6B69409C}">
      <dgm:prSet/>
      <dgm:spPr/>
      <dgm:t>
        <a:bodyPr/>
        <a:lstStyle/>
        <a:p>
          <a:endParaRPr lang="ru-RU"/>
        </a:p>
      </dgm:t>
    </dgm:pt>
    <dgm:pt modelId="{C0AB717A-281B-4BC8-8F82-EE380A974C9C}">
      <dgm:prSet phldrT="[Текст]"/>
      <dgm:spPr/>
      <dgm:t>
        <a:bodyPr/>
        <a:lstStyle/>
        <a:p>
          <a:r>
            <a:rPr lang="ru-RU" b="1" dirty="0" smtClean="0"/>
            <a:t>0,8+0,2</a:t>
          </a:r>
          <a:endParaRPr lang="ru-RU" b="1" dirty="0"/>
        </a:p>
      </dgm:t>
    </dgm:pt>
    <dgm:pt modelId="{C5425CEE-7B1A-4937-9050-7C8B3FDE77F9}" type="parTrans" cxnId="{B39E0BA6-4E06-4741-BDBF-CF3F56171B54}">
      <dgm:prSet/>
      <dgm:spPr/>
      <dgm:t>
        <a:bodyPr/>
        <a:lstStyle/>
        <a:p>
          <a:endParaRPr lang="ru-RU"/>
        </a:p>
      </dgm:t>
    </dgm:pt>
    <dgm:pt modelId="{815B1630-4B10-496F-B82E-AC6357F37A49}" type="sibTrans" cxnId="{B39E0BA6-4E06-4741-BDBF-CF3F56171B54}">
      <dgm:prSet/>
      <dgm:spPr/>
      <dgm:t>
        <a:bodyPr/>
        <a:lstStyle/>
        <a:p>
          <a:endParaRPr lang="ru-RU"/>
        </a:p>
      </dgm:t>
    </dgm:pt>
    <dgm:pt modelId="{5AB05C21-3006-498E-908E-F40334D5BE5E}">
      <dgm:prSet phldrT="[Текст]"/>
      <dgm:spPr/>
      <dgm:t>
        <a:bodyPr/>
        <a:lstStyle/>
        <a:p>
          <a:r>
            <a:rPr lang="ru-RU" b="1" dirty="0" smtClean="0"/>
            <a:t>0,4+0,6</a:t>
          </a:r>
          <a:endParaRPr lang="ru-RU" b="1" dirty="0"/>
        </a:p>
      </dgm:t>
    </dgm:pt>
    <dgm:pt modelId="{37CDBBD1-3CB5-4CB3-8EB6-249AB9C39F7C}" type="parTrans" cxnId="{F6E6FB08-4D64-4AE3-AE93-48630CAFE452}">
      <dgm:prSet/>
      <dgm:spPr/>
      <dgm:t>
        <a:bodyPr/>
        <a:lstStyle/>
        <a:p>
          <a:endParaRPr lang="ru-RU"/>
        </a:p>
      </dgm:t>
    </dgm:pt>
    <dgm:pt modelId="{714477ED-E404-4738-913F-C6F329396131}" type="sibTrans" cxnId="{F6E6FB08-4D64-4AE3-AE93-48630CAFE452}">
      <dgm:prSet/>
      <dgm:spPr/>
      <dgm:t>
        <a:bodyPr/>
        <a:lstStyle/>
        <a:p>
          <a:endParaRPr lang="ru-RU"/>
        </a:p>
      </dgm:t>
    </dgm:pt>
    <dgm:pt modelId="{43F63B0B-07E2-4E03-8E80-BF48E97DA376}">
      <dgm:prSet phldrT="[Текст]"/>
      <dgm:spPr/>
      <dgm:t>
        <a:bodyPr/>
        <a:lstStyle/>
        <a:p>
          <a:r>
            <a:rPr lang="ru-RU" dirty="0" smtClean="0"/>
            <a:t>НЕТ</a:t>
          </a:r>
          <a:endParaRPr lang="ru-RU" dirty="0"/>
        </a:p>
      </dgm:t>
    </dgm:pt>
    <dgm:pt modelId="{7413E506-7F1F-4B19-AFFE-89C886231BFE}" type="parTrans" cxnId="{D38170D1-70CB-4385-A3AB-A7DEC1BFE61B}">
      <dgm:prSet/>
      <dgm:spPr/>
      <dgm:t>
        <a:bodyPr/>
        <a:lstStyle/>
        <a:p>
          <a:endParaRPr lang="ru-RU"/>
        </a:p>
      </dgm:t>
    </dgm:pt>
    <dgm:pt modelId="{F80AE51B-E58A-4217-B83C-8B6F74DD312E}" type="sibTrans" cxnId="{D38170D1-70CB-4385-A3AB-A7DEC1BFE61B}">
      <dgm:prSet/>
      <dgm:spPr/>
      <dgm:t>
        <a:bodyPr/>
        <a:lstStyle/>
        <a:p>
          <a:endParaRPr lang="ru-RU"/>
        </a:p>
      </dgm:t>
    </dgm:pt>
    <dgm:pt modelId="{895602C5-4332-4C9B-A9A6-504B4B759197}">
      <dgm:prSet phldrT="[Текст]"/>
      <dgm:spPr/>
      <dgm:t>
        <a:bodyPr/>
        <a:lstStyle/>
        <a:p>
          <a:r>
            <a:rPr lang="ru-RU" b="1" dirty="0" smtClean="0"/>
            <a:t>0,9+0,1</a:t>
          </a:r>
          <a:endParaRPr lang="ru-RU" b="1" dirty="0"/>
        </a:p>
      </dgm:t>
    </dgm:pt>
    <dgm:pt modelId="{BD8220DD-6B2C-44AF-B63A-2921CB6F8313}" type="parTrans" cxnId="{C37CDD61-B458-4531-9A3E-E4EBD9812C5E}">
      <dgm:prSet/>
      <dgm:spPr/>
      <dgm:t>
        <a:bodyPr/>
        <a:lstStyle/>
        <a:p>
          <a:endParaRPr lang="ru-RU"/>
        </a:p>
      </dgm:t>
    </dgm:pt>
    <dgm:pt modelId="{30DC85D6-EE7F-446E-A516-9D14289EFB3F}" type="sibTrans" cxnId="{C37CDD61-B458-4531-9A3E-E4EBD9812C5E}">
      <dgm:prSet/>
      <dgm:spPr/>
      <dgm:t>
        <a:bodyPr/>
        <a:lstStyle/>
        <a:p>
          <a:endParaRPr lang="ru-RU"/>
        </a:p>
      </dgm:t>
    </dgm:pt>
    <dgm:pt modelId="{131FDEDE-B102-49E4-9A14-27706FE24137}">
      <dgm:prSet phldrT="[Текст]"/>
      <dgm:spPr/>
      <dgm:t>
        <a:bodyPr/>
        <a:lstStyle/>
        <a:p>
          <a:r>
            <a:rPr lang="ru-RU" b="1" dirty="0" smtClean="0"/>
            <a:t>0,95+0,05</a:t>
          </a:r>
          <a:endParaRPr lang="ru-RU" b="1" dirty="0"/>
        </a:p>
      </dgm:t>
    </dgm:pt>
    <dgm:pt modelId="{B331C920-D3C3-4DA8-AFD6-F9AE1512CCE5}" type="parTrans" cxnId="{E1417792-8CF2-4D6C-A8CD-94311A08FE88}">
      <dgm:prSet/>
      <dgm:spPr/>
      <dgm:t>
        <a:bodyPr/>
        <a:lstStyle/>
        <a:p>
          <a:endParaRPr lang="ru-RU"/>
        </a:p>
      </dgm:t>
    </dgm:pt>
    <dgm:pt modelId="{CA1A82CF-50CE-41E4-A124-F2781E57A48F}" type="sibTrans" cxnId="{E1417792-8CF2-4D6C-A8CD-94311A08FE88}">
      <dgm:prSet/>
      <dgm:spPr/>
      <dgm:t>
        <a:bodyPr/>
        <a:lstStyle/>
        <a:p>
          <a:endParaRPr lang="ru-RU"/>
        </a:p>
      </dgm:t>
    </dgm:pt>
    <dgm:pt modelId="{FC663FA9-E812-4040-92D8-E7E618F47DB0}" type="pres">
      <dgm:prSet presAssocID="{352BC7A9-A864-4A57-9E23-2A1BC1A2A889}" presName="list" presStyleCnt="0">
        <dgm:presLayoutVars>
          <dgm:dir/>
          <dgm:animLvl val="lvl"/>
        </dgm:presLayoutVars>
      </dgm:prSet>
      <dgm:spPr/>
      <dgm:t>
        <a:bodyPr/>
        <a:lstStyle/>
        <a:p>
          <a:endParaRPr lang="ru-RU"/>
        </a:p>
      </dgm:t>
    </dgm:pt>
    <dgm:pt modelId="{44CA5496-0204-4F71-A032-FF9058FAA216}" type="pres">
      <dgm:prSet presAssocID="{1F33ABD3-C6FC-4A0F-9E5E-C5AC713CCC6B}" presName="posSpace" presStyleCnt="0"/>
      <dgm:spPr/>
    </dgm:pt>
    <dgm:pt modelId="{F91F9998-A5F9-4633-9F4D-4EAF81C83F01}" type="pres">
      <dgm:prSet presAssocID="{1F33ABD3-C6FC-4A0F-9E5E-C5AC713CCC6B}" presName="vertFlow" presStyleCnt="0"/>
      <dgm:spPr/>
    </dgm:pt>
    <dgm:pt modelId="{995DDD33-FD18-4EC1-9226-6A32C1D5E8AA}" type="pres">
      <dgm:prSet presAssocID="{1F33ABD3-C6FC-4A0F-9E5E-C5AC713CCC6B}" presName="topSpace" presStyleCnt="0"/>
      <dgm:spPr/>
    </dgm:pt>
    <dgm:pt modelId="{4FFB0334-878D-4447-AA1C-72F9C9B9957D}" type="pres">
      <dgm:prSet presAssocID="{1F33ABD3-C6FC-4A0F-9E5E-C5AC713CCC6B}" presName="firstComp" presStyleCnt="0"/>
      <dgm:spPr/>
    </dgm:pt>
    <dgm:pt modelId="{62A4EB33-892A-4581-879D-B6B35C5985B0}" type="pres">
      <dgm:prSet presAssocID="{1F33ABD3-C6FC-4A0F-9E5E-C5AC713CCC6B}" presName="firstChild" presStyleLbl="bgAccFollowNode1" presStyleIdx="0" presStyleCnt="4"/>
      <dgm:spPr/>
      <dgm:t>
        <a:bodyPr/>
        <a:lstStyle/>
        <a:p>
          <a:endParaRPr lang="ru-RU"/>
        </a:p>
      </dgm:t>
    </dgm:pt>
    <dgm:pt modelId="{6892021F-A6FD-472B-8484-63D1347D7A76}" type="pres">
      <dgm:prSet presAssocID="{1F33ABD3-C6FC-4A0F-9E5E-C5AC713CCC6B}" presName="firstChildTx" presStyleLbl="bgAccFollowNode1" presStyleIdx="0" presStyleCnt="4">
        <dgm:presLayoutVars>
          <dgm:bulletEnabled val="1"/>
        </dgm:presLayoutVars>
      </dgm:prSet>
      <dgm:spPr/>
      <dgm:t>
        <a:bodyPr/>
        <a:lstStyle/>
        <a:p>
          <a:endParaRPr lang="ru-RU"/>
        </a:p>
      </dgm:t>
    </dgm:pt>
    <dgm:pt modelId="{64FE7B36-A262-459E-8F57-037EDD768457}" type="pres">
      <dgm:prSet presAssocID="{5AB05C21-3006-498E-908E-F40334D5BE5E}" presName="comp" presStyleCnt="0"/>
      <dgm:spPr/>
    </dgm:pt>
    <dgm:pt modelId="{914E1CC7-AE80-4D20-837F-2D7BD52A5D3D}" type="pres">
      <dgm:prSet presAssocID="{5AB05C21-3006-498E-908E-F40334D5BE5E}" presName="child" presStyleLbl="bgAccFollowNode1" presStyleIdx="1" presStyleCnt="4"/>
      <dgm:spPr/>
      <dgm:t>
        <a:bodyPr/>
        <a:lstStyle/>
        <a:p>
          <a:endParaRPr lang="ru-RU"/>
        </a:p>
      </dgm:t>
    </dgm:pt>
    <dgm:pt modelId="{E8A26A03-9A90-48BF-B390-66F2ACD23635}" type="pres">
      <dgm:prSet presAssocID="{5AB05C21-3006-498E-908E-F40334D5BE5E}" presName="childTx" presStyleLbl="bgAccFollowNode1" presStyleIdx="1" presStyleCnt="4">
        <dgm:presLayoutVars>
          <dgm:bulletEnabled val="1"/>
        </dgm:presLayoutVars>
      </dgm:prSet>
      <dgm:spPr/>
      <dgm:t>
        <a:bodyPr/>
        <a:lstStyle/>
        <a:p>
          <a:endParaRPr lang="ru-RU"/>
        </a:p>
      </dgm:t>
    </dgm:pt>
    <dgm:pt modelId="{E2AC51CA-7D2A-4692-BBF4-59CD5AE0A034}" type="pres">
      <dgm:prSet presAssocID="{1F33ABD3-C6FC-4A0F-9E5E-C5AC713CCC6B}" presName="negSpace" presStyleCnt="0"/>
      <dgm:spPr/>
    </dgm:pt>
    <dgm:pt modelId="{D6267D6D-613C-4BA4-A43D-1E6CF89FFB36}" type="pres">
      <dgm:prSet presAssocID="{1F33ABD3-C6FC-4A0F-9E5E-C5AC713CCC6B}" presName="circle" presStyleLbl="node1" presStyleIdx="0" presStyleCnt="2"/>
      <dgm:spPr/>
      <dgm:t>
        <a:bodyPr/>
        <a:lstStyle/>
        <a:p>
          <a:endParaRPr lang="ru-RU"/>
        </a:p>
      </dgm:t>
    </dgm:pt>
    <dgm:pt modelId="{C3934483-8ECE-4190-A3BA-8944ABF55763}" type="pres">
      <dgm:prSet presAssocID="{633BAD99-6489-4C28-9190-21DA73D2E038}" presName="transSpace" presStyleCnt="0"/>
      <dgm:spPr/>
    </dgm:pt>
    <dgm:pt modelId="{825FAF7A-F813-4220-B42E-B6AA6BAD3942}" type="pres">
      <dgm:prSet presAssocID="{43F63B0B-07E2-4E03-8E80-BF48E97DA376}" presName="posSpace" presStyleCnt="0"/>
      <dgm:spPr/>
    </dgm:pt>
    <dgm:pt modelId="{7DA70A97-7322-44A6-B8D8-B029BA261942}" type="pres">
      <dgm:prSet presAssocID="{43F63B0B-07E2-4E03-8E80-BF48E97DA376}" presName="vertFlow" presStyleCnt="0"/>
      <dgm:spPr/>
    </dgm:pt>
    <dgm:pt modelId="{472182BA-6EBA-4A06-897F-6445A791C7A7}" type="pres">
      <dgm:prSet presAssocID="{43F63B0B-07E2-4E03-8E80-BF48E97DA376}" presName="topSpace" presStyleCnt="0"/>
      <dgm:spPr/>
    </dgm:pt>
    <dgm:pt modelId="{505059D2-4AD5-427B-8A39-C8EA2A23D2D8}" type="pres">
      <dgm:prSet presAssocID="{43F63B0B-07E2-4E03-8E80-BF48E97DA376}" presName="firstComp" presStyleCnt="0"/>
      <dgm:spPr/>
    </dgm:pt>
    <dgm:pt modelId="{382DE6F8-4164-4FEF-9F68-98539962867D}" type="pres">
      <dgm:prSet presAssocID="{43F63B0B-07E2-4E03-8E80-BF48E97DA376}" presName="firstChild" presStyleLbl="bgAccFollowNode1" presStyleIdx="2" presStyleCnt="4"/>
      <dgm:spPr/>
      <dgm:t>
        <a:bodyPr/>
        <a:lstStyle/>
        <a:p>
          <a:endParaRPr lang="ru-RU"/>
        </a:p>
      </dgm:t>
    </dgm:pt>
    <dgm:pt modelId="{6D6A27ED-A669-4303-8A50-554C4ECC8F7E}" type="pres">
      <dgm:prSet presAssocID="{43F63B0B-07E2-4E03-8E80-BF48E97DA376}" presName="firstChildTx" presStyleLbl="bgAccFollowNode1" presStyleIdx="2" presStyleCnt="4">
        <dgm:presLayoutVars>
          <dgm:bulletEnabled val="1"/>
        </dgm:presLayoutVars>
      </dgm:prSet>
      <dgm:spPr/>
      <dgm:t>
        <a:bodyPr/>
        <a:lstStyle/>
        <a:p>
          <a:endParaRPr lang="ru-RU"/>
        </a:p>
      </dgm:t>
    </dgm:pt>
    <dgm:pt modelId="{BF873AB6-7403-4ED7-8521-BB9955085FDE}" type="pres">
      <dgm:prSet presAssocID="{131FDEDE-B102-49E4-9A14-27706FE24137}" presName="comp" presStyleCnt="0"/>
      <dgm:spPr/>
    </dgm:pt>
    <dgm:pt modelId="{3F5D8316-3075-47FA-BFF3-D0F6188455AA}" type="pres">
      <dgm:prSet presAssocID="{131FDEDE-B102-49E4-9A14-27706FE24137}" presName="child" presStyleLbl="bgAccFollowNode1" presStyleIdx="3" presStyleCnt="4"/>
      <dgm:spPr/>
      <dgm:t>
        <a:bodyPr/>
        <a:lstStyle/>
        <a:p>
          <a:endParaRPr lang="ru-RU"/>
        </a:p>
      </dgm:t>
    </dgm:pt>
    <dgm:pt modelId="{489D9E23-48AB-484C-8C0D-65C973958569}" type="pres">
      <dgm:prSet presAssocID="{131FDEDE-B102-49E4-9A14-27706FE24137}" presName="childTx" presStyleLbl="bgAccFollowNode1" presStyleIdx="3" presStyleCnt="4">
        <dgm:presLayoutVars>
          <dgm:bulletEnabled val="1"/>
        </dgm:presLayoutVars>
      </dgm:prSet>
      <dgm:spPr/>
      <dgm:t>
        <a:bodyPr/>
        <a:lstStyle/>
        <a:p>
          <a:endParaRPr lang="ru-RU"/>
        </a:p>
      </dgm:t>
    </dgm:pt>
    <dgm:pt modelId="{3858F85C-6BEB-4870-A758-6B0F7B3DEBA9}" type="pres">
      <dgm:prSet presAssocID="{43F63B0B-07E2-4E03-8E80-BF48E97DA376}" presName="negSpace" presStyleCnt="0"/>
      <dgm:spPr/>
    </dgm:pt>
    <dgm:pt modelId="{4F283873-7358-4240-BA18-39C3E2FF8E95}" type="pres">
      <dgm:prSet presAssocID="{43F63B0B-07E2-4E03-8E80-BF48E97DA376}" presName="circle" presStyleLbl="node1" presStyleIdx="1" presStyleCnt="2"/>
      <dgm:spPr/>
      <dgm:t>
        <a:bodyPr/>
        <a:lstStyle/>
        <a:p>
          <a:endParaRPr lang="ru-RU"/>
        </a:p>
      </dgm:t>
    </dgm:pt>
  </dgm:ptLst>
  <dgm:cxnLst>
    <dgm:cxn modelId="{E1417792-8CF2-4D6C-A8CD-94311A08FE88}" srcId="{43F63B0B-07E2-4E03-8E80-BF48E97DA376}" destId="{131FDEDE-B102-49E4-9A14-27706FE24137}" srcOrd="1" destOrd="0" parTransId="{B331C920-D3C3-4DA8-AFD6-F9AE1512CCE5}" sibTransId="{CA1A82CF-50CE-41E4-A124-F2781E57A48F}"/>
    <dgm:cxn modelId="{F6E6FB08-4D64-4AE3-AE93-48630CAFE452}" srcId="{1F33ABD3-C6FC-4A0F-9E5E-C5AC713CCC6B}" destId="{5AB05C21-3006-498E-908E-F40334D5BE5E}" srcOrd="1" destOrd="0" parTransId="{37CDBBD1-3CB5-4CB3-8EB6-249AB9C39F7C}" sibTransId="{714477ED-E404-4738-913F-C6F329396131}"/>
    <dgm:cxn modelId="{9DC7807A-A2DC-4E0F-B1C4-F85423FAB9A4}" type="presOf" srcId="{5AB05C21-3006-498E-908E-F40334D5BE5E}" destId="{914E1CC7-AE80-4D20-837F-2D7BD52A5D3D}" srcOrd="0" destOrd="0" presId="urn:microsoft.com/office/officeart/2005/8/layout/hList9"/>
    <dgm:cxn modelId="{EDE3E7FF-FA94-4A89-95CC-C9CCC81475CA}" type="presOf" srcId="{C0AB717A-281B-4BC8-8F82-EE380A974C9C}" destId="{6892021F-A6FD-472B-8484-63D1347D7A76}" srcOrd="1" destOrd="0" presId="urn:microsoft.com/office/officeart/2005/8/layout/hList9"/>
    <dgm:cxn modelId="{6020FC24-4502-412A-8F88-1CD2E1E6C7D4}" type="presOf" srcId="{1F33ABD3-C6FC-4A0F-9E5E-C5AC713CCC6B}" destId="{D6267D6D-613C-4BA4-A43D-1E6CF89FFB36}" srcOrd="0" destOrd="0" presId="urn:microsoft.com/office/officeart/2005/8/layout/hList9"/>
    <dgm:cxn modelId="{C37CDD61-B458-4531-9A3E-E4EBD9812C5E}" srcId="{43F63B0B-07E2-4E03-8E80-BF48E97DA376}" destId="{895602C5-4332-4C9B-A9A6-504B4B759197}" srcOrd="0" destOrd="0" parTransId="{BD8220DD-6B2C-44AF-B63A-2921CB6F8313}" sibTransId="{30DC85D6-EE7F-446E-A516-9D14289EFB3F}"/>
    <dgm:cxn modelId="{55C327F8-4F6A-452D-AE79-34089B3EE60A}" type="presOf" srcId="{131FDEDE-B102-49E4-9A14-27706FE24137}" destId="{489D9E23-48AB-484C-8C0D-65C973958569}" srcOrd="1" destOrd="0" presId="urn:microsoft.com/office/officeart/2005/8/layout/hList9"/>
    <dgm:cxn modelId="{C7CE5180-6EC1-4A14-B11D-069411552654}" type="presOf" srcId="{C0AB717A-281B-4BC8-8F82-EE380A974C9C}" destId="{62A4EB33-892A-4581-879D-B6B35C5985B0}" srcOrd="0" destOrd="0" presId="urn:microsoft.com/office/officeart/2005/8/layout/hList9"/>
    <dgm:cxn modelId="{7CD705F5-6EE6-4FF2-B449-0351351E89B9}" type="presOf" srcId="{5AB05C21-3006-498E-908E-F40334D5BE5E}" destId="{E8A26A03-9A90-48BF-B390-66F2ACD23635}" srcOrd="1" destOrd="0" presId="urn:microsoft.com/office/officeart/2005/8/layout/hList9"/>
    <dgm:cxn modelId="{D38170D1-70CB-4385-A3AB-A7DEC1BFE61B}" srcId="{352BC7A9-A864-4A57-9E23-2A1BC1A2A889}" destId="{43F63B0B-07E2-4E03-8E80-BF48E97DA376}" srcOrd="1" destOrd="0" parTransId="{7413E506-7F1F-4B19-AFFE-89C886231BFE}" sibTransId="{F80AE51B-E58A-4217-B83C-8B6F74DD312E}"/>
    <dgm:cxn modelId="{7AB87265-872B-47F1-852D-7E5822E6F3B8}" type="presOf" srcId="{352BC7A9-A864-4A57-9E23-2A1BC1A2A889}" destId="{FC663FA9-E812-4040-92D8-E7E618F47DB0}" srcOrd="0" destOrd="0" presId="urn:microsoft.com/office/officeart/2005/8/layout/hList9"/>
    <dgm:cxn modelId="{7D671DF3-69D3-4B9E-9FAA-F81D539F5449}" type="presOf" srcId="{895602C5-4332-4C9B-A9A6-504B4B759197}" destId="{382DE6F8-4164-4FEF-9F68-98539962867D}" srcOrd="0" destOrd="0" presId="urn:microsoft.com/office/officeart/2005/8/layout/hList9"/>
    <dgm:cxn modelId="{26EDBEC1-D8D1-403B-950B-167B6B69409C}" srcId="{352BC7A9-A864-4A57-9E23-2A1BC1A2A889}" destId="{1F33ABD3-C6FC-4A0F-9E5E-C5AC713CCC6B}" srcOrd="0" destOrd="0" parTransId="{B7B87EB6-80B5-4E55-8E5C-5138A004F7F4}" sibTransId="{633BAD99-6489-4C28-9190-21DA73D2E038}"/>
    <dgm:cxn modelId="{3C83584B-465B-4F80-999A-40150ED4AFDA}" type="presOf" srcId="{131FDEDE-B102-49E4-9A14-27706FE24137}" destId="{3F5D8316-3075-47FA-BFF3-D0F6188455AA}" srcOrd="0" destOrd="0" presId="urn:microsoft.com/office/officeart/2005/8/layout/hList9"/>
    <dgm:cxn modelId="{A09507AA-91F9-4AFB-8615-3BD7DD49F2FD}" type="presOf" srcId="{43F63B0B-07E2-4E03-8E80-BF48E97DA376}" destId="{4F283873-7358-4240-BA18-39C3E2FF8E95}" srcOrd="0" destOrd="0" presId="urn:microsoft.com/office/officeart/2005/8/layout/hList9"/>
    <dgm:cxn modelId="{B39E0BA6-4E06-4741-BDBF-CF3F56171B54}" srcId="{1F33ABD3-C6FC-4A0F-9E5E-C5AC713CCC6B}" destId="{C0AB717A-281B-4BC8-8F82-EE380A974C9C}" srcOrd="0" destOrd="0" parTransId="{C5425CEE-7B1A-4937-9050-7C8B3FDE77F9}" sibTransId="{815B1630-4B10-496F-B82E-AC6357F37A49}"/>
    <dgm:cxn modelId="{A76D9F08-E7FB-4464-B07A-96937D992C80}" type="presOf" srcId="{895602C5-4332-4C9B-A9A6-504B4B759197}" destId="{6D6A27ED-A669-4303-8A50-554C4ECC8F7E}" srcOrd="1" destOrd="0" presId="urn:microsoft.com/office/officeart/2005/8/layout/hList9"/>
    <dgm:cxn modelId="{926B06E5-BF0A-410D-BEE3-4F9244105583}" type="presParOf" srcId="{FC663FA9-E812-4040-92D8-E7E618F47DB0}" destId="{44CA5496-0204-4F71-A032-FF9058FAA216}" srcOrd="0" destOrd="0" presId="urn:microsoft.com/office/officeart/2005/8/layout/hList9"/>
    <dgm:cxn modelId="{2FE1AC83-2965-4010-A315-B20A808AFD3B}" type="presParOf" srcId="{FC663FA9-E812-4040-92D8-E7E618F47DB0}" destId="{F91F9998-A5F9-4633-9F4D-4EAF81C83F01}" srcOrd="1" destOrd="0" presId="urn:microsoft.com/office/officeart/2005/8/layout/hList9"/>
    <dgm:cxn modelId="{41938981-92C1-49E4-90A9-2A231FF23D23}" type="presParOf" srcId="{F91F9998-A5F9-4633-9F4D-4EAF81C83F01}" destId="{995DDD33-FD18-4EC1-9226-6A32C1D5E8AA}" srcOrd="0" destOrd="0" presId="urn:microsoft.com/office/officeart/2005/8/layout/hList9"/>
    <dgm:cxn modelId="{20C1C98D-933F-4683-BD13-F206C666871E}" type="presParOf" srcId="{F91F9998-A5F9-4633-9F4D-4EAF81C83F01}" destId="{4FFB0334-878D-4447-AA1C-72F9C9B9957D}" srcOrd="1" destOrd="0" presId="urn:microsoft.com/office/officeart/2005/8/layout/hList9"/>
    <dgm:cxn modelId="{3E4BA329-B219-4B88-A792-06E6FA123989}" type="presParOf" srcId="{4FFB0334-878D-4447-AA1C-72F9C9B9957D}" destId="{62A4EB33-892A-4581-879D-B6B35C5985B0}" srcOrd="0" destOrd="0" presId="urn:microsoft.com/office/officeart/2005/8/layout/hList9"/>
    <dgm:cxn modelId="{B20E839F-65CE-4D7F-8E8B-53A65D724CF2}" type="presParOf" srcId="{4FFB0334-878D-4447-AA1C-72F9C9B9957D}" destId="{6892021F-A6FD-472B-8484-63D1347D7A76}" srcOrd="1" destOrd="0" presId="urn:microsoft.com/office/officeart/2005/8/layout/hList9"/>
    <dgm:cxn modelId="{19AF26AA-49C4-46A6-8B2E-7F1CB1AADA18}" type="presParOf" srcId="{F91F9998-A5F9-4633-9F4D-4EAF81C83F01}" destId="{64FE7B36-A262-459E-8F57-037EDD768457}" srcOrd="2" destOrd="0" presId="urn:microsoft.com/office/officeart/2005/8/layout/hList9"/>
    <dgm:cxn modelId="{9FC81182-FD11-442E-8F2C-1D7FFA9AE473}" type="presParOf" srcId="{64FE7B36-A262-459E-8F57-037EDD768457}" destId="{914E1CC7-AE80-4D20-837F-2D7BD52A5D3D}" srcOrd="0" destOrd="0" presId="urn:microsoft.com/office/officeart/2005/8/layout/hList9"/>
    <dgm:cxn modelId="{F2B197B3-E092-427E-8F95-6E851D28D908}" type="presParOf" srcId="{64FE7B36-A262-459E-8F57-037EDD768457}" destId="{E8A26A03-9A90-48BF-B390-66F2ACD23635}" srcOrd="1" destOrd="0" presId="urn:microsoft.com/office/officeart/2005/8/layout/hList9"/>
    <dgm:cxn modelId="{6BDF8063-B045-4D32-9587-2B4F099B7ABF}" type="presParOf" srcId="{FC663FA9-E812-4040-92D8-E7E618F47DB0}" destId="{E2AC51CA-7D2A-4692-BBF4-59CD5AE0A034}" srcOrd="2" destOrd="0" presId="urn:microsoft.com/office/officeart/2005/8/layout/hList9"/>
    <dgm:cxn modelId="{317F565B-2A45-45DE-B2F7-1D350CA3FA8D}" type="presParOf" srcId="{FC663FA9-E812-4040-92D8-E7E618F47DB0}" destId="{D6267D6D-613C-4BA4-A43D-1E6CF89FFB36}" srcOrd="3" destOrd="0" presId="urn:microsoft.com/office/officeart/2005/8/layout/hList9"/>
    <dgm:cxn modelId="{5B217A39-7697-4FA4-943D-323DB9615C8C}" type="presParOf" srcId="{FC663FA9-E812-4040-92D8-E7E618F47DB0}" destId="{C3934483-8ECE-4190-A3BA-8944ABF55763}" srcOrd="4" destOrd="0" presId="urn:microsoft.com/office/officeart/2005/8/layout/hList9"/>
    <dgm:cxn modelId="{968301C6-85FD-4280-B8CF-50C9E849796F}" type="presParOf" srcId="{FC663FA9-E812-4040-92D8-E7E618F47DB0}" destId="{825FAF7A-F813-4220-B42E-B6AA6BAD3942}" srcOrd="5" destOrd="0" presId="urn:microsoft.com/office/officeart/2005/8/layout/hList9"/>
    <dgm:cxn modelId="{4C352FF8-BF6C-48E7-9F96-352E5C2F2451}" type="presParOf" srcId="{FC663FA9-E812-4040-92D8-E7E618F47DB0}" destId="{7DA70A97-7322-44A6-B8D8-B029BA261942}" srcOrd="6" destOrd="0" presId="urn:microsoft.com/office/officeart/2005/8/layout/hList9"/>
    <dgm:cxn modelId="{5680E145-96AC-4081-B998-CE579F8EA7FE}" type="presParOf" srcId="{7DA70A97-7322-44A6-B8D8-B029BA261942}" destId="{472182BA-6EBA-4A06-897F-6445A791C7A7}" srcOrd="0" destOrd="0" presId="urn:microsoft.com/office/officeart/2005/8/layout/hList9"/>
    <dgm:cxn modelId="{574D58EC-E24A-4706-B7B6-3021CB713417}" type="presParOf" srcId="{7DA70A97-7322-44A6-B8D8-B029BA261942}" destId="{505059D2-4AD5-427B-8A39-C8EA2A23D2D8}" srcOrd="1" destOrd="0" presId="urn:microsoft.com/office/officeart/2005/8/layout/hList9"/>
    <dgm:cxn modelId="{79417438-F8E7-466B-910A-4CDCAA6CC8C6}" type="presParOf" srcId="{505059D2-4AD5-427B-8A39-C8EA2A23D2D8}" destId="{382DE6F8-4164-4FEF-9F68-98539962867D}" srcOrd="0" destOrd="0" presId="urn:microsoft.com/office/officeart/2005/8/layout/hList9"/>
    <dgm:cxn modelId="{80A07EA3-B657-47ED-94CC-A5EC8685A28B}" type="presParOf" srcId="{505059D2-4AD5-427B-8A39-C8EA2A23D2D8}" destId="{6D6A27ED-A669-4303-8A50-554C4ECC8F7E}" srcOrd="1" destOrd="0" presId="urn:microsoft.com/office/officeart/2005/8/layout/hList9"/>
    <dgm:cxn modelId="{5BE4B459-82BE-4FB5-B8D8-C6D2C92DC470}" type="presParOf" srcId="{7DA70A97-7322-44A6-B8D8-B029BA261942}" destId="{BF873AB6-7403-4ED7-8521-BB9955085FDE}" srcOrd="2" destOrd="0" presId="urn:microsoft.com/office/officeart/2005/8/layout/hList9"/>
    <dgm:cxn modelId="{70D35AFA-E6D7-4E34-A882-6B686A7C816B}" type="presParOf" srcId="{BF873AB6-7403-4ED7-8521-BB9955085FDE}" destId="{3F5D8316-3075-47FA-BFF3-D0F6188455AA}" srcOrd="0" destOrd="0" presId="urn:microsoft.com/office/officeart/2005/8/layout/hList9"/>
    <dgm:cxn modelId="{3A027662-E98D-420A-9D0D-6C6387F892CB}" type="presParOf" srcId="{BF873AB6-7403-4ED7-8521-BB9955085FDE}" destId="{489D9E23-48AB-484C-8C0D-65C973958569}" srcOrd="1" destOrd="0" presId="urn:microsoft.com/office/officeart/2005/8/layout/hList9"/>
    <dgm:cxn modelId="{AE8A556C-45D0-4457-A7DA-73AE7A19FDD7}" type="presParOf" srcId="{FC663FA9-E812-4040-92D8-E7E618F47DB0}" destId="{3858F85C-6BEB-4870-A758-6B0F7B3DEBA9}" srcOrd="7" destOrd="0" presId="urn:microsoft.com/office/officeart/2005/8/layout/hList9"/>
    <dgm:cxn modelId="{C649E0D3-3FE1-46DB-8F60-A34FAC61C26A}" type="presParOf" srcId="{FC663FA9-E812-4040-92D8-E7E618F47DB0}" destId="{4F283873-7358-4240-BA18-39C3E2FF8E9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CC383-FF0A-41EB-B411-20FF5EAA479E}" type="doc">
      <dgm:prSet loTypeId="urn:microsoft.com/office/officeart/2005/8/layout/hierarchy4" loCatId="list" qsTypeId="urn:microsoft.com/office/officeart/2005/8/quickstyle/simple3" qsCatId="simple" csTypeId="urn:microsoft.com/office/officeart/2005/8/colors/colorful5" csCatId="colorful" phldr="1"/>
      <dgm:spPr/>
      <dgm:t>
        <a:bodyPr/>
        <a:lstStyle/>
        <a:p>
          <a:endParaRPr lang="ru-RU"/>
        </a:p>
      </dgm:t>
    </dgm:pt>
    <dgm:pt modelId="{DBFA683F-7104-4F89-B6EB-3334ECB1723C}">
      <dgm:prSet phldrT="[Текст]"/>
      <dgm:spPr/>
      <dgm:t>
        <a:bodyPr/>
        <a:lstStyle/>
        <a:p>
          <a:r>
            <a:rPr lang="ru-RU" dirty="0" smtClean="0"/>
            <a:t>Факультет</a:t>
          </a:r>
          <a:endParaRPr lang="ru-RU" dirty="0"/>
        </a:p>
      </dgm:t>
    </dgm:pt>
    <dgm:pt modelId="{93349066-364E-499B-A626-9DAA5AF8CFF0}" type="parTrans" cxnId="{C1448E63-B4FB-4512-82C1-1F0E1B070C4C}">
      <dgm:prSet/>
      <dgm:spPr/>
      <dgm:t>
        <a:bodyPr/>
        <a:lstStyle/>
        <a:p>
          <a:endParaRPr lang="ru-RU"/>
        </a:p>
      </dgm:t>
    </dgm:pt>
    <dgm:pt modelId="{0B66E0C4-C74F-4DCA-AD9C-9AD1DE9E3632}" type="sibTrans" cxnId="{C1448E63-B4FB-4512-82C1-1F0E1B070C4C}">
      <dgm:prSet/>
      <dgm:spPr/>
      <dgm:t>
        <a:bodyPr/>
        <a:lstStyle/>
        <a:p>
          <a:endParaRPr lang="ru-RU"/>
        </a:p>
      </dgm:t>
    </dgm:pt>
    <dgm:pt modelId="{E80F2C80-5C84-408F-9466-9926C4D72A44}">
      <dgm:prSet phldrT="[Текст]" custT="1"/>
      <dgm:spPr/>
      <dgm:t>
        <a:bodyPr/>
        <a:lstStyle/>
        <a:p>
          <a:r>
            <a:rPr lang="ru-RU" sz="1600" dirty="0" smtClean="0"/>
            <a:t>Департамент</a:t>
          </a:r>
          <a:endParaRPr lang="ru-RU" sz="1600" dirty="0"/>
        </a:p>
      </dgm:t>
    </dgm:pt>
    <dgm:pt modelId="{525FB9CF-2069-402E-BD27-311E0F48270F}" type="parTrans" cxnId="{B75C9D0F-D85F-406C-A9FB-56C95D4A8A8D}">
      <dgm:prSet/>
      <dgm:spPr/>
      <dgm:t>
        <a:bodyPr/>
        <a:lstStyle/>
        <a:p>
          <a:endParaRPr lang="ru-RU"/>
        </a:p>
      </dgm:t>
    </dgm:pt>
    <dgm:pt modelId="{412AEF8A-EA3A-4F7A-B1AC-94A1773B3194}" type="sibTrans" cxnId="{B75C9D0F-D85F-406C-A9FB-56C95D4A8A8D}">
      <dgm:prSet/>
      <dgm:spPr/>
      <dgm:t>
        <a:bodyPr/>
        <a:lstStyle/>
        <a:p>
          <a:endParaRPr lang="ru-RU"/>
        </a:p>
      </dgm:t>
    </dgm:pt>
    <dgm:pt modelId="{D3CBAE2F-9B54-40F3-9B41-FE571331323F}">
      <dgm:prSet phldrT="[Текст]"/>
      <dgm:spPr/>
      <dgm:t>
        <a:bodyPr/>
        <a:lstStyle/>
        <a:p>
          <a:r>
            <a:rPr lang="ru-RU" dirty="0" smtClean="0"/>
            <a:t>преподаватели</a:t>
          </a:r>
          <a:endParaRPr lang="ru-RU" dirty="0"/>
        </a:p>
      </dgm:t>
    </dgm:pt>
    <dgm:pt modelId="{3F6FC81C-1069-4F79-857C-470AF8903141}" type="parTrans" cxnId="{9333CA56-9398-4323-A59C-84A69972553D}">
      <dgm:prSet/>
      <dgm:spPr/>
      <dgm:t>
        <a:bodyPr/>
        <a:lstStyle/>
        <a:p>
          <a:endParaRPr lang="ru-RU"/>
        </a:p>
      </dgm:t>
    </dgm:pt>
    <dgm:pt modelId="{08B7905D-6606-4733-8337-2C53D3A68AC5}" type="sibTrans" cxnId="{9333CA56-9398-4323-A59C-84A69972553D}">
      <dgm:prSet/>
      <dgm:spPr/>
      <dgm:t>
        <a:bodyPr/>
        <a:lstStyle/>
        <a:p>
          <a:endParaRPr lang="ru-RU"/>
        </a:p>
      </dgm:t>
    </dgm:pt>
    <dgm:pt modelId="{34887914-14BB-44F7-853D-6B2FE91F2F3E}">
      <dgm:prSet phldrT="[Текст]" custT="1"/>
      <dgm:spPr>
        <a:solidFill>
          <a:schemeClr val="accent6">
            <a:lumMod val="60000"/>
            <a:lumOff val="40000"/>
          </a:schemeClr>
        </a:solidFill>
        <a:ln>
          <a:solidFill>
            <a:schemeClr val="accent6">
              <a:lumMod val="60000"/>
              <a:lumOff val="40000"/>
            </a:schemeClr>
          </a:solidFill>
        </a:ln>
      </dgm:spPr>
      <dgm:t>
        <a:bodyPr/>
        <a:lstStyle/>
        <a:p>
          <a:r>
            <a:rPr lang="ru-RU" sz="1800" dirty="0" smtClean="0"/>
            <a:t>Студенты</a:t>
          </a:r>
          <a:endParaRPr lang="ru-RU" sz="1800" dirty="0"/>
        </a:p>
      </dgm:t>
    </dgm:pt>
    <dgm:pt modelId="{6F5BD499-B25B-485C-9B79-8621DD22A657}" type="parTrans" cxnId="{2B024943-AF70-49E8-B64E-508D1A22163B}">
      <dgm:prSet/>
      <dgm:spPr/>
      <dgm:t>
        <a:bodyPr/>
        <a:lstStyle/>
        <a:p>
          <a:endParaRPr lang="ru-RU"/>
        </a:p>
      </dgm:t>
    </dgm:pt>
    <dgm:pt modelId="{CDB9BEC8-B12E-413A-AE62-7A984B250D9F}" type="sibTrans" cxnId="{2B024943-AF70-49E8-B64E-508D1A22163B}">
      <dgm:prSet/>
      <dgm:spPr/>
      <dgm:t>
        <a:bodyPr/>
        <a:lstStyle/>
        <a:p>
          <a:endParaRPr lang="ru-RU"/>
        </a:p>
      </dgm:t>
    </dgm:pt>
    <dgm:pt modelId="{FB00BA1F-32DE-4FE2-83D0-B9549BCAB4C7}">
      <dgm:prSet custT="1"/>
      <dgm:spPr/>
      <dgm:t>
        <a:bodyPr/>
        <a:lstStyle/>
        <a:p>
          <a:r>
            <a:rPr lang="ru-RU" sz="1600" dirty="0" smtClean="0"/>
            <a:t>Образовательная программа</a:t>
          </a:r>
          <a:endParaRPr lang="ru-RU" sz="1600" dirty="0"/>
        </a:p>
      </dgm:t>
    </dgm:pt>
    <dgm:pt modelId="{534ABFCF-6456-4239-AA7B-6C98BC559069}" type="parTrans" cxnId="{5BE33234-3E94-4BE6-90EC-7460E0F9D96B}">
      <dgm:prSet/>
      <dgm:spPr/>
      <dgm:t>
        <a:bodyPr/>
        <a:lstStyle/>
        <a:p>
          <a:endParaRPr lang="ru-RU"/>
        </a:p>
      </dgm:t>
    </dgm:pt>
    <dgm:pt modelId="{9B8BEA2A-B08B-4D6E-A5A4-FFA4C7C2AF65}" type="sibTrans" cxnId="{5BE33234-3E94-4BE6-90EC-7460E0F9D96B}">
      <dgm:prSet/>
      <dgm:spPr/>
      <dgm:t>
        <a:bodyPr/>
        <a:lstStyle/>
        <a:p>
          <a:endParaRPr lang="ru-RU"/>
        </a:p>
      </dgm:t>
    </dgm:pt>
    <dgm:pt modelId="{B5CE888D-E790-46EE-8FEB-9FCB596E479B}">
      <dgm:prSet custT="1"/>
      <dgm:spPr/>
      <dgm:t>
        <a:bodyPr/>
        <a:lstStyle/>
        <a:p>
          <a:r>
            <a:rPr lang="ru-RU" sz="1600" dirty="0" smtClean="0"/>
            <a:t>Образовательная программа</a:t>
          </a:r>
          <a:endParaRPr lang="ru-RU" sz="1600" dirty="0"/>
        </a:p>
      </dgm:t>
    </dgm:pt>
    <dgm:pt modelId="{6DA33C43-58CA-4A7D-9B58-DE81CF5E7BC1}" type="parTrans" cxnId="{46304330-F74F-4252-A7B6-4C4C3C936FF8}">
      <dgm:prSet/>
      <dgm:spPr/>
      <dgm:t>
        <a:bodyPr/>
        <a:lstStyle/>
        <a:p>
          <a:endParaRPr lang="ru-RU"/>
        </a:p>
      </dgm:t>
    </dgm:pt>
    <dgm:pt modelId="{AFB8D241-0C3C-4707-B03D-4D8ACACF0C7E}" type="sibTrans" cxnId="{46304330-F74F-4252-A7B6-4C4C3C936FF8}">
      <dgm:prSet/>
      <dgm:spPr/>
      <dgm:t>
        <a:bodyPr/>
        <a:lstStyle/>
        <a:p>
          <a:endParaRPr lang="ru-RU"/>
        </a:p>
      </dgm:t>
    </dgm:pt>
    <dgm:pt modelId="{0F6D5142-43BF-44F9-889D-D4D312590CFD}">
      <dgm:prSet custT="1"/>
      <dgm:spPr/>
      <dgm:t>
        <a:bodyPr/>
        <a:lstStyle/>
        <a:p>
          <a:r>
            <a:rPr lang="ru-RU" sz="1800" dirty="0" smtClean="0"/>
            <a:t>Студенты</a:t>
          </a:r>
          <a:endParaRPr lang="ru-RU" sz="1800" dirty="0"/>
        </a:p>
      </dgm:t>
    </dgm:pt>
    <dgm:pt modelId="{6EE6A072-CF31-4F46-93E9-1368E79694AB}" type="parTrans" cxnId="{3C3D0A7F-2163-4E36-B805-8DB1D953564A}">
      <dgm:prSet/>
      <dgm:spPr/>
      <dgm:t>
        <a:bodyPr/>
        <a:lstStyle/>
        <a:p>
          <a:endParaRPr lang="ru-RU"/>
        </a:p>
      </dgm:t>
    </dgm:pt>
    <dgm:pt modelId="{F63E4250-F65C-4B90-B11E-AC492225F78D}" type="sibTrans" cxnId="{3C3D0A7F-2163-4E36-B805-8DB1D953564A}">
      <dgm:prSet/>
      <dgm:spPr/>
      <dgm:t>
        <a:bodyPr/>
        <a:lstStyle/>
        <a:p>
          <a:endParaRPr lang="ru-RU"/>
        </a:p>
      </dgm:t>
    </dgm:pt>
    <dgm:pt modelId="{A757156D-B622-4B87-91CB-E6ED4822264B}">
      <dgm:prSet custT="1"/>
      <dgm:spPr/>
      <dgm:t>
        <a:bodyPr/>
        <a:lstStyle/>
        <a:p>
          <a:r>
            <a:rPr lang="ru-RU" sz="1600" dirty="0" smtClean="0"/>
            <a:t>Департамент</a:t>
          </a:r>
          <a:endParaRPr lang="ru-RU" sz="1600" dirty="0"/>
        </a:p>
      </dgm:t>
    </dgm:pt>
    <dgm:pt modelId="{DF03629C-8AAE-4374-8274-79B82FC74BDD}" type="parTrans" cxnId="{78477105-39A2-4692-8503-2B19BFA91385}">
      <dgm:prSet/>
      <dgm:spPr/>
      <dgm:t>
        <a:bodyPr/>
        <a:lstStyle/>
        <a:p>
          <a:endParaRPr lang="ru-RU"/>
        </a:p>
      </dgm:t>
    </dgm:pt>
    <dgm:pt modelId="{AB9CEF1D-ACAE-4A25-8171-84780DECA822}" type="sibTrans" cxnId="{78477105-39A2-4692-8503-2B19BFA91385}">
      <dgm:prSet/>
      <dgm:spPr/>
      <dgm:t>
        <a:bodyPr/>
        <a:lstStyle/>
        <a:p>
          <a:endParaRPr lang="ru-RU"/>
        </a:p>
      </dgm:t>
    </dgm:pt>
    <dgm:pt modelId="{04880A13-289D-4191-AC10-4CC0B5C405A0}">
      <dgm:prSet/>
      <dgm:spPr/>
      <dgm:t>
        <a:bodyPr/>
        <a:lstStyle/>
        <a:p>
          <a:r>
            <a:rPr lang="ru-RU" dirty="0" smtClean="0"/>
            <a:t>преподаватели</a:t>
          </a:r>
          <a:endParaRPr lang="ru-RU" dirty="0"/>
        </a:p>
      </dgm:t>
    </dgm:pt>
    <dgm:pt modelId="{B2FD3FA2-9DDC-4017-89FF-2D7C6BFF3E53}" type="parTrans" cxnId="{80136A53-910A-414D-841A-663078BF343A}">
      <dgm:prSet/>
      <dgm:spPr/>
      <dgm:t>
        <a:bodyPr/>
        <a:lstStyle/>
        <a:p>
          <a:endParaRPr lang="ru-RU"/>
        </a:p>
      </dgm:t>
    </dgm:pt>
    <dgm:pt modelId="{88514BB5-9BDE-4200-94FD-6820674F492D}" type="sibTrans" cxnId="{80136A53-910A-414D-841A-663078BF343A}">
      <dgm:prSet/>
      <dgm:spPr/>
      <dgm:t>
        <a:bodyPr/>
        <a:lstStyle/>
        <a:p>
          <a:endParaRPr lang="ru-RU"/>
        </a:p>
      </dgm:t>
    </dgm:pt>
    <dgm:pt modelId="{5DDEFD74-E741-4094-ACDC-B95738FCC38D}" type="pres">
      <dgm:prSet presAssocID="{2E6CC383-FF0A-41EB-B411-20FF5EAA479E}" presName="Name0" presStyleCnt="0">
        <dgm:presLayoutVars>
          <dgm:chPref val="1"/>
          <dgm:dir/>
          <dgm:animOne val="branch"/>
          <dgm:animLvl val="lvl"/>
          <dgm:resizeHandles/>
        </dgm:presLayoutVars>
      </dgm:prSet>
      <dgm:spPr/>
      <dgm:t>
        <a:bodyPr/>
        <a:lstStyle/>
        <a:p>
          <a:endParaRPr lang="ru-RU"/>
        </a:p>
      </dgm:t>
    </dgm:pt>
    <dgm:pt modelId="{71EC59F4-D8B7-483A-8F00-4166E7E8B668}" type="pres">
      <dgm:prSet presAssocID="{DBFA683F-7104-4F89-B6EB-3334ECB1723C}" presName="vertOne" presStyleCnt="0"/>
      <dgm:spPr/>
    </dgm:pt>
    <dgm:pt modelId="{4C01304A-7B52-4714-919D-803987F155C9}" type="pres">
      <dgm:prSet presAssocID="{DBFA683F-7104-4F89-B6EB-3334ECB1723C}" presName="txOne" presStyleLbl="node0" presStyleIdx="0" presStyleCnt="1">
        <dgm:presLayoutVars>
          <dgm:chPref val="3"/>
        </dgm:presLayoutVars>
      </dgm:prSet>
      <dgm:spPr/>
      <dgm:t>
        <a:bodyPr/>
        <a:lstStyle/>
        <a:p>
          <a:endParaRPr lang="ru-RU"/>
        </a:p>
      </dgm:t>
    </dgm:pt>
    <dgm:pt modelId="{996CD7B6-4FE3-4D55-9077-86E73CA2A8EE}" type="pres">
      <dgm:prSet presAssocID="{DBFA683F-7104-4F89-B6EB-3334ECB1723C}" presName="parTransOne" presStyleCnt="0"/>
      <dgm:spPr/>
    </dgm:pt>
    <dgm:pt modelId="{0426D581-6165-41C5-9F42-9BFA2E45B3EE}" type="pres">
      <dgm:prSet presAssocID="{DBFA683F-7104-4F89-B6EB-3334ECB1723C}" presName="horzOne" presStyleCnt="0"/>
      <dgm:spPr/>
    </dgm:pt>
    <dgm:pt modelId="{8EFCFAF2-4271-4939-84D3-D2BA528E0EDC}" type="pres">
      <dgm:prSet presAssocID="{E80F2C80-5C84-408F-9466-9926C4D72A44}" presName="vertTwo" presStyleCnt="0"/>
      <dgm:spPr/>
    </dgm:pt>
    <dgm:pt modelId="{7066FC05-96CA-43F8-B958-3BD1AD5A8D0B}" type="pres">
      <dgm:prSet presAssocID="{E80F2C80-5C84-408F-9466-9926C4D72A44}" presName="txTwo" presStyleLbl="node2" presStyleIdx="0" presStyleCnt="5">
        <dgm:presLayoutVars>
          <dgm:chPref val="3"/>
        </dgm:presLayoutVars>
      </dgm:prSet>
      <dgm:spPr/>
      <dgm:t>
        <a:bodyPr/>
        <a:lstStyle/>
        <a:p>
          <a:endParaRPr lang="ru-RU"/>
        </a:p>
      </dgm:t>
    </dgm:pt>
    <dgm:pt modelId="{20082E4F-DEF2-42AE-8585-5BC806F6962E}" type="pres">
      <dgm:prSet presAssocID="{E80F2C80-5C84-408F-9466-9926C4D72A44}" presName="parTransTwo" presStyleCnt="0"/>
      <dgm:spPr/>
    </dgm:pt>
    <dgm:pt modelId="{84838B4C-6347-43A4-9C5F-02194E39B284}" type="pres">
      <dgm:prSet presAssocID="{E80F2C80-5C84-408F-9466-9926C4D72A44}" presName="horzTwo" presStyleCnt="0"/>
      <dgm:spPr/>
    </dgm:pt>
    <dgm:pt modelId="{5B4274E0-07CE-4C72-B557-B0F26BDD2BB1}" type="pres">
      <dgm:prSet presAssocID="{D3CBAE2F-9B54-40F3-9B41-FE571331323F}" presName="vertThree" presStyleCnt="0"/>
      <dgm:spPr/>
    </dgm:pt>
    <dgm:pt modelId="{C71E7A6A-DEBA-457D-ABCB-A034F23A84B5}" type="pres">
      <dgm:prSet presAssocID="{D3CBAE2F-9B54-40F3-9B41-FE571331323F}" presName="txThree" presStyleLbl="node3" presStyleIdx="0" presStyleCnt="3">
        <dgm:presLayoutVars>
          <dgm:chPref val="3"/>
        </dgm:presLayoutVars>
      </dgm:prSet>
      <dgm:spPr/>
      <dgm:t>
        <a:bodyPr/>
        <a:lstStyle/>
        <a:p>
          <a:endParaRPr lang="ru-RU"/>
        </a:p>
      </dgm:t>
    </dgm:pt>
    <dgm:pt modelId="{4EA35A9A-A7AD-4C32-87F9-77C086A3C35E}" type="pres">
      <dgm:prSet presAssocID="{D3CBAE2F-9B54-40F3-9B41-FE571331323F}" presName="horzThree" presStyleCnt="0"/>
      <dgm:spPr/>
    </dgm:pt>
    <dgm:pt modelId="{7D622A57-1ECC-4020-9E4B-3FB0D0D7BB33}" type="pres">
      <dgm:prSet presAssocID="{412AEF8A-EA3A-4F7A-B1AC-94A1773B3194}" presName="sibSpaceTwo" presStyleCnt="0"/>
      <dgm:spPr/>
    </dgm:pt>
    <dgm:pt modelId="{5AE6CC4A-387A-493B-9654-90ADDEA8ED38}" type="pres">
      <dgm:prSet presAssocID="{A757156D-B622-4B87-91CB-E6ED4822264B}" presName="vertTwo" presStyleCnt="0"/>
      <dgm:spPr/>
    </dgm:pt>
    <dgm:pt modelId="{6D226764-206D-4275-BDE3-608ACB7560B2}" type="pres">
      <dgm:prSet presAssocID="{A757156D-B622-4B87-91CB-E6ED4822264B}" presName="txTwo" presStyleLbl="node2" presStyleIdx="1" presStyleCnt="5" custLinFactNeighborX="4132" custLinFactNeighborY="-172">
        <dgm:presLayoutVars>
          <dgm:chPref val="3"/>
        </dgm:presLayoutVars>
      </dgm:prSet>
      <dgm:spPr/>
      <dgm:t>
        <a:bodyPr/>
        <a:lstStyle/>
        <a:p>
          <a:endParaRPr lang="ru-RU"/>
        </a:p>
      </dgm:t>
    </dgm:pt>
    <dgm:pt modelId="{DB023267-81EA-45C2-8ACA-38DFDCF86149}" type="pres">
      <dgm:prSet presAssocID="{A757156D-B622-4B87-91CB-E6ED4822264B}" presName="parTransTwo" presStyleCnt="0"/>
      <dgm:spPr/>
    </dgm:pt>
    <dgm:pt modelId="{1D14ACF7-774D-490B-A8CA-6770CB1C6011}" type="pres">
      <dgm:prSet presAssocID="{A757156D-B622-4B87-91CB-E6ED4822264B}" presName="horzTwo" presStyleCnt="0"/>
      <dgm:spPr/>
    </dgm:pt>
    <dgm:pt modelId="{5E714AAC-DB5C-40B6-B71A-A25CC1FF13CD}" type="pres">
      <dgm:prSet presAssocID="{04880A13-289D-4191-AC10-4CC0B5C405A0}" presName="vertThree" presStyleCnt="0"/>
      <dgm:spPr/>
    </dgm:pt>
    <dgm:pt modelId="{63DA5AD6-2A19-4F80-9994-D06BF026642C}" type="pres">
      <dgm:prSet presAssocID="{04880A13-289D-4191-AC10-4CC0B5C405A0}" presName="txThree" presStyleLbl="node3" presStyleIdx="1" presStyleCnt="3">
        <dgm:presLayoutVars>
          <dgm:chPref val="3"/>
        </dgm:presLayoutVars>
      </dgm:prSet>
      <dgm:spPr/>
      <dgm:t>
        <a:bodyPr/>
        <a:lstStyle/>
        <a:p>
          <a:endParaRPr lang="ru-RU"/>
        </a:p>
      </dgm:t>
    </dgm:pt>
    <dgm:pt modelId="{669DDE44-BB13-420C-A4A9-22CC14EF14C7}" type="pres">
      <dgm:prSet presAssocID="{04880A13-289D-4191-AC10-4CC0B5C405A0}" presName="horzThree" presStyleCnt="0"/>
      <dgm:spPr/>
    </dgm:pt>
    <dgm:pt modelId="{1BA169A1-3B1F-47E7-B6C5-68E135584C9D}" type="pres">
      <dgm:prSet presAssocID="{AB9CEF1D-ACAE-4A25-8171-84780DECA822}" presName="sibSpaceTwo" presStyleCnt="0"/>
      <dgm:spPr/>
    </dgm:pt>
    <dgm:pt modelId="{84B7619B-C3BD-4F38-B5CC-4EF4F05799B5}" type="pres">
      <dgm:prSet presAssocID="{FB00BA1F-32DE-4FE2-83D0-B9549BCAB4C7}" presName="vertTwo" presStyleCnt="0"/>
      <dgm:spPr/>
    </dgm:pt>
    <dgm:pt modelId="{2AC59C87-B53D-45A1-B905-33D3CD93BFA0}" type="pres">
      <dgm:prSet presAssocID="{FB00BA1F-32DE-4FE2-83D0-B9549BCAB4C7}" presName="txTwo" presStyleLbl="node2" presStyleIdx="2" presStyleCnt="5" custScaleX="128585" custLinFactNeighborX="79876" custLinFactNeighborY="-3329">
        <dgm:presLayoutVars>
          <dgm:chPref val="3"/>
        </dgm:presLayoutVars>
      </dgm:prSet>
      <dgm:spPr/>
      <dgm:t>
        <a:bodyPr/>
        <a:lstStyle/>
        <a:p>
          <a:endParaRPr lang="ru-RU"/>
        </a:p>
      </dgm:t>
    </dgm:pt>
    <dgm:pt modelId="{F91675AC-9A3B-4EE6-9AEC-16D4D1B6BB9E}" type="pres">
      <dgm:prSet presAssocID="{FB00BA1F-32DE-4FE2-83D0-B9549BCAB4C7}" presName="horzTwo" presStyleCnt="0"/>
      <dgm:spPr/>
    </dgm:pt>
    <dgm:pt modelId="{5574C279-BCC6-4768-AEE6-A6093BFBAB79}" type="pres">
      <dgm:prSet presAssocID="{9B8BEA2A-B08B-4D6E-A5A4-FFA4C7C2AF65}" presName="sibSpaceTwo" presStyleCnt="0"/>
      <dgm:spPr/>
    </dgm:pt>
    <dgm:pt modelId="{F9AB98EF-79BD-4CAA-AD79-7C014971BE55}" type="pres">
      <dgm:prSet presAssocID="{0F6D5142-43BF-44F9-889D-D4D312590CFD}" presName="vertTwo" presStyleCnt="0"/>
      <dgm:spPr/>
    </dgm:pt>
    <dgm:pt modelId="{2F8845B8-048F-4825-9DCA-DE9A2758210C}" type="pres">
      <dgm:prSet presAssocID="{0F6D5142-43BF-44F9-889D-D4D312590CFD}" presName="txTwo" presStyleLbl="node2" presStyleIdx="3" presStyleCnt="5" custLinFactY="7042" custLinFactNeighborX="-28524" custLinFactNeighborY="100000">
        <dgm:presLayoutVars>
          <dgm:chPref val="3"/>
        </dgm:presLayoutVars>
      </dgm:prSet>
      <dgm:spPr/>
      <dgm:t>
        <a:bodyPr/>
        <a:lstStyle/>
        <a:p>
          <a:endParaRPr lang="ru-RU"/>
        </a:p>
      </dgm:t>
    </dgm:pt>
    <dgm:pt modelId="{8E41FCD6-7F06-4FB9-878C-CC3CE3B809DA}" type="pres">
      <dgm:prSet presAssocID="{0F6D5142-43BF-44F9-889D-D4D312590CFD}" presName="horzTwo" presStyleCnt="0"/>
      <dgm:spPr/>
    </dgm:pt>
    <dgm:pt modelId="{6F2887CC-B5C4-4704-A5DE-A413A1FEA855}" type="pres">
      <dgm:prSet presAssocID="{F63E4250-F65C-4B90-B11E-AC492225F78D}" presName="sibSpaceTwo" presStyleCnt="0"/>
      <dgm:spPr/>
    </dgm:pt>
    <dgm:pt modelId="{A6111222-9E68-48FE-9BF9-36039DBA820C}" type="pres">
      <dgm:prSet presAssocID="{B5CE888D-E790-46EE-8FEB-9FCB596E479B}" presName="vertTwo" presStyleCnt="0"/>
      <dgm:spPr/>
    </dgm:pt>
    <dgm:pt modelId="{02785BBA-919E-4E18-BEC4-0685CFF1E906}" type="pres">
      <dgm:prSet presAssocID="{B5CE888D-E790-46EE-8FEB-9FCB596E479B}" presName="txTwo" presStyleLbl="node2" presStyleIdx="4" presStyleCnt="5" custScaleX="117226" custLinFactNeighborX="-28335" custLinFactNeighborY="-24937">
        <dgm:presLayoutVars>
          <dgm:chPref val="3"/>
        </dgm:presLayoutVars>
      </dgm:prSet>
      <dgm:spPr/>
      <dgm:t>
        <a:bodyPr/>
        <a:lstStyle/>
        <a:p>
          <a:endParaRPr lang="ru-RU"/>
        </a:p>
      </dgm:t>
    </dgm:pt>
    <dgm:pt modelId="{2754E49A-8AEB-48E9-BFA9-EC526020DA12}" type="pres">
      <dgm:prSet presAssocID="{B5CE888D-E790-46EE-8FEB-9FCB596E479B}" presName="parTransTwo" presStyleCnt="0"/>
      <dgm:spPr/>
    </dgm:pt>
    <dgm:pt modelId="{123FB379-1BE9-4EA3-996A-B09F21E3C790}" type="pres">
      <dgm:prSet presAssocID="{B5CE888D-E790-46EE-8FEB-9FCB596E479B}" presName="horzTwo" presStyleCnt="0"/>
      <dgm:spPr/>
    </dgm:pt>
    <dgm:pt modelId="{CD1FA8CF-3946-4A76-9CDB-D9A26C470DE2}" type="pres">
      <dgm:prSet presAssocID="{34887914-14BB-44F7-853D-6B2FE91F2F3E}" presName="vertThree" presStyleCnt="0"/>
      <dgm:spPr/>
    </dgm:pt>
    <dgm:pt modelId="{93BBECFD-58F4-4497-8D27-03D3A7F860F5}" type="pres">
      <dgm:prSet presAssocID="{34887914-14BB-44F7-853D-6B2FE91F2F3E}" presName="txThree" presStyleLbl="node3" presStyleIdx="2" presStyleCnt="3" custScaleX="110648" custLinFactNeighborX="-30107" custLinFactNeighborY="-3888">
        <dgm:presLayoutVars>
          <dgm:chPref val="3"/>
        </dgm:presLayoutVars>
      </dgm:prSet>
      <dgm:spPr/>
      <dgm:t>
        <a:bodyPr/>
        <a:lstStyle/>
        <a:p>
          <a:endParaRPr lang="ru-RU"/>
        </a:p>
      </dgm:t>
    </dgm:pt>
    <dgm:pt modelId="{88527AD1-3A2F-4214-BFA7-4E719F05FE7D}" type="pres">
      <dgm:prSet presAssocID="{34887914-14BB-44F7-853D-6B2FE91F2F3E}" presName="horzThree" presStyleCnt="0"/>
      <dgm:spPr/>
    </dgm:pt>
  </dgm:ptLst>
  <dgm:cxnLst>
    <dgm:cxn modelId="{753D16FF-44DB-4632-8BB3-5DC22ED7E90F}" type="presOf" srcId="{D3CBAE2F-9B54-40F3-9B41-FE571331323F}" destId="{C71E7A6A-DEBA-457D-ABCB-A034F23A84B5}" srcOrd="0" destOrd="0" presId="urn:microsoft.com/office/officeart/2005/8/layout/hierarchy4"/>
    <dgm:cxn modelId="{A920EB62-CD02-4E6A-8EE5-2F55B5C28A3A}" type="presOf" srcId="{04880A13-289D-4191-AC10-4CC0B5C405A0}" destId="{63DA5AD6-2A19-4F80-9994-D06BF026642C}" srcOrd="0" destOrd="0" presId="urn:microsoft.com/office/officeart/2005/8/layout/hierarchy4"/>
    <dgm:cxn modelId="{ED7202FE-F34D-4DEF-BC59-E40E14F45142}" type="presOf" srcId="{FB00BA1F-32DE-4FE2-83D0-B9549BCAB4C7}" destId="{2AC59C87-B53D-45A1-B905-33D3CD93BFA0}" srcOrd="0" destOrd="0" presId="urn:microsoft.com/office/officeart/2005/8/layout/hierarchy4"/>
    <dgm:cxn modelId="{19DE2DA3-2702-4B28-8E6B-352B65C39D8D}" type="presOf" srcId="{34887914-14BB-44F7-853D-6B2FE91F2F3E}" destId="{93BBECFD-58F4-4497-8D27-03D3A7F860F5}" srcOrd="0" destOrd="0" presId="urn:microsoft.com/office/officeart/2005/8/layout/hierarchy4"/>
    <dgm:cxn modelId="{2B024943-AF70-49E8-B64E-508D1A22163B}" srcId="{B5CE888D-E790-46EE-8FEB-9FCB596E479B}" destId="{34887914-14BB-44F7-853D-6B2FE91F2F3E}" srcOrd="0" destOrd="0" parTransId="{6F5BD499-B25B-485C-9B79-8621DD22A657}" sibTransId="{CDB9BEC8-B12E-413A-AE62-7A984B250D9F}"/>
    <dgm:cxn modelId="{9FDB0014-9D9E-44D4-AC4F-11967621BFD0}" type="presOf" srcId="{B5CE888D-E790-46EE-8FEB-9FCB596E479B}" destId="{02785BBA-919E-4E18-BEC4-0685CFF1E906}" srcOrd="0" destOrd="0" presId="urn:microsoft.com/office/officeart/2005/8/layout/hierarchy4"/>
    <dgm:cxn modelId="{3C3D0A7F-2163-4E36-B805-8DB1D953564A}" srcId="{DBFA683F-7104-4F89-B6EB-3334ECB1723C}" destId="{0F6D5142-43BF-44F9-889D-D4D312590CFD}" srcOrd="3" destOrd="0" parTransId="{6EE6A072-CF31-4F46-93E9-1368E79694AB}" sibTransId="{F63E4250-F65C-4B90-B11E-AC492225F78D}"/>
    <dgm:cxn modelId="{46304330-F74F-4252-A7B6-4C4C3C936FF8}" srcId="{DBFA683F-7104-4F89-B6EB-3334ECB1723C}" destId="{B5CE888D-E790-46EE-8FEB-9FCB596E479B}" srcOrd="4" destOrd="0" parTransId="{6DA33C43-58CA-4A7D-9B58-DE81CF5E7BC1}" sibTransId="{AFB8D241-0C3C-4707-B03D-4D8ACACF0C7E}"/>
    <dgm:cxn modelId="{261BA2E2-F9D7-4527-8839-4E5D82481D30}" type="presOf" srcId="{E80F2C80-5C84-408F-9466-9926C4D72A44}" destId="{7066FC05-96CA-43F8-B958-3BD1AD5A8D0B}" srcOrd="0" destOrd="0" presId="urn:microsoft.com/office/officeart/2005/8/layout/hierarchy4"/>
    <dgm:cxn modelId="{78477105-39A2-4692-8503-2B19BFA91385}" srcId="{DBFA683F-7104-4F89-B6EB-3334ECB1723C}" destId="{A757156D-B622-4B87-91CB-E6ED4822264B}" srcOrd="1" destOrd="0" parTransId="{DF03629C-8AAE-4374-8274-79B82FC74BDD}" sibTransId="{AB9CEF1D-ACAE-4A25-8171-84780DECA822}"/>
    <dgm:cxn modelId="{94C9BF24-BFBE-40BE-AC17-A8BB559A6C84}" type="presOf" srcId="{0F6D5142-43BF-44F9-889D-D4D312590CFD}" destId="{2F8845B8-048F-4825-9DCA-DE9A2758210C}" srcOrd="0" destOrd="0" presId="urn:microsoft.com/office/officeart/2005/8/layout/hierarchy4"/>
    <dgm:cxn modelId="{8EEA5F10-7DC3-43A6-90F2-ABE8A9591A09}" type="presOf" srcId="{A757156D-B622-4B87-91CB-E6ED4822264B}" destId="{6D226764-206D-4275-BDE3-608ACB7560B2}" srcOrd="0" destOrd="0" presId="urn:microsoft.com/office/officeart/2005/8/layout/hierarchy4"/>
    <dgm:cxn modelId="{B75C9D0F-D85F-406C-A9FB-56C95D4A8A8D}" srcId="{DBFA683F-7104-4F89-B6EB-3334ECB1723C}" destId="{E80F2C80-5C84-408F-9466-9926C4D72A44}" srcOrd="0" destOrd="0" parTransId="{525FB9CF-2069-402E-BD27-311E0F48270F}" sibTransId="{412AEF8A-EA3A-4F7A-B1AC-94A1773B3194}"/>
    <dgm:cxn modelId="{80136A53-910A-414D-841A-663078BF343A}" srcId="{A757156D-B622-4B87-91CB-E6ED4822264B}" destId="{04880A13-289D-4191-AC10-4CC0B5C405A0}" srcOrd="0" destOrd="0" parTransId="{B2FD3FA2-9DDC-4017-89FF-2D7C6BFF3E53}" sibTransId="{88514BB5-9BDE-4200-94FD-6820674F492D}"/>
    <dgm:cxn modelId="{704990D3-2275-47D1-A41A-150F5F891120}" type="presOf" srcId="{DBFA683F-7104-4F89-B6EB-3334ECB1723C}" destId="{4C01304A-7B52-4714-919D-803987F155C9}" srcOrd="0" destOrd="0" presId="urn:microsoft.com/office/officeart/2005/8/layout/hierarchy4"/>
    <dgm:cxn modelId="{FADD852E-236B-4AB9-A98F-CD37DC2608FD}" type="presOf" srcId="{2E6CC383-FF0A-41EB-B411-20FF5EAA479E}" destId="{5DDEFD74-E741-4094-ACDC-B95738FCC38D}" srcOrd="0" destOrd="0" presId="urn:microsoft.com/office/officeart/2005/8/layout/hierarchy4"/>
    <dgm:cxn modelId="{9333CA56-9398-4323-A59C-84A69972553D}" srcId="{E80F2C80-5C84-408F-9466-9926C4D72A44}" destId="{D3CBAE2F-9B54-40F3-9B41-FE571331323F}" srcOrd="0" destOrd="0" parTransId="{3F6FC81C-1069-4F79-857C-470AF8903141}" sibTransId="{08B7905D-6606-4733-8337-2C53D3A68AC5}"/>
    <dgm:cxn modelId="{C1448E63-B4FB-4512-82C1-1F0E1B070C4C}" srcId="{2E6CC383-FF0A-41EB-B411-20FF5EAA479E}" destId="{DBFA683F-7104-4F89-B6EB-3334ECB1723C}" srcOrd="0" destOrd="0" parTransId="{93349066-364E-499B-A626-9DAA5AF8CFF0}" sibTransId="{0B66E0C4-C74F-4DCA-AD9C-9AD1DE9E3632}"/>
    <dgm:cxn modelId="{5BE33234-3E94-4BE6-90EC-7460E0F9D96B}" srcId="{DBFA683F-7104-4F89-B6EB-3334ECB1723C}" destId="{FB00BA1F-32DE-4FE2-83D0-B9549BCAB4C7}" srcOrd="2" destOrd="0" parTransId="{534ABFCF-6456-4239-AA7B-6C98BC559069}" sibTransId="{9B8BEA2A-B08B-4D6E-A5A4-FFA4C7C2AF65}"/>
    <dgm:cxn modelId="{3563BE10-3D63-4C16-92E4-D051B22F9BE4}" type="presParOf" srcId="{5DDEFD74-E741-4094-ACDC-B95738FCC38D}" destId="{71EC59F4-D8B7-483A-8F00-4166E7E8B668}" srcOrd="0" destOrd="0" presId="urn:microsoft.com/office/officeart/2005/8/layout/hierarchy4"/>
    <dgm:cxn modelId="{A2D1C6FD-7FCD-4F1B-962D-9A37C2C8C131}" type="presParOf" srcId="{71EC59F4-D8B7-483A-8F00-4166E7E8B668}" destId="{4C01304A-7B52-4714-919D-803987F155C9}" srcOrd="0" destOrd="0" presId="urn:microsoft.com/office/officeart/2005/8/layout/hierarchy4"/>
    <dgm:cxn modelId="{DEA91C29-A4FB-411F-B090-AF08F7B98415}" type="presParOf" srcId="{71EC59F4-D8B7-483A-8F00-4166E7E8B668}" destId="{996CD7B6-4FE3-4D55-9077-86E73CA2A8EE}" srcOrd="1" destOrd="0" presId="urn:microsoft.com/office/officeart/2005/8/layout/hierarchy4"/>
    <dgm:cxn modelId="{F0AFEF88-43BE-4F49-A23D-9A97B44AAA6F}" type="presParOf" srcId="{71EC59F4-D8B7-483A-8F00-4166E7E8B668}" destId="{0426D581-6165-41C5-9F42-9BFA2E45B3EE}" srcOrd="2" destOrd="0" presId="urn:microsoft.com/office/officeart/2005/8/layout/hierarchy4"/>
    <dgm:cxn modelId="{95D87A70-475F-4D23-BC14-C0BACCA02B0D}" type="presParOf" srcId="{0426D581-6165-41C5-9F42-9BFA2E45B3EE}" destId="{8EFCFAF2-4271-4939-84D3-D2BA528E0EDC}" srcOrd="0" destOrd="0" presId="urn:microsoft.com/office/officeart/2005/8/layout/hierarchy4"/>
    <dgm:cxn modelId="{B2B1B552-4873-43BE-9AC6-0504ACD0B78A}" type="presParOf" srcId="{8EFCFAF2-4271-4939-84D3-D2BA528E0EDC}" destId="{7066FC05-96CA-43F8-B958-3BD1AD5A8D0B}" srcOrd="0" destOrd="0" presId="urn:microsoft.com/office/officeart/2005/8/layout/hierarchy4"/>
    <dgm:cxn modelId="{F2AD2821-EFB6-44FF-93E3-030F2A134482}" type="presParOf" srcId="{8EFCFAF2-4271-4939-84D3-D2BA528E0EDC}" destId="{20082E4F-DEF2-42AE-8585-5BC806F6962E}" srcOrd="1" destOrd="0" presId="urn:microsoft.com/office/officeart/2005/8/layout/hierarchy4"/>
    <dgm:cxn modelId="{2FF93DA7-AB3F-466A-96ED-248988552E11}" type="presParOf" srcId="{8EFCFAF2-4271-4939-84D3-D2BA528E0EDC}" destId="{84838B4C-6347-43A4-9C5F-02194E39B284}" srcOrd="2" destOrd="0" presId="urn:microsoft.com/office/officeart/2005/8/layout/hierarchy4"/>
    <dgm:cxn modelId="{79DF89D0-803F-4B84-97A9-AC5C3AA231AA}" type="presParOf" srcId="{84838B4C-6347-43A4-9C5F-02194E39B284}" destId="{5B4274E0-07CE-4C72-B557-B0F26BDD2BB1}" srcOrd="0" destOrd="0" presId="urn:microsoft.com/office/officeart/2005/8/layout/hierarchy4"/>
    <dgm:cxn modelId="{DCDE1B08-49F1-4C12-912F-A22C9E98D2F1}" type="presParOf" srcId="{5B4274E0-07CE-4C72-B557-B0F26BDD2BB1}" destId="{C71E7A6A-DEBA-457D-ABCB-A034F23A84B5}" srcOrd="0" destOrd="0" presId="urn:microsoft.com/office/officeart/2005/8/layout/hierarchy4"/>
    <dgm:cxn modelId="{58C138CD-8815-44FF-A92E-C064206315EF}" type="presParOf" srcId="{5B4274E0-07CE-4C72-B557-B0F26BDD2BB1}" destId="{4EA35A9A-A7AD-4C32-87F9-77C086A3C35E}" srcOrd="1" destOrd="0" presId="urn:microsoft.com/office/officeart/2005/8/layout/hierarchy4"/>
    <dgm:cxn modelId="{142E0B7F-1214-4EB5-B6BA-4FD5F8EE2C63}" type="presParOf" srcId="{0426D581-6165-41C5-9F42-9BFA2E45B3EE}" destId="{7D622A57-1ECC-4020-9E4B-3FB0D0D7BB33}" srcOrd="1" destOrd="0" presId="urn:microsoft.com/office/officeart/2005/8/layout/hierarchy4"/>
    <dgm:cxn modelId="{4BA9790C-F1B4-406D-B9E6-7B04F089CA80}" type="presParOf" srcId="{0426D581-6165-41C5-9F42-9BFA2E45B3EE}" destId="{5AE6CC4A-387A-493B-9654-90ADDEA8ED38}" srcOrd="2" destOrd="0" presId="urn:microsoft.com/office/officeart/2005/8/layout/hierarchy4"/>
    <dgm:cxn modelId="{F86CA5B7-773F-4EAE-8467-449E186204A7}" type="presParOf" srcId="{5AE6CC4A-387A-493B-9654-90ADDEA8ED38}" destId="{6D226764-206D-4275-BDE3-608ACB7560B2}" srcOrd="0" destOrd="0" presId="urn:microsoft.com/office/officeart/2005/8/layout/hierarchy4"/>
    <dgm:cxn modelId="{8C106780-E032-4933-8DED-5A322FA37976}" type="presParOf" srcId="{5AE6CC4A-387A-493B-9654-90ADDEA8ED38}" destId="{DB023267-81EA-45C2-8ACA-38DFDCF86149}" srcOrd="1" destOrd="0" presId="urn:microsoft.com/office/officeart/2005/8/layout/hierarchy4"/>
    <dgm:cxn modelId="{55EF101E-4D64-4755-866E-DEE9DA234429}" type="presParOf" srcId="{5AE6CC4A-387A-493B-9654-90ADDEA8ED38}" destId="{1D14ACF7-774D-490B-A8CA-6770CB1C6011}" srcOrd="2" destOrd="0" presId="urn:microsoft.com/office/officeart/2005/8/layout/hierarchy4"/>
    <dgm:cxn modelId="{22C3E9AF-CEC6-43A5-BA2A-EB48667CCE07}" type="presParOf" srcId="{1D14ACF7-774D-490B-A8CA-6770CB1C6011}" destId="{5E714AAC-DB5C-40B6-B71A-A25CC1FF13CD}" srcOrd="0" destOrd="0" presId="urn:microsoft.com/office/officeart/2005/8/layout/hierarchy4"/>
    <dgm:cxn modelId="{938931D6-0B6C-41C2-A181-703847DE1284}" type="presParOf" srcId="{5E714AAC-DB5C-40B6-B71A-A25CC1FF13CD}" destId="{63DA5AD6-2A19-4F80-9994-D06BF026642C}" srcOrd="0" destOrd="0" presId="urn:microsoft.com/office/officeart/2005/8/layout/hierarchy4"/>
    <dgm:cxn modelId="{DCB106BF-7F58-47DA-8BDB-86F5A6C9F654}" type="presParOf" srcId="{5E714AAC-DB5C-40B6-B71A-A25CC1FF13CD}" destId="{669DDE44-BB13-420C-A4A9-22CC14EF14C7}" srcOrd="1" destOrd="0" presId="urn:microsoft.com/office/officeart/2005/8/layout/hierarchy4"/>
    <dgm:cxn modelId="{1EA5C47C-6678-4AE9-8FA2-BB5470C17E0C}" type="presParOf" srcId="{0426D581-6165-41C5-9F42-9BFA2E45B3EE}" destId="{1BA169A1-3B1F-47E7-B6C5-68E135584C9D}" srcOrd="3" destOrd="0" presId="urn:microsoft.com/office/officeart/2005/8/layout/hierarchy4"/>
    <dgm:cxn modelId="{F03EB82A-73EF-405E-82FA-8D6C2450A1A4}" type="presParOf" srcId="{0426D581-6165-41C5-9F42-9BFA2E45B3EE}" destId="{84B7619B-C3BD-4F38-B5CC-4EF4F05799B5}" srcOrd="4" destOrd="0" presId="urn:microsoft.com/office/officeart/2005/8/layout/hierarchy4"/>
    <dgm:cxn modelId="{A45729C8-D093-41FC-81A3-C8A3947004FA}" type="presParOf" srcId="{84B7619B-C3BD-4F38-B5CC-4EF4F05799B5}" destId="{2AC59C87-B53D-45A1-B905-33D3CD93BFA0}" srcOrd="0" destOrd="0" presId="urn:microsoft.com/office/officeart/2005/8/layout/hierarchy4"/>
    <dgm:cxn modelId="{24DFEC84-221D-4D12-AAA1-176788F1ECE6}" type="presParOf" srcId="{84B7619B-C3BD-4F38-B5CC-4EF4F05799B5}" destId="{F91675AC-9A3B-4EE6-9AEC-16D4D1B6BB9E}" srcOrd="1" destOrd="0" presId="urn:microsoft.com/office/officeart/2005/8/layout/hierarchy4"/>
    <dgm:cxn modelId="{77B506E7-FE86-4036-9F42-8F999C3F6C6F}" type="presParOf" srcId="{0426D581-6165-41C5-9F42-9BFA2E45B3EE}" destId="{5574C279-BCC6-4768-AEE6-A6093BFBAB79}" srcOrd="5" destOrd="0" presId="urn:microsoft.com/office/officeart/2005/8/layout/hierarchy4"/>
    <dgm:cxn modelId="{29322C42-7069-4ABF-824D-B99FEDDE985B}" type="presParOf" srcId="{0426D581-6165-41C5-9F42-9BFA2E45B3EE}" destId="{F9AB98EF-79BD-4CAA-AD79-7C014971BE55}" srcOrd="6" destOrd="0" presId="urn:microsoft.com/office/officeart/2005/8/layout/hierarchy4"/>
    <dgm:cxn modelId="{BA09E1E6-8FF8-419F-80DE-AB23052DD27F}" type="presParOf" srcId="{F9AB98EF-79BD-4CAA-AD79-7C014971BE55}" destId="{2F8845B8-048F-4825-9DCA-DE9A2758210C}" srcOrd="0" destOrd="0" presId="urn:microsoft.com/office/officeart/2005/8/layout/hierarchy4"/>
    <dgm:cxn modelId="{1857B0F1-E88B-4539-82AA-64FACB48F504}" type="presParOf" srcId="{F9AB98EF-79BD-4CAA-AD79-7C014971BE55}" destId="{8E41FCD6-7F06-4FB9-878C-CC3CE3B809DA}" srcOrd="1" destOrd="0" presId="urn:microsoft.com/office/officeart/2005/8/layout/hierarchy4"/>
    <dgm:cxn modelId="{41370AB4-6BD2-45A4-9F3A-254648E6613A}" type="presParOf" srcId="{0426D581-6165-41C5-9F42-9BFA2E45B3EE}" destId="{6F2887CC-B5C4-4704-A5DE-A413A1FEA855}" srcOrd="7" destOrd="0" presId="urn:microsoft.com/office/officeart/2005/8/layout/hierarchy4"/>
    <dgm:cxn modelId="{9D8648FF-1CC4-4D16-9991-42D9CD106BE3}" type="presParOf" srcId="{0426D581-6165-41C5-9F42-9BFA2E45B3EE}" destId="{A6111222-9E68-48FE-9BF9-36039DBA820C}" srcOrd="8" destOrd="0" presId="urn:microsoft.com/office/officeart/2005/8/layout/hierarchy4"/>
    <dgm:cxn modelId="{57B65A84-16A2-482D-813F-C89363FD6FEE}" type="presParOf" srcId="{A6111222-9E68-48FE-9BF9-36039DBA820C}" destId="{02785BBA-919E-4E18-BEC4-0685CFF1E906}" srcOrd="0" destOrd="0" presId="urn:microsoft.com/office/officeart/2005/8/layout/hierarchy4"/>
    <dgm:cxn modelId="{791080D3-F249-4766-B941-11D130A417AD}" type="presParOf" srcId="{A6111222-9E68-48FE-9BF9-36039DBA820C}" destId="{2754E49A-8AEB-48E9-BFA9-EC526020DA12}" srcOrd="1" destOrd="0" presId="urn:microsoft.com/office/officeart/2005/8/layout/hierarchy4"/>
    <dgm:cxn modelId="{80D4546C-6D8C-4CE1-ABA4-40AD624EB765}" type="presParOf" srcId="{A6111222-9E68-48FE-9BF9-36039DBA820C}" destId="{123FB379-1BE9-4EA3-996A-B09F21E3C790}" srcOrd="2" destOrd="0" presId="urn:microsoft.com/office/officeart/2005/8/layout/hierarchy4"/>
    <dgm:cxn modelId="{761A8C0E-D0DE-4EEE-B83F-D77C6A11B413}" type="presParOf" srcId="{123FB379-1BE9-4EA3-996A-B09F21E3C790}" destId="{CD1FA8CF-3946-4A76-9CDB-D9A26C470DE2}" srcOrd="0" destOrd="0" presId="urn:microsoft.com/office/officeart/2005/8/layout/hierarchy4"/>
    <dgm:cxn modelId="{CF4A922B-5DB7-404B-8959-41F76F1F7A52}" type="presParOf" srcId="{CD1FA8CF-3946-4A76-9CDB-D9A26C470DE2}" destId="{93BBECFD-58F4-4497-8D27-03D3A7F860F5}" srcOrd="0" destOrd="0" presId="urn:microsoft.com/office/officeart/2005/8/layout/hierarchy4"/>
    <dgm:cxn modelId="{2931CE52-31D2-4FA8-8D6E-1A0C8C272187}" type="presParOf" srcId="{CD1FA8CF-3946-4A76-9CDB-D9A26C470DE2}" destId="{88527AD1-3A2F-4214-BFA7-4E719F05FE7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64A73B-2619-4CE7-838A-CABB8F736C01}" type="doc">
      <dgm:prSet loTypeId="urn:microsoft.com/office/officeart/2005/8/layout/equation2" loCatId="process" qsTypeId="urn:microsoft.com/office/officeart/2005/8/quickstyle/simple1" qsCatId="simple" csTypeId="urn:microsoft.com/office/officeart/2005/8/colors/colorful1#2" csCatId="colorful" phldr="1"/>
      <dgm:spPr/>
    </dgm:pt>
    <dgm:pt modelId="{A9108CC0-9F1D-4CA4-A0DB-CBD7BABB11A3}">
      <dgm:prSet phldrT="[Текст]" custT="1"/>
      <dgm:spPr/>
      <dgm:t>
        <a:bodyPr/>
        <a:lstStyle/>
        <a:p>
          <a:r>
            <a:rPr lang="ru-RU" sz="1400" dirty="0" smtClean="0"/>
            <a:t>вес экзамена небольшой (20%)</a:t>
          </a:r>
          <a:endParaRPr lang="ru-RU" sz="1400" dirty="0"/>
        </a:p>
      </dgm:t>
    </dgm:pt>
    <dgm:pt modelId="{60F126AE-8271-4258-8D34-40D5267A91B2}" type="parTrans" cxnId="{3D07949B-2CA7-44D1-BC0A-6075869479F4}">
      <dgm:prSet/>
      <dgm:spPr/>
      <dgm:t>
        <a:bodyPr/>
        <a:lstStyle/>
        <a:p>
          <a:endParaRPr lang="ru-RU" sz="2400"/>
        </a:p>
      </dgm:t>
    </dgm:pt>
    <dgm:pt modelId="{2037122C-9ECC-469B-897D-E21093BD4E22}" type="sibTrans" cxnId="{3D07949B-2CA7-44D1-BC0A-6075869479F4}">
      <dgm:prSet custT="1"/>
      <dgm:spPr/>
      <dgm:t>
        <a:bodyPr/>
        <a:lstStyle/>
        <a:p>
          <a:endParaRPr lang="ru-RU" sz="1400"/>
        </a:p>
      </dgm:t>
    </dgm:pt>
    <dgm:pt modelId="{1B886ED3-BB76-4199-8B6F-EE6F4CC6669A}">
      <dgm:prSet phldrT="[Текст]" custT="1"/>
      <dgm:spPr/>
      <dgm:t>
        <a:bodyPr/>
        <a:lstStyle/>
        <a:p>
          <a:r>
            <a:rPr lang="ru-RU" sz="1200" dirty="0" smtClean="0"/>
            <a:t>преимущество у тех, кто интенсивно работает на занятиях до экзамена</a:t>
          </a:r>
          <a:endParaRPr lang="ru-RU" sz="1200" dirty="0"/>
        </a:p>
      </dgm:t>
    </dgm:pt>
    <dgm:pt modelId="{E592A0A1-231F-476E-B811-7F9458736996}" type="parTrans" cxnId="{9B0FC00B-30E4-4BDB-B148-A0154E155ED5}">
      <dgm:prSet/>
      <dgm:spPr/>
      <dgm:t>
        <a:bodyPr/>
        <a:lstStyle/>
        <a:p>
          <a:endParaRPr lang="ru-RU" sz="2400"/>
        </a:p>
      </dgm:t>
    </dgm:pt>
    <dgm:pt modelId="{DAD9B810-37FB-4937-BBC0-41F4F8BC11E4}" type="sibTrans" cxnId="{9B0FC00B-30E4-4BDB-B148-A0154E155ED5}">
      <dgm:prSet custT="1"/>
      <dgm:spPr/>
      <dgm:t>
        <a:bodyPr/>
        <a:lstStyle/>
        <a:p>
          <a:endParaRPr lang="ru-RU" sz="2400"/>
        </a:p>
      </dgm:t>
    </dgm:pt>
    <dgm:pt modelId="{44F12B13-30BA-424C-947D-C85C8DCD20DF}">
      <dgm:prSet phldrT="[Текст]" custT="1"/>
      <dgm:spPr/>
      <dgm:t>
        <a:bodyPr/>
        <a:lstStyle/>
        <a:p>
          <a:r>
            <a:rPr lang="ru-RU" sz="1400" dirty="0" smtClean="0"/>
            <a:t>невозможно получить по дисциплине положительную оценку, если накопленная низкая  </a:t>
          </a:r>
          <a:endParaRPr lang="ru-RU" sz="1400" dirty="0"/>
        </a:p>
      </dgm:t>
    </dgm:pt>
    <dgm:pt modelId="{044E5C50-56E1-419D-9868-2EFA8678739D}" type="parTrans" cxnId="{0839EEBF-4217-4F8C-9F66-02A1494DBEE0}">
      <dgm:prSet/>
      <dgm:spPr/>
      <dgm:t>
        <a:bodyPr/>
        <a:lstStyle/>
        <a:p>
          <a:endParaRPr lang="ru-RU" sz="2400"/>
        </a:p>
      </dgm:t>
    </dgm:pt>
    <dgm:pt modelId="{73F8F4EE-5A7A-4757-B609-549CF1D93BA5}" type="sibTrans" cxnId="{0839EEBF-4217-4F8C-9F66-02A1494DBEE0}">
      <dgm:prSet/>
      <dgm:spPr/>
      <dgm:t>
        <a:bodyPr/>
        <a:lstStyle/>
        <a:p>
          <a:endParaRPr lang="ru-RU" sz="2400"/>
        </a:p>
      </dgm:t>
    </dgm:pt>
    <dgm:pt modelId="{52E3D1CB-0F31-475A-B735-C4E3D7362DE4}" type="pres">
      <dgm:prSet presAssocID="{A964A73B-2619-4CE7-838A-CABB8F736C01}" presName="Name0" presStyleCnt="0">
        <dgm:presLayoutVars>
          <dgm:dir/>
          <dgm:resizeHandles val="exact"/>
        </dgm:presLayoutVars>
      </dgm:prSet>
      <dgm:spPr/>
    </dgm:pt>
    <dgm:pt modelId="{E59D176C-34A0-4509-9EB6-82D392E47964}" type="pres">
      <dgm:prSet presAssocID="{A964A73B-2619-4CE7-838A-CABB8F736C01}" presName="vNodes" presStyleCnt="0"/>
      <dgm:spPr/>
    </dgm:pt>
    <dgm:pt modelId="{8746142B-C5B5-4B03-A3C2-D2E9D488F0CE}" type="pres">
      <dgm:prSet presAssocID="{A9108CC0-9F1D-4CA4-A0DB-CBD7BABB11A3}" presName="node" presStyleLbl="node1" presStyleIdx="0" presStyleCnt="3" custScaleX="167068" custScaleY="163700">
        <dgm:presLayoutVars>
          <dgm:bulletEnabled val="1"/>
        </dgm:presLayoutVars>
      </dgm:prSet>
      <dgm:spPr/>
      <dgm:t>
        <a:bodyPr/>
        <a:lstStyle/>
        <a:p>
          <a:endParaRPr lang="ru-RU"/>
        </a:p>
      </dgm:t>
    </dgm:pt>
    <dgm:pt modelId="{6EBFFDD9-0B09-449B-89D6-F103B023693A}" type="pres">
      <dgm:prSet presAssocID="{2037122C-9ECC-469B-897D-E21093BD4E22}" presName="spacerT" presStyleCnt="0"/>
      <dgm:spPr/>
    </dgm:pt>
    <dgm:pt modelId="{80B58A22-70B7-495B-8109-5FBE4B5FC02B}" type="pres">
      <dgm:prSet presAssocID="{2037122C-9ECC-469B-897D-E21093BD4E22}" presName="sibTrans" presStyleLbl="sibTrans2D1" presStyleIdx="0" presStyleCnt="2"/>
      <dgm:spPr/>
      <dgm:t>
        <a:bodyPr/>
        <a:lstStyle/>
        <a:p>
          <a:endParaRPr lang="ru-RU"/>
        </a:p>
      </dgm:t>
    </dgm:pt>
    <dgm:pt modelId="{36DEE84A-C1B9-436A-9C06-ECCA2E818DDC}" type="pres">
      <dgm:prSet presAssocID="{2037122C-9ECC-469B-897D-E21093BD4E22}" presName="spacerB" presStyleCnt="0"/>
      <dgm:spPr/>
    </dgm:pt>
    <dgm:pt modelId="{860AFD8E-FD6D-4524-BFCF-DBDE209E5FCC}" type="pres">
      <dgm:prSet presAssocID="{1B886ED3-BB76-4199-8B6F-EE6F4CC6669A}" presName="node" presStyleLbl="node1" presStyleIdx="1" presStyleCnt="3" custScaleX="187560" custScaleY="165266" custLinFactNeighborX="-117" custLinFactNeighborY="98780">
        <dgm:presLayoutVars>
          <dgm:bulletEnabled val="1"/>
        </dgm:presLayoutVars>
      </dgm:prSet>
      <dgm:spPr/>
      <dgm:t>
        <a:bodyPr/>
        <a:lstStyle/>
        <a:p>
          <a:endParaRPr lang="ru-RU"/>
        </a:p>
      </dgm:t>
    </dgm:pt>
    <dgm:pt modelId="{B54F772C-D3C4-4F8D-9C7B-4E040B353767}" type="pres">
      <dgm:prSet presAssocID="{A964A73B-2619-4CE7-838A-CABB8F736C01}" presName="sibTransLast" presStyleLbl="sibTrans2D1" presStyleIdx="1" presStyleCnt="2"/>
      <dgm:spPr/>
      <dgm:t>
        <a:bodyPr/>
        <a:lstStyle/>
        <a:p>
          <a:endParaRPr lang="ru-RU"/>
        </a:p>
      </dgm:t>
    </dgm:pt>
    <dgm:pt modelId="{37A65A16-0FC1-4612-B474-B9FFA490C73B}" type="pres">
      <dgm:prSet presAssocID="{A964A73B-2619-4CE7-838A-CABB8F736C01}" presName="connectorText" presStyleLbl="sibTrans2D1" presStyleIdx="1" presStyleCnt="2"/>
      <dgm:spPr/>
      <dgm:t>
        <a:bodyPr/>
        <a:lstStyle/>
        <a:p>
          <a:endParaRPr lang="ru-RU"/>
        </a:p>
      </dgm:t>
    </dgm:pt>
    <dgm:pt modelId="{F82C6B50-E517-4DEA-90C0-608259B32524}" type="pres">
      <dgm:prSet presAssocID="{A964A73B-2619-4CE7-838A-CABB8F736C01}" presName="lastNode" presStyleLbl="node1" presStyleIdx="2" presStyleCnt="3" custScaleX="105957" custScaleY="95145">
        <dgm:presLayoutVars>
          <dgm:bulletEnabled val="1"/>
        </dgm:presLayoutVars>
      </dgm:prSet>
      <dgm:spPr/>
      <dgm:t>
        <a:bodyPr/>
        <a:lstStyle/>
        <a:p>
          <a:endParaRPr lang="ru-RU"/>
        </a:p>
      </dgm:t>
    </dgm:pt>
  </dgm:ptLst>
  <dgm:cxnLst>
    <dgm:cxn modelId="{AA0CB0FE-3E57-47A8-9EB3-556BF787F66C}" type="presOf" srcId="{DAD9B810-37FB-4937-BBC0-41F4F8BC11E4}" destId="{37A65A16-0FC1-4612-B474-B9FFA490C73B}" srcOrd="1" destOrd="0" presId="urn:microsoft.com/office/officeart/2005/8/layout/equation2"/>
    <dgm:cxn modelId="{9B0FC00B-30E4-4BDB-B148-A0154E155ED5}" srcId="{A964A73B-2619-4CE7-838A-CABB8F736C01}" destId="{1B886ED3-BB76-4199-8B6F-EE6F4CC6669A}" srcOrd="1" destOrd="0" parTransId="{E592A0A1-231F-476E-B811-7F9458736996}" sibTransId="{DAD9B810-37FB-4937-BBC0-41F4F8BC11E4}"/>
    <dgm:cxn modelId="{AAD9AB9C-CC11-4C41-AEB3-308113F178A3}" type="presOf" srcId="{2037122C-9ECC-469B-897D-E21093BD4E22}" destId="{80B58A22-70B7-495B-8109-5FBE4B5FC02B}" srcOrd="0" destOrd="0" presId="urn:microsoft.com/office/officeart/2005/8/layout/equation2"/>
    <dgm:cxn modelId="{0839EEBF-4217-4F8C-9F66-02A1494DBEE0}" srcId="{A964A73B-2619-4CE7-838A-CABB8F736C01}" destId="{44F12B13-30BA-424C-947D-C85C8DCD20DF}" srcOrd="2" destOrd="0" parTransId="{044E5C50-56E1-419D-9868-2EFA8678739D}" sibTransId="{73F8F4EE-5A7A-4757-B609-549CF1D93BA5}"/>
    <dgm:cxn modelId="{A8027742-D785-4533-8B05-9FB1DE803BD8}" type="presOf" srcId="{A964A73B-2619-4CE7-838A-CABB8F736C01}" destId="{52E3D1CB-0F31-475A-B735-C4E3D7362DE4}" srcOrd="0" destOrd="0" presId="urn:microsoft.com/office/officeart/2005/8/layout/equation2"/>
    <dgm:cxn modelId="{3CB8371B-B1E7-46D2-9FFB-95C5E74BB29C}" type="presOf" srcId="{A9108CC0-9F1D-4CA4-A0DB-CBD7BABB11A3}" destId="{8746142B-C5B5-4B03-A3C2-D2E9D488F0CE}" srcOrd="0" destOrd="0" presId="urn:microsoft.com/office/officeart/2005/8/layout/equation2"/>
    <dgm:cxn modelId="{29DD7B59-EDB3-42EE-8566-8570EC18B7DA}" type="presOf" srcId="{44F12B13-30BA-424C-947D-C85C8DCD20DF}" destId="{F82C6B50-E517-4DEA-90C0-608259B32524}" srcOrd="0" destOrd="0" presId="urn:microsoft.com/office/officeart/2005/8/layout/equation2"/>
    <dgm:cxn modelId="{103A04A1-7E41-414C-9F51-1C6E6E9A1800}" type="presOf" srcId="{DAD9B810-37FB-4937-BBC0-41F4F8BC11E4}" destId="{B54F772C-D3C4-4F8D-9C7B-4E040B353767}" srcOrd="0" destOrd="0" presId="urn:microsoft.com/office/officeart/2005/8/layout/equation2"/>
    <dgm:cxn modelId="{2A636FC3-E0BA-4361-8575-BA3B5192FECE}" type="presOf" srcId="{1B886ED3-BB76-4199-8B6F-EE6F4CC6669A}" destId="{860AFD8E-FD6D-4524-BFCF-DBDE209E5FCC}" srcOrd="0" destOrd="0" presId="urn:microsoft.com/office/officeart/2005/8/layout/equation2"/>
    <dgm:cxn modelId="{3D07949B-2CA7-44D1-BC0A-6075869479F4}" srcId="{A964A73B-2619-4CE7-838A-CABB8F736C01}" destId="{A9108CC0-9F1D-4CA4-A0DB-CBD7BABB11A3}" srcOrd="0" destOrd="0" parTransId="{60F126AE-8271-4258-8D34-40D5267A91B2}" sibTransId="{2037122C-9ECC-469B-897D-E21093BD4E22}"/>
    <dgm:cxn modelId="{3568642D-E4E1-4420-9165-C1DF8F6F627D}" type="presParOf" srcId="{52E3D1CB-0F31-475A-B735-C4E3D7362DE4}" destId="{E59D176C-34A0-4509-9EB6-82D392E47964}" srcOrd="0" destOrd="0" presId="urn:microsoft.com/office/officeart/2005/8/layout/equation2"/>
    <dgm:cxn modelId="{C9431167-DA8B-4825-A465-C81021D50BF8}" type="presParOf" srcId="{E59D176C-34A0-4509-9EB6-82D392E47964}" destId="{8746142B-C5B5-4B03-A3C2-D2E9D488F0CE}" srcOrd="0" destOrd="0" presId="urn:microsoft.com/office/officeart/2005/8/layout/equation2"/>
    <dgm:cxn modelId="{E0B5D6A4-D353-42C6-A3B8-78A708A130A1}" type="presParOf" srcId="{E59D176C-34A0-4509-9EB6-82D392E47964}" destId="{6EBFFDD9-0B09-449B-89D6-F103B023693A}" srcOrd="1" destOrd="0" presId="urn:microsoft.com/office/officeart/2005/8/layout/equation2"/>
    <dgm:cxn modelId="{BE4DAFBC-8954-4E2C-911D-D7272656C08E}" type="presParOf" srcId="{E59D176C-34A0-4509-9EB6-82D392E47964}" destId="{80B58A22-70B7-495B-8109-5FBE4B5FC02B}" srcOrd="2" destOrd="0" presId="urn:microsoft.com/office/officeart/2005/8/layout/equation2"/>
    <dgm:cxn modelId="{7FC85186-E53E-4E77-ADFB-446730F1C941}" type="presParOf" srcId="{E59D176C-34A0-4509-9EB6-82D392E47964}" destId="{36DEE84A-C1B9-436A-9C06-ECCA2E818DDC}" srcOrd="3" destOrd="0" presId="urn:microsoft.com/office/officeart/2005/8/layout/equation2"/>
    <dgm:cxn modelId="{9472591D-FFD2-458B-90CF-3D38D76BC9AE}" type="presParOf" srcId="{E59D176C-34A0-4509-9EB6-82D392E47964}" destId="{860AFD8E-FD6D-4524-BFCF-DBDE209E5FCC}" srcOrd="4" destOrd="0" presId="urn:microsoft.com/office/officeart/2005/8/layout/equation2"/>
    <dgm:cxn modelId="{3DB29B14-4759-4192-BEE6-D0AE9DF35EB5}" type="presParOf" srcId="{52E3D1CB-0F31-475A-B735-C4E3D7362DE4}" destId="{B54F772C-D3C4-4F8D-9C7B-4E040B353767}" srcOrd="1" destOrd="0" presId="urn:microsoft.com/office/officeart/2005/8/layout/equation2"/>
    <dgm:cxn modelId="{5C471435-C082-4F79-8061-D8B249C7D916}" type="presParOf" srcId="{B54F772C-D3C4-4F8D-9C7B-4E040B353767}" destId="{37A65A16-0FC1-4612-B474-B9FFA490C73B}" srcOrd="0" destOrd="0" presId="urn:microsoft.com/office/officeart/2005/8/layout/equation2"/>
    <dgm:cxn modelId="{B0E59133-C3FB-4244-A2D0-C5248AA0AD72}" type="presParOf" srcId="{52E3D1CB-0F31-475A-B735-C4E3D7362DE4}" destId="{F82C6B50-E517-4DEA-90C0-608259B3252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020BDA-217F-4BDB-BAD6-ECF34B5E1F0E}"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ru-RU"/>
        </a:p>
      </dgm:t>
    </dgm:pt>
    <dgm:pt modelId="{8FFFED63-93C9-4A42-A7C9-5F256CA16F2F}">
      <dgm:prSet phldrT="[Текст]" custT="1"/>
      <dgm:spPr/>
      <dgm:t>
        <a:bodyPr/>
        <a:lstStyle/>
        <a:p>
          <a:r>
            <a:rPr lang="ru-RU" sz="1400" dirty="0" smtClean="0"/>
            <a:t>Если студент вовремя не выбрал тему курсовой работы, то в следующую сессию ему добавляется одна неудовлетворительная оценка</a:t>
          </a:r>
          <a:endParaRPr lang="ru-RU" sz="1400" dirty="0"/>
        </a:p>
      </dgm:t>
    </dgm:pt>
    <dgm:pt modelId="{AC7803E7-2FDB-4606-86C2-BBA1758E3FF4}" type="parTrans" cxnId="{1FDDFCFB-36D9-41D3-AFB7-6711E00CB299}">
      <dgm:prSet/>
      <dgm:spPr/>
      <dgm:t>
        <a:bodyPr/>
        <a:lstStyle/>
        <a:p>
          <a:endParaRPr lang="ru-RU"/>
        </a:p>
      </dgm:t>
    </dgm:pt>
    <dgm:pt modelId="{70780B8C-1E5F-4FF0-A2A3-C63CCFDDC020}" type="sibTrans" cxnId="{1FDDFCFB-36D9-41D3-AFB7-6711E00CB299}">
      <dgm:prSet/>
      <dgm:spPr/>
      <dgm:t>
        <a:bodyPr/>
        <a:lstStyle/>
        <a:p>
          <a:endParaRPr lang="ru-RU"/>
        </a:p>
      </dgm:t>
    </dgm:pt>
    <dgm:pt modelId="{10CDAE8F-7623-4DD7-A6F3-1F7D27BA50FB}">
      <dgm:prSet phldrT="[Текст]" custT="1"/>
      <dgm:spPr/>
      <dgm:t>
        <a:bodyPr/>
        <a:lstStyle/>
        <a:p>
          <a:r>
            <a:rPr lang="ru-RU" sz="1400" dirty="0" smtClean="0"/>
            <a:t>Если студент не выбрал тему до конца периода пересдач, он будет отчислен вне зависимости от количества задолженностей без права оформления ИУП</a:t>
          </a:r>
          <a:endParaRPr lang="ru-RU" sz="1400" dirty="0"/>
        </a:p>
      </dgm:t>
    </dgm:pt>
    <dgm:pt modelId="{EE59128D-2F2E-4E20-A54F-D463393BCA0A}" type="parTrans" cxnId="{9E405351-FCD7-40CA-80E3-E691E300862D}">
      <dgm:prSet/>
      <dgm:spPr/>
      <dgm:t>
        <a:bodyPr/>
        <a:lstStyle/>
        <a:p>
          <a:endParaRPr lang="ru-RU"/>
        </a:p>
      </dgm:t>
    </dgm:pt>
    <dgm:pt modelId="{1C3B7DCD-48F5-45C4-8406-32400906DCEA}" type="sibTrans" cxnId="{9E405351-FCD7-40CA-80E3-E691E300862D}">
      <dgm:prSet/>
      <dgm:spPr/>
      <dgm:t>
        <a:bodyPr/>
        <a:lstStyle/>
        <a:p>
          <a:endParaRPr lang="ru-RU"/>
        </a:p>
      </dgm:t>
    </dgm:pt>
    <dgm:pt modelId="{7767CBFD-64A5-4EB6-AD20-E56BFEB87415}">
      <dgm:prSet phldrT="[Текст]" custT="1"/>
      <dgm:spPr/>
      <dgm:t>
        <a:bodyPr/>
        <a:lstStyle/>
        <a:p>
          <a:r>
            <a:rPr lang="ru-RU" sz="1400" dirty="0" smtClean="0"/>
            <a:t>Оценивание работы возможно в виде проверки работы преподавателем, в виде защиты работы перед комиссией</a:t>
          </a:r>
          <a:endParaRPr lang="ru-RU" sz="1400" dirty="0"/>
        </a:p>
      </dgm:t>
    </dgm:pt>
    <dgm:pt modelId="{6F67D69C-94AE-4371-B9D5-6BCE3223A6C4}" type="parTrans" cxnId="{B03FA447-3C97-4866-8647-A65B08E0B333}">
      <dgm:prSet/>
      <dgm:spPr/>
      <dgm:t>
        <a:bodyPr/>
        <a:lstStyle/>
        <a:p>
          <a:endParaRPr lang="ru-RU"/>
        </a:p>
      </dgm:t>
    </dgm:pt>
    <dgm:pt modelId="{90A8A4D8-0429-4A3C-9AE8-186CA4426986}" type="sibTrans" cxnId="{B03FA447-3C97-4866-8647-A65B08E0B333}">
      <dgm:prSet/>
      <dgm:spPr/>
      <dgm:t>
        <a:bodyPr/>
        <a:lstStyle/>
        <a:p>
          <a:endParaRPr lang="ru-RU"/>
        </a:p>
      </dgm:t>
    </dgm:pt>
    <dgm:pt modelId="{5B635027-D041-4FF5-A20B-92E45F1E5ACC}">
      <dgm:prSet phldrT="[Текст]" custT="1"/>
      <dgm:spPr/>
      <dgm:t>
        <a:bodyPr/>
        <a:lstStyle/>
        <a:p>
          <a:r>
            <a:rPr lang="ru-RU" sz="1400" dirty="0" smtClean="0"/>
            <a:t>Курсовая работа в обязательном порядке проверятся в системе «</a:t>
          </a:r>
          <a:r>
            <a:rPr lang="ru-RU" sz="1400" dirty="0" err="1" smtClean="0"/>
            <a:t>Антиплагиат</a:t>
          </a:r>
          <a:r>
            <a:rPr lang="ru-RU" sz="1400" dirty="0" smtClean="0"/>
            <a:t>» на наличие заимствований</a:t>
          </a:r>
          <a:endParaRPr lang="ru-RU" sz="1400" dirty="0"/>
        </a:p>
      </dgm:t>
    </dgm:pt>
    <dgm:pt modelId="{A3171929-D1C9-4DD5-ADC0-8D7913855D9C}" type="parTrans" cxnId="{07290813-9479-4F5E-9FD8-1B5A65B4A0F3}">
      <dgm:prSet/>
      <dgm:spPr/>
      <dgm:t>
        <a:bodyPr/>
        <a:lstStyle/>
        <a:p>
          <a:endParaRPr lang="ru-RU"/>
        </a:p>
      </dgm:t>
    </dgm:pt>
    <dgm:pt modelId="{EC4DBC96-34AB-495F-B8E7-733044050E44}" type="sibTrans" cxnId="{07290813-9479-4F5E-9FD8-1B5A65B4A0F3}">
      <dgm:prSet/>
      <dgm:spPr/>
      <dgm:t>
        <a:bodyPr/>
        <a:lstStyle/>
        <a:p>
          <a:endParaRPr lang="ru-RU"/>
        </a:p>
      </dgm:t>
    </dgm:pt>
    <dgm:pt modelId="{F2447AA0-9A78-40C5-B925-3E71320075D1}">
      <dgm:prSet phldrT="[Текст]" custT="1"/>
      <dgm:spPr/>
      <dgm:t>
        <a:bodyPr/>
        <a:lstStyle/>
        <a:p>
          <a:r>
            <a:rPr lang="ru-RU" sz="1400" dirty="0" smtClean="0"/>
            <a:t>Студент, получивший неудовлетворительную оценку, считается имеющим академическую задолженность. </a:t>
          </a:r>
          <a:endParaRPr lang="ru-RU" sz="1400" dirty="0"/>
        </a:p>
      </dgm:t>
    </dgm:pt>
    <dgm:pt modelId="{05378602-21BC-43F4-B372-4CE94259173D}" type="parTrans" cxnId="{6B800DEB-4419-4566-A51A-92116FB3D08C}">
      <dgm:prSet/>
      <dgm:spPr/>
      <dgm:t>
        <a:bodyPr/>
        <a:lstStyle/>
        <a:p>
          <a:endParaRPr lang="ru-RU"/>
        </a:p>
      </dgm:t>
    </dgm:pt>
    <dgm:pt modelId="{C82BC4AB-5D15-4A9E-82C3-CED2459F609D}" type="sibTrans" cxnId="{6B800DEB-4419-4566-A51A-92116FB3D08C}">
      <dgm:prSet/>
      <dgm:spPr/>
      <dgm:t>
        <a:bodyPr/>
        <a:lstStyle/>
        <a:p>
          <a:endParaRPr lang="ru-RU"/>
        </a:p>
      </dgm:t>
    </dgm:pt>
    <dgm:pt modelId="{E55AA589-A25B-475F-A43C-80978A2FE455}">
      <dgm:prSet/>
      <dgm:spPr/>
      <dgm:t>
        <a:bodyPr/>
        <a:lstStyle/>
        <a:p>
          <a:r>
            <a:rPr lang="ru-RU" dirty="0" smtClean="0"/>
            <a:t>Академическую задолженность  студент обязан ликвидировать в период пересдач, при необходимости дорабатывая текст работы; при этом может быть изменена тема курсовой работы</a:t>
          </a:r>
          <a:endParaRPr lang="ru-RU" dirty="0"/>
        </a:p>
      </dgm:t>
    </dgm:pt>
    <dgm:pt modelId="{5F4D7C01-1419-4302-9E06-CEAB94C2CEFB}" type="parTrans" cxnId="{6EB895BE-3007-4B68-BD13-685142BA1F76}">
      <dgm:prSet/>
      <dgm:spPr/>
      <dgm:t>
        <a:bodyPr/>
        <a:lstStyle/>
        <a:p>
          <a:endParaRPr lang="ru-RU"/>
        </a:p>
      </dgm:t>
    </dgm:pt>
    <dgm:pt modelId="{2EDFB7A9-9F12-4678-8182-686637B65CAE}" type="sibTrans" cxnId="{6EB895BE-3007-4B68-BD13-685142BA1F76}">
      <dgm:prSet/>
      <dgm:spPr/>
      <dgm:t>
        <a:bodyPr/>
        <a:lstStyle/>
        <a:p>
          <a:endParaRPr lang="ru-RU"/>
        </a:p>
      </dgm:t>
    </dgm:pt>
    <dgm:pt modelId="{8D39D832-477F-4446-9BFE-EC252F6B6731}" type="pres">
      <dgm:prSet presAssocID="{B6020BDA-217F-4BDB-BAD6-ECF34B5E1F0E}" presName="Name0" presStyleCnt="0">
        <dgm:presLayoutVars>
          <dgm:dir/>
          <dgm:resizeHandles val="exact"/>
        </dgm:presLayoutVars>
      </dgm:prSet>
      <dgm:spPr/>
      <dgm:t>
        <a:bodyPr/>
        <a:lstStyle/>
        <a:p>
          <a:endParaRPr lang="ru-RU"/>
        </a:p>
      </dgm:t>
    </dgm:pt>
    <dgm:pt modelId="{DC38AD00-AA79-4A4C-9A6C-06D8429B22C0}" type="pres">
      <dgm:prSet presAssocID="{8FFFED63-93C9-4A42-A7C9-5F256CA16F2F}" presName="node" presStyleLbl="node1" presStyleIdx="0" presStyleCnt="6">
        <dgm:presLayoutVars>
          <dgm:bulletEnabled val="1"/>
        </dgm:presLayoutVars>
      </dgm:prSet>
      <dgm:spPr/>
      <dgm:t>
        <a:bodyPr/>
        <a:lstStyle/>
        <a:p>
          <a:endParaRPr lang="ru-RU"/>
        </a:p>
      </dgm:t>
    </dgm:pt>
    <dgm:pt modelId="{3588ECB9-1E15-4666-A32D-F7830143DE5C}" type="pres">
      <dgm:prSet presAssocID="{70780B8C-1E5F-4FF0-A2A3-C63CCFDDC020}" presName="sibTrans" presStyleLbl="sibTrans1D1" presStyleIdx="0" presStyleCnt="5"/>
      <dgm:spPr/>
      <dgm:t>
        <a:bodyPr/>
        <a:lstStyle/>
        <a:p>
          <a:endParaRPr lang="ru-RU"/>
        </a:p>
      </dgm:t>
    </dgm:pt>
    <dgm:pt modelId="{4F59613E-8DCD-4F4F-9905-C6FA1948BAA2}" type="pres">
      <dgm:prSet presAssocID="{70780B8C-1E5F-4FF0-A2A3-C63CCFDDC020}" presName="connectorText" presStyleLbl="sibTrans1D1" presStyleIdx="0" presStyleCnt="5"/>
      <dgm:spPr/>
      <dgm:t>
        <a:bodyPr/>
        <a:lstStyle/>
        <a:p>
          <a:endParaRPr lang="ru-RU"/>
        </a:p>
      </dgm:t>
    </dgm:pt>
    <dgm:pt modelId="{FC378958-F18B-452A-8463-DE1BDE049E33}" type="pres">
      <dgm:prSet presAssocID="{10CDAE8F-7623-4DD7-A6F3-1F7D27BA50FB}" presName="node" presStyleLbl="node1" presStyleIdx="1" presStyleCnt="6">
        <dgm:presLayoutVars>
          <dgm:bulletEnabled val="1"/>
        </dgm:presLayoutVars>
      </dgm:prSet>
      <dgm:spPr/>
      <dgm:t>
        <a:bodyPr/>
        <a:lstStyle/>
        <a:p>
          <a:endParaRPr lang="ru-RU"/>
        </a:p>
      </dgm:t>
    </dgm:pt>
    <dgm:pt modelId="{3152018E-FE92-4F7B-829E-9803BABFFF36}" type="pres">
      <dgm:prSet presAssocID="{1C3B7DCD-48F5-45C4-8406-32400906DCEA}" presName="sibTrans" presStyleLbl="sibTrans1D1" presStyleIdx="1" presStyleCnt="5"/>
      <dgm:spPr/>
      <dgm:t>
        <a:bodyPr/>
        <a:lstStyle/>
        <a:p>
          <a:endParaRPr lang="ru-RU"/>
        </a:p>
      </dgm:t>
    </dgm:pt>
    <dgm:pt modelId="{01904DE9-C169-445B-9C92-2E84E8840827}" type="pres">
      <dgm:prSet presAssocID="{1C3B7DCD-48F5-45C4-8406-32400906DCEA}" presName="connectorText" presStyleLbl="sibTrans1D1" presStyleIdx="1" presStyleCnt="5"/>
      <dgm:spPr/>
      <dgm:t>
        <a:bodyPr/>
        <a:lstStyle/>
        <a:p>
          <a:endParaRPr lang="ru-RU"/>
        </a:p>
      </dgm:t>
    </dgm:pt>
    <dgm:pt modelId="{C8165A61-50C6-44B3-ABED-D50E0875260A}" type="pres">
      <dgm:prSet presAssocID="{7767CBFD-64A5-4EB6-AD20-E56BFEB87415}" presName="node" presStyleLbl="node1" presStyleIdx="2" presStyleCnt="6">
        <dgm:presLayoutVars>
          <dgm:bulletEnabled val="1"/>
        </dgm:presLayoutVars>
      </dgm:prSet>
      <dgm:spPr/>
      <dgm:t>
        <a:bodyPr/>
        <a:lstStyle/>
        <a:p>
          <a:endParaRPr lang="ru-RU"/>
        </a:p>
      </dgm:t>
    </dgm:pt>
    <dgm:pt modelId="{E78B72AC-55FA-4590-862A-C30115545FFF}" type="pres">
      <dgm:prSet presAssocID="{90A8A4D8-0429-4A3C-9AE8-186CA4426986}" presName="sibTrans" presStyleLbl="sibTrans1D1" presStyleIdx="2" presStyleCnt="5"/>
      <dgm:spPr/>
      <dgm:t>
        <a:bodyPr/>
        <a:lstStyle/>
        <a:p>
          <a:endParaRPr lang="ru-RU"/>
        </a:p>
      </dgm:t>
    </dgm:pt>
    <dgm:pt modelId="{A909615B-96C9-4394-9F5B-DD4A00C71AEA}" type="pres">
      <dgm:prSet presAssocID="{90A8A4D8-0429-4A3C-9AE8-186CA4426986}" presName="connectorText" presStyleLbl="sibTrans1D1" presStyleIdx="2" presStyleCnt="5"/>
      <dgm:spPr/>
      <dgm:t>
        <a:bodyPr/>
        <a:lstStyle/>
        <a:p>
          <a:endParaRPr lang="ru-RU"/>
        </a:p>
      </dgm:t>
    </dgm:pt>
    <dgm:pt modelId="{04235E4C-C3D9-405E-BFB9-3DB2D8F36C19}" type="pres">
      <dgm:prSet presAssocID="{5B635027-D041-4FF5-A20B-92E45F1E5ACC}" presName="node" presStyleLbl="node1" presStyleIdx="3" presStyleCnt="6">
        <dgm:presLayoutVars>
          <dgm:bulletEnabled val="1"/>
        </dgm:presLayoutVars>
      </dgm:prSet>
      <dgm:spPr/>
      <dgm:t>
        <a:bodyPr/>
        <a:lstStyle/>
        <a:p>
          <a:endParaRPr lang="ru-RU"/>
        </a:p>
      </dgm:t>
    </dgm:pt>
    <dgm:pt modelId="{7D9DF812-83A9-4844-9D2C-FD89DA9BE1E6}" type="pres">
      <dgm:prSet presAssocID="{EC4DBC96-34AB-495F-B8E7-733044050E44}" presName="sibTrans" presStyleLbl="sibTrans1D1" presStyleIdx="3" presStyleCnt="5"/>
      <dgm:spPr/>
      <dgm:t>
        <a:bodyPr/>
        <a:lstStyle/>
        <a:p>
          <a:endParaRPr lang="ru-RU"/>
        </a:p>
      </dgm:t>
    </dgm:pt>
    <dgm:pt modelId="{8AA93DB2-81EF-47C6-BD8F-5E3C9110DF8C}" type="pres">
      <dgm:prSet presAssocID="{EC4DBC96-34AB-495F-B8E7-733044050E44}" presName="connectorText" presStyleLbl="sibTrans1D1" presStyleIdx="3" presStyleCnt="5"/>
      <dgm:spPr/>
      <dgm:t>
        <a:bodyPr/>
        <a:lstStyle/>
        <a:p>
          <a:endParaRPr lang="ru-RU"/>
        </a:p>
      </dgm:t>
    </dgm:pt>
    <dgm:pt modelId="{E4175AF3-E280-4EC5-B248-9CE1A796C602}" type="pres">
      <dgm:prSet presAssocID="{F2447AA0-9A78-40C5-B925-3E71320075D1}" presName="node" presStyleLbl="node1" presStyleIdx="4" presStyleCnt="6">
        <dgm:presLayoutVars>
          <dgm:bulletEnabled val="1"/>
        </dgm:presLayoutVars>
      </dgm:prSet>
      <dgm:spPr/>
      <dgm:t>
        <a:bodyPr/>
        <a:lstStyle/>
        <a:p>
          <a:endParaRPr lang="ru-RU"/>
        </a:p>
      </dgm:t>
    </dgm:pt>
    <dgm:pt modelId="{1C2FEB3A-262F-434F-9D79-7942E0C7C6F3}" type="pres">
      <dgm:prSet presAssocID="{C82BC4AB-5D15-4A9E-82C3-CED2459F609D}" presName="sibTrans" presStyleLbl="sibTrans1D1" presStyleIdx="4" presStyleCnt="5"/>
      <dgm:spPr/>
      <dgm:t>
        <a:bodyPr/>
        <a:lstStyle/>
        <a:p>
          <a:endParaRPr lang="ru-RU"/>
        </a:p>
      </dgm:t>
    </dgm:pt>
    <dgm:pt modelId="{9D02AED6-9C41-4F86-8D47-DE24777379DD}" type="pres">
      <dgm:prSet presAssocID="{C82BC4AB-5D15-4A9E-82C3-CED2459F609D}" presName="connectorText" presStyleLbl="sibTrans1D1" presStyleIdx="4" presStyleCnt="5"/>
      <dgm:spPr/>
      <dgm:t>
        <a:bodyPr/>
        <a:lstStyle/>
        <a:p>
          <a:endParaRPr lang="ru-RU"/>
        </a:p>
      </dgm:t>
    </dgm:pt>
    <dgm:pt modelId="{66BC35FF-FBDA-4A9D-B6B3-876C7055BE9D}" type="pres">
      <dgm:prSet presAssocID="{E55AA589-A25B-475F-A43C-80978A2FE455}" presName="node" presStyleLbl="node1" presStyleIdx="5" presStyleCnt="6">
        <dgm:presLayoutVars>
          <dgm:bulletEnabled val="1"/>
        </dgm:presLayoutVars>
      </dgm:prSet>
      <dgm:spPr/>
      <dgm:t>
        <a:bodyPr/>
        <a:lstStyle/>
        <a:p>
          <a:endParaRPr lang="ru-RU"/>
        </a:p>
      </dgm:t>
    </dgm:pt>
  </dgm:ptLst>
  <dgm:cxnLst>
    <dgm:cxn modelId="{79FCAFE1-3FAD-444A-AEF1-0CDDF8366B2D}" type="presOf" srcId="{7767CBFD-64A5-4EB6-AD20-E56BFEB87415}" destId="{C8165A61-50C6-44B3-ABED-D50E0875260A}" srcOrd="0" destOrd="0" presId="urn:microsoft.com/office/officeart/2005/8/layout/bProcess3"/>
    <dgm:cxn modelId="{291C38CB-6C27-4C67-AFC6-8CA0A052C835}" type="presOf" srcId="{EC4DBC96-34AB-495F-B8E7-733044050E44}" destId="{7D9DF812-83A9-4844-9D2C-FD89DA9BE1E6}" srcOrd="0" destOrd="0" presId="urn:microsoft.com/office/officeart/2005/8/layout/bProcess3"/>
    <dgm:cxn modelId="{8E18237E-7F73-4E16-B9FF-263ECF03F48B}" type="presOf" srcId="{EC4DBC96-34AB-495F-B8E7-733044050E44}" destId="{8AA93DB2-81EF-47C6-BD8F-5E3C9110DF8C}" srcOrd="1" destOrd="0" presId="urn:microsoft.com/office/officeart/2005/8/layout/bProcess3"/>
    <dgm:cxn modelId="{6EB895BE-3007-4B68-BD13-685142BA1F76}" srcId="{B6020BDA-217F-4BDB-BAD6-ECF34B5E1F0E}" destId="{E55AA589-A25B-475F-A43C-80978A2FE455}" srcOrd="5" destOrd="0" parTransId="{5F4D7C01-1419-4302-9E06-CEAB94C2CEFB}" sibTransId="{2EDFB7A9-9F12-4678-8182-686637B65CAE}"/>
    <dgm:cxn modelId="{B03FA447-3C97-4866-8647-A65B08E0B333}" srcId="{B6020BDA-217F-4BDB-BAD6-ECF34B5E1F0E}" destId="{7767CBFD-64A5-4EB6-AD20-E56BFEB87415}" srcOrd="2" destOrd="0" parTransId="{6F67D69C-94AE-4371-B9D5-6BCE3223A6C4}" sibTransId="{90A8A4D8-0429-4A3C-9AE8-186CA4426986}"/>
    <dgm:cxn modelId="{F3C43C2C-2D6C-433D-8AE1-5E6E40207605}" type="presOf" srcId="{F2447AA0-9A78-40C5-B925-3E71320075D1}" destId="{E4175AF3-E280-4EC5-B248-9CE1A796C602}" srcOrd="0" destOrd="0" presId="urn:microsoft.com/office/officeart/2005/8/layout/bProcess3"/>
    <dgm:cxn modelId="{692EF7AF-7D97-45C2-870B-D054754E92F9}" type="presOf" srcId="{1C3B7DCD-48F5-45C4-8406-32400906DCEA}" destId="{01904DE9-C169-445B-9C92-2E84E8840827}" srcOrd="1" destOrd="0" presId="urn:microsoft.com/office/officeart/2005/8/layout/bProcess3"/>
    <dgm:cxn modelId="{192206B3-060F-4450-B4DB-EB3F5B40A315}" type="presOf" srcId="{90A8A4D8-0429-4A3C-9AE8-186CA4426986}" destId="{E78B72AC-55FA-4590-862A-C30115545FFF}" srcOrd="0" destOrd="0" presId="urn:microsoft.com/office/officeart/2005/8/layout/bProcess3"/>
    <dgm:cxn modelId="{FA7267DC-5226-4960-B641-DD05B2C3BF0A}" type="presOf" srcId="{10CDAE8F-7623-4DD7-A6F3-1F7D27BA50FB}" destId="{FC378958-F18B-452A-8463-DE1BDE049E33}" srcOrd="0" destOrd="0" presId="urn:microsoft.com/office/officeart/2005/8/layout/bProcess3"/>
    <dgm:cxn modelId="{7A0701C5-5F31-45D1-9EC6-E0EFBD854D72}" type="presOf" srcId="{8FFFED63-93C9-4A42-A7C9-5F256CA16F2F}" destId="{DC38AD00-AA79-4A4C-9A6C-06D8429B22C0}" srcOrd="0" destOrd="0" presId="urn:microsoft.com/office/officeart/2005/8/layout/bProcess3"/>
    <dgm:cxn modelId="{09EB76FB-6CCA-4556-BDD7-0C293C0DC714}" type="presOf" srcId="{70780B8C-1E5F-4FF0-A2A3-C63CCFDDC020}" destId="{4F59613E-8DCD-4F4F-9905-C6FA1948BAA2}" srcOrd="1" destOrd="0" presId="urn:microsoft.com/office/officeart/2005/8/layout/bProcess3"/>
    <dgm:cxn modelId="{07290813-9479-4F5E-9FD8-1B5A65B4A0F3}" srcId="{B6020BDA-217F-4BDB-BAD6-ECF34B5E1F0E}" destId="{5B635027-D041-4FF5-A20B-92E45F1E5ACC}" srcOrd="3" destOrd="0" parTransId="{A3171929-D1C9-4DD5-ADC0-8D7913855D9C}" sibTransId="{EC4DBC96-34AB-495F-B8E7-733044050E44}"/>
    <dgm:cxn modelId="{9E405351-FCD7-40CA-80E3-E691E300862D}" srcId="{B6020BDA-217F-4BDB-BAD6-ECF34B5E1F0E}" destId="{10CDAE8F-7623-4DD7-A6F3-1F7D27BA50FB}" srcOrd="1" destOrd="0" parTransId="{EE59128D-2F2E-4E20-A54F-D463393BCA0A}" sibTransId="{1C3B7DCD-48F5-45C4-8406-32400906DCEA}"/>
    <dgm:cxn modelId="{732026A6-7FFB-4DF1-AFC6-F910EFC80592}" type="presOf" srcId="{C82BC4AB-5D15-4A9E-82C3-CED2459F609D}" destId="{1C2FEB3A-262F-434F-9D79-7942E0C7C6F3}" srcOrd="0" destOrd="0" presId="urn:microsoft.com/office/officeart/2005/8/layout/bProcess3"/>
    <dgm:cxn modelId="{577D02BC-96FF-4218-AAF5-1F90520EA2E6}" type="presOf" srcId="{5B635027-D041-4FF5-A20B-92E45F1E5ACC}" destId="{04235E4C-C3D9-405E-BFB9-3DB2D8F36C19}" srcOrd="0" destOrd="0" presId="urn:microsoft.com/office/officeart/2005/8/layout/bProcess3"/>
    <dgm:cxn modelId="{6DE84D82-850E-4601-8268-132285521FC9}" type="presOf" srcId="{C82BC4AB-5D15-4A9E-82C3-CED2459F609D}" destId="{9D02AED6-9C41-4F86-8D47-DE24777379DD}" srcOrd="1" destOrd="0" presId="urn:microsoft.com/office/officeart/2005/8/layout/bProcess3"/>
    <dgm:cxn modelId="{FE20B86F-F32C-406C-B187-3F0069F34C34}" type="presOf" srcId="{B6020BDA-217F-4BDB-BAD6-ECF34B5E1F0E}" destId="{8D39D832-477F-4446-9BFE-EC252F6B6731}" srcOrd="0" destOrd="0" presId="urn:microsoft.com/office/officeart/2005/8/layout/bProcess3"/>
    <dgm:cxn modelId="{D6875E14-2296-4B27-961A-8808770DD5FB}" type="presOf" srcId="{90A8A4D8-0429-4A3C-9AE8-186CA4426986}" destId="{A909615B-96C9-4394-9F5B-DD4A00C71AEA}" srcOrd="1" destOrd="0" presId="urn:microsoft.com/office/officeart/2005/8/layout/bProcess3"/>
    <dgm:cxn modelId="{6B800DEB-4419-4566-A51A-92116FB3D08C}" srcId="{B6020BDA-217F-4BDB-BAD6-ECF34B5E1F0E}" destId="{F2447AA0-9A78-40C5-B925-3E71320075D1}" srcOrd="4" destOrd="0" parTransId="{05378602-21BC-43F4-B372-4CE94259173D}" sibTransId="{C82BC4AB-5D15-4A9E-82C3-CED2459F609D}"/>
    <dgm:cxn modelId="{FABCFF76-D141-444C-B85F-3ACEF0AA04F3}" type="presOf" srcId="{70780B8C-1E5F-4FF0-A2A3-C63CCFDDC020}" destId="{3588ECB9-1E15-4666-A32D-F7830143DE5C}" srcOrd="0" destOrd="0" presId="urn:microsoft.com/office/officeart/2005/8/layout/bProcess3"/>
    <dgm:cxn modelId="{7AC3734D-F51F-4362-BBEA-79CE443540F3}" type="presOf" srcId="{1C3B7DCD-48F5-45C4-8406-32400906DCEA}" destId="{3152018E-FE92-4F7B-829E-9803BABFFF36}" srcOrd="0" destOrd="0" presId="urn:microsoft.com/office/officeart/2005/8/layout/bProcess3"/>
    <dgm:cxn modelId="{6AFF9F62-28A8-4B79-A3AF-CB8BE0945198}" type="presOf" srcId="{E55AA589-A25B-475F-A43C-80978A2FE455}" destId="{66BC35FF-FBDA-4A9D-B6B3-876C7055BE9D}" srcOrd="0" destOrd="0" presId="urn:microsoft.com/office/officeart/2005/8/layout/bProcess3"/>
    <dgm:cxn modelId="{1FDDFCFB-36D9-41D3-AFB7-6711E00CB299}" srcId="{B6020BDA-217F-4BDB-BAD6-ECF34B5E1F0E}" destId="{8FFFED63-93C9-4A42-A7C9-5F256CA16F2F}" srcOrd="0" destOrd="0" parTransId="{AC7803E7-2FDB-4606-86C2-BBA1758E3FF4}" sibTransId="{70780B8C-1E5F-4FF0-A2A3-C63CCFDDC020}"/>
    <dgm:cxn modelId="{15CC4CD3-D73E-49F5-9B66-F2B1516B3798}" type="presParOf" srcId="{8D39D832-477F-4446-9BFE-EC252F6B6731}" destId="{DC38AD00-AA79-4A4C-9A6C-06D8429B22C0}" srcOrd="0" destOrd="0" presId="urn:microsoft.com/office/officeart/2005/8/layout/bProcess3"/>
    <dgm:cxn modelId="{39A961EE-1A77-4039-AAA4-BEBCF7AB2961}" type="presParOf" srcId="{8D39D832-477F-4446-9BFE-EC252F6B6731}" destId="{3588ECB9-1E15-4666-A32D-F7830143DE5C}" srcOrd="1" destOrd="0" presId="urn:microsoft.com/office/officeart/2005/8/layout/bProcess3"/>
    <dgm:cxn modelId="{52BD6DBF-0CD9-4A0C-AE3A-D6080E98C765}" type="presParOf" srcId="{3588ECB9-1E15-4666-A32D-F7830143DE5C}" destId="{4F59613E-8DCD-4F4F-9905-C6FA1948BAA2}" srcOrd="0" destOrd="0" presId="urn:microsoft.com/office/officeart/2005/8/layout/bProcess3"/>
    <dgm:cxn modelId="{CE9D570D-8D24-4EE8-BB85-E5775BD2688A}" type="presParOf" srcId="{8D39D832-477F-4446-9BFE-EC252F6B6731}" destId="{FC378958-F18B-452A-8463-DE1BDE049E33}" srcOrd="2" destOrd="0" presId="urn:microsoft.com/office/officeart/2005/8/layout/bProcess3"/>
    <dgm:cxn modelId="{3FD8E6BC-F0D7-419D-A635-BE69D99EBCCE}" type="presParOf" srcId="{8D39D832-477F-4446-9BFE-EC252F6B6731}" destId="{3152018E-FE92-4F7B-829E-9803BABFFF36}" srcOrd="3" destOrd="0" presId="urn:microsoft.com/office/officeart/2005/8/layout/bProcess3"/>
    <dgm:cxn modelId="{A32EDDD5-7DDB-4C9E-A59D-9AD30F733AC0}" type="presParOf" srcId="{3152018E-FE92-4F7B-829E-9803BABFFF36}" destId="{01904DE9-C169-445B-9C92-2E84E8840827}" srcOrd="0" destOrd="0" presId="urn:microsoft.com/office/officeart/2005/8/layout/bProcess3"/>
    <dgm:cxn modelId="{05F34508-68FD-45E6-B1DD-E192A9A07299}" type="presParOf" srcId="{8D39D832-477F-4446-9BFE-EC252F6B6731}" destId="{C8165A61-50C6-44B3-ABED-D50E0875260A}" srcOrd="4" destOrd="0" presId="urn:microsoft.com/office/officeart/2005/8/layout/bProcess3"/>
    <dgm:cxn modelId="{0FC5A243-A456-4824-8CA8-68A4C3D6CBC2}" type="presParOf" srcId="{8D39D832-477F-4446-9BFE-EC252F6B6731}" destId="{E78B72AC-55FA-4590-862A-C30115545FFF}" srcOrd="5" destOrd="0" presId="urn:microsoft.com/office/officeart/2005/8/layout/bProcess3"/>
    <dgm:cxn modelId="{A35F995D-9C61-4D9B-964E-41E5A1818E1F}" type="presParOf" srcId="{E78B72AC-55FA-4590-862A-C30115545FFF}" destId="{A909615B-96C9-4394-9F5B-DD4A00C71AEA}" srcOrd="0" destOrd="0" presId="urn:microsoft.com/office/officeart/2005/8/layout/bProcess3"/>
    <dgm:cxn modelId="{C2FBB9FE-317D-4A80-92A7-0C72619646E8}" type="presParOf" srcId="{8D39D832-477F-4446-9BFE-EC252F6B6731}" destId="{04235E4C-C3D9-405E-BFB9-3DB2D8F36C19}" srcOrd="6" destOrd="0" presId="urn:microsoft.com/office/officeart/2005/8/layout/bProcess3"/>
    <dgm:cxn modelId="{E189944D-4957-4917-BCD3-9BCB8F21C7C5}" type="presParOf" srcId="{8D39D832-477F-4446-9BFE-EC252F6B6731}" destId="{7D9DF812-83A9-4844-9D2C-FD89DA9BE1E6}" srcOrd="7" destOrd="0" presId="urn:microsoft.com/office/officeart/2005/8/layout/bProcess3"/>
    <dgm:cxn modelId="{3582E919-C20D-43C8-998F-E89465610FEE}" type="presParOf" srcId="{7D9DF812-83A9-4844-9D2C-FD89DA9BE1E6}" destId="{8AA93DB2-81EF-47C6-BD8F-5E3C9110DF8C}" srcOrd="0" destOrd="0" presId="urn:microsoft.com/office/officeart/2005/8/layout/bProcess3"/>
    <dgm:cxn modelId="{7729F815-089D-4C89-BBB0-83B483806AAB}" type="presParOf" srcId="{8D39D832-477F-4446-9BFE-EC252F6B6731}" destId="{E4175AF3-E280-4EC5-B248-9CE1A796C602}" srcOrd="8" destOrd="0" presId="urn:microsoft.com/office/officeart/2005/8/layout/bProcess3"/>
    <dgm:cxn modelId="{1B3A164D-50D5-467F-A423-A6D3E71A53EB}" type="presParOf" srcId="{8D39D832-477F-4446-9BFE-EC252F6B6731}" destId="{1C2FEB3A-262F-434F-9D79-7942E0C7C6F3}" srcOrd="9" destOrd="0" presId="urn:microsoft.com/office/officeart/2005/8/layout/bProcess3"/>
    <dgm:cxn modelId="{EA5FB09F-BC5B-4040-9782-72099051E2CD}" type="presParOf" srcId="{1C2FEB3A-262F-434F-9D79-7942E0C7C6F3}" destId="{9D02AED6-9C41-4F86-8D47-DE24777379DD}" srcOrd="0" destOrd="0" presId="urn:microsoft.com/office/officeart/2005/8/layout/bProcess3"/>
    <dgm:cxn modelId="{3FEA8981-B38D-4048-9A70-0D00D98DE379}" type="presParOf" srcId="{8D39D832-477F-4446-9BFE-EC252F6B6731}" destId="{66BC35FF-FBDA-4A9D-B6B3-876C7055BE9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B969798-A6FE-4A3E-B02A-23548B4E0614}" type="doc">
      <dgm:prSet loTypeId="urn:microsoft.com/office/officeart/2005/8/layout/hProcess4" loCatId="process" qsTypeId="urn:microsoft.com/office/officeart/2005/8/quickstyle/simple3" qsCatId="simple" csTypeId="urn:microsoft.com/office/officeart/2005/8/colors/colorful5" csCatId="colorful" phldr="1"/>
      <dgm:spPr/>
      <dgm:t>
        <a:bodyPr/>
        <a:lstStyle/>
        <a:p>
          <a:endParaRPr lang="ru-RU"/>
        </a:p>
      </dgm:t>
    </dgm:pt>
    <dgm:pt modelId="{66375C11-707B-486E-8CE1-29C89E7C70D9}">
      <dgm:prSet phldrT="[Текст]"/>
      <dgm:spPr/>
      <dgm:t>
        <a:bodyPr/>
        <a:lstStyle/>
        <a:p>
          <a:r>
            <a:rPr lang="ru-RU" dirty="0" smtClean="0"/>
            <a:t>Шкала</a:t>
          </a:r>
          <a:endParaRPr lang="ru-RU" dirty="0"/>
        </a:p>
      </dgm:t>
    </dgm:pt>
    <dgm:pt modelId="{B823D7C5-E95D-4E91-9DF2-94D5BD4883E9}" type="parTrans" cxnId="{201ECCCF-CBF4-4CB1-9EAA-DC2124641ED9}">
      <dgm:prSet/>
      <dgm:spPr/>
      <dgm:t>
        <a:bodyPr/>
        <a:lstStyle/>
        <a:p>
          <a:endParaRPr lang="ru-RU"/>
        </a:p>
      </dgm:t>
    </dgm:pt>
    <dgm:pt modelId="{412FEF74-9867-47EC-9E4B-92EB72146343}" type="sibTrans" cxnId="{201ECCCF-CBF4-4CB1-9EAA-DC2124641ED9}">
      <dgm:prSet/>
      <dgm:spPr/>
      <dgm:t>
        <a:bodyPr/>
        <a:lstStyle/>
        <a:p>
          <a:endParaRPr lang="ru-RU"/>
        </a:p>
      </dgm:t>
    </dgm:pt>
    <dgm:pt modelId="{5C8082EA-6D44-4B2C-BA19-CCFA00DB1B80}">
      <dgm:prSet phldrT="[Текст]" custT="1"/>
      <dgm:spPr/>
      <dgm:t>
        <a:bodyPr/>
        <a:lstStyle/>
        <a:p>
          <a:r>
            <a:rPr lang="ru-RU" sz="1200" dirty="0" smtClean="0"/>
            <a:t>проект объемом менее 3 кредитов может быть оценен «зачтено» или «не зачтено»</a:t>
          </a:r>
          <a:endParaRPr lang="ru-RU" sz="1200" dirty="0"/>
        </a:p>
      </dgm:t>
    </dgm:pt>
    <dgm:pt modelId="{E97D0C67-02AB-4EB7-B5AD-D8E8D9C278D8}" type="parTrans" cxnId="{833D10B4-1272-44C1-AFA4-12C348CBDC50}">
      <dgm:prSet/>
      <dgm:spPr/>
      <dgm:t>
        <a:bodyPr/>
        <a:lstStyle/>
        <a:p>
          <a:endParaRPr lang="ru-RU"/>
        </a:p>
      </dgm:t>
    </dgm:pt>
    <dgm:pt modelId="{80DDA003-5F43-44CC-AFCB-308374287188}" type="sibTrans" cxnId="{833D10B4-1272-44C1-AFA4-12C348CBDC50}">
      <dgm:prSet/>
      <dgm:spPr/>
      <dgm:t>
        <a:bodyPr/>
        <a:lstStyle/>
        <a:p>
          <a:endParaRPr lang="ru-RU"/>
        </a:p>
      </dgm:t>
    </dgm:pt>
    <dgm:pt modelId="{6516D141-5053-4ADB-B0CE-1D6519597DD9}">
      <dgm:prSet phldrT="[Текст]" custT="1"/>
      <dgm:spPr/>
      <dgm:t>
        <a:bodyPr/>
        <a:lstStyle/>
        <a:p>
          <a:r>
            <a:rPr lang="ru-RU" sz="1200" dirty="0" smtClean="0"/>
            <a:t>Участие в проекте, не предусматривающем зачетную систему, оцениваются по 10-балльной шкале</a:t>
          </a:r>
          <a:endParaRPr lang="ru-RU" sz="1200" dirty="0"/>
        </a:p>
      </dgm:t>
    </dgm:pt>
    <dgm:pt modelId="{887EB804-75E6-4DBA-80C7-EF2F039551D6}" type="parTrans" cxnId="{05FFEEA8-526E-470E-AB2D-3629AF9C2C9F}">
      <dgm:prSet/>
      <dgm:spPr/>
      <dgm:t>
        <a:bodyPr/>
        <a:lstStyle/>
        <a:p>
          <a:endParaRPr lang="ru-RU"/>
        </a:p>
      </dgm:t>
    </dgm:pt>
    <dgm:pt modelId="{F76A139A-F66A-4C46-8CBB-FDB155B29B8D}" type="sibTrans" cxnId="{05FFEEA8-526E-470E-AB2D-3629AF9C2C9F}">
      <dgm:prSet/>
      <dgm:spPr/>
      <dgm:t>
        <a:bodyPr/>
        <a:lstStyle/>
        <a:p>
          <a:endParaRPr lang="ru-RU"/>
        </a:p>
      </dgm:t>
    </dgm:pt>
    <dgm:pt modelId="{F511A73E-FECF-40D3-80C7-2DD748C11301}">
      <dgm:prSet phldrT="[Текст]"/>
      <dgm:spPr/>
      <dgm:t>
        <a:bodyPr/>
        <a:lstStyle/>
        <a:p>
          <a:r>
            <a:rPr lang="ru-RU" dirty="0" smtClean="0"/>
            <a:t>Результирующая оценка</a:t>
          </a:r>
          <a:endParaRPr lang="ru-RU" dirty="0"/>
        </a:p>
      </dgm:t>
    </dgm:pt>
    <dgm:pt modelId="{493C51BB-0506-41C5-9476-3A1BC9749C21}" type="parTrans" cxnId="{1F3B925B-24AF-4CF2-80DF-14514B768E83}">
      <dgm:prSet/>
      <dgm:spPr/>
      <dgm:t>
        <a:bodyPr/>
        <a:lstStyle/>
        <a:p>
          <a:endParaRPr lang="ru-RU"/>
        </a:p>
      </dgm:t>
    </dgm:pt>
    <dgm:pt modelId="{E6CDE73C-AFA0-4C05-907D-40EEA8272D39}" type="sibTrans" cxnId="{1F3B925B-24AF-4CF2-80DF-14514B768E83}">
      <dgm:prSet/>
      <dgm:spPr/>
      <dgm:t>
        <a:bodyPr/>
        <a:lstStyle/>
        <a:p>
          <a:endParaRPr lang="ru-RU"/>
        </a:p>
      </dgm:t>
    </dgm:pt>
    <dgm:pt modelId="{9C8FDBAD-E816-45B1-8F0A-FCF7A45033D1}">
      <dgm:prSet phldrT="[Текст]" custT="1"/>
      <dgm:spPr/>
      <dgm:t>
        <a:bodyPr/>
        <a:lstStyle/>
        <a:p>
          <a:r>
            <a:rPr lang="ru-RU" sz="1200" dirty="0" smtClean="0"/>
            <a:t>Формулу расчета определяет руководитель проекта</a:t>
          </a:r>
          <a:endParaRPr lang="ru-RU" sz="1200" dirty="0"/>
        </a:p>
      </dgm:t>
    </dgm:pt>
    <dgm:pt modelId="{19E7090F-1C4A-4E9C-B91C-344ACEAA7C27}" type="parTrans" cxnId="{6CECB49B-B2F7-4F28-BB0C-657E7C9E107F}">
      <dgm:prSet/>
      <dgm:spPr/>
      <dgm:t>
        <a:bodyPr/>
        <a:lstStyle/>
        <a:p>
          <a:endParaRPr lang="ru-RU"/>
        </a:p>
      </dgm:t>
    </dgm:pt>
    <dgm:pt modelId="{B5985AC7-D4CD-4557-ACE5-3D20A5796079}" type="sibTrans" cxnId="{6CECB49B-B2F7-4F28-BB0C-657E7C9E107F}">
      <dgm:prSet/>
      <dgm:spPr/>
      <dgm:t>
        <a:bodyPr/>
        <a:lstStyle/>
        <a:p>
          <a:endParaRPr lang="ru-RU"/>
        </a:p>
      </dgm:t>
    </dgm:pt>
    <dgm:pt modelId="{89E09F24-A54A-42F1-AB61-14FC1FF6D3ED}">
      <dgm:prSet phldrT="[Текст]" custT="1"/>
      <dgm:spPr/>
      <dgm:t>
        <a:bodyPr/>
        <a:lstStyle/>
        <a:p>
          <a:r>
            <a:rPr lang="ru-RU" sz="1200" dirty="0" smtClean="0"/>
            <a:t>Формула расчета должна быть известна студенту на этапе выбора проекта</a:t>
          </a:r>
          <a:endParaRPr lang="ru-RU" sz="1200" dirty="0"/>
        </a:p>
      </dgm:t>
    </dgm:pt>
    <dgm:pt modelId="{00F14282-A7C4-4A21-9DA2-92F1F4977AFC}" type="parTrans" cxnId="{981B570A-6684-4A8E-9E7D-44E68923E321}">
      <dgm:prSet/>
      <dgm:spPr/>
      <dgm:t>
        <a:bodyPr/>
        <a:lstStyle/>
        <a:p>
          <a:endParaRPr lang="ru-RU"/>
        </a:p>
      </dgm:t>
    </dgm:pt>
    <dgm:pt modelId="{E72C51A0-9DA2-4BC1-B1A3-CA3753578C7C}" type="sibTrans" cxnId="{981B570A-6684-4A8E-9E7D-44E68923E321}">
      <dgm:prSet/>
      <dgm:spPr/>
      <dgm:t>
        <a:bodyPr/>
        <a:lstStyle/>
        <a:p>
          <a:endParaRPr lang="ru-RU"/>
        </a:p>
      </dgm:t>
    </dgm:pt>
    <dgm:pt modelId="{89C518D8-04DB-468B-B4AC-EE9C39DD3BDF}">
      <dgm:prSet phldrT="[Текст]"/>
      <dgm:spPr/>
      <dgm:t>
        <a:bodyPr/>
        <a:lstStyle/>
        <a:p>
          <a:r>
            <a:rPr lang="ru-RU" dirty="0" smtClean="0"/>
            <a:t>Пересдача</a:t>
          </a:r>
          <a:endParaRPr lang="ru-RU" dirty="0"/>
        </a:p>
      </dgm:t>
    </dgm:pt>
    <dgm:pt modelId="{29FB2DA3-F857-4040-8D8A-E3955C1CC1D5}" type="parTrans" cxnId="{FCE7FD41-6962-4264-B689-CF558D640A8B}">
      <dgm:prSet/>
      <dgm:spPr/>
      <dgm:t>
        <a:bodyPr/>
        <a:lstStyle/>
        <a:p>
          <a:endParaRPr lang="ru-RU"/>
        </a:p>
      </dgm:t>
    </dgm:pt>
    <dgm:pt modelId="{60B35F35-5E0E-4A71-B579-9265B18FE1A2}" type="sibTrans" cxnId="{FCE7FD41-6962-4264-B689-CF558D640A8B}">
      <dgm:prSet/>
      <dgm:spPr/>
      <dgm:t>
        <a:bodyPr/>
        <a:lstStyle/>
        <a:p>
          <a:endParaRPr lang="ru-RU"/>
        </a:p>
      </dgm:t>
    </dgm:pt>
    <dgm:pt modelId="{0331313A-7F48-4A54-9296-7D230E242D65}">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100" dirty="0" smtClean="0"/>
            <a:t> </a:t>
          </a:r>
          <a:r>
            <a:rPr lang="ru-RU" sz="1200" dirty="0" smtClean="0"/>
            <a:t>Если результирующая оценка равна «не зачтено» или менее 4 баллов по 10-балльной шкале, то у студента образуется академическая задолженность, которая учитывается в рейтинге</a:t>
          </a:r>
          <a:endParaRPr lang="ru-RU" sz="1200" dirty="0"/>
        </a:p>
      </dgm:t>
    </dgm:pt>
    <dgm:pt modelId="{B743137A-8D9B-40D3-A762-52A15FD4558C}" type="parTrans" cxnId="{AC313F68-B778-4FCC-8DDC-114E6E634315}">
      <dgm:prSet/>
      <dgm:spPr/>
      <dgm:t>
        <a:bodyPr/>
        <a:lstStyle/>
        <a:p>
          <a:endParaRPr lang="ru-RU"/>
        </a:p>
      </dgm:t>
    </dgm:pt>
    <dgm:pt modelId="{9C4D6592-3BFB-4055-B5A2-2A0C3A4B8E67}" type="sibTrans" cxnId="{AC313F68-B778-4FCC-8DDC-114E6E634315}">
      <dgm:prSet/>
      <dgm:spPr/>
      <dgm:t>
        <a:bodyPr/>
        <a:lstStyle/>
        <a:p>
          <a:endParaRPr lang="ru-RU"/>
        </a:p>
      </dgm:t>
    </dgm:pt>
    <dgm:pt modelId="{8A5E08CB-B6BB-4079-8062-83324447EC9C}">
      <dgm:prSet phldrT="[Текст]" custT="1"/>
      <dgm:spPr/>
      <dgm:t>
        <a:bodyPr/>
        <a:lstStyle/>
        <a:p>
          <a:r>
            <a:rPr lang="ru-RU" sz="1200" dirty="0" smtClean="0"/>
            <a:t>Руководитель проекта  определяет, к какой категории относится предлагаемый проект – «допускает пересдачи», «не допускает пересдачи»</a:t>
          </a:r>
          <a:endParaRPr lang="ru-RU" sz="1200" dirty="0"/>
        </a:p>
      </dgm:t>
    </dgm:pt>
    <dgm:pt modelId="{D1FF44A9-94EE-4FE6-85DB-3D7060A59F36}" type="parTrans" cxnId="{81C4ACA7-84B5-42FA-8965-BC90C7726E98}">
      <dgm:prSet/>
      <dgm:spPr/>
      <dgm:t>
        <a:bodyPr/>
        <a:lstStyle/>
        <a:p>
          <a:endParaRPr lang="ru-RU"/>
        </a:p>
      </dgm:t>
    </dgm:pt>
    <dgm:pt modelId="{E0887BA5-31A4-4798-A36F-6F458C9ACA50}" type="sibTrans" cxnId="{81C4ACA7-84B5-42FA-8965-BC90C7726E98}">
      <dgm:prSet/>
      <dgm:spPr/>
      <dgm:t>
        <a:bodyPr/>
        <a:lstStyle/>
        <a:p>
          <a:endParaRPr lang="ru-RU"/>
        </a:p>
      </dgm:t>
    </dgm:pt>
    <dgm:pt modelId="{ECFC5632-9651-4323-A20F-75A8E3243FB2}">
      <dgm:prSet phldrT="[Текст]" custT="1"/>
      <dgm:spPr/>
      <dgm:t>
        <a:bodyPr/>
        <a:lstStyle/>
        <a:p>
          <a:endParaRPr lang="ru-RU" sz="1400" dirty="0"/>
        </a:p>
      </dgm:t>
    </dgm:pt>
    <dgm:pt modelId="{14FEE49F-E1C7-40F2-AFBE-C6A6584F656B}" type="parTrans" cxnId="{3A973DCF-A4FC-4B40-8CA6-1801F1B38AD2}">
      <dgm:prSet/>
      <dgm:spPr/>
      <dgm:t>
        <a:bodyPr/>
        <a:lstStyle/>
        <a:p>
          <a:endParaRPr lang="ru-RU"/>
        </a:p>
      </dgm:t>
    </dgm:pt>
    <dgm:pt modelId="{FB6DE607-F78A-41BC-A1D3-1C9A3D894EB9}" type="sibTrans" cxnId="{3A973DCF-A4FC-4B40-8CA6-1801F1B38AD2}">
      <dgm:prSet/>
      <dgm:spPr/>
      <dgm:t>
        <a:bodyPr/>
        <a:lstStyle/>
        <a:p>
          <a:endParaRPr lang="ru-RU"/>
        </a:p>
      </dgm:t>
    </dgm:pt>
    <dgm:pt modelId="{2EC18EBE-735A-4D31-9DD3-456156A7B0AF}">
      <dgm:prSet phldrT="[Текст]" custT="1"/>
      <dgm:spPr/>
      <dgm:t>
        <a:bodyPr/>
        <a:lstStyle/>
        <a:p>
          <a:r>
            <a:rPr lang="ru-RU" sz="1200" dirty="0" smtClean="0"/>
            <a:t>Руководитель проекта может снизить число кредитов, засчитываемых студенту по итогам выполнения проекта, если объем работ по проекту выполнен не полностью</a:t>
          </a:r>
          <a:endParaRPr lang="ru-RU" sz="1200" dirty="0"/>
        </a:p>
      </dgm:t>
    </dgm:pt>
    <dgm:pt modelId="{291EA366-FD19-4D85-9559-AC6C75C31134}" type="parTrans" cxnId="{E1E61B5A-0D8B-46D7-860D-2C6CCED0C0BF}">
      <dgm:prSet/>
      <dgm:spPr/>
      <dgm:t>
        <a:bodyPr/>
        <a:lstStyle/>
        <a:p>
          <a:endParaRPr lang="ru-RU"/>
        </a:p>
      </dgm:t>
    </dgm:pt>
    <dgm:pt modelId="{96492BD1-2364-40C3-9DDD-A336EE81BB36}" type="sibTrans" cxnId="{E1E61B5A-0D8B-46D7-860D-2C6CCED0C0BF}">
      <dgm:prSet/>
      <dgm:spPr/>
      <dgm:t>
        <a:bodyPr/>
        <a:lstStyle/>
        <a:p>
          <a:endParaRPr lang="ru-RU"/>
        </a:p>
      </dgm:t>
    </dgm:pt>
    <dgm:pt modelId="{8CA88A6F-480A-434A-8323-657969CD966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t> Как правило (если проект «не допускает пересдачи»), для ликвидации задолженности студенту необходимо выполнить другой проект с результатом, не квалифицируемым как академическая задолженность</a:t>
          </a:r>
          <a:endParaRPr lang="ru-RU" sz="1200" dirty="0"/>
        </a:p>
      </dgm:t>
    </dgm:pt>
    <dgm:pt modelId="{47534E61-0324-410E-8992-01FD31B4E833}" type="parTrans" cxnId="{949514B3-A87D-4137-AF70-15DFA19C446A}">
      <dgm:prSet/>
      <dgm:spPr/>
      <dgm:t>
        <a:bodyPr/>
        <a:lstStyle/>
        <a:p>
          <a:endParaRPr lang="ru-RU"/>
        </a:p>
      </dgm:t>
    </dgm:pt>
    <dgm:pt modelId="{A2C12B80-1650-4282-B166-221F28A47848}" type="sibTrans" cxnId="{949514B3-A87D-4137-AF70-15DFA19C446A}">
      <dgm:prSet/>
      <dgm:spPr/>
      <dgm:t>
        <a:bodyPr/>
        <a:lstStyle/>
        <a:p>
          <a:endParaRPr lang="ru-RU"/>
        </a:p>
      </dgm:t>
    </dgm:pt>
    <dgm:pt modelId="{4BA3EB86-6673-4569-A004-3FCB2364A4E4}" type="pres">
      <dgm:prSet presAssocID="{9B969798-A6FE-4A3E-B02A-23548B4E0614}" presName="Name0" presStyleCnt="0">
        <dgm:presLayoutVars>
          <dgm:dir/>
          <dgm:animLvl val="lvl"/>
          <dgm:resizeHandles val="exact"/>
        </dgm:presLayoutVars>
      </dgm:prSet>
      <dgm:spPr/>
      <dgm:t>
        <a:bodyPr/>
        <a:lstStyle/>
        <a:p>
          <a:endParaRPr lang="ru-RU"/>
        </a:p>
      </dgm:t>
    </dgm:pt>
    <dgm:pt modelId="{E22BA8E1-6CCF-4B20-B42D-DAABF23E3999}" type="pres">
      <dgm:prSet presAssocID="{9B969798-A6FE-4A3E-B02A-23548B4E0614}" presName="tSp" presStyleCnt="0"/>
      <dgm:spPr/>
    </dgm:pt>
    <dgm:pt modelId="{94AE9666-8B79-423A-B461-18FB187ED0E1}" type="pres">
      <dgm:prSet presAssocID="{9B969798-A6FE-4A3E-B02A-23548B4E0614}" presName="bSp" presStyleCnt="0"/>
      <dgm:spPr/>
    </dgm:pt>
    <dgm:pt modelId="{A570D338-1E84-4D36-9A2F-42B5A22BED71}" type="pres">
      <dgm:prSet presAssocID="{9B969798-A6FE-4A3E-B02A-23548B4E0614}" presName="process" presStyleCnt="0"/>
      <dgm:spPr/>
    </dgm:pt>
    <dgm:pt modelId="{81E2137E-E035-49D2-A855-C14A8CFB72FC}" type="pres">
      <dgm:prSet presAssocID="{66375C11-707B-486E-8CE1-29C89E7C70D9}" presName="composite1" presStyleCnt="0"/>
      <dgm:spPr/>
    </dgm:pt>
    <dgm:pt modelId="{EDEB62A1-0644-4FF1-B014-62B50DEA0A8B}" type="pres">
      <dgm:prSet presAssocID="{66375C11-707B-486E-8CE1-29C89E7C70D9}" presName="dummyNode1" presStyleLbl="node1" presStyleIdx="0" presStyleCnt="3"/>
      <dgm:spPr/>
    </dgm:pt>
    <dgm:pt modelId="{F90DEF93-094C-4110-B439-8A572EBB5AF0}" type="pres">
      <dgm:prSet presAssocID="{66375C11-707B-486E-8CE1-29C89E7C70D9}" presName="childNode1" presStyleLbl="bgAcc1" presStyleIdx="0" presStyleCnt="3" custScaleY="181721" custLinFactNeighborX="3070" custLinFactNeighborY="-23087">
        <dgm:presLayoutVars>
          <dgm:bulletEnabled val="1"/>
        </dgm:presLayoutVars>
      </dgm:prSet>
      <dgm:spPr/>
      <dgm:t>
        <a:bodyPr/>
        <a:lstStyle/>
        <a:p>
          <a:endParaRPr lang="ru-RU"/>
        </a:p>
      </dgm:t>
    </dgm:pt>
    <dgm:pt modelId="{CBC2808B-5179-4BE2-B213-0D14B5B2D5AB}" type="pres">
      <dgm:prSet presAssocID="{66375C11-707B-486E-8CE1-29C89E7C70D9}" presName="childNode1tx" presStyleLbl="bgAcc1" presStyleIdx="0" presStyleCnt="3">
        <dgm:presLayoutVars>
          <dgm:bulletEnabled val="1"/>
        </dgm:presLayoutVars>
      </dgm:prSet>
      <dgm:spPr/>
      <dgm:t>
        <a:bodyPr/>
        <a:lstStyle/>
        <a:p>
          <a:endParaRPr lang="ru-RU"/>
        </a:p>
      </dgm:t>
    </dgm:pt>
    <dgm:pt modelId="{BC97A347-6C96-4BDB-A59C-74BF3E3941BA}" type="pres">
      <dgm:prSet presAssocID="{66375C11-707B-486E-8CE1-29C89E7C70D9}" presName="parentNode1" presStyleLbl="node1" presStyleIdx="0" presStyleCnt="3" custLinFactNeighborX="-41" custLinFactNeighborY="64019">
        <dgm:presLayoutVars>
          <dgm:chMax val="1"/>
          <dgm:bulletEnabled val="1"/>
        </dgm:presLayoutVars>
      </dgm:prSet>
      <dgm:spPr/>
      <dgm:t>
        <a:bodyPr/>
        <a:lstStyle/>
        <a:p>
          <a:endParaRPr lang="ru-RU"/>
        </a:p>
      </dgm:t>
    </dgm:pt>
    <dgm:pt modelId="{00089FF5-1B5C-43CB-AC51-66BA2B1C0558}" type="pres">
      <dgm:prSet presAssocID="{66375C11-707B-486E-8CE1-29C89E7C70D9}" presName="connSite1" presStyleCnt="0"/>
      <dgm:spPr/>
    </dgm:pt>
    <dgm:pt modelId="{A8F39FE4-6EF9-49DA-9B5E-48393A442EC7}" type="pres">
      <dgm:prSet presAssocID="{412FEF74-9867-47EC-9E4B-92EB72146343}" presName="Name9" presStyleLbl="sibTrans2D1" presStyleIdx="0" presStyleCnt="2"/>
      <dgm:spPr/>
      <dgm:t>
        <a:bodyPr/>
        <a:lstStyle/>
        <a:p>
          <a:endParaRPr lang="ru-RU"/>
        </a:p>
      </dgm:t>
    </dgm:pt>
    <dgm:pt modelId="{DC753BB8-E846-45A5-ABEC-CB765B55793C}" type="pres">
      <dgm:prSet presAssocID="{F511A73E-FECF-40D3-80C7-2DD748C11301}" presName="composite2" presStyleCnt="0"/>
      <dgm:spPr/>
    </dgm:pt>
    <dgm:pt modelId="{03770629-4096-4741-AE84-0F681D8E47D1}" type="pres">
      <dgm:prSet presAssocID="{F511A73E-FECF-40D3-80C7-2DD748C11301}" presName="dummyNode2" presStyleLbl="node1" presStyleIdx="0" presStyleCnt="3"/>
      <dgm:spPr/>
    </dgm:pt>
    <dgm:pt modelId="{1D8777B6-8E1A-48D9-93FF-509BF69164DF}" type="pres">
      <dgm:prSet presAssocID="{F511A73E-FECF-40D3-80C7-2DD748C11301}" presName="childNode2" presStyleLbl="bgAcc1" presStyleIdx="1" presStyleCnt="3" custScaleY="189454" custLinFactNeighborX="-197" custLinFactNeighborY="93">
        <dgm:presLayoutVars>
          <dgm:bulletEnabled val="1"/>
        </dgm:presLayoutVars>
      </dgm:prSet>
      <dgm:spPr/>
      <dgm:t>
        <a:bodyPr/>
        <a:lstStyle/>
        <a:p>
          <a:endParaRPr lang="ru-RU"/>
        </a:p>
      </dgm:t>
    </dgm:pt>
    <dgm:pt modelId="{123D34DA-12C0-4C5D-96C1-F6F0CB55FB2F}" type="pres">
      <dgm:prSet presAssocID="{F511A73E-FECF-40D3-80C7-2DD748C11301}" presName="childNode2tx" presStyleLbl="bgAcc1" presStyleIdx="1" presStyleCnt="3">
        <dgm:presLayoutVars>
          <dgm:bulletEnabled val="1"/>
        </dgm:presLayoutVars>
      </dgm:prSet>
      <dgm:spPr/>
      <dgm:t>
        <a:bodyPr/>
        <a:lstStyle/>
        <a:p>
          <a:endParaRPr lang="ru-RU"/>
        </a:p>
      </dgm:t>
    </dgm:pt>
    <dgm:pt modelId="{DAE8BCEE-40DB-427F-9B9C-9EFCFD824764}" type="pres">
      <dgm:prSet presAssocID="{F511A73E-FECF-40D3-80C7-2DD748C11301}" presName="parentNode2" presStyleLbl="node1" presStyleIdx="1" presStyleCnt="3" custLinFactNeighborX="3451" custLinFactNeighborY="-99211">
        <dgm:presLayoutVars>
          <dgm:chMax val="0"/>
          <dgm:bulletEnabled val="1"/>
        </dgm:presLayoutVars>
      </dgm:prSet>
      <dgm:spPr/>
      <dgm:t>
        <a:bodyPr/>
        <a:lstStyle/>
        <a:p>
          <a:endParaRPr lang="ru-RU"/>
        </a:p>
      </dgm:t>
    </dgm:pt>
    <dgm:pt modelId="{2D667E24-8EE5-4D7E-97F2-953DDEFC3B70}" type="pres">
      <dgm:prSet presAssocID="{F511A73E-FECF-40D3-80C7-2DD748C11301}" presName="connSite2" presStyleCnt="0"/>
      <dgm:spPr/>
    </dgm:pt>
    <dgm:pt modelId="{C487BAA6-EFBF-40A7-A183-8CF74E36FD34}" type="pres">
      <dgm:prSet presAssocID="{E6CDE73C-AFA0-4C05-907D-40EEA8272D39}" presName="Name18" presStyleLbl="sibTrans2D1" presStyleIdx="1" presStyleCnt="2"/>
      <dgm:spPr/>
      <dgm:t>
        <a:bodyPr/>
        <a:lstStyle/>
        <a:p>
          <a:endParaRPr lang="ru-RU"/>
        </a:p>
      </dgm:t>
    </dgm:pt>
    <dgm:pt modelId="{D8094876-7BA6-485A-B8EA-6F5A3991D896}" type="pres">
      <dgm:prSet presAssocID="{89C518D8-04DB-468B-B4AC-EE9C39DD3BDF}" presName="composite1" presStyleCnt="0"/>
      <dgm:spPr/>
    </dgm:pt>
    <dgm:pt modelId="{0B1B6979-3A75-4451-8243-E61289AA98FF}" type="pres">
      <dgm:prSet presAssocID="{89C518D8-04DB-468B-B4AC-EE9C39DD3BDF}" presName="dummyNode1" presStyleLbl="node1" presStyleIdx="1" presStyleCnt="3"/>
      <dgm:spPr/>
    </dgm:pt>
    <dgm:pt modelId="{8089219A-CD32-4866-B226-8A9C61DD129B}" type="pres">
      <dgm:prSet presAssocID="{89C518D8-04DB-468B-B4AC-EE9C39DD3BDF}" presName="childNode1" presStyleLbl="bgAcc1" presStyleIdx="2" presStyleCnt="3" custScaleX="124080" custScaleY="185158" custLinFactNeighborX="-3464" custLinFactNeighborY="-21368">
        <dgm:presLayoutVars>
          <dgm:bulletEnabled val="1"/>
        </dgm:presLayoutVars>
      </dgm:prSet>
      <dgm:spPr/>
      <dgm:t>
        <a:bodyPr/>
        <a:lstStyle/>
        <a:p>
          <a:endParaRPr lang="ru-RU"/>
        </a:p>
      </dgm:t>
    </dgm:pt>
    <dgm:pt modelId="{9BE8F798-91C5-4367-9823-B6667B83F062}" type="pres">
      <dgm:prSet presAssocID="{89C518D8-04DB-468B-B4AC-EE9C39DD3BDF}" presName="childNode1tx" presStyleLbl="bgAcc1" presStyleIdx="2" presStyleCnt="3">
        <dgm:presLayoutVars>
          <dgm:bulletEnabled val="1"/>
        </dgm:presLayoutVars>
      </dgm:prSet>
      <dgm:spPr/>
      <dgm:t>
        <a:bodyPr/>
        <a:lstStyle/>
        <a:p>
          <a:endParaRPr lang="ru-RU"/>
        </a:p>
      </dgm:t>
    </dgm:pt>
    <dgm:pt modelId="{57024046-6E5D-4D7D-B437-38C8771161C5}" type="pres">
      <dgm:prSet presAssocID="{89C518D8-04DB-468B-B4AC-EE9C39DD3BDF}" presName="parentNode1" presStyleLbl="node1" presStyleIdx="2" presStyleCnt="3" custLinFactNeighborX="-224" custLinFactNeighborY="82044">
        <dgm:presLayoutVars>
          <dgm:chMax val="1"/>
          <dgm:bulletEnabled val="1"/>
        </dgm:presLayoutVars>
      </dgm:prSet>
      <dgm:spPr/>
      <dgm:t>
        <a:bodyPr/>
        <a:lstStyle/>
        <a:p>
          <a:endParaRPr lang="ru-RU"/>
        </a:p>
      </dgm:t>
    </dgm:pt>
    <dgm:pt modelId="{D52E9C03-3291-4642-92CF-A5E66406E1C0}" type="pres">
      <dgm:prSet presAssocID="{89C518D8-04DB-468B-B4AC-EE9C39DD3BDF}" presName="connSite1" presStyleCnt="0"/>
      <dgm:spPr/>
    </dgm:pt>
  </dgm:ptLst>
  <dgm:cxnLst>
    <dgm:cxn modelId="{4B8E0B98-4E0F-4287-BF11-E4195B6E17D3}" type="presOf" srcId="{66375C11-707B-486E-8CE1-29C89E7C70D9}" destId="{BC97A347-6C96-4BDB-A59C-74BF3E3941BA}" srcOrd="0" destOrd="0" presId="urn:microsoft.com/office/officeart/2005/8/layout/hProcess4"/>
    <dgm:cxn modelId="{0B94310B-16F2-4D6E-B53C-1A88858EDCA0}" type="presOf" srcId="{2EC18EBE-735A-4D31-9DD3-456156A7B0AF}" destId="{F90DEF93-094C-4110-B439-8A572EBB5AF0}" srcOrd="0" destOrd="2" presId="urn:microsoft.com/office/officeart/2005/8/layout/hProcess4"/>
    <dgm:cxn modelId="{2FC54B8A-6294-445C-945F-AAAA8E11BE50}" type="presOf" srcId="{8CA88A6F-480A-434A-8323-657969CD9667}" destId="{8089219A-CD32-4866-B226-8A9C61DD129B}" srcOrd="0" destOrd="1" presId="urn:microsoft.com/office/officeart/2005/8/layout/hProcess4"/>
    <dgm:cxn modelId="{F645FACA-111C-40B1-9929-2EA3FF94E763}" type="presOf" srcId="{ECFC5632-9651-4323-A20F-75A8E3243FB2}" destId="{123D34DA-12C0-4C5D-96C1-F6F0CB55FB2F}" srcOrd="1" destOrd="3" presId="urn:microsoft.com/office/officeart/2005/8/layout/hProcess4"/>
    <dgm:cxn modelId="{E1E61B5A-0D8B-46D7-860D-2C6CCED0C0BF}" srcId="{66375C11-707B-486E-8CE1-29C89E7C70D9}" destId="{2EC18EBE-735A-4D31-9DD3-456156A7B0AF}" srcOrd="2" destOrd="0" parTransId="{291EA366-FD19-4D85-9559-AC6C75C31134}" sibTransId="{96492BD1-2364-40C3-9DDD-A336EE81BB36}"/>
    <dgm:cxn modelId="{981B570A-6684-4A8E-9E7D-44E68923E321}" srcId="{F511A73E-FECF-40D3-80C7-2DD748C11301}" destId="{89E09F24-A54A-42F1-AB61-14FC1FF6D3ED}" srcOrd="1" destOrd="0" parTransId="{00F14282-A7C4-4A21-9DA2-92F1F4977AFC}" sibTransId="{E72C51A0-9DA2-4BC1-B1A3-CA3753578C7C}"/>
    <dgm:cxn modelId="{BE7605D0-D19D-4C6B-8F1C-5677328A3E85}" type="presOf" srcId="{E6CDE73C-AFA0-4C05-907D-40EEA8272D39}" destId="{C487BAA6-EFBF-40A7-A183-8CF74E36FD34}" srcOrd="0" destOrd="0" presId="urn:microsoft.com/office/officeart/2005/8/layout/hProcess4"/>
    <dgm:cxn modelId="{C91270EF-ECAD-48ED-B710-A42BE7A34EFB}" type="presOf" srcId="{ECFC5632-9651-4323-A20F-75A8E3243FB2}" destId="{1D8777B6-8E1A-48D9-93FF-509BF69164DF}" srcOrd="0" destOrd="3" presId="urn:microsoft.com/office/officeart/2005/8/layout/hProcess4"/>
    <dgm:cxn modelId="{18E47FD6-C654-4892-9F26-85022BE367EA}" type="presOf" srcId="{9C8FDBAD-E816-45B1-8F0A-FCF7A45033D1}" destId="{1D8777B6-8E1A-48D9-93FF-509BF69164DF}" srcOrd="0" destOrd="0" presId="urn:microsoft.com/office/officeart/2005/8/layout/hProcess4"/>
    <dgm:cxn modelId="{E0BD7ECD-253E-499A-BA81-4ECE77259C2E}" type="presOf" srcId="{2EC18EBE-735A-4D31-9DD3-456156A7B0AF}" destId="{CBC2808B-5179-4BE2-B213-0D14B5B2D5AB}" srcOrd="1" destOrd="2" presId="urn:microsoft.com/office/officeart/2005/8/layout/hProcess4"/>
    <dgm:cxn modelId="{81C4ACA7-84B5-42FA-8965-BC90C7726E98}" srcId="{F511A73E-FECF-40D3-80C7-2DD748C11301}" destId="{8A5E08CB-B6BB-4079-8062-83324447EC9C}" srcOrd="2" destOrd="0" parTransId="{D1FF44A9-94EE-4FE6-85DB-3D7060A59F36}" sibTransId="{E0887BA5-31A4-4798-A36F-6F458C9ACA50}"/>
    <dgm:cxn modelId="{AC313F68-B778-4FCC-8DDC-114E6E634315}" srcId="{89C518D8-04DB-468B-B4AC-EE9C39DD3BDF}" destId="{0331313A-7F48-4A54-9296-7D230E242D65}" srcOrd="0" destOrd="0" parTransId="{B743137A-8D9B-40D3-A762-52A15FD4558C}" sibTransId="{9C4D6592-3BFB-4055-B5A2-2A0C3A4B8E67}"/>
    <dgm:cxn modelId="{16A8A557-7D6A-4A96-84D1-E7D4EBCC97A2}" type="presOf" srcId="{5C8082EA-6D44-4B2C-BA19-CCFA00DB1B80}" destId="{F90DEF93-094C-4110-B439-8A572EBB5AF0}" srcOrd="0" destOrd="0" presId="urn:microsoft.com/office/officeart/2005/8/layout/hProcess4"/>
    <dgm:cxn modelId="{CC16F3B4-01ED-40B5-B4D5-96AEE15665E9}" type="presOf" srcId="{0331313A-7F48-4A54-9296-7D230E242D65}" destId="{8089219A-CD32-4866-B226-8A9C61DD129B}" srcOrd="0" destOrd="0" presId="urn:microsoft.com/office/officeart/2005/8/layout/hProcess4"/>
    <dgm:cxn modelId="{4D0168A9-14C8-4093-A17D-129BF65CAC18}" type="presOf" srcId="{89C518D8-04DB-468B-B4AC-EE9C39DD3BDF}" destId="{57024046-6E5D-4D7D-B437-38C8771161C5}" srcOrd="0" destOrd="0" presId="urn:microsoft.com/office/officeart/2005/8/layout/hProcess4"/>
    <dgm:cxn modelId="{20A8D8A2-42EC-4B44-95AF-68B543240653}" type="presOf" srcId="{9C8FDBAD-E816-45B1-8F0A-FCF7A45033D1}" destId="{123D34DA-12C0-4C5D-96C1-F6F0CB55FB2F}" srcOrd="1" destOrd="0" presId="urn:microsoft.com/office/officeart/2005/8/layout/hProcess4"/>
    <dgm:cxn modelId="{05FFEEA8-526E-470E-AB2D-3629AF9C2C9F}" srcId="{66375C11-707B-486E-8CE1-29C89E7C70D9}" destId="{6516D141-5053-4ADB-B0CE-1D6519597DD9}" srcOrd="1" destOrd="0" parTransId="{887EB804-75E6-4DBA-80C7-EF2F039551D6}" sibTransId="{F76A139A-F66A-4C46-8CBB-FDB155B29B8D}"/>
    <dgm:cxn modelId="{6CECB49B-B2F7-4F28-BB0C-657E7C9E107F}" srcId="{F511A73E-FECF-40D3-80C7-2DD748C11301}" destId="{9C8FDBAD-E816-45B1-8F0A-FCF7A45033D1}" srcOrd="0" destOrd="0" parTransId="{19E7090F-1C4A-4E9C-B91C-344ACEAA7C27}" sibTransId="{B5985AC7-D4CD-4557-ACE5-3D20A5796079}"/>
    <dgm:cxn modelId="{F7679CC7-227B-42ED-B585-482414A877E0}" type="presOf" srcId="{8CA88A6F-480A-434A-8323-657969CD9667}" destId="{9BE8F798-91C5-4367-9823-B6667B83F062}" srcOrd="1" destOrd="1" presId="urn:microsoft.com/office/officeart/2005/8/layout/hProcess4"/>
    <dgm:cxn modelId="{3E36E57F-7C8A-4E6F-BDD5-6F047F283DF1}" type="presOf" srcId="{6516D141-5053-4ADB-B0CE-1D6519597DD9}" destId="{F90DEF93-094C-4110-B439-8A572EBB5AF0}" srcOrd="0" destOrd="1" presId="urn:microsoft.com/office/officeart/2005/8/layout/hProcess4"/>
    <dgm:cxn modelId="{D4310A95-62F6-4B47-B525-66CC52D7DE14}" type="presOf" srcId="{89E09F24-A54A-42F1-AB61-14FC1FF6D3ED}" destId="{123D34DA-12C0-4C5D-96C1-F6F0CB55FB2F}" srcOrd="1" destOrd="1" presId="urn:microsoft.com/office/officeart/2005/8/layout/hProcess4"/>
    <dgm:cxn modelId="{E45EE5FA-3206-48BA-8BA5-933A2DA153ED}" type="presOf" srcId="{9B969798-A6FE-4A3E-B02A-23548B4E0614}" destId="{4BA3EB86-6673-4569-A004-3FCB2364A4E4}" srcOrd="0" destOrd="0" presId="urn:microsoft.com/office/officeart/2005/8/layout/hProcess4"/>
    <dgm:cxn modelId="{1F3B925B-24AF-4CF2-80DF-14514B768E83}" srcId="{9B969798-A6FE-4A3E-B02A-23548B4E0614}" destId="{F511A73E-FECF-40D3-80C7-2DD748C11301}" srcOrd="1" destOrd="0" parTransId="{493C51BB-0506-41C5-9476-3A1BC9749C21}" sibTransId="{E6CDE73C-AFA0-4C05-907D-40EEA8272D39}"/>
    <dgm:cxn modelId="{3A973DCF-A4FC-4B40-8CA6-1801F1B38AD2}" srcId="{F511A73E-FECF-40D3-80C7-2DD748C11301}" destId="{ECFC5632-9651-4323-A20F-75A8E3243FB2}" srcOrd="3" destOrd="0" parTransId="{14FEE49F-E1C7-40F2-AFBE-C6A6584F656B}" sibTransId="{FB6DE607-F78A-41BC-A1D3-1C9A3D894EB9}"/>
    <dgm:cxn modelId="{C855FE3B-04D9-45CC-A377-BEBE4620DF8F}" type="presOf" srcId="{6516D141-5053-4ADB-B0CE-1D6519597DD9}" destId="{CBC2808B-5179-4BE2-B213-0D14B5B2D5AB}" srcOrd="1" destOrd="1" presId="urn:microsoft.com/office/officeart/2005/8/layout/hProcess4"/>
    <dgm:cxn modelId="{F3671812-B4A5-49D2-B9D4-BDE8FE0932CE}" type="presOf" srcId="{89E09F24-A54A-42F1-AB61-14FC1FF6D3ED}" destId="{1D8777B6-8E1A-48D9-93FF-509BF69164DF}" srcOrd="0" destOrd="1" presId="urn:microsoft.com/office/officeart/2005/8/layout/hProcess4"/>
    <dgm:cxn modelId="{A5D45F62-57DB-417E-A4EF-333C92FCAE70}" type="presOf" srcId="{F511A73E-FECF-40D3-80C7-2DD748C11301}" destId="{DAE8BCEE-40DB-427F-9B9C-9EFCFD824764}" srcOrd="0" destOrd="0" presId="urn:microsoft.com/office/officeart/2005/8/layout/hProcess4"/>
    <dgm:cxn modelId="{FCE7FD41-6962-4264-B689-CF558D640A8B}" srcId="{9B969798-A6FE-4A3E-B02A-23548B4E0614}" destId="{89C518D8-04DB-468B-B4AC-EE9C39DD3BDF}" srcOrd="2" destOrd="0" parTransId="{29FB2DA3-F857-4040-8D8A-E3955C1CC1D5}" sibTransId="{60B35F35-5E0E-4A71-B579-9265B18FE1A2}"/>
    <dgm:cxn modelId="{52716F7F-B6AF-454A-AE2C-ACFB1C16472F}" type="presOf" srcId="{8A5E08CB-B6BB-4079-8062-83324447EC9C}" destId="{123D34DA-12C0-4C5D-96C1-F6F0CB55FB2F}" srcOrd="1" destOrd="2" presId="urn:microsoft.com/office/officeart/2005/8/layout/hProcess4"/>
    <dgm:cxn modelId="{833D10B4-1272-44C1-AFA4-12C348CBDC50}" srcId="{66375C11-707B-486E-8CE1-29C89E7C70D9}" destId="{5C8082EA-6D44-4B2C-BA19-CCFA00DB1B80}" srcOrd="0" destOrd="0" parTransId="{E97D0C67-02AB-4EB7-B5AD-D8E8D9C278D8}" sibTransId="{80DDA003-5F43-44CC-AFCB-308374287188}"/>
    <dgm:cxn modelId="{949514B3-A87D-4137-AF70-15DFA19C446A}" srcId="{89C518D8-04DB-468B-B4AC-EE9C39DD3BDF}" destId="{8CA88A6F-480A-434A-8323-657969CD9667}" srcOrd="1" destOrd="0" parTransId="{47534E61-0324-410E-8992-01FD31B4E833}" sibTransId="{A2C12B80-1650-4282-B166-221F28A47848}"/>
    <dgm:cxn modelId="{BC882B21-3D1D-4616-B5F1-6A21725149C2}" type="presOf" srcId="{8A5E08CB-B6BB-4079-8062-83324447EC9C}" destId="{1D8777B6-8E1A-48D9-93FF-509BF69164DF}" srcOrd="0" destOrd="2" presId="urn:microsoft.com/office/officeart/2005/8/layout/hProcess4"/>
    <dgm:cxn modelId="{2720F81F-B611-4E64-A1D6-FC029368B46C}" type="presOf" srcId="{0331313A-7F48-4A54-9296-7D230E242D65}" destId="{9BE8F798-91C5-4367-9823-B6667B83F062}" srcOrd="1" destOrd="0" presId="urn:microsoft.com/office/officeart/2005/8/layout/hProcess4"/>
    <dgm:cxn modelId="{93DBE69E-3415-4CA5-98C8-DA2ECC6C5164}" type="presOf" srcId="{412FEF74-9867-47EC-9E4B-92EB72146343}" destId="{A8F39FE4-6EF9-49DA-9B5E-48393A442EC7}" srcOrd="0" destOrd="0" presId="urn:microsoft.com/office/officeart/2005/8/layout/hProcess4"/>
    <dgm:cxn modelId="{D96AD741-C5C7-45C0-B421-45EA4491436A}" type="presOf" srcId="{5C8082EA-6D44-4B2C-BA19-CCFA00DB1B80}" destId="{CBC2808B-5179-4BE2-B213-0D14B5B2D5AB}" srcOrd="1" destOrd="0" presId="urn:microsoft.com/office/officeart/2005/8/layout/hProcess4"/>
    <dgm:cxn modelId="{201ECCCF-CBF4-4CB1-9EAA-DC2124641ED9}" srcId="{9B969798-A6FE-4A3E-B02A-23548B4E0614}" destId="{66375C11-707B-486E-8CE1-29C89E7C70D9}" srcOrd="0" destOrd="0" parTransId="{B823D7C5-E95D-4E91-9DF2-94D5BD4883E9}" sibTransId="{412FEF74-9867-47EC-9E4B-92EB72146343}"/>
    <dgm:cxn modelId="{F7CF588B-0888-4C1E-B2B2-4BC8B8360EC6}" type="presParOf" srcId="{4BA3EB86-6673-4569-A004-3FCB2364A4E4}" destId="{E22BA8E1-6CCF-4B20-B42D-DAABF23E3999}" srcOrd="0" destOrd="0" presId="urn:microsoft.com/office/officeart/2005/8/layout/hProcess4"/>
    <dgm:cxn modelId="{1DD7738B-7A6D-4E13-9BBD-05808536E45A}" type="presParOf" srcId="{4BA3EB86-6673-4569-A004-3FCB2364A4E4}" destId="{94AE9666-8B79-423A-B461-18FB187ED0E1}" srcOrd="1" destOrd="0" presId="urn:microsoft.com/office/officeart/2005/8/layout/hProcess4"/>
    <dgm:cxn modelId="{2ED0D899-B344-4F50-87FE-331472F2632D}" type="presParOf" srcId="{4BA3EB86-6673-4569-A004-3FCB2364A4E4}" destId="{A570D338-1E84-4D36-9A2F-42B5A22BED71}" srcOrd="2" destOrd="0" presId="urn:microsoft.com/office/officeart/2005/8/layout/hProcess4"/>
    <dgm:cxn modelId="{6524A469-D026-4756-AE22-CA642F50B25E}" type="presParOf" srcId="{A570D338-1E84-4D36-9A2F-42B5A22BED71}" destId="{81E2137E-E035-49D2-A855-C14A8CFB72FC}" srcOrd="0" destOrd="0" presId="urn:microsoft.com/office/officeart/2005/8/layout/hProcess4"/>
    <dgm:cxn modelId="{28A53CA6-E8CC-4C3B-9E20-B17457C1FBA1}" type="presParOf" srcId="{81E2137E-E035-49D2-A855-C14A8CFB72FC}" destId="{EDEB62A1-0644-4FF1-B014-62B50DEA0A8B}" srcOrd="0" destOrd="0" presId="urn:microsoft.com/office/officeart/2005/8/layout/hProcess4"/>
    <dgm:cxn modelId="{BC39476D-8F31-4DA0-8C54-56CACC343DBD}" type="presParOf" srcId="{81E2137E-E035-49D2-A855-C14A8CFB72FC}" destId="{F90DEF93-094C-4110-B439-8A572EBB5AF0}" srcOrd="1" destOrd="0" presId="urn:microsoft.com/office/officeart/2005/8/layout/hProcess4"/>
    <dgm:cxn modelId="{589A46F6-790D-4E0E-8A3A-4BE7D438B898}" type="presParOf" srcId="{81E2137E-E035-49D2-A855-C14A8CFB72FC}" destId="{CBC2808B-5179-4BE2-B213-0D14B5B2D5AB}" srcOrd="2" destOrd="0" presId="urn:microsoft.com/office/officeart/2005/8/layout/hProcess4"/>
    <dgm:cxn modelId="{2C0735F1-74B3-4A1C-8743-4BB1FF4D1C71}" type="presParOf" srcId="{81E2137E-E035-49D2-A855-C14A8CFB72FC}" destId="{BC97A347-6C96-4BDB-A59C-74BF3E3941BA}" srcOrd="3" destOrd="0" presId="urn:microsoft.com/office/officeart/2005/8/layout/hProcess4"/>
    <dgm:cxn modelId="{0BD37740-BA64-4052-AA19-A579352E2C53}" type="presParOf" srcId="{81E2137E-E035-49D2-A855-C14A8CFB72FC}" destId="{00089FF5-1B5C-43CB-AC51-66BA2B1C0558}" srcOrd="4" destOrd="0" presId="urn:microsoft.com/office/officeart/2005/8/layout/hProcess4"/>
    <dgm:cxn modelId="{A6D03AA3-CB8B-43BB-85B2-D3F4806ED260}" type="presParOf" srcId="{A570D338-1E84-4D36-9A2F-42B5A22BED71}" destId="{A8F39FE4-6EF9-49DA-9B5E-48393A442EC7}" srcOrd="1" destOrd="0" presId="urn:microsoft.com/office/officeart/2005/8/layout/hProcess4"/>
    <dgm:cxn modelId="{9505DC82-D6B4-4D73-B19E-F647517EA381}" type="presParOf" srcId="{A570D338-1E84-4D36-9A2F-42B5A22BED71}" destId="{DC753BB8-E846-45A5-ABEC-CB765B55793C}" srcOrd="2" destOrd="0" presId="urn:microsoft.com/office/officeart/2005/8/layout/hProcess4"/>
    <dgm:cxn modelId="{0A446293-15A1-4CEE-AEF1-7CC2FD214605}" type="presParOf" srcId="{DC753BB8-E846-45A5-ABEC-CB765B55793C}" destId="{03770629-4096-4741-AE84-0F681D8E47D1}" srcOrd="0" destOrd="0" presId="urn:microsoft.com/office/officeart/2005/8/layout/hProcess4"/>
    <dgm:cxn modelId="{BD23BADD-0C56-4BAA-B777-9126F9AA3BFF}" type="presParOf" srcId="{DC753BB8-E846-45A5-ABEC-CB765B55793C}" destId="{1D8777B6-8E1A-48D9-93FF-509BF69164DF}" srcOrd="1" destOrd="0" presId="urn:microsoft.com/office/officeart/2005/8/layout/hProcess4"/>
    <dgm:cxn modelId="{0BC55C09-9BD4-4F25-A6F7-A1450569E0EE}" type="presParOf" srcId="{DC753BB8-E846-45A5-ABEC-CB765B55793C}" destId="{123D34DA-12C0-4C5D-96C1-F6F0CB55FB2F}" srcOrd="2" destOrd="0" presId="urn:microsoft.com/office/officeart/2005/8/layout/hProcess4"/>
    <dgm:cxn modelId="{28DA52C0-4709-418F-8CD7-1F9A4470AE8A}" type="presParOf" srcId="{DC753BB8-E846-45A5-ABEC-CB765B55793C}" destId="{DAE8BCEE-40DB-427F-9B9C-9EFCFD824764}" srcOrd="3" destOrd="0" presId="urn:microsoft.com/office/officeart/2005/8/layout/hProcess4"/>
    <dgm:cxn modelId="{7D2BA66C-F46F-4C3B-BEE6-73FB74CE5495}" type="presParOf" srcId="{DC753BB8-E846-45A5-ABEC-CB765B55793C}" destId="{2D667E24-8EE5-4D7E-97F2-953DDEFC3B70}" srcOrd="4" destOrd="0" presId="urn:microsoft.com/office/officeart/2005/8/layout/hProcess4"/>
    <dgm:cxn modelId="{36067E43-3520-4F60-97F7-23D1C4BECE6F}" type="presParOf" srcId="{A570D338-1E84-4D36-9A2F-42B5A22BED71}" destId="{C487BAA6-EFBF-40A7-A183-8CF74E36FD34}" srcOrd="3" destOrd="0" presId="urn:microsoft.com/office/officeart/2005/8/layout/hProcess4"/>
    <dgm:cxn modelId="{3141AEE4-B225-4F04-AAEE-F0B2E89CF2E2}" type="presParOf" srcId="{A570D338-1E84-4D36-9A2F-42B5A22BED71}" destId="{D8094876-7BA6-485A-B8EA-6F5A3991D896}" srcOrd="4" destOrd="0" presId="urn:microsoft.com/office/officeart/2005/8/layout/hProcess4"/>
    <dgm:cxn modelId="{4438D729-87C0-4915-92D2-95F732954FF9}" type="presParOf" srcId="{D8094876-7BA6-485A-B8EA-6F5A3991D896}" destId="{0B1B6979-3A75-4451-8243-E61289AA98FF}" srcOrd="0" destOrd="0" presId="urn:microsoft.com/office/officeart/2005/8/layout/hProcess4"/>
    <dgm:cxn modelId="{E921BBD2-35F3-46C1-BE41-66287D7F5EAE}" type="presParOf" srcId="{D8094876-7BA6-485A-B8EA-6F5A3991D896}" destId="{8089219A-CD32-4866-B226-8A9C61DD129B}" srcOrd="1" destOrd="0" presId="urn:microsoft.com/office/officeart/2005/8/layout/hProcess4"/>
    <dgm:cxn modelId="{4592B6FD-1915-4EF9-9B3F-2AF106DE0FD4}" type="presParOf" srcId="{D8094876-7BA6-485A-B8EA-6F5A3991D896}" destId="{9BE8F798-91C5-4367-9823-B6667B83F062}" srcOrd="2" destOrd="0" presId="urn:microsoft.com/office/officeart/2005/8/layout/hProcess4"/>
    <dgm:cxn modelId="{BE2C6F4D-A8A2-49BE-8583-5E1F007277F1}" type="presParOf" srcId="{D8094876-7BA6-485A-B8EA-6F5A3991D896}" destId="{57024046-6E5D-4D7D-B437-38C8771161C5}" srcOrd="3" destOrd="0" presId="urn:microsoft.com/office/officeart/2005/8/layout/hProcess4"/>
    <dgm:cxn modelId="{0A29B207-4367-40B3-9405-794C594696A8}" type="presParOf" srcId="{D8094876-7BA6-485A-B8EA-6F5A3991D896}" destId="{D52E9C03-3291-4642-92CF-A5E66406E1C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2BF9888-6BCB-43AE-B4BE-E43423BF44B4}"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ru-RU"/>
        </a:p>
      </dgm:t>
    </dgm:pt>
    <dgm:pt modelId="{AA8B5D78-3176-4320-8AC5-2A196454AD4B}">
      <dgm:prSet phldrT="[Текст]" custT="1"/>
      <dgm:spPr/>
      <dgm:t>
        <a:bodyPr/>
        <a:lstStyle/>
        <a:p>
          <a:r>
            <a:rPr lang="ru-RU" sz="1800" b="1" u="sng" dirty="0" smtClean="0"/>
            <a:t>Практика, НИС</a:t>
          </a:r>
          <a:endParaRPr lang="ru-RU" sz="1800" b="1" u="sng" dirty="0"/>
        </a:p>
      </dgm:t>
    </dgm:pt>
    <dgm:pt modelId="{6D4A30D3-91DE-4B77-A6B5-8FF2BB27495F}" type="parTrans" cxnId="{011A8A0F-DC3A-4B86-9D98-B0D1C0AC4568}">
      <dgm:prSet/>
      <dgm:spPr/>
      <dgm:t>
        <a:bodyPr/>
        <a:lstStyle/>
        <a:p>
          <a:endParaRPr lang="ru-RU"/>
        </a:p>
      </dgm:t>
    </dgm:pt>
    <dgm:pt modelId="{A4D3A225-4D89-4699-A357-97C5BB5D25B8}" type="sibTrans" cxnId="{011A8A0F-DC3A-4B86-9D98-B0D1C0AC4568}">
      <dgm:prSet/>
      <dgm:spPr/>
      <dgm:t>
        <a:bodyPr/>
        <a:lstStyle/>
        <a:p>
          <a:endParaRPr lang="ru-RU"/>
        </a:p>
      </dgm:t>
    </dgm:pt>
    <dgm:pt modelId="{E9A51971-BB7B-4AF5-97D8-A0CA88BD39BD}">
      <dgm:prSet phldrT="[Текст]" custT="1"/>
      <dgm:spPr/>
      <dgm:t>
        <a:bodyPr/>
        <a:lstStyle/>
        <a:p>
          <a:r>
            <a:rPr lang="ru-RU" sz="1800" dirty="0" smtClean="0"/>
            <a:t>Могут заканчиваться защитой результатов перед комиссией</a:t>
          </a:r>
          <a:endParaRPr lang="ru-RU" sz="1800" dirty="0"/>
        </a:p>
      </dgm:t>
    </dgm:pt>
    <dgm:pt modelId="{44F08E70-13B5-4FEC-B54A-47B65D07F745}" type="parTrans" cxnId="{67E94347-FFD1-4BD3-B09C-72426FDD5911}">
      <dgm:prSet/>
      <dgm:spPr/>
      <dgm:t>
        <a:bodyPr/>
        <a:lstStyle/>
        <a:p>
          <a:endParaRPr lang="ru-RU"/>
        </a:p>
      </dgm:t>
    </dgm:pt>
    <dgm:pt modelId="{0703A7C1-9E5E-4A2B-9064-E53F20E4005D}" type="sibTrans" cxnId="{67E94347-FFD1-4BD3-B09C-72426FDD5911}">
      <dgm:prSet/>
      <dgm:spPr/>
      <dgm:t>
        <a:bodyPr/>
        <a:lstStyle/>
        <a:p>
          <a:endParaRPr lang="ru-RU"/>
        </a:p>
      </dgm:t>
    </dgm:pt>
    <dgm:pt modelId="{6E15D40D-F43D-4DE0-8C58-3D4D2FD9E42D}">
      <dgm:prSet phldrT="[Текст]" custT="1"/>
      <dgm:spPr/>
      <dgm:t>
        <a:bodyPr/>
        <a:lstStyle/>
        <a:p>
          <a:r>
            <a:rPr lang="ru-RU" sz="1800" dirty="0" smtClean="0"/>
            <a:t>Это должно быть отражено в программе дисциплины</a:t>
          </a:r>
          <a:endParaRPr lang="ru-RU" sz="1800" dirty="0"/>
        </a:p>
      </dgm:t>
    </dgm:pt>
    <dgm:pt modelId="{3BF0C6EF-2412-4A4F-865F-8066DC37D387}" type="parTrans" cxnId="{93CD1390-E322-40B3-A6AF-4E5B29C17512}">
      <dgm:prSet/>
      <dgm:spPr/>
      <dgm:t>
        <a:bodyPr/>
        <a:lstStyle/>
        <a:p>
          <a:endParaRPr lang="ru-RU"/>
        </a:p>
      </dgm:t>
    </dgm:pt>
    <dgm:pt modelId="{36CDF7E2-CE6E-4818-AFB5-5A5F538A1F5B}" type="sibTrans" cxnId="{93CD1390-E322-40B3-A6AF-4E5B29C17512}">
      <dgm:prSet/>
      <dgm:spPr/>
      <dgm:t>
        <a:bodyPr/>
        <a:lstStyle/>
        <a:p>
          <a:endParaRPr lang="ru-RU"/>
        </a:p>
      </dgm:t>
    </dgm:pt>
    <dgm:pt modelId="{642CD36B-C2E6-4734-9014-5412CC5F06C1}">
      <dgm:prSet phldrT="[Текст]" custT="1"/>
      <dgm:spPr/>
      <dgm:t>
        <a:bodyPr/>
        <a:lstStyle/>
        <a:p>
          <a:r>
            <a:rPr lang="ru-RU" sz="1500" b="1" u="sng" dirty="0" smtClean="0"/>
            <a:t>Факультатив, курс по выбору</a:t>
          </a:r>
          <a:endParaRPr lang="ru-RU" sz="1500" b="1" u="sng" dirty="0"/>
        </a:p>
      </dgm:t>
    </dgm:pt>
    <dgm:pt modelId="{16EC6A34-D0EB-44B2-9E1A-58180ECB3F64}" type="parTrans" cxnId="{DA4A76CC-F5AA-4818-BAF7-55D21E0B6D07}">
      <dgm:prSet/>
      <dgm:spPr/>
      <dgm:t>
        <a:bodyPr/>
        <a:lstStyle/>
        <a:p>
          <a:endParaRPr lang="ru-RU"/>
        </a:p>
      </dgm:t>
    </dgm:pt>
    <dgm:pt modelId="{CA688305-C23C-4549-9486-B501E45E9B37}" type="sibTrans" cxnId="{DA4A76CC-F5AA-4818-BAF7-55D21E0B6D07}">
      <dgm:prSet/>
      <dgm:spPr/>
      <dgm:t>
        <a:bodyPr/>
        <a:lstStyle/>
        <a:p>
          <a:endParaRPr lang="ru-RU"/>
        </a:p>
      </dgm:t>
    </dgm:pt>
    <dgm:pt modelId="{80C87856-679B-47D4-83C3-8C0F53A5E046}">
      <dgm:prSet phldrT="[Текст]" custT="1"/>
      <dgm:spPr/>
      <dgm:t>
        <a:bodyPr/>
        <a:lstStyle/>
        <a:p>
          <a:r>
            <a:rPr lang="ru-RU" sz="1600" dirty="0" smtClean="0"/>
            <a:t>Оцениваются так же, как и обязательная дисциплина</a:t>
          </a:r>
          <a:endParaRPr lang="ru-RU" sz="1600" dirty="0"/>
        </a:p>
      </dgm:t>
    </dgm:pt>
    <dgm:pt modelId="{D597E274-D437-4059-8056-398711B67566}" type="parTrans" cxnId="{EBE84E64-13C0-4485-AFCA-330EB912E051}">
      <dgm:prSet/>
      <dgm:spPr/>
      <dgm:t>
        <a:bodyPr/>
        <a:lstStyle/>
        <a:p>
          <a:endParaRPr lang="ru-RU"/>
        </a:p>
      </dgm:t>
    </dgm:pt>
    <dgm:pt modelId="{EEDBF59C-26E6-43E2-A7DB-CDCEEBDE15F6}" type="sibTrans" cxnId="{EBE84E64-13C0-4485-AFCA-330EB912E051}">
      <dgm:prSet/>
      <dgm:spPr/>
      <dgm:t>
        <a:bodyPr/>
        <a:lstStyle/>
        <a:p>
          <a:endParaRPr lang="ru-RU"/>
        </a:p>
      </dgm:t>
    </dgm:pt>
    <dgm:pt modelId="{0916C32A-0287-4091-B4D8-30BCEF5AD9F2}">
      <dgm:prSet phldrT="[Текст]" custT="1"/>
      <dgm:spPr/>
      <dgm:t>
        <a:bodyPr/>
        <a:lstStyle/>
        <a:p>
          <a:r>
            <a:rPr lang="ru-RU" sz="1600" dirty="0" smtClean="0"/>
            <a:t>Могут не учитываться в рейтинге, если не входят в число обязательных кредитов</a:t>
          </a:r>
          <a:endParaRPr lang="ru-RU" sz="1600" dirty="0"/>
        </a:p>
      </dgm:t>
    </dgm:pt>
    <dgm:pt modelId="{9E3C9F6F-58ED-4009-A689-10EC377190EA}" type="parTrans" cxnId="{E4349292-B4FB-4279-BAAF-B5E37D3B588D}">
      <dgm:prSet/>
      <dgm:spPr/>
      <dgm:t>
        <a:bodyPr/>
        <a:lstStyle/>
        <a:p>
          <a:endParaRPr lang="ru-RU"/>
        </a:p>
      </dgm:t>
    </dgm:pt>
    <dgm:pt modelId="{95CB0221-CE4C-4A5B-905C-BD7B816F65D8}" type="sibTrans" cxnId="{E4349292-B4FB-4279-BAAF-B5E37D3B588D}">
      <dgm:prSet/>
      <dgm:spPr/>
      <dgm:t>
        <a:bodyPr/>
        <a:lstStyle/>
        <a:p>
          <a:endParaRPr lang="ru-RU"/>
        </a:p>
      </dgm:t>
    </dgm:pt>
    <dgm:pt modelId="{6F9E5822-F27D-4D2D-8D95-82EDF9B51562}">
      <dgm:prSet phldrT="[Текст]" custT="1"/>
      <dgm:spPr/>
      <dgm:t>
        <a:bodyPr/>
        <a:lstStyle/>
        <a:p>
          <a:r>
            <a:rPr lang="ru-RU" sz="1300" b="1" u="sng" dirty="0" smtClean="0"/>
            <a:t>Английский язык</a:t>
          </a:r>
          <a:endParaRPr lang="ru-RU" sz="1300" b="1" u="sng" dirty="0"/>
        </a:p>
      </dgm:t>
    </dgm:pt>
    <dgm:pt modelId="{FAF38F29-B9EF-4D40-91F9-8E757B801E2D}" type="parTrans" cxnId="{E1D9B5FB-8629-40C2-BCBE-248795FFCC2C}">
      <dgm:prSet/>
      <dgm:spPr/>
      <dgm:t>
        <a:bodyPr/>
        <a:lstStyle/>
        <a:p>
          <a:endParaRPr lang="ru-RU"/>
        </a:p>
      </dgm:t>
    </dgm:pt>
    <dgm:pt modelId="{32CB9903-115C-4B1C-BD3D-6336B5E10823}" type="sibTrans" cxnId="{E1D9B5FB-8629-40C2-BCBE-248795FFCC2C}">
      <dgm:prSet/>
      <dgm:spPr/>
      <dgm:t>
        <a:bodyPr/>
        <a:lstStyle/>
        <a:p>
          <a:endParaRPr lang="ru-RU"/>
        </a:p>
      </dgm:t>
    </dgm:pt>
    <dgm:pt modelId="{C56C6441-BA0C-4444-A182-E869283D9722}">
      <dgm:prSet phldrT="[Текст]" custT="1"/>
      <dgm:spPr/>
      <dgm:t>
        <a:bodyPr/>
        <a:lstStyle/>
        <a:p>
          <a:r>
            <a:rPr lang="ru-RU" sz="1300" dirty="0" smtClean="0"/>
            <a:t>Можно не посещать занятия (если не выбирать факультатив по английскому языку)</a:t>
          </a:r>
          <a:endParaRPr lang="ru-RU" sz="1300" dirty="0"/>
        </a:p>
      </dgm:t>
    </dgm:pt>
    <dgm:pt modelId="{D8539013-8DC7-4C29-9608-005F7B73D9DF}" type="parTrans" cxnId="{F7D708CE-BA24-491C-A1BB-72D03AA846EE}">
      <dgm:prSet/>
      <dgm:spPr/>
      <dgm:t>
        <a:bodyPr/>
        <a:lstStyle/>
        <a:p>
          <a:endParaRPr lang="ru-RU"/>
        </a:p>
      </dgm:t>
    </dgm:pt>
    <dgm:pt modelId="{F10C78F6-068C-404D-905D-B5A06B9C9EAF}" type="sibTrans" cxnId="{F7D708CE-BA24-491C-A1BB-72D03AA846EE}">
      <dgm:prSet/>
      <dgm:spPr/>
      <dgm:t>
        <a:bodyPr/>
        <a:lstStyle/>
        <a:p>
          <a:endParaRPr lang="ru-RU"/>
        </a:p>
      </dgm:t>
    </dgm:pt>
    <dgm:pt modelId="{34A1E812-FA69-4238-BAAE-70F68E5CEE1E}">
      <dgm:prSet phldrT="[Текст]" custT="1"/>
      <dgm:spPr/>
      <dgm:t>
        <a:bodyPr/>
        <a:lstStyle/>
        <a:p>
          <a:r>
            <a:rPr lang="ru-RU" sz="1300" dirty="0" smtClean="0"/>
            <a:t>На первом курсе обязательный «Внутренний экзамен по английскому языку», независимо от того, посещал студент факультатив по английскому языку или нет (можно представить действующий международный сертификат и не сдавать экзамен)</a:t>
          </a:r>
          <a:endParaRPr lang="ru-RU" sz="1300" dirty="0"/>
        </a:p>
      </dgm:t>
    </dgm:pt>
    <dgm:pt modelId="{6B4899A4-CE4E-4531-9B08-D35CE04B040D}" type="parTrans" cxnId="{A0ABA68F-73D7-4C91-B688-A72B4089E5E2}">
      <dgm:prSet/>
      <dgm:spPr/>
      <dgm:t>
        <a:bodyPr/>
        <a:lstStyle/>
        <a:p>
          <a:endParaRPr lang="ru-RU"/>
        </a:p>
      </dgm:t>
    </dgm:pt>
    <dgm:pt modelId="{07B01D3E-8767-461F-93CC-26F1DA593811}" type="sibTrans" cxnId="{A0ABA68F-73D7-4C91-B688-A72B4089E5E2}">
      <dgm:prSet/>
      <dgm:spPr/>
      <dgm:t>
        <a:bodyPr/>
        <a:lstStyle/>
        <a:p>
          <a:endParaRPr lang="ru-RU"/>
        </a:p>
      </dgm:t>
    </dgm:pt>
    <dgm:pt modelId="{0CC00AAA-492C-4A42-9721-E0FBADD18490}">
      <dgm:prSet phldrT="[Текст]" custT="1"/>
      <dgm:spPr/>
      <dgm:t>
        <a:bodyPr/>
        <a:lstStyle/>
        <a:p>
          <a:endParaRPr lang="ru-RU" sz="1800" dirty="0"/>
        </a:p>
      </dgm:t>
    </dgm:pt>
    <dgm:pt modelId="{DD4A2A35-73D8-4448-AEF3-5CFE88B103B7}" type="parTrans" cxnId="{5E8B76D4-19A1-4C7F-9075-6D692D19BA11}">
      <dgm:prSet/>
      <dgm:spPr/>
      <dgm:t>
        <a:bodyPr/>
        <a:lstStyle/>
        <a:p>
          <a:endParaRPr lang="ru-RU"/>
        </a:p>
      </dgm:t>
    </dgm:pt>
    <dgm:pt modelId="{32FCB0C3-470D-449A-81E7-9D8C68AE1F97}" type="sibTrans" cxnId="{5E8B76D4-19A1-4C7F-9075-6D692D19BA11}">
      <dgm:prSet/>
      <dgm:spPr/>
      <dgm:t>
        <a:bodyPr/>
        <a:lstStyle/>
        <a:p>
          <a:endParaRPr lang="ru-RU"/>
        </a:p>
      </dgm:t>
    </dgm:pt>
    <dgm:pt modelId="{61EA5C79-FDE8-42A1-A24F-21CF6388EBD3}">
      <dgm:prSet phldrT="[Текст]" custT="1"/>
      <dgm:spPr/>
      <dgm:t>
        <a:bodyPr/>
        <a:lstStyle/>
        <a:p>
          <a:r>
            <a:rPr lang="ru-RU" sz="1800" dirty="0" smtClean="0"/>
            <a:t>Могут не предусматривать накопленной оценки</a:t>
          </a:r>
          <a:endParaRPr lang="ru-RU" sz="1800" dirty="0"/>
        </a:p>
      </dgm:t>
    </dgm:pt>
    <dgm:pt modelId="{C1863C22-73D2-4D7C-B819-1DEBA2865B17}" type="parTrans" cxnId="{232609A5-AECA-4F8D-830F-BF043D324EAD}">
      <dgm:prSet/>
      <dgm:spPr/>
      <dgm:t>
        <a:bodyPr/>
        <a:lstStyle/>
        <a:p>
          <a:endParaRPr lang="ru-RU"/>
        </a:p>
      </dgm:t>
    </dgm:pt>
    <dgm:pt modelId="{65F9D707-DCE5-4E20-B328-11CCF4FD12CE}" type="sibTrans" cxnId="{232609A5-AECA-4F8D-830F-BF043D324EAD}">
      <dgm:prSet/>
      <dgm:spPr/>
      <dgm:t>
        <a:bodyPr/>
        <a:lstStyle/>
        <a:p>
          <a:endParaRPr lang="ru-RU"/>
        </a:p>
      </dgm:t>
    </dgm:pt>
    <dgm:pt modelId="{08671435-F8A2-4FD5-9A21-33139C31A4A5}">
      <dgm:prSet phldrT="[Текст]" custT="1"/>
      <dgm:spPr/>
      <dgm:t>
        <a:bodyPr/>
        <a:lstStyle/>
        <a:p>
          <a:endParaRPr lang="ru-RU" sz="1400" dirty="0"/>
        </a:p>
      </dgm:t>
    </dgm:pt>
    <dgm:pt modelId="{8992700E-09A9-4BD2-A185-1061C14D2F77}" type="parTrans" cxnId="{A1A5D35F-91A7-4310-8F66-FAD406BCD195}">
      <dgm:prSet/>
      <dgm:spPr/>
      <dgm:t>
        <a:bodyPr/>
        <a:lstStyle/>
        <a:p>
          <a:endParaRPr lang="ru-RU"/>
        </a:p>
      </dgm:t>
    </dgm:pt>
    <dgm:pt modelId="{BF1A1766-AB79-4A57-975D-D0F6A69B0F05}" type="sibTrans" cxnId="{A1A5D35F-91A7-4310-8F66-FAD406BCD195}">
      <dgm:prSet/>
      <dgm:spPr/>
      <dgm:t>
        <a:bodyPr/>
        <a:lstStyle/>
        <a:p>
          <a:endParaRPr lang="ru-RU"/>
        </a:p>
      </dgm:t>
    </dgm:pt>
    <dgm:pt modelId="{3B9E7AAE-8616-45EC-AB80-9DE8D02C07A8}">
      <dgm:prSet phldrT="[Текст]" custT="1"/>
      <dgm:spPr/>
      <dgm:t>
        <a:bodyPr/>
        <a:lstStyle/>
        <a:p>
          <a:r>
            <a:rPr lang="ru-RU" sz="1600" dirty="0" smtClean="0"/>
            <a:t>Неудовлетворительная и удовлетворительная оценки влияют на показатель «наличие «2» и «3»</a:t>
          </a:r>
          <a:endParaRPr lang="ru-RU" sz="1600" dirty="0"/>
        </a:p>
      </dgm:t>
    </dgm:pt>
    <dgm:pt modelId="{4695EF96-A50B-47BC-9E16-21A66BFD31D1}" type="parTrans" cxnId="{D8E97546-44AE-424F-B9D1-6D3C7D479A63}">
      <dgm:prSet/>
      <dgm:spPr/>
      <dgm:t>
        <a:bodyPr/>
        <a:lstStyle/>
        <a:p>
          <a:endParaRPr lang="ru-RU"/>
        </a:p>
      </dgm:t>
    </dgm:pt>
    <dgm:pt modelId="{A5CC5C5B-DEEC-42FC-9151-090323283851}" type="sibTrans" cxnId="{D8E97546-44AE-424F-B9D1-6D3C7D479A63}">
      <dgm:prSet/>
      <dgm:spPr/>
      <dgm:t>
        <a:bodyPr/>
        <a:lstStyle/>
        <a:p>
          <a:endParaRPr lang="ru-RU"/>
        </a:p>
      </dgm:t>
    </dgm:pt>
    <dgm:pt modelId="{9458AD38-E6DA-4005-8573-50D5C70338D8}">
      <dgm:prSet phldrT="[Текст]"/>
      <dgm:spPr/>
      <dgm:t>
        <a:bodyPr/>
        <a:lstStyle/>
        <a:p>
          <a:endParaRPr lang="ru-RU" sz="1100" dirty="0"/>
        </a:p>
      </dgm:t>
    </dgm:pt>
    <dgm:pt modelId="{155C5F0C-7570-459B-8EE3-EDFD18420E15}" type="parTrans" cxnId="{E9039500-AA8C-4B70-B5EB-BB55E6091DAA}">
      <dgm:prSet/>
      <dgm:spPr/>
      <dgm:t>
        <a:bodyPr/>
        <a:lstStyle/>
        <a:p>
          <a:endParaRPr lang="ru-RU"/>
        </a:p>
      </dgm:t>
    </dgm:pt>
    <dgm:pt modelId="{394C5E49-EFDB-45C5-A6B6-86E9F12AC13C}" type="sibTrans" cxnId="{E9039500-AA8C-4B70-B5EB-BB55E6091DAA}">
      <dgm:prSet/>
      <dgm:spPr/>
      <dgm:t>
        <a:bodyPr/>
        <a:lstStyle/>
        <a:p>
          <a:endParaRPr lang="ru-RU"/>
        </a:p>
      </dgm:t>
    </dgm:pt>
    <dgm:pt modelId="{B166A4DB-D568-4008-9DDB-A2D1FBC01A5C}">
      <dgm:prSet phldrT="[Текст]" custT="1"/>
      <dgm:spPr/>
      <dgm:t>
        <a:bodyPr/>
        <a:lstStyle/>
        <a:p>
          <a:r>
            <a:rPr lang="ru-RU" sz="1300" dirty="0" smtClean="0"/>
            <a:t>На втором курсе предстоит сдача экзамена по международным нормам, проводимого внешними экзаменаторами (можно представить действующий международный сертификат и не сдавать экзамен)</a:t>
          </a:r>
          <a:endParaRPr lang="ru-RU" sz="1300" dirty="0"/>
        </a:p>
      </dgm:t>
    </dgm:pt>
    <dgm:pt modelId="{6DEC72DE-08B7-41A5-AD7D-20AD07BC1986}" type="parTrans" cxnId="{E2FF438B-8C06-43FF-8974-7CF0DFA06736}">
      <dgm:prSet/>
      <dgm:spPr/>
      <dgm:t>
        <a:bodyPr/>
        <a:lstStyle/>
        <a:p>
          <a:endParaRPr lang="ru-RU"/>
        </a:p>
      </dgm:t>
    </dgm:pt>
    <dgm:pt modelId="{A371B1C0-74BE-4C43-A53A-09A90E4640C0}" type="sibTrans" cxnId="{E2FF438B-8C06-43FF-8974-7CF0DFA06736}">
      <dgm:prSet/>
      <dgm:spPr/>
      <dgm:t>
        <a:bodyPr/>
        <a:lstStyle/>
        <a:p>
          <a:endParaRPr lang="ru-RU"/>
        </a:p>
      </dgm:t>
    </dgm:pt>
    <dgm:pt modelId="{7A1116E3-CF86-49F3-A98B-8339703FEFA0}" type="pres">
      <dgm:prSet presAssocID="{A2BF9888-6BCB-43AE-B4BE-E43423BF44B4}" presName="Name0" presStyleCnt="0">
        <dgm:presLayoutVars>
          <dgm:dir/>
          <dgm:resizeHandles val="exact"/>
        </dgm:presLayoutVars>
      </dgm:prSet>
      <dgm:spPr/>
      <dgm:t>
        <a:bodyPr/>
        <a:lstStyle/>
        <a:p>
          <a:endParaRPr lang="ru-RU"/>
        </a:p>
      </dgm:t>
    </dgm:pt>
    <dgm:pt modelId="{8904A013-3420-4929-B14D-BD40005B87F2}" type="pres">
      <dgm:prSet presAssocID="{AA8B5D78-3176-4320-8AC5-2A196454AD4B}" presName="node" presStyleLbl="node1" presStyleIdx="0" presStyleCnt="3" custScaleX="78533">
        <dgm:presLayoutVars>
          <dgm:bulletEnabled val="1"/>
        </dgm:presLayoutVars>
      </dgm:prSet>
      <dgm:spPr/>
      <dgm:t>
        <a:bodyPr/>
        <a:lstStyle/>
        <a:p>
          <a:endParaRPr lang="ru-RU"/>
        </a:p>
      </dgm:t>
    </dgm:pt>
    <dgm:pt modelId="{8E0EF13F-7773-4EE7-8AC0-85D01DA305D0}" type="pres">
      <dgm:prSet presAssocID="{A4D3A225-4D89-4699-A357-97C5BB5D25B8}" presName="sibTrans" presStyleCnt="0"/>
      <dgm:spPr/>
    </dgm:pt>
    <dgm:pt modelId="{A8B98FBC-FF59-45B8-9B4B-0ECCBEAB87AE}" type="pres">
      <dgm:prSet presAssocID="{642CD36B-C2E6-4734-9014-5412CC5F06C1}" presName="node" presStyleLbl="node1" presStyleIdx="1" presStyleCnt="3">
        <dgm:presLayoutVars>
          <dgm:bulletEnabled val="1"/>
        </dgm:presLayoutVars>
      </dgm:prSet>
      <dgm:spPr/>
      <dgm:t>
        <a:bodyPr/>
        <a:lstStyle/>
        <a:p>
          <a:endParaRPr lang="ru-RU"/>
        </a:p>
      </dgm:t>
    </dgm:pt>
    <dgm:pt modelId="{6D804A7D-B742-4274-A703-26DD4B798E61}" type="pres">
      <dgm:prSet presAssocID="{CA688305-C23C-4549-9486-B501E45E9B37}" presName="sibTrans" presStyleCnt="0"/>
      <dgm:spPr/>
    </dgm:pt>
    <dgm:pt modelId="{2FD0516B-361F-4472-9DB9-62889E709160}" type="pres">
      <dgm:prSet presAssocID="{6F9E5822-F27D-4D2D-8D95-82EDF9B51562}" presName="node" presStyleLbl="node1" presStyleIdx="2" presStyleCnt="3">
        <dgm:presLayoutVars>
          <dgm:bulletEnabled val="1"/>
        </dgm:presLayoutVars>
      </dgm:prSet>
      <dgm:spPr/>
      <dgm:t>
        <a:bodyPr/>
        <a:lstStyle/>
        <a:p>
          <a:endParaRPr lang="ru-RU"/>
        </a:p>
      </dgm:t>
    </dgm:pt>
  </dgm:ptLst>
  <dgm:cxnLst>
    <dgm:cxn modelId="{E9039500-AA8C-4B70-B5EB-BB55E6091DAA}" srcId="{6F9E5822-F27D-4D2D-8D95-82EDF9B51562}" destId="{9458AD38-E6DA-4005-8573-50D5C70338D8}" srcOrd="3" destOrd="0" parTransId="{155C5F0C-7570-459B-8EE3-EDFD18420E15}" sibTransId="{394C5E49-EFDB-45C5-A6B6-86E9F12AC13C}"/>
    <dgm:cxn modelId="{E4349292-B4FB-4279-BAAF-B5E37D3B588D}" srcId="{642CD36B-C2E6-4734-9014-5412CC5F06C1}" destId="{0916C32A-0287-4091-B4D8-30BCEF5AD9F2}" srcOrd="1" destOrd="0" parTransId="{9E3C9F6F-58ED-4009-A689-10EC377190EA}" sibTransId="{95CB0221-CE4C-4A5B-905C-BD7B816F65D8}"/>
    <dgm:cxn modelId="{0513005F-A8FB-4F7B-AF2F-8E0DE5C69FB0}" type="presOf" srcId="{0CC00AAA-492C-4A42-9721-E0FBADD18490}" destId="{8904A013-3420-4929-B14D-BD40005B87F2}" srcOrd="0" destOrd="4" presId="urn:microsoft.com/office/officeart/2005/8/layout/hList6"/>
    <dgm:cxn modelId="{67E94347-FFD1-4BD3-B09C-72426FDD5911}" srcId="{AA8B5D78-3176-4320-8AC5-2A196454AD4B}" destId="{E9A51971-BB7B-4AF5-97D8-A0CA88BD39BD}" srcOrd="0" destOrd="0" parTransId="{44F08E70-13B5-4FEC-B54A-47B65D07F745}" sibTransId="{0703A7C1-9E5E-4A2B-9064-E53F20E4005D}"/>
    <dgm:cxn modelId="{29D4CE44-825E-4DE2-974B-082483B825C9}" type="presOf" srcId="{61EA5C79-FDE8-42A1-A24F-21CF6388EBD3}" destId="{8904A013-3420-4929-B14D-BD40005B87F2}" srcOrd="0" destOrd="3" presId="urn:microsoft.com/office/officeart/2005/8/layout/hList6"/>
    <dgm:cxn modelId="{7E11911F-A807-4452-A0F8-C69A33E0B726}" type="presOf" srcId="{80C87856-679B-47D4-83C3-8C0F53A5E046}" destId="{A8B98FBC-FF59-45B8-9B4B-0ECCBEAB87AE}" srcOrd="0" destOrd="1" presId="urn:microsoft.com/office/officeart/2005/8/layout/hList6"/>
    <dgm:cxn modelId="{E243616B-9D9C-4249-A407-2365DD4A7F27}" type="presOf" srcId="{3B9E7AAE-8616-45EC-AB80-9DE8D02C07A8}" destId="{A8B98FBC-FF59-45B8-9B4B-0ECCBEAB87AE}" srcOrd="0" destOrd="3" presId="urn:microsoft.com/office/officeart/2005/8/layout/hList6"/>
    <dgm:cxn modelId="{011A8A0F-DC3A-4B86-9D98-B0D1C0AC4568}" srcId="{A2BF9888-6BCB-43AE-B4BE-E43423BF44B4}" destId="{AA8B5D78-3176-4320-8AC5-2A196454AD4B}" srcOrd="0" destOrd="0" parTransId="{6D4A30D3-91DE-4B77-A6B5-8FF2BB27495F}" sibTransId="{A4D3A225-4D89-4699-A357-97C5BB5D25B8}"/>
    <dgm:cxn modelId="{93CD1390-E322-40B3-A6AF-4E5B29C17512}" srcId="{AA8B5D78-3176-4320-8AC5-2A196454AD4B}" destId="{6E15D40D-F43D-4DE0-8C58-3D4D2FD9E42D}" srcOrd="1" destOrd="0" parTransId="{3BF0C6EF-2412-4A4F-865F-8066DC37D387}" sibTransId="{36CDF7E2-CE6E-4818-AFB5-5A5F538A1F5B}"/>
    <dgm:cxn modelId="{E3044C9C-C800-44C5-89EA-106A53B8CD12}" type="presOf" srcId="{C56C6441-BA0C-4444-A182-E869283D9722}" destId="{2FD0516B-361F-4472-9DB9-62889E709160}" srcOrd="0" destOrd="1" presId="urn:microsoft.com/office/officeart/2005/8/layout/hList6"/>
    <dgm:cxn modelId="{B0DA9C54-36CA-47A4-AD8B-7EA10944FB81}" type="presOf" srcId="{0916C32A-0287-4091-B4D8-30BCEF5AD9F2}" destId="{A8B98FBC-FF59-45B8-9B4B-0ECCBEAB87AE}" srcOrd="0" destOrd="2" presId="urn:microsoft.com/office/officeart/2005/8/layout/hList6"/>
    <dgm:cxn modelId="{BD5A15DA-1DC9-4867-84DB-201F8732F865}" type="presOf" srcId="{6F9E5822-F27D-4D2D-8D95-82EDF9B51562}" destId="{2FD0516B-361F-4472-9DB9-62889E709160}" srcOrd="0" destOrd="0" presId="urn:microsoft.com/office/officeart/2005/8/layout/hList6"/>
    <dgm:cxn modelId="{DCA98C83-9138-487F-A95E-270C8B29E05E}" type="presOf" srcId="{9458AD38-E6DA-4005-8573-50D5C70338D8}" destId="{2FD0516B-361F-4472-9DB9-62889E709160}" srcOrd="0" destOrd="4" presId="urn:microsoft.com/office/officeart/2005/8/layout/hList6"/>
    <dgm:cxn modelId="{F8556334-4C59-42BF-8BFC-769F48CE49D5}" type="presOf" srcId="{642CD36B-C2E6-4734-9014-5412CC5F06C1}" destId="{A8B98FBC-FF59-45B8-9B4B-0ECCBEAB87AE}" srcOrd="0" destOrd="0" presId="urn:microsoft.com/office/officeart/2005/8/layout/hList6"/>
    <dgm:cxn modelId="{232609A5-AECA-4F8D-830F-BF043D324EAD}" srcId="{AA8B5D78-3176-4320-8AC5-2A196454AD4B}" destId="{61EA5C79-FDE8-42A1-A24F-21CF6388EBD3}" srcOrd="2" destOrd="0" parTransId="{C1863C22-73D2-4D7C-B819-1DEBA2865B17}" sibTransId="{65F9D707-DCE5-4E20-B328-11CCF4FD12CE}"/>
    <dgm:cxn modelId="{F7D708CE-BA24-491C-A1BB-72D03AA846EE}" srcId="{6F9E5822-F27D-4D2D-8D95-82EDF9B51562}" destId="{C56C6441-BA0C-4444-A182-E869283D9722}" srcOrd="0" destOrd="0" parTransId="{D8539013-8DC7-4C29-9608-005F7B73D9DF}" sibTransId="{F10C78F6-068C-404D-905D-B5A06B9C9EAF}"/>
    <dgm:cxn modelId="{C4FDBB07-D2FF-4115-AE05-B216077B10A5}" type="presOf" srcId="{E9A51971-BB7B-4AF5-97D8-A0CA88BD39BD}" destId="{8904A013-3420-4929-B14D-BD40005B87F2}" srcOrd="0" destOrd="1" presId="urn:microsoft.com/office/officeart/2005/8/layout/hList6"/>
    <dgm:cxn modelId="{6ACB7B04-BF11-4658-AD15-CEDB82D75B58}" type="presOf" srcId="{08671435-F8A2-4FD5-9A21-33139C31A4A5}" destId="{A8B98FBC-FF59-45B8-9B4B-0ECCBEAB87AE}" srcOrd="0" destOrd="4" presId="urn:microsoft.com/office/officeart/2005/8/layout/hList6"/>
    <dgm:cxn modelId="{EBE84E64-13C0-4485-AFCA-330EB912E051}" srcId="{642CD36B-C2E6-4734-9014-5412CC5F06C1}" destId="{80C87856-679B-47D4-83C3-8C0F53A5E046}" srcOrd="0" destOrd="0" parTransId="{D597E274-D437-4059-8056-398711B67566}" sibTransId="{EEDBF59C-26E6-43E2-A7DB-CDCEEBDE15F6}"/>
    <dgm:cxn modelId="{DA4A76CC-F5AA-4818-BAF7-55D21E0B6D07}" srcId="{A2BF9888-6BCB-43AE-B4BE-E43423BF44B4}" destId="{642CD36B-C2E6-4734-9014-5412CC5F06C1}" srcOrd="1" destOrd="0" parTransId="{16EC6A34-D0EB-44B2-9E1A-58180ECB3F64}" sibTransId="{CA688305-C23C-4549-9486-B501E45E9B37}"/>
    <dgm:cxn modelId="{D8E97546-44AE-424F-B9D1-6D3C7D479A63}" srcId="{642CD36B-C2E6-4734-9014-5412CC5F06C1}" destId="{3B9E7AAE-8616-45EC-AB80-9DE8D02C07A8}" srcOrd="2" destOrd="0" parTransId="{4695EF96-A50B-47BC-9E16-21A66BFD31D1}" sibTransId="{A5CC5C5B-DEEC-42FC-9151-090323283851}"/>
    <dgm:cxn modelId="{AE42F361-E7A6-47AD-969B-A0F93D0266AD}" type="presOf" srcId="{B166A4DB-D568-4008-9DDB-A2D1FBC01A5C}" destId="{2FD0516B-361F-4472-9DB9-62889E709160}" srcOrd="0" destOrd="3" presId="urn:microsoft.com/office/officeart/2005/8/layout/hList6"/>
    <dgm:cxn modelId="{F172C7E0-8CF6-44D8-8856-AEAFC09483AF}" type="presOf" srcId="{AA8B5D78-3176-4320-8AC5-2A196454AD4B}" destId="{8904A013-3420-4929-B14D-BD40005B87F2}" srcOrd="0" destOrd="0" presId="urn:microsoft.com/office/officeart/2005/8/layout/hList6"/>
    <dgm:cxn modelId="{E1D9B5FB-8629-40C2-BCBE-248795FFCC2C}" srcId="{A2BF9888-6BCB-43AE-B4BE-E43423BF44B4}" destId="{6F9E5822-F27D-4D2D-8D95-82EDF9B51562}" srcOrd="2" destOrd="0" parTransId="{FAF38F29-B9EF-4D40-91F9-8E757B801E2D}" sibTransId="{32CB9903-115C-4B1C-BD3D-6336B5E10823}"/>
    <dgm:cxn modelId="{A0ABA68F-73D7-4C91-B688-A72B4089E5E2}" srcId="{6F9E5822-F27D-4D2D-8D95-82EDF9B51562}" destId="{34A1E812-FA69-4238-BAAE-70F68E5CEE1E}" srcOrd="1" destOrd="0" parTransId="{6B4899A4-CE4E-4531-9B08-D35CE04B040D}" sibTransId="{07B01D3E-8767-461F-93CC-26F1DA593811}"/>
    <dgm:cxn modelId="{A1A5D35F-91A7-4310-8F66-FAD406BCD195}" srcId="{642CD36B-C2E6-4734-9014-5412CC5F06C1}" destId="{08671435-F8A2-4FD5-9A21-33139C31A4A5}" srcOrd="3" destOrd="0" parTransId="{8992700E-09A9-4BD2-A185-1061C14D2F77}" sibTransId="{BF1A1766-AB79-4A57-975D-D0F6A69B0F05}"/>
    <dgm:cxn modelId="{E2FF438B-8C06-43FF-8974-7CF0DFA06736}" srcId="{6F9E5822-F27D-4D2D-8D95-82EDF9B51562}" destId="{B166A4DB-D568-4008-9DDB-A2D1FBC01A5C}" srcOrd="2" destOrd="0" parTransId="{6DEC72DE-08B7-41A5-AD7D-20AD07BC1986}" sibTransId="{A371B1C0-74BE-4C43-A53A-09A90E4640C0}"/>
    <dgm:cxn modelId="{6A87BB9D-E8DB-4CDD-98B3-6E7CD8E1A2AD}" type="presOf" srcId="{34A1E812-FA69-4238-BAAE-70F68E5CEE1E}" destId="{2FD0516B-361F-4472-9DB9-62889E709160}" srcOrd="0" destOrd="2" presId="urn:microsoft.com/office/officeart/2005/8/layout/hList6"/>
    <dgm:cxn modelId="{5969E25D-4DE6-4048-8581-454886B3E3DD}" type="presOf" srcId="{6E15D40D-F43D-4DE0-8C58-3D4D2FD9E42D}" destId="{8904A013-3420-4929-B14D-BD40005B87F2}" srcOrd="0" destOrd="2" presId="urn:microsoft.com/office/officeart/2005/8/layout/hList6"/>
    <dgm:cxn modelId="{5E8B76D4-19A1-4C7F-9075-6D692D19BA11}" srcId="{AA8B5D78-3176-4320-8AC5-2A196454AD4B}" destId="{0CC00AAA-492C-4A42-9721-E0FBADD18490}" srcOrd="3" destOrd="0" parTransId="{DD4A2A35-73D8-4448-AEF3-5CFE88B103B7}" sibTransId="{32FCB0C3-470D-449A-81E7-9D8C68AE1F97}"/>
    <dgm:cxn modelId="{1B59F17D-8AF0-4FFF-8895-59CE07DA2138}" type="presOf" srcId="{A2BF9888-6BCB-43AE-B4BE-E43423BF44B4}" destId="{7A1116E3-CF86-49F3-A98B-8339703FEFA0}" srcOrd="0" destOrd="0" presId="urn:microsoft.com/office/officeart/2005/8/layout/hList6"/>
    <dgm:cxn modelId="{39C908D4-596A-48CF-BC75-D896256C53AB}" type="presParOf" srcId="{7A1116E3-CF86-49F3-A98B-8339703FEFA0}" destId="{8904A013-3420-4929-B14D-BD40005B87F2}" srcOrd="0" destOrd="0" presId="urn:microsoft.com/office/officeart/2005/8/layout/hList6"/>
    <dgm:cxn modelId="{DFEFB6D9-3355-4A02-BAF6-26EEEB32A660}" type="presParOf" srcId="{7A1116E3-CF86-49F3-A98B-8339703FEFA0}" destId="{8E0EF13F-7773-4EE7-8AC0-85D01DA305D0}" srcOrd="1" destOrd="0" presId="urn:microsoft.com/office/officeart/2005/8/layout/hList6"/>
    <dgm:cxn modelId="{6FD29E4F-BD77-4A15-BE84-C0E4D5D77183}" type="presParOf" srcId="{7A1116E3-CF86-49F3-A98B-8339703FEFA0}" destId="{A8B98FBC-FF59-45B8-9B4B-0ECCBEAB87AE}" srcOrd="2" destOrd="0" presId="urn:microsoft.com/office/officeart/2005/8/layout/hList6"/>
    <dgm:cxn modelId="{3E14042B-824F-40F0-BA15-6E38E917AC1F}" type="presParOf" srcId="{7A1116E3-CF86-49F3-A98B-8339703FEFA0}" destId="{6D804A7D-B742-4274-A703-26DD4B798E61}" srcOrd="3" destOrd="0" presId="urn:microsoft.com/office/officeart/2005/8/layout/hList6"/>
    <dgm:cxn modelId="{E88C0D72-1CDB-4775-8497-12C1232D7CA5}" type="presParOf" srcId="{7A1116E3-CF86-49F3-A98B-8339703FEFA0}" destId="{2FD0516B-361F-4472-9DB9-62889E70916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462A9D5-B3CB-4683-A2BF-4F551EFFCF87}"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ru-RU"/>
        </a:p>
      </dgm:t>
    </dgm:pt>
    <dgm:pt modelId="{16341674-E77F-4945-AA1C-E568D42EDE70}">
      <dgm:prSet phldrT="[Текст]"/>
      <dgm:spPr/>
      <dgm:t>
        <a:bodyPr/>
        <a:lstStyle/>
        <a:p>
          <a:r>
            <a:rPr lang="ru-RU" dirty="0" smtClean="0"/>
            <a:t>Долг</a:t>
          </a:r>
          <a:endParaRPr lang="ru-RU" dirty="0"/>
        </a:p>
      </dgm:t>
    </dgm:pt>
    <dgm:pt modelId="{97A21479-D725-4534-94CC-A6CD6DB46DF0}" type="parTrans" cxnId="{54B5FAA6-DA7C-405F-B7C9-729003AF1961}">
      <dgm:prSet/>
      <dgm:spPr/>
      <dgm:t>
        <a:bodyPr/>
        <a:lstStyle/>
        <a:p>
          <a:endParaRPr lang="ru-RU"/>
        </a:p>
      </dgm:t>
    </dgm:pt>
    <dgm:pt modelId="{270CAD06-FE60-4A8E-83AF-61F87D4A1CFB}" type="sibTrans" cxnId="{54B5FAA6-DA7C-405F-B7C9-729003AF1961}">
      <dgm:prSet/>
      <dgm:spPr/>
      <dgm:t>
        <a:bodyPr/>
        <a:lstStyle/>
        <a:p>
          <a:endParaRPr lang="ru-RU"/>
        </a:p>
      </dgm:t>
    </dgm:pt>
    <dgm:pt modelId="{EA843E42-3681-40B4-B24E-59B70C72640D}">
      <dgm:prSet phldrT="[Текст]"/>
      <dgm:spPr/>
      <dgm:t>
        <a:bodyPr/>
        <a:lstStyle/>
        <a:p>
          <a:r>
            <a:rPr lang="ru-RU" dirty="0" smtClean="0"/>
            <a:t>Долг</a:t>
          </a:r>
          <a:endParaRPr lang="ru-RU" dirty="0"/>
        </a:p>
      </dgm:t>
    </dgm:pt>
    <dgm:pt modelId="{AC6D4450-5F64-4FFF-88F1-0B8004F76C8B}" type="parTrans" cxnId="{C41E5971-D6B7-42D2-9130-FDBA83FA34C5}">
      <dgm:prSet/>
      <dgm:spPr/>
      <dgm:t>
        <a:bodyPr/>
        <a:lstStyle/>
        <a:p>
          <a:endParaRPr lang="ru-RU"/>
        </a:p>
      </dgm:t>
    </dgm:pt>
    <dgm:pt modelId="{32A5189F-CAF4-4D4A-919B-CB0D5643BEAF}" type="sibTrans" cxnId="{C41E5971-D6B7-42D2-9130-FDBA83FA34C5}">
      <dgm:prSet/>
      <dgm:spPr/>
      <dgm:t>
        <a:bodyPr/>
        <a:lstStyle/>
        <a:p>
          <a:endParaRPr lang="ru-RU"/>
        </a:p>
      </dgm:t>
    </dgm:pt>
    <dgm:pt modelId="{9EBF95AB-DCE7-4940-988A-5034F809953A}">
      <dgm:prSet phldrT="[Текст]"/>
      <dgm:spPr/>
      <dgm:t>
        <a:bodyPr/>
        <a:lstStyle/>
        <a:p>
          <a:r>
            <a:rPr lang="ru-RU" dirty="0" smtClean="0"/>
            <a:t>Долг</a:t>
          </a:r>
          <a:endParaRPr lang="ru-RU" dirty="0"/>
        </a:p>
      </dgm:t>
    </dgm:pt>
    <dgm:pt modelId="{E35AE93F-868B-4A7C-833C-19A9C9F6CE88}" type="parTrans" cxnId="{7CCDD239-8963-4180-A1BC-2D64465DA8E2}">
      <dgm:prSet/>
      <dgm:spPr/>
      <dgm:t>
        <a:bodyPr/>
        <a:lstStyle/>
        <a:p>
          <a:endParaRPr lang="ru-RU"/>
        </a:p>
      </dgm:t>
    </dgm:pt>
    <dgm:pt modelId="{2966CB2D-EBA7-434F-A945-08DAF3DD88DF}" type="sibTrans" cxnId="{7CCDD239-8963-4180-A1BC-2D64465DA8E2}">
      <dgm:prSet/>
      <dgm:spPr/>
      <dgm:t>
        <a:bodyPr/>
        <a:lstStyle/>
        <a:p>
          <a:endParaRPr lang="ru-RU"/>
        </a:p>
      </dgm:t>
    </dgm:pt>
    <dgm:pt modelId="{41D2DCFC-2129-46EC-80E7-6DA692FF58F4}">
      <dgm:prSet phldrT="[Текст]" phldr="1"/>
      <dgm:spPr/>
      <dgm:t>
        <a:bodyPr/>
        <a:lstStyle/>
        <a:p>
          <a:endParaRPr lang="ru-RU"/>
        </a:p>
      </dgm:t>
    </dgm:pt>
    <dgm:pt modelId="{3BEFCCE4-92EF-4BBC-9336-57CDD1C8DC6B}" type="parTrans" cxnId="{7C08453B-E6B6-4CC6-9880-38100D0BA4F0}">
      <dgm:prSet/>
      <dgm:spPr/>
      <dgm:t>
        <a:bodyPr/>
        <a:lstStyle/>
        <a:p>
          <a:endParaRPr lang="ru-RU"/>
        </a:p>
      </dgm:t>
    </dgm:pt>
    <dgm:pt modelId="{FA3C4FAF-F522-4C22-A309-900ECACABB6D}" type="sibTrans" cxnId="{7C08453B-E6B6-4CC6-9880-38100D0BA4F0}">
      <dgm:prSet/>
      <dgm:spPr/>
      <dgm:t>
        <a:bodyPr/>
        <a:lstStyle/>
        <a:p>
          <a:endParaRPr lang="ru-RU"/>
        </a:p>
      </dgm:t>
    </dgm:pt>
    <dgm:pt modelId="{C300274A-8C80-443E-AB70-55A3035FC709}">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800" dirty="0" smtClean="0">
              <a:solidFill>
                <a:schemeClr val="bg1"/>
              </a:solidFill>
            </a:rPr>
            <a:t>Имеете три и более академические задолженности</a:t>
          </a:r>
          <a:endParaRPr lang="ru-RU" sz="1800" dirty="0">
            <a:solidFill>
              <a:schemeClr val="bg1"/>
            </a:solidFill>
          </a:endParaRPr>
        </a:p>
      </dgm:t>
    </dgm:pt>
    <dgm:pt modelId="{55405F20-5A1B-43C8-BB46-6E428794F0D9}" type="parTrans" cxnId="{28CEE8B2-FC71-4432-9D0C-66409EDCF79B}">
      <dgm:prSet/>
      <dgm:spPr/>
      <dgm:t>
        <a:bodyPr/>
        <a:lstStyle/>
        <a:p>
          <a:endParaRPr lang="ru-RU"/>
        </a:p>
      </dgm:t>
    </dgm:pt>
    <dgm:pt modelId="{CF3BA719-E718-4480-86CB-F16A7467AC03}" type="sibTrans" cxnId="{28CEE8B2-FC71-4432-9D0C-66409EDCF79B}">
      <dgm:prSet/>
      <dgm:spPr/>
      <dgm:t>
        <a:bodyPr/>
        <a:lstStyle/>
        <a:p>
          <a:endParaRPr lang="ru-RU"/>
        </a:p>
      </dgm:t>
    </dgm:pt>
    <dgm:pt modelId="{FFA537D1-080D-4CCE-B337-D38FF71B26F1}" type="pres">
      <dgm:prSet presAssocID="{E462A9D5-B3CB-4683-A2BF-4F551EFFCF87}" presName="Name0" presStyleCnt="0">
        <dgm:presLayoutVars>
          <dgm:chMax val="4"/>
          <dgm:resizeHandles val="exact"/>
        </dgm:presLayoutVars>
      </dgm:prSet>
      <dgm:spPr/>
      <dgm:t>
        <a:bodyPr/>
        <a:lstStyle/>
        <a:p>
          <a:endParaRPr lang="ru-RU"/>
        </a:p>
      </dgm:t>
    </dgm:pt>
    <dgm:pt modelId="{520852E2-1C77-43FD-B32A-C88A0F194BA4}" type="pres">
      <dgm:prSet presAssocID="{E462A9D5-B3CB-4683-A2BF-4F551EFFCF87}" presName="ellipse" presStyleLbl="trBgShp" presStyleIdx="0" presStyleCnt="1"/>
      <dgm:spPr/>
    </dgm:pt>
    <dgm:pt modelId="{70EEBDAB-C34E-4E91-8FEE-C8B4D8C50494}" type="pres">
      <dgm:prSet presAssocID="{E462A9D5-B3CB-4683-A2BF-4F551EFFCF87}" presName="arrow1" presStyleLbl="fgShp" presStyleIdx="0" presStyleCnt="1"/>
      <dgm:spPr/>
    </dgm:pt>
    <dgm:pt modelId="{FDF81893-FC4F-4994-A073-59360B41637F}" type="pres">
      <dgm:prSet presAssocID="{E462A9D5-B3CB-4683-A2BF-4F551EFFCF87}" presName="rectangle" presStyleLbl="revTx" presStyleIdx="0" presStyleCnt="1" custScaleX="125180" custScaleY="148460" custLinFactNeighborX="6141" custLinFactNeighborY="82710">
        <dgm:presLayoutVars>
          <dgm:bulletEnabled val="1"/>
        </dgm:presLayoutVars>
      </dgm:prSet>
      <dgm:spPr/>
      <dgm:t>
        <a:bodyPr/>
        <a:lstStyle/>
        <a:p>
          <a:endParaRPr lang="ru-RU"/>
        </a:p>
      </dgm:t>
    </dgm:pt>
    <dgm:pt modelId="{D7F6146A-216A-4F67-AFFF-C86820159AD9}" type="pres">
      <dgm:prSet presAssocID="{EA843E42-3681-40B4-B24E-59B70C72640D}" presName="item1" presStyleLbl="node1" presStyleIdx="0" presStyleCnt="3">
        <dgm:presLayoutVars>
          <dgm:bulletEnabled val="1"/>
        </dgm:presLayoutVars>
      </dgm:prSet>
      <dgm:spPr/>
      <dgm:t>
        <a:bodyPr/>
        <a:lstStyle/>
        <a:p>
          <a:endParaRPr lang="ru-RU"/>
        </a:p>
      </dgm:t>
    </dgm:pt>
    <dgm:pt modelId="{567D28AD-9EB2-489B-B394-F22BD81A5CB1}" type="pres">
      <dgm:prSet presAssocID="{9EBF95AB-DCE7-4940-988A-5034F809953A}" presName="item2" presStyleLbl="node1" presStyleIdx="1" presStyleCnt="3">
        <dgm:presLayoutVars>
          <dgm:bulletEnabled val="1"/>
        </dgm:presLayoutVars>
      </dgm:prSet>
      <dgm:spPr/>
      <dgm:t>
        <a:bodyPr/>
        <a:lstStyle/>
        <a:p>
          <a:endParaRPr lang="ru-RU"/>
        </a:p>
      </dgm:t>
    </dgm:pt>
    <dgm:pt modelId="{124E6835-0ABD-49F1-958D-A2D63CF3CDC1}" type="pres">
      <dgm:prSet presAssocID="{C300274A-8C80-443E-AB70-55A3035FC709}" presName="item3" presStyleLbl="node1" presStyleIdx="2" presStyleCnt="3">
        <dgm:presLayoutVars>
          <dgm:bulletEnabled val="1"/>
        </dgm:presLayoutVars>
      </dgm:prSet>
      <dgm:spPr/>
      <dgm:t>
        <a:bodyPr/>
        <a:lstStyle/>
        <a:p>
          <a:endParaRPr lang="ru-RU"/>
        </a:p>
      </dgm:t>
    </dgm:pt>
    <dgm:pt modelId="{6D4F83FF-8F88-4DC4-A58C-5AB8417CBFC1}" type="pres">
      <dgm:prSet presAssocID="{E462A9D5-B3CB-4683-A2BF-4F551EFFCF87}" presName="funnel" presStyleLbl="trAlignAcc1" presStyleIdx="0" presStyleCnt="1"/>
      <dgm:spPr/>
    </dgm:pt>
  </dgm:ptLst>
  <dgm:cxnLst>
    <dgm:cxn modelId="{7CCDD239-8963-4180-A1BC-2D64465DA8E2}" srcId="{E462A9D5-B3CB-4683-A2BF-4F551EFFCF87}" destId="{9EBF95AB-DCE7-4940-988A-5034F809953A}" srcOrd="2" destOrd="0" parTransId="{E35AE93F-868B-4A7C-833C-19A9C9F6CE88}" sibTransId="{2966CB2D-EBA7-434F-A945-08DAF3DD88DF}"/>
    <dgm:cxn modelId="{099BFFD3-6BC4-47D4-9AD5-FF4D9DE81FA8}" type="presOf" srcId="{E462A9D5-B3CB-4683-A2BF-4F551EFFCF87}" destId="{FFA537D1-080D-4CCE-B337-D38FF71B26F1}" srcOrd="0" destOrd="0" presId="urn:microsoft.com/office/officeart/2005/8/layout/funnel1"/>
    <dgm:cxn modelId="{B21E24E4-BF22-4D52-A707-18B9C6A75F97}" type="presOf" srcId="{EA843E42-3681-40B4-B24E-59B70C72640D}" destId="{567D28AD-9EB2-489B-B394-F22BD81A5CB1}" srcOrd="0" destOrd="0" presId="urn:microsoft.com/office/officeart/2005/8/layout/funnel1"/>
    <dgm:cxn modelId="{28CEE8B2-FC71-4432-9D0C-66409EDCF79B}" srcId="{E462A9D5-B3CB-4683-A2BF-4F551EFFCF87}" destId="{C300274A-8C80-443E-AB70-55A3035FC709}" srcOrd="3" destOrd="0" parTransId="{55405F20-5A1B-43C8-BB46-6E428794F0D9}" sibTransId="{CF3BA719-E718-4480-86CB-F16A7467AC03}"/>
    <dgm:cxn modelId="{9B7AE8B9-63F2-4C46-906B-B9B992154B50}" type="presOf" srcId="{16341674-E77F-4945-AA1C-E568D42EDE70}" destId="{124E6835-0ABD-49F1-958D-A2D63CF3CDC1}" srcOrd="0" destOrd="0" presId="urn:microsoft.com/office/officeart/2005/8/layout/funnel1"/>
    <dgm:cxn modelId="{E95ED4D4-4126-4F5A-9648-456335DF3B89}" type="presOf" srcId="{9EBF95AB-DCE7-4940-988A-5034F809953A}" destId="{D7F6146A-216A-4F67-AFFF-C86820159AD9}" srcOrd="0" destOrd="0" presId="urn:microsoft.com/office/officeart/2005/8/layout/funnel1"/>
    <dgm:cxn modelId="{7C08453B-E6B6-4CC6-9880-38100D0BA4F0}" srcId="{E462A9D5-B3CB-4683-A2BF-4F551EFFCF87}" destId="{41D2DCFC-2129-46EC-80E7-6DA692FF58F4}" srcOrd="4" destOrd="0" parTransId="{3BEFCCE4-92EF-4BBC-9336-57CDD1C8DC6B}" sibTransId="{FA3C4FAF-F522-4C22-A309-900ECACABB6D}"/>
    <dgm:cxn modelId="{54B5FAA6-DA7C-405F-B7C9-729003AF1961}" srcId="{E462A9D5-B3CB-4683-A2BF-4F551EFFCF87}" destId="{16341674-E77F-4945-AA1C-E568D42EDE70}" srcOrd="0" destOrd="0" parTransId="{97A21479-D725-4534-94CC-A6CD6DB46DF0}" sibTransId="{270CAD06-FE60-4A8E-83AF-61F87D4A1CFB}"/>
    <dgm:cxn modelId="{C41E5971-D6B7-42D2-9130-FDBA83FA34C5}" srcId="{E462A9D5-B3CB-4683-A2BF-4F551EFFCF87}" destId="{EA843E42-3681-40B4-B24E-59B70C72640D}" srcOrd="1" destOrd="0" parTransId="{AC6D4450-5F64-4FFF-88F1-0B8004F76C8B}" sibTransId="{32A5189F-CAF4-4D4A-919B-CB0D5643BEAF}"/>
    <dgm:cxn modelId="{A6F6CF8A-8A6D-48A6-A756-6CFDC9344D6B}" type="presOf" srcId="{C300274A-8C80-443E-AB70-55A3035FC709}" destId="{FDF81893-FC4F-4994-A073-59360B41637F}" srcOrd="0" destOrd="0" presId="urn:microsoft.com/office/officeart/2005/8/layout/funnel1"/>
    <dgm:cxn modelId="{9EAA4932-F745-48F9-87E5-A71412CE7BE2}" type="presParOf" srcId="{FFA537D1-080D-4CCE-B337-D38FF71B26F1}" destId="{520852E2-1C77-43FD-B32A-C88A0F194BA4}" srcOrd="0" destOrd="0" presId="urn:microsoft.com/office/officeart/2005/8/layout/funnel1"/>
    <dgm:cxn modelId="{0909BEBD-90C8-4384-8CA9-969ED7ABDBF2}" type="presParOf" srcId="{FFA537D1-080D-4CCE-B337-D38FF71B26F1}" destId="{70EEBDAB-C34E-4E91-8FEE-C8B4D8C50494}" srcOrd="1" destOrd="0" presId="urn:microsoft.com/office/officeart/2005/8/layout/funnel1"/>
    <dgm:cxn modelId="{4578F5E6-8CA9-4A43-B20A-2DDA773C82CA}" type="presParOf" srcId="{FFA537D1-080D-4CCE-B337-D38FF71B26F1}" destId="{FDF81893-FC4F-4994-A073-59360B41637F}" srcOrd="2" destOrd="0" presId="urn:microsoft.com/office/officeart/2005/8/layout/funnel1"/>
    <dgm:cxn modelId="{B8C452D6-BE2D-43A9-9368-D8225CBB9EC0}" type="presParOf" srcId="{FFA537D1-080D-4CCE-B337-D38FF71B26F1}" destId="{D7F6146A-216A-4F67-AFFF-C86820159AD9}" srcOrd="3" destOrd="0" presId="urn:microsoft.com/office/officeart/2005/8/layout/funnel1"/>
    <dgm:cxn modelId="{756AA9E8-65C6-4EEF-B2E5-C97F7BE110F9}" type="presParOf" srcId="{FFA537D1-080D-4CCE-B337-D38FF71B26F1}" destId="{567D28AD-9EB2-489B-B394-F22BD81A5CB1}" srcOrd="4" destOrd="0" presId="urn:microsoft.com/office/officeart/2005/8/layout/funnel1"/>
    <dgm:cxn modelId="{B90E35AE-E4B6-422B-B92D-BCECD80D107A}" type="presParOf" srcId="{FFA537D1-080D-4CCE-B337-D38FF71B26F1}" destId="{124E6835-0ABD-49F1-958D-A2D63CF3CDC1}" srcOrd="5" destOrd="0" presId="urn:microsoft.com/office/officeart/2005/8/layout/funnel1"/>
    <dgm:cxn modelId="{D860D0F3-4E9D-4633-AA53-30E2B2BC674E}" type="presParOf" srcId="{FFA537D1-080D-4CCE-B337-D38FF71B26F1}" destId="{6D4F83FF-8F88-4DC4-A58C-5AB8417CBFC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D83ECF3-028E-4AEC-995D-1F28E0A808BF}"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ru-RU"/>
        </a:p>
      </dgm:t>
    </dgm:pt>
    <dgm:pt modelId="{3BCA3652-0688-4FFA-A8B2-304AE48412F1}">
      <dgm:prSet phldrT="[Текст]" custT="1"/>
      <dgm:spPr/>
      <dgm:t>
        <a:bodyPr/>
        <a:lstStyle/>
        <a:p>
          <a:r>
            <a:rPr lang="ru-RU" sz="1400" b="1" dirty="0" smtClean="0"/>
            <a:t>Учебный офис</a:t>
          </a:r>
          <a:endParaRPr lang="ru-RU" sz="1400" b="1" dirty="0"/>
        </a:p>
      </dgm:t>
    </dgm:pt>
    <dgm:pt modelId="{883F5B08-0142-4349-85EB-976FB3CB0D23}" type="parTrans" cxnId="{82CBFDA6-830E-426D-BF6D-D2BB71FD86BB}">
      <dgm:prSet/>
      <dgm:spPr/>
      <dgm:t>
        <a:bodyPr/>
        <a:lstStyle/>
        <a:p>
          <a:endParaRPr lang="ru-RU" sz="1400"/>
        </a:p>
      </dgm:t>
    </dgm:pt>
    <dgm:pt modelId="{2E81EFCB-094E-4797-9B7E-A3C16AE3957D}" type="sibTrans" cxnId="{82CBFDA6-830E-426D-BF6D-D2BB71FD86BB}">
      <dgm:prSet/>
      <dgm:spPr/>
      <dgm:t>
        <a:bodyPr/>
        <a:lstStyle/>
        <a:p>
          <a:endParaRPr lang="ru-RU" sz="1400"/>
        </a:p>
      </dgm:t>
    </dgm:pt>
    <dgm:pt modelId="{7F6283F1-386A-44DE-A680-2878D963A321}">
      <dgm:prSet phldrT="[Текст]" custT="1"/>
      <dgm:spPr/>
      <dgm:t>
        <a:bodyPr/>
        <a:lstStyle/>
        <a:p>
          <a:r>
            <a:rPr lang="ru-RU" sz="1200" dirty="0" smtClean="0"/>
            <a:t>Расписание учебных занятий и сессий</a:t>
          </a:r>
          <a:endParaRPr lang="ru-RU" sz="1200" dirty="0"/>
        </a:p>
      </dgm:t>
    </dgm:pt>
    <dgm:pt modelId="{37F6A8CC-519A-4505-9E8D-CD2E365FD679}" type="parTrans" cxnId="{359467D3-C16D-45D2-A155-746F3F90BEEE}">
      <dgm:prSet/>
      <dgm:spPr/>
      <dgm:t>
        <a:bodyPr/>
        <a:lstStyle/>
        <a:p>
          <a:endParaRPr lang="ru-RU" sz="1400"/>
        </a:p>
      </dgm:t>
    </dgm:pt>
    <dgm:pt modelId="{328CD8D3-4574-4B90-8AA5-432F06CBB4C4}" type="sibTrans" cxnId="{359467D3-C16D-45D2-A155-746F3F90BEEE}">
      <dgm:prSet/>
      <dgm:spPr/>
      <dgm:t>
        <a:bodyPr/>
        <a:lstStyle/>
        <a:p>
          <a:endParaRPr lang="ru-RU" sz="1400"/>
        </a:p>
      </dgm:t>
    </dgm:pt>
    <dgm:pt modelId="{18A1F478-1A84-45EA-8F24-E714C0CA9C67}">
      <dgm:prSet phldrT="[Текст]" custT="1"/>
      <dgm:spPr/>
      <dgm:t>
        <a:bodyPr/>
        <a:lstStyle/>
        <a:p>
          <a:r>
            <a:rPr lang="ru-RU" sz="1400" b="1" dirty="0" smtClean="0"/>
            <a:t>Куратор курса</a:t>
          </a:r>
          <a:endParaRPr lang="ru-RU" sz="1400" b="1" dirty="0"/>
        </a:p>
      </dgm:t>
    </dgm:pt>
    <dgm:pt modelId="{421F8397-7AED-402A-ADA1-9212AAB840DF}" type="parTrans" cxnId="{6B72E053-DE4B-4D36-9715-30EA6C7D9696}">
      <dgm:prSet/>
      <dgm:spPr/>
      <dgm:t>
        <a:bodyPr/>
        <a:lstStyle/>
        <a:p>
          <a:endParaRPr lang="ru-RU" sz="1400"/>
        </a:p>
      </dgm:t>
    </dgm:pt>
    <dgm:pt modelId="{49CBF173-EC1F-4D49-AFEB-AA20CE1B2A74}" type="sibTrans" cxnId="{6B72E053-DE4B-4D36-9715-30EA6C7D9696}">
      <dgm:prSet/>
      <dgm:spPr/>
      <dgm:t>
        <a:bodyPr/>
        <a:lstStyle/>
        <a:p>
          <a:endParaRPr lang="ru-RU" sz="1400"/>
        </a:p>
      </dgm:t>
    </dgm:pt>
    <dgm:pt modelId="{FE21DB53-A9B3-452C-97C8-A44E2EAEB70B}">
      <dgm:prSet phldrT="[Текст]" custT="1"/>
      <dgm:spPr/>
      <dgm:t>
        <a:bodyPr/>
        <a:lstStyle/>
        <a:p>
          <a:r>
            <a:rPr lang="ru-RU" sz="1400" dirty="0" smtClean="0"/>
            <a:t>Проблемы в группе, на курсе</a:t>
          </a:r>
          <a:endParaRPr lang="ru-RU" sz="1400" dirty="0"/>
        </a:p>
      </dgm:t>
    </dgm:pt>
    <dgm:pt modelId="{ADC8684B-A018-4022-A7A8-2E0AE30465B2}" type="parTrans" cxnId="{2F2228E1-C357-43C3-A070-9055E5DC06D9}">
      <dgm:prSet/>
      <dgm:spPr/>
      <dgm:t>
        <a:bodyPr/>
        <a:lstStyle/>
        <a:p>
          <a:endParaRPr lang="ru-RU" sz="1400"/>
        </a:p>
      </dgm:t>
    </dgm:pt>
    <dgm:pt modelId="{A3587807-0531-4464-8455-25DED022A1D4}" type="sibTrans" cxnId="{2F2228E1-C357-43C3-A070-9055E5DC06D9}">
      <dgm:prSet/>
      <dgm:spPr/>
      <dgm:t>
        <a:bodyPr/>
        <a:lstStyle/>
        <a:p>
          <a:endParaRPr lang="ru-RU" sz="1400"/>
        </a:p>
      </dgm:t>
    </dgm:pt>
    <dgm:pt modelId="{7EBFE694-0DAA-4A52-A3D6-5372A1727D4C}">
      <dgm:prSet phldrT="[Текст]" custT="1"/>
      <dgm:spPr/>
      <dgm:t>
        <a:bodyPr/>
        <a:lstStyle/>
        <a:p>
          <a:r>
            <a:rPr lang="ru-RU" sz="1400" b="1" dirty="0" smtClean="0"/>
            <a:t>УОУП</a:t>
          </a:r>
          <a:endParaRPr lang="ru-RU" sz="1400" b="1" dirty="0"/>
        </a:p>
      </dgm:t>
    </dgm:pt>
    <dgm:pt modelId="{46593B01-22AF-4B2C-B256-0A722E8493F9}" type="parTrans" cxnId="{14E0F575-735A-4A08-ABF5-CA5BB524A5EC}">
      <dgm:prSet/>
      <dgm:spPr/>
      <dgm:t>
        <a:bodyPr/>
        <a:lstStyle/>
        <a:p>
          <a:endParaRPr lang="ru-RU" sz="1400"/>
        </a:p>
      </dgm:t>
    </dgm:pt>
    <dgm:pt modelId="{6124F249-E494-4A43-833A-F9940CC862DF}" type="sibTrans" cxnId="{14E0F575-735A-4A08-ABF5-CA5BB524A5EC}">
      <dgm:prSet/>
      <dgm:spPr/>
      <dgm:t>
        <a:bodyPr/>
        <a:lstStyle/>
        <a:p>
          <a:endParaRPr lang="ru-RU" sz="1400"/>
        </a:p>
      </dgm:t>
    </dgm:pt>
    <dgm:pt modelId="{0E0D1009-AB38-4D61-8690-D3E85D38B68B}">
      <dgm:prSet phldrT="[Текст]" custT="1"/>
      <dgm:spPr/>
      <dgm:t>
        <a:bodyPr/>
        <a:lstStyle/>
        <a:p>
          <a:r>
            <a:rPr lang="ru-RU" sz="1400" dirty="0" smtClean="0"/>
            <a:t>В случае проблем с учебным офисом обратитесь в Управление организации учебного процесса (УОУП)</a:t>
          </a:r>
          <a:endParaRPr lang="ru-RU" sz="1400" dirty="0"/>
        </a:p>
      </dgm:t>
    </dgm:pt>
    <dgm:pt modelId="{D7BC1362-D2A1-4C74-811F-6C47988935A4}" type="parTrans" cxnId="{920FF217-A893-4C3F-9E85-3A1F34932E90}">
      <dgm:prSet/>
      <dgm:spPr/>
      <dgm:t>
        <a:bodyPr/>
        <a:lstStyle/>
        <a:p>
          <a:endParaRPr lang="ru-RU" sz="1400"/>
        </a:p>
      </dgm:t>
    </dgm:pt>
    <dgm:pt modelId="{EA7955C5-F56E-4FB0-A7B9-BB56895B884F}" type="sibTrans" cxnId="{920FF217-A893-4C3F-9E85-3A1F34932E90}">
      <dgm:prSet/>
      <dgm:spPr/>
      <dgm:t>
        <a:bodyPr/>
        <a:lstStyle/>
        <a:p>
          <a:endParaRPr lang="ru-RU" sz="1400"/>
        </a:p>
      </dgm:t>
    </dgm:pt>
    <dgm:pt modelId="{DC75F00B-C8F0-41E2-AE2D-013C5C1B137B}">
      <dgm:prSet custT="1"/>
      <dgm:spPr/>
      <dgm:t>
        <a:bodyPr/>
        <a:lstStyle/>
        <a:p>
          <a:r>
            <a:rPr lang="ru-RU" sz="1400" b="1" dirty="0" smtClean="0"/>
            <a:t>Проректоры</a:t>
          </a:r>
          <a:endParaRPr lang="ru-RU" sz="1400" b="1" dirty="0"/>
        </a:p>
      </dgm:t>
    </dgm:pt>
    <dgm:pt modelId="{0C0733D0-7541-4FBB-87E0-D8C93352F906}" type="parTrans" cxnId="{B270FF79-78C0-4708-B3C1-5D42E3664E01}">
      <dgm:prSet/>
      <dgm:spPr/>
      <dgm:t>
        <a:bodyPr/>
        <a:lstStyle/>
        <a:p>
          <a:endParaRPr lang="ru-RU" sz="1400"/>
        </a:p>
      </dgm:t>
    </dgm:pt>
    <dgm:pt modelId="{A3ABF313-6C33-4BC0-90A1-B5D7C925BCD5}" type="sibTrans" cxnId="{B270FF79-78C0-4708-B3C1-5D42E3664E01}">
      <dgm:prSet/>
      <dgm:spPr/>
      <dgm:t>
        <a:bodyPr/>
        <a:lstStyle/>
        <a:p>
          <a:endParaRPr lang="ru-RU" sz="1400"/>
        </a:p>
      </dgm:t>
    </dgm:pt>
    <dgm:pt modelId="{5F7F2DC6-95C1-4672-B954-14810F271CE8}">
      <dgm:prSet custT="1"/>
      <dgm:spPr/>
      <dgm:t>
        <a:bodyPr/>
        <a:lstStyle/>
        <a:p>
          <a:endParaRPr lang="ru-RU" sz="1400" dirty="0"/>
        </a:p>
      </dgm:t>
    </dgm:pt>
    <dgm:pt modelId="{0A743388-7E0E-4EAC-8CE1-84BE8D2E2470}" type="parTrans" cxnId="{48926225-ABB4-48F3-B280-6D806507C45C}">
      <dgm:prSet/>
      <dgm:spPr/>
      <dgm:t>
        <a:bodyPr/>
        <a:lstStyle/>
        <a:p>
          <a:endParaRPr lang="ru-RU" sz="1400"/>
        </a:p>
      </dgm:t>
    </dgm:pt>
    <dgm:pt modelId="{8D196C54-DA03-4BE4-9EE8-656499C39F50}" type="sibTrans" cxnId="{48926225-ABB4-48F3-B280-6D806507C45C}">
      <dgm:prSet/>
      <dgm:spPr/>
      <dgm:t>
        <a:bodyPr/>
        <a:lstStyle/>
        <a:p>
          <a:endParaRPr lang="ru-RU" sz="1400"/>
        </a:p>
      </dgm:t>
    </dgm:pt>
    <dgm:pt modelId="{71BC6511-310C-43EC-ABBD-7ECEDACE7FF3}">
      <dgm:prSet custT="1"/>
      <dgm:spPr/>
      <dgm:t>
        <a:bodyPr/>
        <a:lstStyle/>
        <a:p>
          <a:r>
            <a:rPr lang="ru-RU" sz="1400" b="1" dirty="0" err="1" smtClean="0"/>
            <a:t>Академ.руковод</a:t>
          </a:r>
          <a:r>
            <a:rPr lang="ru-RU" sz="1400" b="1" dirty="0" smtClean="0"/>
            <a:t>.</a:t>
          </a:r>
          <a:endParaRPr lang="ru-RU" sz="1400" b="1" dirty="0"/>
        </a:p>
      </dgm:t>
    </dgm:pt>
    <dgm:pt modelId="{5BCD2AE4-D8EB-4D38-A141-B6F392DD4143}" type="parTrans" cxnId="{A2B7C34A-57C9-40EE-BEEE-19C9B35496B2}">
      <dgm:prSet/>
      <dgm:spPr/>
      <dgm:t>
        <a:bodyPr/>
        <a:lstStyle/>
        <a:p>
          <a:endParaRPr lang="ru-RU" sz="1400"/>
        </a:p>
      </dgm:t>
    </dgm:pt>
    <dgm:pt modelId="{DAFC5F2E-0C28-4D1A-922B-E8B7495D1FF2}" type="sibTrans" cxnId="{A2B7C34A-57C9-40EE-BEEE-19C9B35496B2}">
      <dgm:prSet/>
      <dgm:spPr/>
      <dgm:t>
        <a:bodyPr/>
        <a:lstStyle/>
        <a:p>
          <a:endParaRPr lang="ru-RU" sz="1400"/>
        </a:p>
      </dgm:t>
    </dgm:pt>
    <dgm:pt modelId="{C213C47A-E78B-4664-AA04-FA237B211EF4}">
      <dgm:prSet custT="1"/>
      <dgm:spPr/>
      <dgm:t>
        <a:bodyPr/>
        <a:lstStyle/>
        <a:p>
          <a:r>
            <a:rPr lang="ru-RU" sz="1200" dirty="0" smtClean="0"/>
            <a:t>Проблемы с преподавателями</a:t>
          </a:r>
          <a:endParaRPr lang="ru-RU" sz="1200" dirty="0"/>
        </a:p>
      </dgm:t>
    </dgm:pt>
    <dgm:pt modelId="{51BB6DF9-40A9-499C-B5F3-65B35D9A2C14}" type="parTrans" cxnId="{2E131099-A8BA-4F81-BFD3-96C4E2FB8D4F}">
      <dgm:prSet/>
      <dgm:spPr/>
      <dgm:t>
        <a:bodyPr/>
        <a:lstStyle/>
        <a:p>
          <a:endParaRPr lang="ru-RU" sz="1400"/>
        </a:p>
      </dgm:t>
    </dgm:pt>
    <dgm:pt modelId="{5D1591D1-72A0-442B-8C9E-11B04917E860}" type="sibTrans" cxnId="{2E131099-A8BA-4F81-BFD3-96C4E2FB8D4F}">
      <dgm:prSet/>
      <dgm:spPr/>
      <dgm:t>
        <a:bodyPr/>
        <a:lstStyle/>
        <a:p>
          <a:endParaRPr lang="ru-RU" sz="1400"/>
        </a:p>
      </dgm:t>
    </dgm:pt>
    <dgm:pt modelId="{90EC8F61-C508-49F1-A065-66D7514ABB20}">
      <dgm:prSet custT="1"/>
      <dgm:spPr/>
      <dgm:t>
        <a:bodyPr/>
        <a:lstStyle/>
        <a:p>
          <a:r>
            <a:rPr lang="ru-RU" sz="1200" dirty="0" smtClean="0"/>
            <a:t>Разъяснения непонятных вопросов по учебе, оцениванию</a:t>
          </a:r>
          <a:endParaRPr lang="ru-RU" sz="1200" dirty="0"/>
        </a:p>
      </dgm:t>
    </dgm:pt>
    <dgm:pt modelId="{C309C8D8-71E5-4030-9240-7B9EA3D02A24}" type="parTrans" cxnId="{E583025D-2BD5-49FC-9403-6595DD47F176}">
      <dgm:prSet/>
      <dgm:spPr/>
      <dgm:t>
        <a:bodyPr/>
        <a:lstStyle/>
        <a:p>
          <a:endParaRPr lang="ru-RU" sz="1400"/>
        </a:p>
      </dgm:t>
    </dgm:pt>
    <dgm:pt modelId="{55B11B9F-244C-47DD-8315-614A4346A109}" type="sibTrans" cxnId="{E583025D-2BD5-49FC-9403-6595DD47F176}">
      <dgm:prSet/>
      <dgm:spPr/>
      <dgm:t>
        <a:bodyPr/>
        <a:lstStyle/>
        <a:p>
          <a:endParaRPr lang="ru-RU" sz="1400"/>
        </a:p>
      </dgm:t>
    </dgm:pt>
    <dgm:pt modelId="{865D22D0-6296-47FA-9756-BF043F7BD8E3}">
      <dgm:prSet custT="1"/>
      <dgm:spPr/>
      <dgm:t>
        <a:bodyPr/>
        <a:lstStyle/>
        <a:p>
          <a:r>
            <a:rPr lang="ru-RU" sz="1200" dirty="0" smtClean="0"/>
            <a:t>Со всеми заявлениями на имя декана, ректора, проректора, включая заявление на апелляцию</a:t>
          </a:r>
          <a:endParaRPr lang="ru-RU" sz="1200" dirty="0"/>
        </a:p>
      </dgm:t>
    </dgm:pt>
    <dgm:pt modelId="{3D8D3064-3D8F-47AE-ACB5-287626110D6F}" type="parTrans" cxnId="{C92CDBF9-7278-4090-A198-A6DE4C25C4A6}">
      <dgm:prSet/>
      <dgm:spPr/>
      <dgm:t>
        <a:bodyPr/>
        <a:lstStyle/>
        <a:p>
          <a:endParaRPr lang="ru-RU" sz="1400"/>
        </a:p>
      </dgm:t>
    </dgm:pt>
    <dgm:pt modelId="{8DEDF9D2-4719-4FD5-B2CF-CBC42996C044}" type="sibTrans" cxnId="{C92CDBF9-7278-4090-A198-A6DE4C25C4A6}">
      <dgm:prSet/>
      <dgm:spPr/>
      <dgm:t>
        <a:bodyPr/>
        <a:lstStyle/>
        <a:p>
          <a:endParaRPr lang="ru-RU" sz="1400"/>
        </a:p>
      </dgm:t>
    </dgm:pt>
    <dgm:pt modelId="{44F21A8F-77D2-4CCF-BEFD-69882F24E554}">
      <dgm:prSet custT="1"/>
      <dgm:spPr/>
      <dgm:t>
        <a:bodyPr/>
        <a:lstStyle/>
        <a:p>
          <a:r>
            <a:rPr lang="ru-RU" sz="1200" dirty="0" smtClean="0"/>
            <a:t>Заказать справку об обучении, выписку из электронной зачетной книжки, академическую справку</a:t>
          </a:r>
          <a:endParaRPr lang="ru-RU" sz="1200" dirty="0"/>
        </a:p>
      </dgm:t>
    </dgm:pt>
    <dgm:pt modelId="{BBDF7FF1-2808-4D04-B0EB-25452EB9D9C6}" type="parTrans" cxnId="{ECD664E2-88E9-4435-942C-BE958A756BF8}">
      <dgm:prSet/>
      <dgm:spPr/>
      <dgm:t>
        <a:bodyPr/>
        <a:lstStyle/>
        <a:p>
          <a:endParaRPr lang="ru-RU" sz="1400"/>
        </a:p>
      </dgm:t>
    </dgm:pt>
    <dgm:pt modelId="{25B497F1-9241-4595-8900-72779F422B93}" type="sibTrans" cxnId="{ECD664E2-88E9-4435-942C-BE958A756BF8}">
      <dgm:prSet/>
      <dgm:spPr/>
      <dgm:t>
        <a:bodyPr/>
        <a:lstStyle/>
        <a:p>
          <a:endParaRPr lang="ru-RU" sz="1400"/>
        </a:p>
      </dgm:t>
    </dgm:pt>
    <dgm:pt modelId="{468B0E8E-B1D9-405C-8E6B-A87CA9E23BD3}">
      <dgm:prSet custT="1"/>
      <dgm:spPr/>
      <dgm:t>
        <a:bodyPr/>
        <a:lstStyle/>
        <a:p>
          <a:r>
            <a:rPr lang="ru-RU" sz="1400" dirty="0" smtClean="0"/>
            <a:t>Трудности в обучении</a:t>
          </a:r>
        </a:p>
      </dgm:t>
    </dgm:pt>
    <dgm:pt modelId="{10695CB8-A997-4C8D-8847-45060D30C319}" type="parTrans" cxnId="{B162DE0B-AF7B-4B6A-AB12-76FDDD165528}">
      <dgm:prSet/>
      <dgm:spPr/>
      <dgm:t>
        <a:bodyPr/>
        <a:lstStyle/>
        <a:p>
          <a:endParaRPr lang="ru-RU" sz="1400"/>
        </a:p>
      </dgm:t>
    </dgm:pt>
    <dgm:pt modelId="{B04D1052-C7F5-432B-BDA0-4E72AB362AAA}" type="sibTrans" cxnId="{B162DE0B-AF7B-4B6A-AB12-76FDDD165528}">
      <dgm:prSet/>
      <dgm:spPr/>
      <dgm:t>
        <a:bodyPr/>
        <a:lstStyle/>
        <a:p>
          <a:endParaRPr lang="ru-RU" sz="1400"/>
        </a:p>
      </dgm:t>
    </dgm:pt>
    <dgm:pt modelId="{5F6D3AC9-3C22-4AF9-A9C5-70DCAB8D848B}">
      <dgm:prSet custT="1"/>
      <dgm:spPr/>
      <dgm:t>
        <a:bodyPr/>
        <a:lstStyle/>
        <a:p>
          <a:r>
            <a:rPr lang="ru-RU" sz="1400" smtClean="0"/>
            <a:t>По проблемам, которые не были решены в учебном офисе и с куратором</a:t>
          </a:r>
          <a:endParaRPr lang="ru-RU" sz="1400"/>
        </a:p>
      </dgm:t>
    </dgm:pt>
    <dgm:pt modelId="{32936F9C-FF42-4AEC-B21C-2420D7EFFDF8}" type="parTrans" cxnId="{F8679D79-2FBC-47D0-AA43-FCD7014E0E9E}">
      <dgm:prSet/>
      <dgm:spPr/>
      <dgm:t>
        <a:bodyPr/>
        <a:lstStyle/>
        <a:p>
          <a:endParaRPr lang="ru-RU" sz="1400"/>
        </a:p>
      </dgm:t>
    </dgm:pt>
    <dgm:pt modelId="{3CD08F79-BE89-4A52-BE5C-E1071A124527}" type="sibTrans" cxnId="{F8679D79-2FBC-47D0-AA43-FCD7014E0E9E}">
      <dgm:prSet/>
      <dgm:spPr/>
      <dgm:t>
        <a:bodyPr/>
        <a:lstStyle/>
        <a:p>
          <a:endParaRPr lang="ru-RU" sz="1400"/>
        </a:p>
      </dgm:t>
    </dgm:pt>
    <dgm:pt modelId="{4D7F7122-7ED3-43A8-893C-2E25F8D60054}">
      <dgm:prSet custT="1"/>
      <dgm:spPr/>
      <dgm:t>
        <a:bodyPr/>
        <a:lstStyle/>
        <a:p>
          <a:r>
            <a:rPr lang="ru-RU" sz="1400" dirty="0" smtClean="0"/>
            <a:t>По вопросам, которые требуют персонального решения декана, академического руководителя без оглашения широкому кругу людей</a:t>
          </a:r>
          <a:endParaRPr lang="ru-RU" sz="1400" dirty="0"/>
        </a:p>
      </dgm:t>
    </dgm:pt>
    <dgm:pt modelId="{B85C9471-FBCB-49A7-81FA-0F2B89219D88}" type="parTrans" cxnId="{FC8AAF4F-155B-40E4-A854-58ADA356BB02}">
      <dgm:prSet/>
      <dgm:spPr/>
      <dgm:t>
        <a:bodyPr/>
        <a:lstStyle/>
        <a:p>
          <a:endParaRPr lang="ru-RU" sz="1400"/>
        </a:p>
      </dgm:t>
    </dgm:pt>
    <dgm:pt modelId="{DDC74B1F-CF2A-462B-BE25-80F88605F25A}" type="sibTrans" cxnId="{FC8AAF4F-155B-40E4-A854-58ADA356BB02}">
      <dgm:prSet/>
      <dgm:spPr/>
      <dgm:t>
        <a:bodyPr/>
        <a:lstStyle/>
        <a:p>
          <a:endParaRPr lang="ru-RU" sz="1400"/>
        </a:p>
      </dgm:t>
    </dgm:pt>
    <dgm:pt modelId="{F56D958F-FEDD-4032-B92D-35C58C38D4BE}">
      <dgm:prSet custT="1"/>
      <dgm:spPr/>
      <dgm:t>
        <a:bodyPr/>
        <a:lstStyle/>
        <a:p>
          <a:r>
            <a:rPr lang="ru-RU" sz="1400" smtClean="0"/>
            <a:t>Решение проблем, которые не нашли разрешения на уровне факультета</a:t>
          </a:r>
          <a:endParaRPr lang="ru-RU" sz="1400" dirty="0" smtClean="0"/>
        </a:p>
      </dgm:t>
    </dgm:pt>
    <dgm:pt modelId="{F64D5FE7-271C-42A7-AED3-967DED304FA6}" type="parTrans" cxnId="{B7C3D21B-7C4D-44B0-9889-C1E830EC89D6}">
      <dgm:prSet/>
      <dgm:spPr/>
      <dgm:t>
        <a:bodyPr/>
        <a:lstStyle/>
        <a:p>
          <a:endParaRPr lang="ru-RU" sz="1400"/>
        </a:p>
      </dgm:t>
    </dgm:pt>
    <dgm:pt modelId="{261AAC65-7630-404C-8E0D-AE6F21BB90CA}" type="sibTrans" cxnId="{B7C3D21B-7C4D-44B0-9889-C1E830EC89D6}">
      <dgm:prSet/>
      <dgm:spPr/>
      <dgm:t>
        <a:bodyPr/>
        <a:lstStyle/>
        <a:p>
          <a:endParaRPr lang="ru-RU" sz="1400"/>
        </a:p>
      </dgm:t>
    </dgm:pt>
    <dgm:pt modelId="{BE82E92B-BE90-413C-9028-25A7A966531E}" type="pres">
      <dgm:prSet presAssocID="{BD83ECF3-028E-4AEC-995D-1F28E0A808BF}" presName="linearFlow" presStyleCnt="0">
        <dgm:presLayoutVars>
          <dgm:dir/>
          <dgm:animLvl val="lvl"/>
          <dgm:resizeHandles val="exact"/>
        </dgm:presLayoutVars>
      </dgm:prSet>
      <dgm:spPr/>
      <dgm:t>
        <a:bodyPr/>
        <a:lstStyle/>
        <a:p>
          <a:endParaRPr lang="ru-RU"/>
        </a:p>
      </dgm:t>
    </dgm:pt>
    <dgm:pt modelId="{FC24930B-270E-4B1C-A41A-19710E47EC98}" type="pres">
      <dgm:prSet presAssocID="{3BCA3652-0688-4FFA-A8B2-304AE48412F1}" presName="composite" presStyleCnt="0"/>
      <dgm:spPr/>
    </dgm:pt>
    <dgm:pt modelId="{BC15D324-A4BB-4FE9-994F-BBE88C84B1B7}" type="pres">
      <dgm:prSet presAssocID="{3BCA3652-0688-4FFA-A8B2-304AE48412F1}" presName="parentText" presStyleLbl="alignNode1" presStyleIdx="0" presStyleCnt="5">
        <dgm:presLayoutVars>
          <dgm:chMax val="1"/>
          <dgm:bulletEnabled val="1"/>
        </dgm:presLayoutVars>
      </dgm:prSet>
      <dgm:spPr/>
      <dgm:t>
        <a:bodyPr/>
        <a:lstStyle/>
        <a:p>
          <a:endParaRPr lang="ru-RU"/>
        </a:p>
      </dgm:t>
    </dgm:pt>
    <dgm:pt modelId="{A4912A21-CC6E-44B2-AE0E-867317D21927}" type="pres">
      <dgm:prSet presAssocID="{3BCA3652-0688-4FFA-A8B2-304AE48412F1}" presName="descendantText" presStyleLbl="alignAcc1" presStyleIdx="0" presStyleCnt="5" custScaleY="185418" custLinFactNeighborX="4899" custLinFactNeighborY="-249">
        <dgm:presLayoutVars>
          <dgm:bulletEnabled val="1"/>
        </dgm:presLayoutVars>
      </dgm:prSet>
      <dgm:spPr/>
      <dgm:t>
        <a:bodyPr/>
        <a:lstStyle/>
        <a:p>
          <a:endParaRPr lang="ru-RU"/>
        </a:p>
      </dgm:t>
    </dgm:pt>
    <dgm:pt modelId="{C63BECC3-DE50-4607-9352-0E37C9695D5F}" type="pres">
      <dgm:prSet presAssocID="{2E81EFCB-094E-4797-9B7E-A3C16AE3957D}" presName="sp" presStyleCnt="0"/>
      <dgm:spPr/>
    </dgm:pt>
    <dgm:pt modelId="{6AFCCFF0-D55C-4D27-BDC2-C36E9C72ABFF}" type="pres">
      <dgm:prSet presAssocID="{18A1F478-1A84-45EA-8F24-E714C0CA9C67}" presName="composite" presStyleCnt="0"/>
      <dgm:spPr/>
    </dgm:pt>
    <dgm:pt modelId="{788606FB-8EE2-40C9-BA4C-E7A7F0610B4A}" type="pres">
      <dgm:prSet presAssocID="{18A1F478-1A84-45EA-8F24-E714C0CA9C67}" presName="parentText" presStyleLbl="alignNode1" presStyleIdx="1" presStyleCnt="5">
        <dgm:presLayoutVars>
          <dgm:chMax val="1"/>
          <dgm:bulletEnabled val="1"/>
        </dgm:presLayoutVars>
      </dgm:prSet>
      <dgm:spPr/>
      <dgm:t>
        <a:bodyPr/>
        <a:lstStyle/>
        <a:p>
          <a:endParaRPr lang="ru-RU"/>
        </a:p>
      </dgm:t>
    </dgm:pt>
    <dgm:pt modelId="{B8BBB0D0-44D4-4E77-B704-37C15696A38B}" type="pres">
      <dgm:prSet presAssocID="{18A1F478-1A84-45EA-8F24-E714C0CA9C67}" presName="descendantText" presStyleLbl="alignAcc1" presStyleIdx="1" presStyleCnt="5" custLinFactNeighborX="498" custLinFactNeighborY="22546">
        <dgm:presLayoutVars>
          <dgm:bulletEnabled val="1"/>
        </dgm:presLayoutVars>
      </dgm:prSet>
      <dgm:spPr/>
      <dgm:t>
        <a:bodyPr/>
        <a:lstStyle/>
        <a:p>
          <a:endParaRPr lang="ru-RU"/>
        </a:p>
      </dgm:t>
    </dgm:pt>
    <dgm:pt modelId="{7C44CDC6-2015-4DD1-931C-07254721EEBF}" type="pres">
      <dgm:prSet presAssocID="{49CBF173-EC1F-4D49-AFEB-AA20CE1B2A74}" presName="sp" presStyleCnt="0"/>
      <dgm:spPr/>
    </dgm:pt>
    <dgm:pt modelId="{B1A25115-0544-4016-BCDE-96C0EC66D95D}" type="pres">
      <dgm:prSet presAssocID="{71BC6511-310C-43EC-ABBD-7ECEDACE7FF3}" presName="composite" presStyleCnt="0"/>
      <dgm:spPr/>
    </dgm:pt>
    <dgm:pt modelId="{AB52E650-E2EC-4368-9B9F-76CA9048B8AA}" type="pres">
      <dgm:prSet presAssocID="{71BC6511-310C-43EC-ABBD-7ECEDACE7FF3}" presName="parentText" presStyleLbl="alignNode1" presStyleIdx="2" presStyleCnt="5">
        <dgm:presLayoutVars>
          <dgm:chMax val="1"/>
          <dgm:bulletEnabled val="1"/>
        </dgm:presLayoutVars>
      </dgm:prSet>
      <dgm:spPr/>
      <dgm:t>
        <a:bodyPr/>
        <a:lstStyle/>
        <a:p>
          <a:endParaRPr lang="ru-RU"/>
        </a:p>
      </dgm:t>
    </dgm:pt>
    <dgm:pt modelId="{056448B5-0C7F-44CF-A220-000E4045DB33}" type="pres">
      <dgm:prSet presAssocID="{71BC6511-310C-43EC-ABBD-7ECEDACE7FF3}" presName="descendantText" presStyleLbl="alignAcc1" presStyleIdx="2" presStyleCnt="5">
        <dgm:presLayoutVars>
          <dgm:bulletEnabled val="1"/>
        </dgm:presLayoutVars>
      </dgm:prSet>
      <dgm:spPr/>
      <dgm:t>
        <a:bodyPr/>
        <a:lstStyle/>
        <a:p>
          <a:endParaRPr lang="ru-RU"/>
        </a:p>
      </dgm:t>
    </dgm:pt>
    <dgm:pt modelId="{92732565-B5C6-4261-AD30-5D72521E0F83}" type="pres">
      <dgm:prSet presAssocID="{DAFC5F2E-0C28-4D1A-922B-E8B7495D1FF2}" presName="sp" presStyleCnt="0"/>
      <dgm:spPr/>
    </dgm:pt>
    <dgm:pt modelId="{811211D2-4A6C-40A9-AB02-7FC29C35A3D5}" type="pres">
      <dgm:prSet presAssocID="{7EBFE694-0DAA-4A52-A3D6-5372A1727D4C}" presName="composite" presStyleCnt="0"/>
      <dgm:spPr/>
    </dgm:pt>
    <dgm:pt modelId="{3F7032A3-9343-4E5E-A667-3D1E3F9C56DF}" type="pres">
      <dgm:prSet presAssocID="{7EBFE694-0DAA-4A52-A3D6-5372A1727D4C}" presName="parentText" presStyleLbl="alignNode1" presStyleIdx="3" presStyleCnt="5">
        <dgm:presLayoutVars>
          <dgm:chMax val="1"/>
          <dgm:bulletEnabled val="1"/>
        </dgm:presLayoutVars>
      </dgm:prSet>
      <dgm:spPr/>
      <dgm:t>
        <a:bodyPr/>
        <a:lstStyle/>
        <a:p>
          <a:endParaRPr lang="ru-RU"/>
        </a:p>
      </dgm:t>
    </dgm:pt>
    <dgm:pt modelId="{DE2CDE86-E5FA-4237-B968-BCFBE874A207}" type="pres">
      <dgm:prSet presAssocID="{7EBFE694-0DAA-4A52-A3D6-5372A1727D4C}" presName="descendantText" presStyleLbl="alignAcc1" presStyleIdx="3" presStyleCnt="5">
        <dgm:presLayoutVars>
          <dgm:bulletEnabled val="1"/>
        </dgm:presLayoutVars>
      </dgm:prSet>
      <dgm:spPr/>
      <dgm:t>
        <a:bodyPr/>
        <a:lstStyle/>
        <a:p>
          <a:endParaRPr lang="ru-RU"/>
        </a:p>
      </dgm:t>
    </dgm:pt>
    <dgm:pt modelId="{284D2B5D-4FD3-4269-9A42-DE7E45E511B6}" type="pres">
      <dgm:prSet presAssocID="{6124F249-E494-4A43-833A-F9940CC862DF}" presName="sp" presStyleCnt="0"/>
      <dgm:spPr/>
    </dgm:pt>
    <dgm:pt modelId="{0830E9FA-5CC4-4113-94DB-E8EF42C88EA2}" type="pres">
      <dgm:prSet presAssocID="{DC75F00B-C8F0-41E2-AE2D-013C5C1B137B}" presName="composite" presStyleCnt="0"/>
      <dgm:spPr/>
    </dgm:pt>
    <dgm:pt modelId="{148DFCB0-1EE8-4E71-9263-C1F6505783F1}" type="pres">
      <dgm:prSet presAssocID="{DC75F00B-C8F0-41E2-AE2D-013C5C1B137B}" presName="parentText" presStyleLbl="alignNode1" presStyleIdx="4" presStyleCnt="5" custLinFactNeighborX="74" custLinFactNeighborY="25172">
        <dgm:presLayoutVars>
          <dgm:chMax val="1"/>
          <dgm:bulletEnabled val="1"/>
        </dgm:presLayoutVars>
      </dgm:prSet>
      <dgm:spPr/>
      <dgm:t>
        <a:bodyPr/>
        <a:lstStyle/>
        <a:p>
          <a:endParaRPr lang="ru-RU"/>
        </a:p>
      </dgm:t>
    </dgm:pt>
    <dgm:pt modelId="{ECFB1382-5633-4B90-993A-96A5CCC90B02}" type="pres">
      <dgm:prSet presAssocID="{DC75F00B-C8F0-41E2-AE2D-013C5C1B137B}" presName="descendantText" presStyleLbl="alignAcc1" presStyleIdx="4" presStyleCnt="5">
        <dgm:presLayoutVars>
          <dgm:bulletEnabled val="1"/>
        </dgm:presLayoutVars>
      </dgm:prSet>
      <dgm:spPr/>
      <dgm:t>
        <a:bodyPr/>
        <a:lstStyle/>
        <a:p>
          <a:endParaRPr lang="ru-RU"/>
        </a:p>
      </dgm:t>
    </dgm:pt>
  </dgm:ptLst>
  <dgm:cxnLst>
    <dgm:cxn modelId="{DECEC33F-9FFF-4C15-A3E9-05AC2F7DF86B}" type="presOf" srcId="{90EC8F61-C508-49F1-A065-66D7514ABB20}" destId="{A4912A21-CC6E-44B2-AE0E-867317D21927}" srcOrd="0" destOrd="2" presId="urn:microsoft.com/office/officeart/2005/8/layout/chevron2"/>
    <dgm:cxn modelId="{6B72E053-DE4B-4D36-9715-30EA6C7D9696}" srcId="{BD83ECF3-028E-4AEC-995D-1F28E0A808BF}" destId="{18A1F478-1A84-45EA-8F24-E714C0CA9C67}" srcOrd="1" destOrd="0" parTransId="{421F8397-7AED-402A-ADA1-9212AAB840DF}" sibTransId="{49CBF173-EC1F-4D49-AFEB-AA20CE1B2A74}"/>
    <dgm:cxn modelId="{E3AE3010-F0D0-49D8-A5F0-8E7F119FDFA2}" type="presOf" srcId="{0E0D1009-AB38-4D61-8690-D3E85D38B68B}" destId="{DE2CDE86-E5FA-4237-B968-BCFBE874A207}" srcOrd="0" destOrd="0" presId="urn:microsoft.com/office/officeart/2005/8/layout/chevron2"/>
    <dgm:cxn modelId="{4537EDCD-5082-4029-B5A7-1690DAC1FDD3}" type="presOf" srcId="{865D22D0-6296-47FA-9756-BF043F7BD8E3}" destId="{A4912A21-CC6E-44B2-AE0E-867317D21927}" srcOrd="0" destOrd="3" presId="urn:microsoft.com/office/officeart/2005/8/layout/chevron2"/>
    <dgm:cxn modelId="{6A437611-54D6-43AD-8BD6-E7B1ED74F4BF}" type="presOf" srcId="{7EBFE694-0DAA-4A52-A3D6-5372A1727D4C}" destId="{3F7032A3-9343-4E5E-A667-3D1E3F9C56DF}" srcOrd="0" destOrd="0" presId="urn:microsoft.com/office/officeart/2005/8/layout/chevron2"/>
    <dgm:cxn modelId="{E583025D-2BD5-49FC-9403-6595DD47F176}" srcId="{3BCA3652-0688-4FFA-A8B2-304AE48412F1}" destId="{90EC8F61-C508-49F1-A065-66D7514ABB20}" srcOrd="2" destOrd="0" parTransId="{C309C8D8-71E5-4030-9240-7B9EA3D02A24}" sibTransId="{55B11B9F-244C-47DD-8315-614A4346A109}"/>
    <dgm:cxn modelId="{C92CDBF9-7278-4090-A198-A6DE4C25C4A6}" srcId="{3BCA3652-0688-4FFA-A8B2-304AE48412F1}" destId="{865D22D0-6296-47FA-9756-BF043F7BD8E3}" srcOrd="3" destOrd="0" parTransId="{3D8D3064-3D8F-47AE-ACB5-287626110D6F}" sibTransId="{8DEDF9D2-4719-4FD5-B2CF-CBC42996C044}"/>
    <dgm:cxn modelId="{01906BB1-C418-4F46-8373-E91AB9416649}" type="presOf" srcId="{BD83ECF3-028E-4AEC-995D-1F28E0A808BF}" destId="{BE82E92B-BE90-413C-9028-25A7A966531E}" srcOrd="0" destOrd="0" presId="urn:microsoft.com/office/officeart/2005/8/layout/chevron2"/>
    <dgm:cxn modelId="{A2B7C34A-57C9-40EE-BEEE-19C9B35496B2}" srcId="{BD83ECF3-028E-4AEC-995D-1F28E0A808BF}" destId="{71BC6511-310C-43EC-ABBD-7ECEDACE7FF3}" srcOrd="2" destOrd="0" parTransId="{5BCD2AE4-D8EB-4D38-A141-B6F392DD4143}" sibTransId="{DAFC5F2E-0C28-4D1A-922B-E8B7495D1FF2}"/>
    <dgm:cxn modelId="{2E131099-A8BA-4F81-BFD3-96C4E2FB8D4F}" srcId="{3BCA3652-0688-4FFA-A8B2-304AE48412F1}" destId="{C213C47A-E78B-4664-AA04-FA237B211EF4}" srcOrd="1" destOrd="0" parTransId="{51BB6DF9-40A9-499C-B5F3-65B35D9A2C14}" sibTransId="{5D1591D1-72A0-442B-8C9E-11B04917E860}"/>
    <dgm:cxn modelId="{2F2228E1-C357-43C3-A070-9055E5DC06D9}" srcId="{18A1F478-1A84-45EA-8F24-E714C0CA9C67}" destId="{FE21DB53-A9B3-452C-97C8-A44E2EAEB70B}" srcOrd="0" destOrd="0" parTransId="{ADC8684B-A018-4022-A7A8-2E0AE30465B2}" sibTransId="{A3587807-0531-4464-8455-25DED022A1D4}"/>
    <dgm:cxn modelId="{576ED527-F899-45A2-9B71-F7D4B26A8225}" type="presOf" srcId="{5F6D3AC9-3C22-4AF9-A9C5-70DCAB8D848B}" destId="{056448B5-0C7F-44CF-A220-000E4045DB33}" srcOrd="0" destOrd="0" presId="urn:microsoft.com/office/officeart/2005/8/layout/chevron2"/>
    <dgm:cxn modelId="{B270FF79-78C0-4708-B3C1-5D42E3664E01}" srcId="{BD83ECF3-028E-4AEC-995D-1F28E0A808BF}" destId="{DC75F00B-C8F0-41E2-AE2D-013C5C1B137B}" srcOrd="4" destOrd="0" parTransId="{0C0733D0-7541-4FBB-87E0-D8C93352F906}" sibTransId="{A3ABF313-6C33-4BC0-90A1-B5D7C925BCD5}"/>
    <dgm:cxn modelId="{B7C3D21B-7C4D-44B0-9889-C1E830EC89D6}" srcId="{DC75F00B-C8F0-41E2-AE2D-013C5C1B137B}" destId="{F56D958F-FEDD-4032-B92D-35C58C38D4BE}" srcOrd="1" destOrd="0" parTransId="{F64D5FE7-271C-42A7-AED3-967DED304FA6}" sibTransId="{261AAC65-7630-404C-8E0D-AE6F21BB90CA}"/>
    <dgm:cxn modelId="{46832EC1-25D3-4379-906A-CAD801BCC768}" type="presOf" srcId="{18A1F478-1A84-45EA-8F24-E714C0CA9C67}" destId="{788606FB-8EE2-40C9-BA4C-E7A7F0610B4A}" srcOrd="0" destOrd="0" presId="urn:microsoft.com/office/officeart/2005/8/layout/chevron2"/>
    <dgm:cxn modelId="{E247C829-43C5-498D-A183-4884A432EEAE}" type="presOf" srcId="{FE21DB53-A9B3-452C-97C8-A44E2EAEB70B}" destId="{B8BBB0D0-44D4-4E77-B704-37C15696A38B}" srcOrd="0" destOrd="0" presId="urn:microsoft.com/office/officeart/2005/8/layout/chevron2"/>
    <dgm:cxn modelId="{B162DE0B-AF7B-4B6A-AB12-76FDDD165528}" srcId="{18A1F478-1A84-45EA-8F24-E714C0CA9C67}" destId="{468B0E8E-B1D9-405C-8E6B-A87CA9E23BD3}" srcOrd="1" destOrd="0" parTransId="{10695CB8-A997-4C8D-8847-45060D30C319}" sibTransId="{B04D1052-C7F5-432B-BDA0-4E72AB362AAA}"/>
    <dgm:cxn modelId="{82CBFDA6-830E-426D-BF6D-D2BB71FD86BB}" srcId="{BD83ECF3-028E-4AEC-995D-1F28E0A808BF}" destId="{3BCA3652-0688-4FFA-A8B2-304AE48412F1}" srcOrd="0" destOrd="0" parTransId="{883F5B08-0142-4349-85EB-976FB3CB0D23}" sibTransId="{2E81EFCB-094E-4797-9B7E-A3C16AE3957D}"/>
    <dgm:cxn modelId="{7CD9723D-27D8-4714-9203-F5941B56F127}" type="presOf" srcId="{5F7F2DC6-95C1-4672-B954-14810F271CE8}" destId="{ECFB1382-5633-4B90-993A-96A5CCC90B02}" srcOrd="0" destOrd="0" presId="urn:microsoft.com/office/officeart/2005/8/layout/chevron2"/>
    <dgm:cxn modelId="{7E0F0C73-BD16-4514-BA58-24C847BE48ED}" type="presOf" srcId="{F56D958F-FEDD-4032-B92D-35C58C38D4BE}" destId="{ECFB1382-5633-4B90-993A-96A5CCC90B02}" srcOrd="0" destOrd="1" presId="urn:microsoft.com/office/officeart/2005/8/layout/chevron2"/>
    <dgm:cxn modelId="{5A0E13CA-6D33-4287-941F-85743B657EAF}" type="presOf" srcId="{3BCA3652-0688-4FFA-A8B2-304AE48412F1}" destId="{BC15D324-A4BB-4FE9-994F-BBE88C84B1B7}" srcOrd="0" destOrd="0" presId="urn:microsoft.com/office/officeart/2005/8/layout/chevron2"/>
    <dgm:cxn modelId="{7804A183-C8EB-4F8B-AF5E-A95FC3903667}" type="presOf" srcId="{DC75F00B-C8F0-41E2-AE2D-013C5C1B137B}" destId="{148DFCB0-1EE8-4E71-9263-C1F6505783F1}" srcOrd="0" destOrd="0" presId="urn:microsoft.com/office/officeart/2005/8/layout/chevron2"/>
    <dgm:cxn modelId="{7AF02F14-BFD4-447F-BAC9-2BC6BFE2D6DC}" type="presOf" srcId="{468B0E8E-B1D9-405C-8E6B-A87CA9E23BD3}" destId="{B8BBB0D0-44D4-4E77-B704-37C15696A38B}" srcOrd="0" destOrd="1" presId="urn:microsoft.com/office/officeart/2005/8/layout/chevron2"/>
    <dgm:cxn modelId="{ECD664E2-88E9-4435-942C-BE958A756BF8}" srcId="{3BCA3652-0688-4FFA-A8B2-304AE48412F1}" destId="{44F21A8F-77D2-4CCF-BEFD-69882F24E554}" srcOrd="4" destOrd="0" parTransId="{BBDF7FF1-2808-4D04-B0EB-25452EB9D9C6}" sibTransId="{25B497F1-9241-4595-8900-72779F422B93}"/>
    <dgm:cxn modelId="{B4CBA1B6-F206-40D4-885C-799822B219F6}" type="presOf" srcId="{7F6283F1-386A-44DE-A680-2878D963A321}" destId="{A4912A21-CC6E-44B2-AE0E-867317D21927}" srcOrd="0" destOrd="0" presId="urn:microsoft.com/office/officeart/2005/8/layout/chevron2"/>
    <dgm:cxn modelId="{C17B7854-B6EB-433E-B1E2-084FB3C57C61}" type="presOf" srcId="{C213C47A-E78B-4664-AA04-FA237B211EF4}" destId="{A4912A21-CC6E-44B2-AE0E-867317D21927}" srcOrd="0" destOrd="1" presId="urn:microsoft.com/office/officeart/2005/8/layout/chevron2"/>
    <dgm:cxn modelId="{F8679D79-2FBC-47D0-AA43-FCD7014E0E9E}" srcId="{71BC6511-310C-43EC-ABBD-7ECEDACE7FF3}" destId="{5F6D3AC9-3C22-4AF9-A9C5-70DCAB8D848B}" srcOrd="0" destOrd="0" parTransId="{32936F9C-FF42-4AEC-B21C-2420D7EFFDF8}" sibTransId="{3CD08F79-BE89-4A52-BE5C-E1071A124527}"/>
    <dgm:cxn modelId="{1200F721-9FD6-4013-8BB5-B5F390FC085C}" type="presOf" srcId="{44F21A8F-77D2-4CCF-BEFD-69882F24E554}" destId="{A4912A21-CC6E-44B2-AE0E-867317D21927}" srcOrd="0" destOrd="4" presId="urn:microsoft.com/office/officeart/2005/8/layout/chevron2"/>
    <dgm:cxn modelId="{920FF217-A893-4C3F-9E85-3A1F34932E90}" srcId="{7EBFE694-0DAA-4A52-A3D6-5372A1727D4C}" destId="{0E0D1009-AB38-4D61-8690-D3E85D38B68B}" srcOrd="0" destOrd="0" parTransId="{D7BC1362-D2A1-4C74-811F-6C47988935A4}" sibTransId="{EA7955C5-F56E-4FB0-A7B9-BB56895B884F}"/>
    <dgm:cxn modelId="{FC8AAF4F-155B-40E4-A854-58ADA356BB02}" srcId="{71BC6511-310C-43EC-ABBD-7ECEDACE7FF3}" destId="{4D7F7122-7ED3-43A8-893C-2E25F8D60054}" srcOrd="1" destOrd="0" parTransId="{B85C9471-FBCB-49A7-81FA-0F2B89219D88}" sibTransId="{DDC74B1F-CF2A-462B-BE25-80F88605F25A}"/>
    <dgm:cxn modelId="{14E0F575-735A-4A08-ABF5-CA5BB524A5EC}" srcId="{BD83ECF3-028E-4AEC-995D-1F28E0A808BF}" destId="{7EBFE694-0DAA-4A52-A3D6-5372A1727D4C}" srcOrd="3" destOrd="0" parTransId="{46593B01-22AF-4B2C-B256-0A722E8493F9}" sibTransId="{6124F249-E494-4A43-833A-F9940CC862DF}"/>
    <dgm:cxn modelId="{48926225-ABB4-48F3-B280-6D806507C45C}" srcId="{DC75F00B-C8F0-41E2-AE2D-013C5C1B137B}" destId="{5F7F2DC6-95C1-4672-B954-14810F271CE8}" srcOrd="0" destOrd="0" parTransId="{0A743388-7E0E-4EAC-8CE1-84BE8D2E2470}" sibTransId="{8D196C54-DA03-4BE4-9EE8-656499C39F50}"/>
    <dgm:cxn modelId="{FE0C0C72-E2DD-4844-B300-389871F4FB86}" type="presOf" srcId="{71BC6511-310C-43EC-ABBD-7ECEDACE7FF3}" destId="{AB52E650-E2EC-4368-9B9F-76CA9048B8AA}" srcOrd="0" destOrd="0" presId="urn:microsoft.com/office/officeart/2005/8/layout/chevron2"/>
    <dgm:cxn modelId="{359467D3-C16D-45D2-A155-746F3F90BEEE}" srcId="{3BCA3652-0688-4FFA-A8B2-304AE48412F1}" destId="{7F6283F1-386A-44DE-A680-2878D963A321}" srcOrd="0" destOrd="0" parTransId="{37F6A8CC-519A-4505-9E8D-CD2E365FD679}" sibTransId="{328CD8D3-4574-4B90-8AA5-432F06CBB4C4}"/>
    <dgm:cxn modelId="{EE15184E-EECA-4E60-89BB-FC733FCA0138}" type="presOf" srcId="{4D7F7122-7ED3-43A8-893C-2E25F8D60054}" destId="{056448B5-0C7F-44CF-A220-000E4045DB33}" srcOrd="0" destOrd="1" presId="urn:microsoft.com/office/officeart/2005/8/layout/chevron2"/>
    <dgm:cxn modelId="{BEC6D95C-190F-4F3D-81E9-AEFBDF2D95AB}" type="presParOf" srcId="{BE82E92B-BE90-413C-9028-25A7A966531E}" destId="{FC24930B-270E-4B1C-A41A-19710E47EC98}" srcOrd="0" destOrd="0" presId="urn:microsoft.com/office/officeart/2005/8/layout/chevron2"/>
    <dgm:cxn modelId="{13006C4F-3F5F-4978-84F5-29051A66BC4D}" type="presParOf" srcId="{FC24930B-270E-4B1C-A41A-19710E47EC98}" destId="{BC15D324-A4BB-4FE9-994F-BBE88C84B1B7}" srcOrd="0" destOrd="0" presId="urn:microsoft.com/office/officeart/2005/8/layout/chevron2"/>
    <dgm:cxn modelId="{9597A8CC-C2CF-4EE4-80DF-F0196FC9F863}" type="presParOf" srcId="{FC24930B-270E-4B1C-A41A-19710E47EC98}" destId="{A4912A21-CC6E-44B2-AE0E-867317D21927}" srcOrd="1" destOrd="0" presId="urn:microsoft.com/office/officeart/2005/8/layout/chevron2"/>
    <dgm:cxn modelId="{ACEFE926-691C-4522-BF4D-5375341A8FCE}" type="presParOf" srcId="{BE82E92B-BE90-413C-9028-25A7A966531E}" destId="{C63BECC3-DE50-4607-9352-0E37C9695D5F}" srcOrd="1" destOrd="0" presId="urn:microsoft.com/office/officeart/2005/8/layout/chevron2"/>
    <dgm:cxn modelId="{4284F360-A920-479E-B214-0DBCC6376FB0}" type="presParOf" srcId="{BE82E92B-BE90-413C-9028-25A7A966531E}" destId="{6AFCCFF0-D55C-4D27-BDC2-C36E9C72ABFF}" srcOrd="2" destOrd="0" presId="urn:microsoft.com/office/officeart/2005/8/layout/chevron2"/>
    <dgm:cxn modelId="{7F961F8D-9287-4F97-A374-F6DC87C37156}" type="presParOf" srcId="{6AFCCFF0-D55C-4D27-BDC2-C36E9C72ABFF}" destId="{788606FB-8EE2-40C9-BA4C-E7A7F0610B4A}" srcOrd="0" destOrd="0" presId="urn:microsoft.com/office/officeart/2005/8/layout/chevron2"/>
    <dgm:cxn modelId="{AC235327-8205-4C63-936E-37315CBCF0B8}" type="presParOf" srcId="{6AFCCFF0-D55C-4D27-BDC2-C36E9C72ABFF}" destId="{B8BBB0D0-44D4-4E77-B704-37C15696A38B}" srcOrd="1" destOrd="0" presId="urn:microsoft.com/office/officeart/2005/8/layout/chevron2"/>
    <dgm:cxn modelId="{3B22526C-32F5-48C0-9C76-3349731A01DF}" type="presParOf" srcId="{BE82E92B-BE90-413C-9028-25A7A966531E}" destId="{7C44CDC6-2015-4DD1-931C-07254721EEBF}" srcOrd="3" destOrd="0" presId="urn:microsoft.com/office/officeart/2005/8/layout/chevron2"/>
    <dgm:cxn modelId="{3EFF74A3-C264-4132-977C-DFD5B615ED31}" type="presParOf" srcId="{BE82E92B-BE90-413C-9028-25A7A966531E}" destId="{B1A25115-0544-4016-BCDE-96C0EC66D95D}" srcOrd="4" destOrd="0" presId="urn:microsoft.com/office/officeart/2005/8/layout/chevron2"/>
    <dgm:cxn modelId="{5ADA49FA-766D-4B65-AD8E-6EE005D63155}" type="presParOf" srcId="{B1A25115-0544-4016-BCDE-96C0EC66D95D}" destId="{AB52E650-E2EC-4368-9B9F-76CA9048B8AA}" srcOrd="0" destOrd="0" presId="urn:microsoft.com/office/officeart/2005/8/layout/chevron2"/>
    <dgm:cxn modelId="{2083BF0F-C93F-4405-B458-79906780A2BA}" type="presParOf" srcId="{B1A25115-0544-4016-BCDE-96C0EC66D95D}" destId="{056448B5-0C7F-44CF-A220-000E4045DB33}" srcOrd="1" destOrd="0" presId="urn:microsoft.com/office/officeart/2005/8/layout/chevron2"/>
    <dgm:cxn modelId="{636FDE6B-D5E9-4C2B-AEC6-5E29327EEC81}" type="presParOf" srcId="{BE82E92B-BE90-413C-9028-25A7A966531E}" destId="{92732565-B5C6-4261-AD30-5D72521E0F83}" srcOrd="5" destOrd="0" presId="urn:microsoft.com/office/officeart/2005/8/layout/chevron2"/>
    <dgm:cxn modelId="{7CE391FF-2A07-4414-AEC2-5AF045558B72}" type="presParOf" srcId="{BE82E92B-BE90-413C-9028-25A7A966531E}" destId="{811211D2-4A6C-40A9-AB02-7FC29C35A3D5}" srcOrd="6" destOrd="0" presId="urn:microsoft.com/office/officeart/2005/8/layout/chevron2"/>
    <dgm:cxn modelId="{1BC2BA0C-522A-4CC8-8DDA-F5AF53F1DEC8}" type="presParOf" srcId="{811211D2-4A6C-40A9-AB02-7FC29C35A3D5}" destId="{3F7032A3-9343-4E5E-A667-3D1E3F9C56DF}" srcOrd="0" destOrd="0" presId="urn:microsoft.com/office/officeart/2005/8/layout/chevron2"/>
    <dgm:cxn modelId="{C04741F5-42C4-443E-A6C5-9921995F765F}" type="presParOf" srcId="{811211D2-4A6C-40A9-AB02-7FC29C35A3D5}" destId="{DE2CDE86-E5FA-4237-B968-BCFBE874A207}" srcOrd="1" destOrd="0" presId="urn:microsoft.com/office/officeart/2005/8/layout/chevron2"/>
    <dgm:cxn modelId="{2F42DA6A-3199-44F2-BD41-09BF23FCC79C}" type="presParOf" srcId="{BE82E92B-BE90-413C-9028-25A7A966531E}" destId="{284D2B5D-4FD3-4269-9A42-DE7E45E511B6}" srcOrd="7" destOrd="0" presId="urn:microsoft.com/office/officeart/2005/8/layout/chevron2"/>
    <dgm:cxn modelId="{0AA4C8B8-17EB-44EB-9F20-DCEDB354AD32}" type="presParOf" srcId="{BE82E92B-BE90-413C-9028-25A7A966531E}" destId="{0830E9FA-5CC4-4113-94DB-E8EF42C88EA2}" srcOrd="8" destOrd="0" presId="urn:microsoft.com/office/officeart/2005/8/layout/chevron2"/>
    <dgm:cxn modelId="{45D4CCFF-A212-4594-B8D1-AE0DF5F9776D}" type="presParOf" srcId="{0830E9FA-5CC4-4113-94DB-E8EF42C88EA2}" destId="{148DFCB0-1EE8-4E71-9263-C1F6505783F1}" srcOrd="0" destOrd="0" presId="urn:microsoft.com/office/officeart/2005/8/layout/chevron2"/>
    <dgm:cxn modelId="{353455D3-EA1C-4406-A9AC-76E281EB9D1E}" type="presParOf" srcId="{0830E9FA-5CC4-4113-94DB-E8EF42C88EA2}" destId="{ECFB1382-5633-4B90-993A-96A5CCC90B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871CE-895C-4154-AD3B-D6CF5BED7715}" type="doc">
      <dgm:prSet loTypeId="urn:microsoft.com/office/officeart/2005/8/layout/vList6" loCatId="process" qsTypeId="urn:microsoft.com/office/officeart/2005/8/quickstyle/simple4" qsCatId="simple" csTypeId="urn:microsoft.com/office/officeart/2005/8/colors/accent2_1" csCatId="accent2" phldr="1"/>
      <dgm:spPr/>
      <dgm:t>
        <a:bodyPr/>
        <a:lstStyle/>
        <a:p>
          <a:endParaRPr lang="ru-RU"/>
        </a:p>
      </dgm:t>
    </dgm:pt>
    <dgm:pt modelId="{217CDF4E-9EBF-4874-9556-DA8676991B68}">
      <dgm:prSet phldrT="[Текст]" custT="1"/>
      <dgm:spPr/>
      <dgm:t>
        <a:bodyPr/>
        <a:lstStyle/>
        <a:p>
          <a:r>
            <a:rPr lang="ru-RU" sz="1400" dirty="0" smtClean="0"/>
            <a:t>НИУ ВШЭ реализует свои собственные ОС, которые предъявляют повышенные требования к студентам и преподавателям. ОС -  документ, который  является самым целостным образом вашей программы обучения</a:t>
          </a:r>
          <a:endParaRPr lang="ru-RU" sz="1400" dirty="0"/>
        </a:p>
      </dgm:t>
    </dgm:pt>
    <dgm:pt modelId="{1715DA6D-642E-493A-8C7A-0BF2DAD8EEB7}" type="parTrans" cxnId="{F6B2F661-5A9B-427F-BBAC-83D82AF88417}">
      <dgm:prSet/>
      <dgm:spPr/>
      <dgm:t>
        <a:bodyPr/>
        <a:lstStyle/>
        <a:p>
          <a:endParaRPr lang="ru-RU" sz="3200"/>
        </a:p>
      </dgm:t>
    </dgm:pt>
    <dgm:pt modelId="{9B109207-8A03-47CD-9CB5-5AFCA55C3D82}" type="sibTrans" cxnId="{F6B2F661-5A9B-427F-BBAC-83D82AF88417}">
      <dgm:prSet custT="1"/>
      <dgm:spPr/>
      <dgm:t>
        <a:bodyPr/>
        <a:lstStyle/>
        <a:p>
          <a:endParaRPr lang="ru-RU" sz="4400"/>
        </a:p>
      </dgm:t>
    </dgm:pt>
    <dgm:pt modelId="{813B6468-24EC-455A-8EEC-20E0FCEFC29B}">
      <dgm:prSet custT="1"/>
      <dgm:spPr/>
      <dgm:t>
        <a:bodyPr/>
        <a:lstStyle/>
        <a:p>
          <a:r>
            <a:rPr lang="ru-RU" sz="1800" b="1" dirty="0" smtClean="0">
              <a:hlinkClick xmlns:r="http://schemas.openxmlformats.org/officeDocument/2006/relationships" r:id="rId1"/>
            </a:rPr>
            <a:t>Учебные планы</a:t>
          </a:r>
          <a:r>
            <a:rPr lang="ru-RU" sz="1800" dirty="0" smtClean="0">
              <a:hlinkClick xmlns:r="http://schemas.openxmlformats.org/officeDocument/2006/relationships" r:id="rId1"/>
            </a:rPr>
            <a:t> </a:t>
          </a:r>
          <a:r>
            <a:rPr lang="ru-RU" sz="1800" b="1" dirty="0" smtClean="0">
              <a:hlinkClick xmlns:r="http://schemas.openxmlformats.org/officeDocument/2006/relationships" r:id="rId1"/>
            </a:rPr>
            <a:t>ОП</a:t>
          </a:r>
          <a:endParaRPr lang="ru-RU" sz="1800" b="1" dirty="0" smtClean="0"/>
        </a:p>
      </dgm:t>
    </dgm:pt>
    <dgm:pt modelId="{81035319-4A33-4CB6-A858-B3FEF91384DA}" type="parTrans" cxnId="{C4995645-6A27-4112-8BCC-EE4E64A0C4A2}">
      <dgm:prSet/>
      <dgm:spPr/>
      <dgm:t>
        <a:bodyPr/>
        <a:lstStyle/>
        <a:p>
          <a:endParaRPr lang="ru-RU" sz="3200"/>
        </a:p>
      </dgm:t>
    </dgm:pt>
    <dgm:pt modelId="{86684171-DF54-46D2-9EA6-2C7CA2464BEE}" type="sibTrans" cxnId="{C4995645-6A27-4112-8BCC-EE4E64A0C4A2}">
      <dgm:prSet custT="1"/>
      <dgm:spPr/>
      <dgm:t>
        <a:bodyPr/>
        <a:lstStyle/>
        <a:p>
          <a:endParaRPr lang="ru-RU" sz="4400"/>
        </a:p>
      </dgm:t>
    </dgm:pt>
    <dgm:pt modelId="{04AF7D0B-D1B4-4EBB-8348-17A0523DC296}">
      <dgm:prSet custT="1"/>
      <dgm:spPr/>
      <dgm:t>
        <a:bodyPr/>
        <a:lstStyle/>
        <a:p>
          <a:r>
            <a:rPr lang="ru-RU" sz="1800" b="1" dirty="0" smtClean="0">
              <a:hlinkClick xmlns:r="http://schemas.openxmlformats.org/officeDocument/2006/relationships" r:id="rId2"/>
            </a:rPr>
            <a:t>Рабочие учебные планы </a:t>
          </a:r>
          <a:r>
            <a:rPr lang="ru-RU" sz="1800" dirty="0" smtClean="0"/>
            <a:t>(РУП)</a:t>
          </a:r>
        </a:p>
      </dgm:t>
    </dgm:pt>
    <dgm:pt modelId="{45C2F8DD-0586-4DD0-99A3-F0930CB6297A}" type="parTrans" cxnId="{7DAA18B3-29D7-4F07-94BB-7172FBA84AB4}">
      <dgm:prSet/>
      <dgm:spPr/>
      <dgm:t>
        <a:bodyPr/>
        <a:lstStyle/>
        <a:p>
          <a:endParaRPr lang="ru-RU" sz="3200"/>
        </a:p>
      </dgm:t>
    </dgm:pt>
    <dgm:pt modelId="{C4AB2B7A-2B65-43D7-BB71-22134E30F15B}" type="sibTrans" cxnId="{7DAA18B3-29D7-4F07-94BB-7172FBA84AB4}">
      <dgm:prSet custT="1"/>
      <dgm:spPr/>
      <dgm:t>
        <a:bodyPr/>
        <a:lstStyle/>
        <a:p>
          <a:endParaRPr lang="ru-RU" sz="4400"/>
        </a:p>
      </dgm:t>
    </dgm:pt>
    <dgm:pt modelId="{6FF0E316-4432-419A-93FE-1F16A0E958CD}">
      <dgm:prSet custT="1"/>
      <dgm:spPr/>
      <dgm:t>
        <a:bodyPr/>
        <a:lstStyle/>
        <a:p>
          <a:r>
            <a:rPr lang="ru-RU" sz="2000" b="1" dirty="0" smtClean="0">
              <a:hlinkClick xmlns:r="http://schemas.openxmlformats.org/officeDocument/2006/relationships" r:id="rId3"/>
            </a:rPr>
            <a:t>Программы дисциплин</a:t>
          </a:r>
          <a:endParaRPr lang="ru-RU" sz="2000" dirty="0" smtClean="0"/>
        </a:p>
      </dgm:t>
    </dgm:pt>
    <dgm:pt modelId="{DEA69EDF-FEA6-4745-AE83-2B16BAAA4D15}" type="parTrans" cxnId="{C422DE87-406A-48E2-937E-C7BB1CAE76B8}">
      <dgm:prSet/>
      <dgm:spPr/>
      <dgm:t>
        <a:bodyPr/>
        <a:lstStyle/>
        <a:p>
          <a:endParaRPr lang="ru-RU" sz="3200"/>
        </a:p>
      </dgm:t>
    </dgm:pt>
    <dgm:pt modelId="{B851BC4E-2620-426C-9AF0-549B2D00DE00}" type="sibTrans" cxnId="{C422DE87-406A-48E2-937E-C7BB1CAE76B8}">
      <dgm:prSet/>
      <dgm:spPr/>
      <dgm:t>
        <a:bodyPr/>
        <a:lstStyle/>
        <a:p>
          <a:endParaRPr lang="ru-RU" sz="3200"/>
        </a:p>
      </dgm:t>
    </dgm:pt>
    <dgm:pt modelId="{BF939272-B65B-42B3-BCB0-BD6341912ED6}">
      <dgm:prSet phldrT="[Текст]" custT="1"/>
      <dgm:spPr/>
      <dgm:t>
        <a:bodyPr/>
        <a:lstStyle/>
        <a:p>
          <a:r>
            <a:rPr lang="ru-RU" sz="2000" b="1" dirty="0" smtClean="0">
              <a:hlinkClick xmlns:r="http://schemas.openxmlformats.org/officeDocument/2006/relationships" r:id="rId4"/>
            </a:rPr>
            <a:t>Образовательные</a:t>
          </a:r>
          <a:r>
            <a:rPr lang="ru-RU" sz="1800" b="1" dirty="0" smtClean="0">
              <a:hlinkClick xmlns:r="http://schemas.openxmlformats.org/officeDocument/2006/relationships" r:id="rId4"/>
            </a:rPr>
            <a:t> стандарты</a:t>
          </a:r>
          <a:r>
            <a:rPr lang="ru-RU" sz="1800" b="1" dirty="0" smtClean="0"/>
            <a:t> </a:t>
          </a:r>
          <a:r>
            <a:rPr lang="ru-RU" sz="1800" dirty="0" smtClean="0"/>
            <a:t>(ОС)</a:t>
          </a:r>
          <a:endParaRPr lang="ru-RU" sz="1800" dirty="0"/>
        </a:p>
      </dgm:t>
    </dgm:pt>
    <dgm:pt modelId="{FB83BF48-8837-4B82-83AC-7A6D11203B6A}" type="parTrans" cxnId="{947BD153-7A9E-424B-B797-ED928C26ECE2}">
      <dgm:prSet/>
      <dgm:spPr/>
      <dgm:t>
        <a:bodyPr/>
        <a:lstStyle/>
        <a:p>
          <a:endParaRPr lang="ru-RU" sz="2000"/>
        </a:p>
      </dgm:t>
    </dgm:pt>
    <dgm:pt modelId="{E839D362-5B3C-4A07-8ED8-486AC518D66D}" type="sibTrans" cxnId="{947BD153-7A9E-424B-B797-ED928C26ECE2}">
      <dgm:prSet/>
      <dgm:spPr/>
      <dgm:t>
        <a:bodyPr/>
        <a:lstStyle/>
        <a:p>
          <a:endParaRPr lang="ru-RU" sz="2000"/>
        </a:p>
      </dgm:t>
    </dgm:pt>
    <dgm:pt modelId="{8CC947C7-ADC3-4B1E-BA8C-75238280315C}">
      <dgm:prSet custT="1"/>
      <dgm:spPr/>
      <dgm:t>
        <a:bodyPr/>
        <a:lstStyle/>
        <a:p>
          <a:r>
            <a:rPr lang="ru-RU" sz="1400" dirty="0" smtClean="0"/>
            <a:t>составляются на основе ОС для каждого нового набора студентов. Именно этот документ позволяет детально понять,</a:t>
          </a:r>
          <a:r>
            <a:rPr lang="en-US" sz="1400" dirty="0" smtClean="0"/>
            <a:t> </a:t>
          </a:r>
          <a:r>
            <a:rPr lang="ru-RU" sz="1400" dirty="0" smtClean="0"/>
            <a:t>что и в каком объеме предстоит изучить студенту на каждом году обучения</a:t>
          </a:r>
        </a:p>
      </dgm:t>
    </dgm:pt>
    <dgm:pt modelId="{A8285B6F-EF63-41F0-A13F-4FCC284F3D48}" type="parTrans" cxnId="{B3F0FE28-87F1-482F-AE4C-B3CF0BD224BA}">
      <dgm:prSet/>
      <dgm:spPr/>
      <dgm:t>
        <a:bodyPr/>
        <a:lstStyle/>
        <a:p>
          <a:endParaRPr lang="ru-RU" sz="2000"/>
        </a:p>
      </dgm:t>
    </dgm:pt>
    <dgm:pt modelId="{1F464D2B-BD4E-4026-8570-82093BFBB43A}" type="sibTrans" cxnId="{B3F0FE28-87F1-482F-AE4C-B3CF0BD224BA}">
      <dgm:prSet/>
      <dgm:spPr/>
      <dgm:t>
        <a:bodyPr/>
        <a:lstStyle/>
        <a:p>
          <a:endParaRPr lang="ru-RU" sz="2000"/>
        </a:p>
      </dgm:t>
    </dgm:pt>
    <dgm:pt modelId="{565328A8-DDFD-4804-84C6-DE2A225B3DBB}">
      <dgm:prSet custT="1"/>
      <dgm:spPr/>
      <dgm:t>
        <a:bodyPr/>
        <a:lstStyle/>
        <a:p>
          <a:r>
            <a:rPr lang="ru-RU" sz="1200" dirty="0" smtClean="0"/>
            <a:t>разрабатываются на основе учебного плана ОП для каждого года обучения каждого курса студентов и содержат информацию о том, как распределено изучение дисциплин и иных элементов учебного плана по модулям, какие предусмотрены формы контроля, какие дисциплины можно изучать факультативно или по выбору</a:t>
          </a:r>
        </a:p>
      </dgm:t>
    </dgm:pt>
    <dgm:pt modelId="{0426B833-AC03-478E-A21A-B954A32AF1D4}" type="parTrans" cxnId="{9C24E274-DA8D-488F-8E4B-6AA12229EE68}">
      <dgm:prSet/>
      <dgm:spPr/>
      <dgm:t>
        <a:bodyPr/>
        <a:lstStyle/>
        <a:p>
          <a:endParaRPr lang="ru-RU" sz="2000"/>
        </a:p>
      </dgm:t>
    </dgm:pt>
    <dgm:pt modelId="{87457277-3D11-4563-AD5D-447D979AC5A9}" type="sibTrans" cxnId="{9C24E274-DA8D-488F-8E4B-6AA12229EE68}">
      <dgm:prSet/>
      <dgm:spPr/>
      <dgm:t>
        <a:bodyPr/>
        <a:lstStyle/>
        <a:p>
          <a:endParaRPr lang="ru-RU" sz="2000"/>
        </a:p>
      </dgm:t>
    </dgm:pt>
    <dgm:pt modelId="{FD0349B3-FB9F-4CE6-99F5-660745D8954E}">
      <dgm:prSet custT="1"/>
      <dgm:spPr/>
      <dgm:t>
        <a:bodyPr/>
        <a:lstStyle/>
        <a:p>
          <a:r>
            <a:rPr lang="ru-RU" sz="1400" dirty="0" smtClean="0"/>
            <a:t>детализируют содержание каждой дисциплины </a:t>
          </a:r>
          <a:r>
            <a:rPr lang="ru-RU" sz="1400" dirty="0" err="1" smtClean="0"/>
            <a:t>РУПа</a:t>
          </a:r>
          <a:r>
            <a:rPr lang="ru-RU" sz="1400" dirty="0" smtClean="0"/>
            <a:t>, содержат информацию о методике оценивания, список литературы и примеры заданий. Программу конкретной дисциплины следует искать в </a:t>
          </a:r>
          <a:r>
            <a:rPr lang="ru-RU" sz="1400" dirty="0" smtClean="0">
              <a:hlinkClick xmlns:r="http://schemas.openxmlformats.org/officeDocument/2006/relationships" r:id="rId3"/>
            </a:rPr>
            <a:t>Базе учебных курсов</a:t>
          </a:r>
          <a:endParaRPr lang="ru-RU" sz="1400" dirty="0" smtClean="0"/>
        </a:p>
      </dgm:t>
    </dgm:pt>
    <dgm:pt modelId="{F4E83CE1-E837-41D4-82A1-E707E1F5D617}" type="parTrans" cxnId="{668BDA86-EA67-40BF-AE3F-800358B7F1AC}">
      <dgm:prSet/>
      <dgm:spPr/>
      <dgm:t>
        <a:bodyPr/>
        <a:lstStyle/>
        <a:p>
          <a:endParaRPr lang="ru-RU" sz="2000"/>
        </a:p>
      </dgm:t>
    </dgm:pt>
    <dgm:pt modelId="{ACAF22B9-499B-45B3-88B5-4D6A47FE41D6}" type="sibTrans" cxnId="{668BDA86-EA67-40BF-AE3F-800358B7F1AC}">
      <dgm:prSet/>
      <dgm:spPr/>
      <dgm:t>
        <a:bodyPr/>
        <a:lstStyle/>
        <a:p>
          <a:endParaRPr lang="ru-RU" sz="2000"/>
        </a:p>
      </dgm:t>
    </dgm:pt>
    <dgm:pt modelId="{C9AB3B3B-E547-44C9-B747-025D8680C706}" type="pres">
      <dgm:prSet presAssocID="{C65871CE-895C-4154-AD3B-D6CF5BED7715}" presName="Name0" presStyleCnt="0">
        <dgm:presLayoutVars>
          <dgm:dir/>
          <dgm:animLvl val="lvl"/>
          <dgm:resizeHandles/>
        </dgm:presLayoutVars>
      </dgm:prSet>
      <dgm:spPr/>
      <dgm:t>
        <a:bodyPr/>
        <a:lstStyle/>
        <a:p>
          <a:endParaRPr lang="ru-RU"/>
        </a:p>
      </dgm:t>
    </dgm:pt>
    <dgm:pt modelId="{B6AB65B5-E486-4695-8B91-F93A82035045}" type="pres">
      <dgm:prSet presAssocID="{BF939272-B65B-42B3-BCB0-BD6341912ED6}" presName="linNode" presStyleCnt="0"/>
      <dgm:spPr/>
      <dgm:t>
        <a:bodyPr/>
        <a:lstStyle/>
        <a:p>
          <a:endParaRPr lang="ru-RU"/>
        </a:p>
      </dgm:t>
    </dgm:pt>
    <dgm:pt modelId="{50CEA18B-F620-4747-8117-4B9271E73606}" type="pres">
      <dgm:prSet presAssocID="{BF939272-B65B-42B3-BCB0-BD6341912ED6}" presName="parentShp" presStyleLbl="node1" presStyleIdx="0" presStyleCnt="4" custScaleX="86939">
        <dgm:presLayoutVars>
          <dgm:bulletEnabled val="1"/>
        </dgm:presLayoutVars>
      </dgm:prSet>
      <dgm:spPr/>
      <dgm:t>
        <a:bodyPr/>
        <a:lstStyle/>
        <a:p>
          <a:endParaRPr lang="ru-RU"/>
        </a:p>
      </dgm:t>
    </dgm:pt>
    <dgm:pt modelId="{FC6CD15C-6CFC-470A-8EA9-697BBD8EF592}" type="pres">
      <dgm:prSet presAssocID="{BF939272-B65B-42B3-BCB0-BD6341912ED6}" presName="childShp" presStyleLbl="bgAccFollowNode1" presStyleIdx="0" presStyleCnt="4" custScaleX="108870" custScaleY="163048">
        <dgm:presLayoutVars>
          <dgm:bulletEnabled val="1"/>
        </dgm:presLayoutVars>
      </dgm:prSet>
      <dgm:spPr/>
      <dgm:t>
        <a:bodyPr/>
        <a:lstStyle/>
        <a:p>
          <a:endParaRPr lang="ru-RU"/>
        </a:p>
      </dgm:t>
    </dgm:pt>
    <dgm:pt modelId="{57CAB678-E29D-4E20-8DF0-1AD51075131E}" type="pres">
      <dgm:prSet presAssocID="{E839D362-5B3C-4A07-8ED8-486AC518D66D}" presName="spacing" presStyleCnt="0"/>
      <dgm:spPr/>
      <dgm:t>
        <a:bodyPr/>
        <a:lstStyle/>
        <a:p>
          <a:endParaRPr lang="ru-RU"/>
        </a:p>
      </dgm:t>
    </dgm:pt>
    <dgm:pt modelId="{635997BE-9352-4F38-90E9-A7FEC166B64D}" type="pres">
      <dgm:prSet presAssocID="{813B6468-24EC-455A-8EEC-20E0FCEFC29B}" presName="linNode" presStyleCnt="0"/>
      <dgm:spPr/>
      <dgm:t>
        <a:bodyPr/>
        <a:lstStyle/>
        <a:p>
          <a:endParaRPr lang="ru-RU"/>
        </a:p>
      </dgm:t>
    </dgm:pt>
    <dgm:pt modelId="{E410FE89-173C-4974-A7C0-1550CB2278FD}" type="pres">
      <dgm:prSet presAssocID="{813B6468-24EC-455A-8EEC-20E0FCEFC29B}" presName="parentShp" presStyleLbl="node1" presStyleIdx="1" presStyleCnt="4" custScaleX="86939" custLinFactNeighborY="2118">
        <dgm:presLayoutVars>
          <dgm:bulletEnabled val="1"/>
        </dgm:presLayoutVars>
      </dgm:prSet>
      <dgm:spPr/>
      <dgm:t>
        <a:bodyPr/>
        <a:lstStyle/>
        <a:p>
          <a:endParaRPr lang="ru-RU"/>
        </a:p>
      </dgm:t>
    </dgm:pt>
    <dgm:pt modelId="{14A3853C-673C-440F-9767-04A11B263BBC}" type="pres">
      <dgm:prSet presAssocID="{813B6468-24EC-455A-8EEC-20E0FCEFC29B}" presName="childShp" presStyleLbl="bgAccFollowNode1" presStyleIdx="1" presStyleCnt="4" custScaleX="108870" custScaleY="161487">
        <dgm:presLayoutVars>
          <dgm:bulletEnabled val="1"/>
        </dgm:presLayoutVars>
      </dgm:prSet>
      <dgm:spPr/>
      <dgm:t>
        <a:bodyPr/>
        <a:lstStyle/>
        <a:p>
          <a:endParaRPr lang="ru-RU"/>
        </a:p>
      </dgm:t>
    </dgm:pt>
    <dgm:pt modelId="{4BE5CA5D-8E11-4A02-BE2A-974D4737D6DE}" type="pres">
      <dgm:prSet presAssocID="{86684171-DF54-46D2-9EA6-2C7CA2464BEE}" presName="spacing" presStyleCnt="0"/>
      <dgm:spPr/>
      <dgm:t>
        <a:bodyPr/>
        <a:lstStyle/>
        <a:p>
          <a:endParaRPr lang="ru-RU"/>
        </a:p>
      </dgm:t>
    </dgm:pt>
    <dgm:pt modelId="{C56A4589-21D8-4405-AB21-99DCB0B22F30}" type="pres">
      <dgm:prSet presAssocID="{04AF7D0B-D1B4-4EBB-8348-17A0523DC296}" presName="linNode" presStyleCnt="0"/>
      <dgm:spPr/>
      <dgm:t>
        <a:bodyPr/>
        <a:lstStyle/>
        <a:p>
          <a:endParaRPr lang="ru-RU"/>
        </a:p>
      </dgm:t>
    </dgm:pt>
    <dgm:pt modelId="{DE8AB32A-1DE8-4804-844B-CB0257C91F61}" type="pres">
      <dgm:prSet presAssocID="{04AF7D0B-D1B4-4EBB-8348-17A0523DC296}" presName="parentShp" presStyleLbl="node1" presStyleIdx="2" presStyleCnt="4" custScaleX="86939">
        <dgm:presLayoutVars>
          <dgm:bulletEnabled val="1"/>
        </dgm:presLayoutVars>
      </dgm:prSet>
      <dgm:spPr/>
      <dgm:t>
        <a:bodyPr/>
        <a:lstStyle/>
        <a:p>
          <a:endParaRPr lang="ru-RU"/>
        </a:p>
      </dgm:t>
    </dgm:pt>
    <dgm:pt modelId="{C8080A39-53EF-4B11-BDC5-514377942DBB}" type="pres">
      <dgm:prSet presAssocID="{04AF7D0B-D1B4-4EBB-8348-17A0523DC296}" presName="childShp" presStyleLbl="bgAccFollowNode1" presStyleIdx="2" presStyleCnt="4" custScaleX="108870" custScaleY="206281">
        <dgm:presLayoutVars>
          <dgm:bulletEnabled val="1"/>
        </dgm:presLayoutVars>
      </dgm:prSet>
      <dgm:spPr/>
      <dgm:t>
        <a:bodyPr/>
        <a:lstStyle/>
        <a:p>
          <a:endParaRPr lang="ru-RU"/>
        </a:p>
      </dgm:t>
    </dgm:pt>
    <dgm:pt modelId="{E693311C-665F-4627-A82B-B6169D4403B0}" type="pres">
      <dgm:prSet presAssocID="{C4AB2B7A-2B65-43D7-BB71-22134E30F15B}" presName="spacing" presStyleCnt="0"/>
      <dgm:spPr/>
      <dgm:t>
        <a:bodyPr/>
        <a:lstStyle/>
        <a:p>
          <a:endParaRPr lang="ru-RU"/>
        </a:p>
      </dgm:t>
    </dgm:pt>
    <dgm:pt modelId="{512208E5-629B-4C18-8DA2-BFB80B692520}" type="pres">
      <dgm:prSet presAssocID="{6FF0E316-4432-419A-93FE-1F16A0E958CD}" presName="linNode" presStyleCnt="0"/>
      <dgm:spPr/>
      <dgm:t>
        <a:bodyPr/>
        <a:lstStyle/>
        <a:p>
          <a:endParaRPr lang="ru-RU"/>
        </a:p>
      </dgm:t>
    </dgm:pt>
    <dgm:pt modelId="{B49AD0A0-EC6B-45DE-B47C-D3AD1E7D7EBB}" type="pres">
      <dgm:prSet presAssocID="{6FF0E316-4432-419A-93FE-1F16A0E958CD}" presName="parentShp" presStyleLbl="node1" presStyleIdx="3" presStyleCnt="4" custScaleX="86939">
        <dgm:presLayoutVars>
          <dgm:bulletEnabled val="1"/>
        </dgm:presLayoutVars>
      </dgm:prSet>
      <dgm:spPr/>
      <dgm:t>
        <a:bodyPr/>
        <a:lstStyle/>
        <a:p>
          <a:endParaRPr lang="ru-RU"/>
        </a:p>
      </dgm:t>
    </dgm:pt>
    <dgm:pt modelId="{75050A73-66EC-418A-95DC-B243D6432DA6}" type="pres">
      <dgm:prSet presAssocID="{6FF0E316-4432-419A-93FE-1F16A0E958CD}" presName="childShp" presStyleLbl="bgAccFollowNode1" presStyleIdx="3" presStyleCnt="4" custScaleX="107882" custScaleY="159369">
        <dgm:presLayoutVars>
          <dgm:bulletEnabled val="1"/>
        </dgm:presLayoutVars>
      </dgm:prSet>
      <dgm:spPr/>
      <dgm:t>
        <a:bodyPr/>
        <a:lstStyle/>
        <a:p>
          <a:endParaRPr lang="ru-RU"/>
        </a:p>
      </dgm:t>
    </dgm:pt>
  </dgm:ptLst>
  <dgm:cxnLst>
    <dgm:cxn modelId="{FB3D1032-21FD-488C-B8E9-A95C1130E26C}" type="presOf" srcId="{C65871CE-895C-4154-AD3B-D6CF5BED7715}" destId="{C9AB3B3B-E547-44C9-B747-025D8680C706}" srcOrd="0" destOrd="0" presId="urn:microsoft.com/office/officeart/2005/8/layout/vList6"/>
    <dgm:cxn modelId="{620AF8CD-7F6A-4CAE-A553-A1F024420FA5}" type="presOf" srcId="{6FF0E316-4432-419A-93FE-1F16A0E958CD}" destId="{B49AD0A0-EC6B-45DE-B47C-D3AD1E7D7EBB}" srcOrd="0" destOrd="0" presId="urn:microsoft.com/office/officeart/2005/8/layout/vList6"/>
    <dgm:cxn modelId="{AEE9C592-BC89-48B0-BC0F-5D8EE2597861}" type="presOf" srcId="{8CC947C7-ADC3-4B1E-BA8C-75238280315C}" destId="{14A3853C-673C-440F-9767-04A11B263BBC}" srcOrd="0" destOrd="0" presId="urn:microsoft.com/office/officeart/2005/8/layout/vList6"/>
    <dgm:cxn modelId="{9C24E274-DA8D-488F-8E4B-6AA12229EE68}" srcId="{04AF7D0B-D1B4-4EBB-8348-17A0523DC296}" destId="{565328A8-DDFD-4804-84C6-DE2A225B3DBB}" srcOrd="0" destOrd="0" parTransId="{0426B833-AC03-478E-A21A-B954A32AF1D4}" sibTransId="{87457277-3D11-4563-AD5D-447D979AC5A9}"/>
    <dgm:cxn modelId="{08AAA0BF-2801-44E6-BFE7-B403901F5F54}" type="presOf" srcId="{813B6468-24EC-455A-8EEC-20E0FCEFC29B}" destId="{E410FE89-173C-4974-A7C0-1550CB2278FD}" srcOrd="0" destOrd="0" presId="urn:microsoft.com/office/officeart/2005/8/layout/vList6"/>
    <dgm:cxn modelId="{D70F35C2-16B0-4C1F-8F5C-808A010DFE65}" type="presOf" srcId="{217CDF4E-9EBF-4874-9556-DA8676991B68}" destId="{FC6CD15C-6CFC-470A-8EA9-697BBD8EF592}" srcOrd="0" destOrd="0" presId="urn:microsoft.com/office/officeart/2005/8/layout/vList6"/>
    <dgm:cxn modelId="{B3F0FE28-87F1-482F-AE4C-B3CF0BD224BA}" srcId="{813B6468-24EC-455A-8EEC-20E0FCEFC29B}" destId="{8CC947C7-ADC3-4B1E-BA8C-75238280315C}" srcOrd="0" destOrd="0" parTransId="{A8285B6F-EF63-41F0-A13F-4FCC284F3D48}" sibTransId="{1F464D2B-BD4E-4026-8570-82093BFBB43A}"/>
    <dgm:cxn modelId="{947BD153-7A9E-424B-B797-ED928C26ECE2}" srcId="{C65871CE-895C-4154-AD3B-D6CF5BED7715}" destId="{BF939272-B65B-42B3-BCB0-BD6341912ED6}" srcOrd="0" destOrd="0" parTransId="{FB83BF48-8837-4B82-83AC-7A6D11203B6A}" sibTransId="{E839D362-5B3C-4A07-8ED8-486AC518D66D}"/>
    <dgm:cxn modelId="{F6B2F661-5A9B-427F-BBAC-83D82AF88417}" srcId="{BF939272-B65B-42B3-BCB0-BD6341912ED6}" destId="{217CDF4E-9EBF-4874-9556-DA8676991B68}" srcOrd="0" destOrd="0" parTransId="{1715DA6D-642E-493A-8C7A-0BF2DAD8EEB7}" sibTransId="{9B109207-8A03-47CD-9CB5-5AFCA55C3D82}"/>
    <dgm:cxn modelId="{8514523F-ADFF-40DB-ACF7-7D59FC7BE05A}" type="presOf" srcId="{BF939272-B65B-42B3-BCB0-BD6341912ED6}" destId="{50CEA18B-F620-4747-8117-4B9271E73606}" srcOrd="0" destOrd="0" presId="urn:microsoft.com/office/officeart/2005/8/layout/vList6"/>
    <dgm:cxn modelId="{BE399B73-2CED-4BB0-AD3A-ADBC5B5E6A86}" type="presOf" srcId="{565328A8-DDFD-4804-84C6-DE2A225B3DBB}" destId="{C8080A39-53EF-4B11-BDC5-514377942DBB}" srcOrd="0" destOrd="0" presId="urn:microsoft.com/office/officeart/2005/8/layout/vList6"/>
    <dgm:cxn modelId="{D3EC5A4D-2E5E-488C-B274-2F67AAF4933E}" type="presOf" srcId="{04AF7D0B-D1B4-4EBB-8348-17A0523DC296}" destId="{DE8AB32A-1DE8-4804-844B-CB0257C91F61}" srcOrd="0" destOrd="0" presId="urn:microsoft.com/office/officeart/2005/8/layout/vList6"/>
    <dgm:cxn modelId="{C4995645-6A27-4112-8BCC-EE4E64A0C4A2}" srcId="{C65871CE-895C-4154-AD3B-D6CF5BED7715}" destId="{813B6468-24EC-455A-8EEC-20E0FCEFC29B}" srcOrd="1" destOrd="0" parTransId="{81035319-4A33-4CB6-A858-B3FEF91384DA}" sibTransId="{86684171-DF54-46D2-9EA6-2C7CA2464BEE}"/>
    <dgm:cxn modelId="{7DAA18B3-29D7-4F07-94BB-7172FBA84AB4}" srcId="{C65871CE-895C-4154-AD3B-D6CF5BED7715}" destId="{04AF7D0B-D1B4-4EBB-8348-17A0523DC296}" srcOrd="2" destOrd="0" parTransId="{45C2F8DD-0586-4DD0-99A3-F0930CB6297A}" sibTransId="{C4AB2B7A-2B65-43D7-BB71-22134E30F15B}"/>
    <dgm:cxn modelId="{18D999E4-F496-4F8F-A315-EAEC87A3880F}" type="presOf" srcId="{FD0349B3-FB9F-4CE6-99F5-660745D8954E}" destId="{75050A73-66EC-418A-95DC-B243D6432DA6}" srcOrd="0" destOrd="0" presId="urn:microsoft.com/office/officeart/2005/8/layout/vList6"/>
    <dgm:cxn modelId="{C422DE87-406A-48E2-937E-C7BB1CAE76B8}" srcId="{C65871CE-895C-4154-AD3B-D6CF5BED7715}" destId="{6FF0E316-4432-419A-93FE-1F16A0E958CD}" srcOrd="3" destOrd="0" parTransId="{DEA69EDF-FEA6-4745-AE83-2B16BAAA4D15}" sibTransId="{B851BC4E-2620-426C-9AF0-549B2D00DE00}"/>
    <dgm:cxn modelId="{668BDA86-EA67-40BF-AE3F-800358B7F1AC}" srcId="{6FF0E316-4432-419A-93FE-1F16A0E958CD}" destId="{FD0349B3-FB9F-4CE6-99F5-660745D8954E}" srcOrd="0" destOrd="0" parTransId="{F4E83CE1-E837-41D4-82A1-E707E1F5D617}" sibTransId="{ACAF22B9-499B-45B3-88B5-4D6A47FE41D6}"/>
    <dgm:cxn modelId="{8A1E9997-B52E-41E6-99D1-3D441424986B}" type="presParOf" srcId="{C9AB3B3B-E547-44C9-B747-025D8680C706}" destId="{B6AB65B5-E486-4695-8B91-F93A82035045}" srcOrd="0" destOrd="0" presId="urn:microsoft.com/office/officeart/2005/8/layout/vList6"/>
    <dgm:cxn modelId="{0E8647BE-95DE-4BF0-899E-4515B5A5EBAF}" type="presParOf" srcId="{B6AB65B5-E486-4695-8B91-F93A82035045}" destId="{50CEA18B-F620-4747-8117-4B9271E73606}" srcOrd="0" destOrd="0" presId="urn:microsoft.com/office/officeart/2005/8/layout/vList6"/>
    <dgm:cxn modelId="{8032A42D-C929-42AA-91E7-DA590DC4C58B}" type="presParOf" srcId="{B6AB65B5-E486-4695-8B91-F93A82035045}" destId="{FC6CD15C-6CFC-470A-8EA9-697BBD8EF592}" srcOrd="1" destOrd="0" presId="urn:microsoft.com/office/officeart/2005/8/layout/vList6"/>
    <dgm:cxn modelId="{01373389-860B-44A1-A7F4-98F4744DC4F1}" type="presParOf" srcId="{C9AB3B3B-E547-44C9-B747-025D8680C706}" destId="{57CAB678-E29D-4E20-8DF0-1AD51075131E}" srcOrd="1" destOrd="0" presId="urn:microsoft.com/office/officeart/2005/8/layout/vList6"/>
    <dgm:cxn modelId="{0F7AC600-863B-4ABB-9C36-E8879DB5613C}" type="presParOf" srcId="{C9AB3B3B-E547-44C9-B747-025D8680C706}" destId="{635997BE-9352-4F38-90E9-A7FEC166B64D}" srcOrd="2" destOrd="0" presId="urn:microsoft.com/office/officeart/2005/8/layout/vList6"/>
    <dgm:cxn modelId="{6E90F1C5-A14A-4711-99BD-35A4A8063539}" type="presParOf" srcId="{635997BE-9352-4F38-90E9-A7FEC166B64D}" destId="{E410FE89-173C-4974-A7C0-1550CB2278FD}" srcOrd="0" destOrd="0" presId="urn:microsoft.com/office/officeart/2005/8/layout/vList6"/>
    <dgm:cxn modelId="{852C6E3A-202A-4AB4-813C-B0C1B9724DA6}" type="presParOf" srcId="{635997BE-9352-4F38-90E9-A7FEC166B64D}" destId="{14A3853C-673C-440F-9767-04A11B263BBC}" srcOrd="1" destOrd="0" presId="urn:microsoft.com/office/officeart/2005/8/layout/vList6"/>
    <dgm:cxn modelId="{3CFD358B-C670-49AC-B3B1-BAAC6BE8D38E}" type="presParOf" srcId="{C9AB3B3B-E547-44C9-B747-025D8680C706}" destId="{4BE5CA5D-8E11-4A02-BE2A-974D4737D6DE}" srcOrd="3" destOrd="0" presId="urn:microsoft.com/office/officeart/2005/8/layout/vList6"/>
    <dgm:cxn modelId="{90EEBDE4-95F5-420A-A65F-7BC24A8D4D40}" type="presParOf" srcId="{C9AB3B3B-E547-44C9-B747-025D8680C706}" destId="{C56A4589-21D8-4405-AB21-99DCB0B22F30}" srcOrd="4" destOrd="0" presId="urn:microsoft.com/office/officeart/2005/8/layout/vList6"/>
    <dgm:cxn modelId="{1A3FADF1-691F-464E-BEC8-8B10E0693ED1}" type="presParOf" srcId="{C56A4589-21D8-4405-AB21-99DCB0B22F30}" destId="{DE8AB32A-1DE8-4804-844B-CB0257C91F61}" srcOrd="0" destOrd="0" presId="urn:microsoft.com/office/officeart/2005/8/layout/vList6"/>
    <dgm:cxn modelId="{4C5792AF-4388-4608-819A-DE2385881AA3}" type="presParOf" srcId="{C56A4589-21D8-4405-AB21-99DCB0B22F30}" destId="{C8080A39-53EF-4B11-BDC5-514377942DBB}" srcOrd="1" destOrd="0" presId="urn:microsoft.com/office/officeart/2005/8/layout/vList6"/>
    <dgm:cxn modelId="{F8468416-7F3F-4B57-AD95-B8E3FB588DFC}" type="presParOf" srcId="{C9AB3B3B-E547-44C9-B747-025D8680C706}" destId="{E693311C-665F-4627-A82B-B6169D4403B0}" srcOrd="5" destOrd="0" presId="urn:microsoft.com/office/officeart/2005/8/layout/vList6"/>
    <dgm:cxn modelId="{4081D474-0538-4A65-99F3-F035A0AE25D9}" type="presParOf" srcId="{C9AB3B3B-E547-44C9-B747-025D8680C706}" destId="{512208E5-629B-4C18-8DA2-BFB80B692520}" srcOrd="6" destOrd="0" presId="urn:microsoft.com/office/officeart/2005/8/layout/vList6"/>
    <dgm:cxn modelId="{3A605B87-981A-4C94-A127-96A0F85A0F2C}" type="presParOf" srcId="{512208E5-629B-4C18-8DA2-BFB80B692520}" destId="{B49AD0A0-EC6B-45DE-B47C-D3AD1E7D7EBB}" srcOrd="0" destOrd="0" presId="urn:microsoft.com/office/officeart/2005/8/layout/vList6"/>
    <dgm:cxn modelId="{BCC343B8-C9F7-4E93-AFA5-8F7E2A63AEDE}" type="presParOf" srcId="{512208E5-629B-4C18-8DA2-BFB80B692520}" destId="{75050A73-66EC-418A-95DC-B243D6432DA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4E410-68DE-4987-8065-4AC60BE1CA08}"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ru-RU"/>
        </a:p>
      </dgm:t>
    </dgm:pt>
    <dgm:pt modelId="{AF7C835F-74CE-4756-87F5-8E1D122EA488}">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Образовательный стандарт (ОС)</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8C5DB3D-08D2-41F5-9B8A-071C1B2A3D49}" type="parTrans" cxnId="{8DEA1EED-50D7-49E1-92DF-026F9EFC34CC}">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AEBBCC1-D594-49A7-ACC4-CA2234041ADD}" type="sibTrans" cxnId="{8DEA1EED-50D7-49E1-92DF-026F9EFC34CC}">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4005D52-F80B-4BD3-86DB-4234F96F7729}">
      <dgm:prSet phldrT="[Текст]" custT="1"/>
      <dgm:spPr/>
      <dgm:t>
        <a:bodyPr/>
        <a:lstStyle/>
        <a:p>
          <a:r>
            <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Учебный план ОП вашего года набора</a:t>
          </a:r>
          <a:endParaRPr lang="ru-RU"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07FBBB-E9D1-43DC-A4F3-EC087E59D40A}" type="parTrans" cxnId="{57FC0117-085C-4A85-9712-901C635AC21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3EEA9E4-9B5B-46FF-A187-89AA2D0F39CE}" type="sibTrans" cxnId="{57FC0117-085C-4A85-9712-901C635AC21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A796403-6F0B-4084-B42E-448CE5AF2524}">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Рабочий учебный план (РУП) на 1 курс</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2A901C1-88E2-4A88-B74E-BA44F3F1D13F}" type="parTrans" cxnId="{EA17F151-F7BE-4120-985F-C6F691744D7C}">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BC3505B-2E7F-4DEB-830C-AD84D8EB25F2}" type="sibTrans" cxnId="{EA17F151-F7BE-4120-985F-C6F691744D7C}">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A9D2158-0EE9-4EE8-982C-49C477B2F99A}">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РУП на 2 курс</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FE90594-538E-4E45-A393-172ABAD72994}" type="parTrans" cxnId="{C8F65C26-1BB4-4AFF-A450-C6783D11743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E543FC8-608F-41A7-AED1-B15144147D5E}" type="sibTrans" cxnId="{C8F65C26-1BB4-4AFF-A450-C6783D11743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9D52ADA-A0EF-46DB-A9C6-9C232AE1A566}">
      <dgm:prSet phldrT="[Текст]" custT="1"/>
      <dgm:spPr/>
      <dgm:t>
        <a:bodyPr vert="horz"/>
        <a:lstStyle/>
        <a:p>
          <a:r>
            <a:rPr lang="ru-RU"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Учебные планы ОП</a:t>
          </a:r>
          <a:r>
            <a:rPr lang="ru-RU"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предыдущих лет набора</a:t>
          </a:r>
          <a:endParaRPr lang="ru-RU"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5C25E84-698A-42CD-8242-D56020041194}" type="parTrans" cxnId="{13CE4ECC-72DD-4A56-AD1E-8B509DEB5BB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7F34F73-CBE4-4678-B5E0-35B6CCB613DF}" type="sibTrans" cxnId="{13CE4ECC-72DD-4A56-AD1E-8B509DEB5BB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5309105-AAB0-4E83-806D-486412BE9720}">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РУП на 3 курс</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E5E5E28-6228-47C0-A7B6-366ABA7E3A3B}" type="parTrans" cxnId="{B4D89564-3BC1-4FE5-A0A6-0CB7900209CB}">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3266093-6B10-42E8-A1DA-62B46192D04A}" type="sibTrans" cxnId="{B4D89564-3BC1-4FE5-A0A6-0CB7900209CB}">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FB84CA2-FDE9-48DD-AB70-F3E335A5D237}">
      <dgm:prSet phldrT="[Текст]"/>
      <dgm:spPr/>
      <dgm:t>
        <a:bodyPr/>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РУП на 4 курс</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8CEE64B-A4CB-4533-B0AC-D8673FB4190E}" type="parTrans" cxnId="{3652DA05-25E9-4918-8408-9109B15AA03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FB36A0D-2498-409E-91DF-1303766CDC2C}" type="sibTrans" cxnId="{3652DA05-25E9-4918-8408-9109B15AA03F}">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89C8308-92E6-4DBE-A592-35FE802CE683}">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D7C8A18-1F2F-4AC9-A554-0A316A8B82ED}" type="parTrans" cxnId="{FBC85184-6EB5-4252-AD6D-4311531F9951}">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A01592B-E00E-4B04-B72E-3BF85D93B7C8}" type="sibTrans" cxnId="{FBC85184-6EB5-4252-AD6D-4311531F9951}">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3F38D7F-88F4-4BB3-9841-D52AA1710ABD}">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E06D04E-78E3-45AC-A9D4-744516DCE9DB}" type="parTrans" cxnId="{C1BD683E-FB66-494E-AE39-F21C0EBF87C4}">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3409F5B-8302-4B6A-B976-61ABD80F9187}" type="sibTrans" cxnId="{C1BD683E-FB66-494E-AE39-F21C0EBF87C4}">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11A6B28-2935-4D68-A5D2-C5B2BF188665}">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8F23F14A-2959-4B01-A9CB-85E824EB7D9D}" type="parTrans" cxnId="{EE4BFFB4-849D-4CEE-8DEC-C22C6659362D}">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DBB887B4-F614-467F-900C-BF10C8288EE1}" type="sibTrans" cxnId="{EE4BFFB4-849D-4CEE-8DEC-C22C6659362D}">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E963DDB-6464-464D-80F3-A12859519199}">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935DB62-2DA8-4CFF-923F-5D68C061412F}" type="parTrans" cxnId="{0511D5C7-C016-4F49-89F7-CC7B66878BC0}">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A8B7209-6BA7-4236-9696-70888CE5BAD2}" type="sibTrans" cxnId="{0511D5C7-C016-4F49-89F7-CC7B66878BC0}">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1CB678F-2B30-48C0-9CD9-D20C2DF12228}">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D258369-0F71-4CCB-A75A-56202B45CED1}" type="parTrans" cxnId="{93A1FE77-9EAA-4B14-ACA8-2DE4552D4E22}">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795D232-6CB4-4879-9A36-31DA69E15E51}" type="sibTrans" cxnId="{93A1FE77-9EAA-4B14-ACA8-2DE4552D4E22}">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F04F1D7D-FCB0-45DC-906E-04DBC04A10EC}">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667D39C-72E6-4051-A70C-386851A646DE}" type="parTrans" cxnId="{FB0B56AA-BC70-4BBB-AEC1-6B6B269789A2}">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B6081BB-29EC-4F50-AD93-1BCB2C08FCA8}" type="sibTrans" cxnId="{FB0B56AA-BC70-4BBB-AEC1-6B6B269789A2}">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A5131DC-3369-4F00-B1C8-C8604216E22F}">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23BA650-B334-4B6F-9AD1-23D2C6477A2C}" type="parTrans" cxnId="{E2655D78-86A4-4873-A3EC-25CEDFB960F2}">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B404EE8-B525-4790-BAEA-635CA0586D42}" type="sibTrans" cxnId="{E2655D78-86A4-4873-A3EC-25CEDFB960F2}">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D0A5ADC-9E06-448D-8200-CD2384912933}">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425342B-B7ED-4FF3-A12B-E5B77EC6E683}" type="parTrans" cxnId="{898BF75D-DC30-4E12-BC3C-91524A390B0D}">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63AFADF-3D08-4EC4-A23E-E96E8513A2CD}" type="sibTrans" cxnId="{898BF75D-DC30-4E12-BC3C-91524A390B0D}">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50552C75-D519-4AE9-94CB-8F9746A1733C}">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122154E3-DE5E-402C-9C14-EBD81CBF5E70}" type="parTrans" cxnId="{B0D74E81-AE73-4891-8376-898C940A5253}">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847B13E-4766-43B9-AFF9-BD9E4DB84AE2}" type="sibTrans" cxnId="{B0D74E81-AE73-4891-8376-898C940A5253}">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07C0D09-914A-4D74-9AB8-4F01F72890C2}">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AD64A34-F640-4FFB-B5CE-B2E2210C8C9F}" type="parTrans" cxnId="{573EE7FE-808C-4C1D-98B9-AAFA65F60C84}">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CDEE916C-96C6-4ED1-A4A7-9D0B5C2C9D5C}" type="sibTrans" cxnId="{573EE7FE-808C-4C1D-98B9-AAFA65F60C84}">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01D8F6DE-797B-4723-9AB8-A17387FFC968}">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3DA5355-3377-4EAD-9F0C-F73464263755}" type="parTrans" cxnId="{2F0D73E9-67A7-4A08-A06E-F7DF6C9DC9A1}">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4157C99C-44C6-4296-A678-F6826B050FDE}" type="sibTrans" cxnId="{2F0D73E9-67A7-4A08-A06E-F7DF6C9DC9A1}">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2918BBC-60D7-43F2-914A-182D67CE691C}">
      <dgm:prSet phldrT="[Текст]"/>
      <dgm:spPr/>
      <dgm:t>
        <a:bodyPr vert="vert270"/>
        <a:lstStyle/>
        <a:p>
          <a:r>
            <a:rPr lang="ru-RU"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Программа дисциплины</a:t>
          </a: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2F74F8A-1902-4F4B-B62E-2AF7A0068D0E}" type="parTrans" cxnId="{C84EF967-0CC3-4653-807C-46ADCB24631A}">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C0C6E77-DACD-4753-89F9-B5568C3650B0}" type="sibTrans" cxnId="{C84EF967-0CC3-4653-807C-46ADCB24631A}">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25CCE5A7-65B4-4845-B254-C584B67AC498}">
      <dgm:prSet phldrT="[Текст]" custT="1"/>
      <dgm:spPr/>
      <dgm:t>
        <a:bodyPr vert="vert270"/>
        <a:lstStyle/>
        <a:p>
          <a:r>
            <a:rPr lang="ru-RU"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РУПы</a:t>
          </a:r>
          <a:r>
            <a:rPr lang="ru-RU"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могут отличаться</a:t>
          </a:r>
          <a:endParaRPr lang="ru-RU"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F81FD3C-37E8-4BFA-B03F-2C479251E62D}" type="parTrans" cxnId="{3F91DEB8-4F25-4347-A964-CD1CFFCCE1B1}">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A7A0986F-A45E-4A2A-824E-BDD01103021C}" type="sibTrans" cxnId="{3F91DEB8-4F25-4347-A964-CD1CFFCCE1B1}">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3AFADB34-BCAF-48FF-B61C-6CFA7492D180}">
      <dgm:prSet phldrT="[Текст]" custT="1"/>
      <dgm:spPr/>
      <dgm:t>
        <a:bodyPr vert="vert270"/>
        <a:lstStyle/>
        <a:p>
          <a:r>
            <a:rPr lang="ru-RU"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Программы могут отличаться</a:t>
          </a:r>
          <a:endParaRPr lang="ru-RU"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7B370EC7-1563-4CD9-A8B0-DD077A6C7793}" type="parTrans" cxnId="{0F76FA53-11AE-4BED-8C0E-D7C63117ADA5}">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27D7138-C1E1-462D-9C79-A6338E2E841A}" type="sibTrans" cxnId="{0F76FA53-11AE-4BED-8C0E-D7C63117ADA5}">
      <dgm:prSet/>
      <dgm:spPr/>
      <dgm:t>
        <a:bodyPr/>
        <a:lstStyle/>
        <a:p>
          <a:endParaRPr lang="ru-RU"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BC72029C-686C-4795-AB5C-27BBB7357B46}" type="pres">
      <dgm:prSet presAssocID="{86B4E410-68DE-4987-8065-4AC60BE1CA08}" presName="Name0" presStyleCnt="0">
        <dgm:presLayoutVars>
          <dgm:chPref val="1"/>
          <dgm:dir/>
          <dgm:animOne val="branch"/>
          <dgm:animLvl val="lvl"/>
          <dgm:resizeHandles/>
        </dgm:presLayoutVars>
      </dgm:prSet>
      <dgm:spPr/>
      <dgm:t>
        <a:bodyPr/>
        <a:lstStyle/>
        <a:p>
          <a:endParaRPr lang="ru-RU"/>
        </a:p>
      </dgm:t>
    </dgm:pt>
    <dgm:pt modelId="{0E108139-17E0-49A1-95E2-902634B4A8AB}" type="pres">
      <dgm:prSet presAssocID="{AF7C835F-74CE-4756-87F5-8E1D122EA488}" presName="vertOne" presStyleCnt="0"/>
      <dgm:spPr/>
    </dgm:pt>
    <dgm:pt modelId="{686E7C87-2AFA-4701-9847-993C16EC6552}" type="pres">
      <dgm:prSet presAssocID="{AF7C835F-74CE-4756-87F5-8E1D122EA488}" presName="txOne" presStyleLbl="node0" presStyleIdx="0" presStyleCnt="1">
        <dgm:presLayoutVars>
          <dgm:chPref val="3"/>
        </dgm:presLayoutVars>
      </dgm:prSet>
      <dgm:spPr/>
      <dgm:t>
        <a:bodyPr/>
        <a:lstStyle/>
        <a:p>
          <a:endParaRPr lang="ru-RU"/>
        </a:p>
      </dgm:t>
    </dgm:pt>
    <dgm:pt modelId="{5A9FFD37-394B-4F6C-AC88-123A07D1818A}" type="pres">
      <dgm:prSet presAssocID="{AF7C835F-74CE-4756-87F5-8E1D122EA488}" presName="parTransOne" presStyleCnt="0"/>
      <dgm:spPr/>
    </dgm:pt>
    <dgm:pt modelId="{AC71595D-F872-4415-AF6F-CBA150969C21}" type="pres">
      <dgm:prSet presAssocID="{AF7C835F-74CE-4756-87F5-8E1D122EA488}" presName="horzOne" presStyleCnt="0"/>
      <dgm:spPr/>
    </dgm:pt>
    <dgm:pt modelId="{0F7F2894-6A27-44A0-8E61-5C98DEFD8046}" type="pres">
      <dgm:prSet presAssocID="{84005D52-F80B-4BD3-86DB-4234F96F7729}" presName="vertTwo" presStyleCnt="0"/>
      <dgm:spPr/>
    </dgm:pt>
    <dgm:pt modelId="{3E3C4263-FE08-4D13-93C1-42190DBEC042}" type="pres">
      <dgm:prSet presAssocID="{84005D52-F80B-4BD3-86DB-4234F96F7729}" presName="txTwo" presStyleLbl="node2" presStyleIdx="0" presStyleCnt="2" custScaleX="91834">
        <dgm:presLayoutVars>
          <dgm:chPref val="3"/>
        </dgm:presLayoutVars>
      </dgm:prSet>
      <dgm:spPr/>
      <dgm:t>
        <a:bodyPr/>
        <a:lstStyle/>
        <a:p>
          <a:endParaRPr lang="ru-RU"/>
        </a:p>
      </dgm:t>
    </dgm:pt>
    <dgm:pt modelId="{93F97E98-2842-40C1-9A5D-6EE18865E930}" type="pres">
      <dgm:prSet presAssocID="{84005D52-F80B-4BD3-86DB-4234F96F7729}" presName="parTransTwo" presStyleCnt="0"/>
      <dgm:spPr/>
    </dgm:pt>
    <dgm:pt modelId="{3AA26C9C-652A-47D8-A893-D39F2414CCB2}" type="pres">
      <dgm:prSet presAssocID="{84005D52-F80B-4BD3-86DB-4234F96F7729}" presName="horzTwo" presStyleCnt="0"/>
      <dgm:spPr/>
    </dgm:pt>
    <dgm:pt modelId="{5A7FEC3E-BE8B-42D5-98AB-B6ADE1CE1441}" type="pres">
      <dgm:prSet presAssocID="{1A796403-6F0B-4084-B42E-448CE5AF2524}" presName="vertThree" presStyleCnt="0"/>
      <dgm:spPr/>
    </dgm:pt>
    <dgm:pt modelId="{0A8E56F5-EE01-4C02-887A-47AA7241619F}" type="pres">
      <dgm:prSet presAssocID="{1A796403-6F0B-4084-B42E-448CE5AF2524}" presName="txThree" presStyleLbl="node3" presStyleIdx="0" presStyleCnt="5">
        <dgm:presLayoutVars>
          <dgm:chPref val="3"/>
        </dgm:presLayoutVars>
      </dgm:prSet>
      <dgm:spPr/>
      <dgm:t>
        <a:bodyPr/>
        <a:lstStyle/>
        <a:p>
          <a:endParaRPr lang="ru-RU"/>
        </a:p>
      </dgm:t>
    </dgm:pt>
    <dgm:pt modelId="{426F74CD-2020-4D3E-A42E-4FAD59E1C10C}" type="pres">
      <dgm:prSet presAssocID="{1A796403-6F0B-4084-B42E-448CE5AF2524}" presName="parTransThree" presStyleCnt="0"/>
      <dgm:spPr/>
    </dgm:pt>
    <dgm:pt modelId="{0D461956-56CC-40CF-8072-6FB6B72E997B}" type="pres">
      <dgm:prSet presAssocID="{1A796403-6F0B-4084-B42E-448CE5AF2524}" presName="horzThree" presStyleCnt="0"/>
      <dgm:spPr/>
    </dgm:pt>
    <dgm:pt modelId="{5FE6D1F0-C721-4ECD-86A9-FA96D2C92D04}" type="pres">
      <dgm:prSet presAssocID="{C89C8308-92E6-4DBE-A592-35FE802CE683}" presName="vertFour" presStyleCnt="0">
        <dgm:presLayoutVars>
          <dgm:chPref val="3"/>
        </dgm:presLayoutVars>
      </dgm:prSet>
      <dgm:spPr/>
    </dgm:pt>
    <dgm:pt modelId="{CB27BD50-B6FF-4DD6-B471-02D28A83541F}" type="pres">
      <dgm:prSet presAssocID="{C89C8308-92E6-4DBE-A592-35FE802CE683}" presName="txFour" presStyleLbl="node4" presStyleIdx="0" presStyleCnt="13">
        <dgm:presLayoutVars>
          <dgm:chPref val="3"/>
        </dgm:presLayoutVars>
      </dgm:prSet>
      <dgm:spPr/>
      <dgm:t>
        <a:bodyPr/>
        <a:lstStyle/>
        <a:p>
          <a:endParaRPr lang="ru-RU"/>
        </a:p>
      </dgm:t>
    </dgm:pt>
    <dgm:pt modelId="{BEB9F452-B06C-4FA8-B88F-8095A228EA41}" type="pres">
      <dgm:prSet presAssocID="{C89C8308-92E6-4DBE-A592-35FE802CE683}" presName="horzFour" presStyleCnt="0"/>
      <dgm:spPr/>
    </dgm:pt>
    <dgm:pt modelId="{8A4B42A4-E075-4DAF-9C85-961C23B4F785}" type="pres">
      <dgm:prSet presAssocID="{0A01592B-E00E-4B04-B72E-3BF85D93B7C8}" presName="sibSpaceFour" presStyleCnt="0"/>
      <dgm:spPr/>
    </dgm:pt>
    <dgm:pt modelId="{8CF79200-5257-4291-86E1-B546F87535ED}" type="pres">
      <dgm:prSet presAssocID="{33F38D7F-88F4-4BB3-9841-D52AA1710ABD}" presName="vertFour" presStyleCnt="0">
        <dgm:presLayoutVars>
          <dgm:chPref val="3"/>
        </dgm:presLayoutVars>
      </dgm:prSet>
      <dgm:spPr/>
    </dgm:pt>
    <dgm:pt modelId="{753EDAAB-F67E-4AF3-8F8F-F795C3C4E5D5}" type="pres">
      <dgm:prSet presAssocID="{33F38D7F-88F4-4BB3-9841-D52AA1710ABD}" presName="txFour" presStyleLbl="node4" presStyleIdx="1" presStyleCnt="13">
        <dgm:presLayoutVars>
          <dgm:chPref val="3"/>
        </dgm:presLayoutVars>
      </dgm:prSet>
      <dgm:spPr/>
      <dgm:t>
        <a:bodyPr/>
        <a:lstStyle/>
        <a:p>
          <a:endParaRPr lang="ru-RU"/>
        </a:p>
      </dgm:t>
    </dgm:pt>
    <dgm:pt modelId="{9BC3D447-81E0-4DA9-BCF7-1287574F86AE}" type="pres">
      <dgm:prSet presAssocID="{33F38D7F-88F4-4BB3-9841-D52AA1710ABD}" presName="horzFour" presStyleCnt="0"/>
      <dgm:spPr/>
    </dgm:pt>
    <dgm:pt modelId="{D579D629-48A4-498B-8AEE-D4B4A30D0A96}" type="pres">
      <dgm:prSet presAssocID="{63409F5B-8302-4B6A-B976-61ABD80F9187}" presName="sibSpaceFour" presStyleCnt="0"/>
      <dgm:spPr/>
    </dgm:pt>
    <dgm:pt modelId="{33E1935F-25AF-4754-AEFD-9435B1B4961D}" type="pres">
      <dgm:prSet presAssocID="{E11A6B28-2935-4D68-A5D2-C5B2BF188665}" presName="vertFour" presStyleCnt="0">
        <dgm:presLayoutVars>
          <dgm:chPref val="3"/>
        </dgm:presLayoutVars>
      </dgm:prSet>
      <dgm:spPr/>
    </dgm:pt>
    <dgm:pt modelId="{A7B42D43-33D3-4C5F-82D7-F3CD3C3A7A7B}" type="pres">
      <dgm:prSet presAssocID="{E11A6B28-2935-4D68-A5D2-C5B2BF188665}" presName="txFour" presStyleLbl="node4" presStyleIdx="2" presStyleCnt="13">
        <dgm:presLayoutVars>
          <dgm:chPref val="3"/>
        </dgm:presLayoutVars>
      </dgm:prSet>
      <dgm:spPr/>
      <dgm:t>
        <a:bodyPr/>
        <a:lstStyle/>
        <a:p>
          <a:endParaRPr lang="ru-RU"/>
        </a:p>
      </dgm:t>
    </dgm:pt>
    <dgm:pt modelId="{DFB1F0E5-A815-4811-81AD-F7097EC3878C}" type="pres">
      <dgm:prSet presAssocID="{E11A6B28-2935-4D68-A5D2-C5B2BF188665}" presName="horzFour" presStyleCnt="0"/>
      <dgm:spPr/>
    </dgm:pt>
    <dgm:pt modelId="{542AA7EB-3FB7-4BA1-A77D-D126D46D7190}" type="pres">
      <dgm:prSet presAssocID="{DBC3505B-2E7F-4DEB-830C-AD84D8EB25F2}" presName="sibSpaceThree" presStyleCnt="0"/>
      <dgm:spPr/>
    </dgm:pt>
    <dgm:pt modelId="{704D5898-AB1A-4F24-BE6E-3D0FCB8E6753}" type="pres">
      <dgm:prSet presAssocID="{6A9D2158-0EE9-4EE8-982C-49C477B2F99A}" presName="vertThree" presStyleCnt="0"/>
      <dgm:spPr/>
    </dgm:pt>
    <dgm:pt modelId="{AC21D7AD-4716-4797-899B-AC83B80DAEAA}" type="pres">
      <dgm:prSet presAssocID="{6A9D2158-0EE9-4EE8-982C-49C477B2F99A}" presName="txThree" presStyleLbl="node3" presStyleIdx="1" presStyleCnt="5">
        <dgm:presLayoutVars>
          <dgm:chPref val="3"/>
        </dgm:presLayoutVars>
      </dgm:prSet>
      <dgm:spPr/>
      <dgm:t>
        <a:bodyPr/>
        <a:lstStyle/>
        <a:p>
          <a:endParaRPr lang="ru-RU"/>
        </a:p>
      </dgm:t>
    </dgm:pt>
    <dgm:pt modelId="{3501702C-ED2C-4842-8EC0-B8D260C7FF82}" type="pres">
      <dgm:prSet presAssocID="{6A9D2158-0EE9-4EE8-982C-49C477B2F99A}" presName="parTransThree" presStyleCnt="0"/>
      <dgm:spPr/>
    </dgm:pt>
    <dgm:pt modelId="{791FFCE5-4A8A-45B2-84CD-5D92C94F14FA}" type="pres">
      <dgm:prSet presAssocID="{6A9D2158-0EE9-4EE8-982C-49C477B2F99A}" presName="horzThree" presStyleCnt="0"/>
      <dgm:spPr/>
    </dgm:pt>
    <dgm:pt modelId="{09EE73ED-1C36-408F-A9D0-7F30046CF69E}" type="pres">
      <dgm:prSet presAssocID="{1E963DDB-6464-464D-80F3-A12859519199}" presName="vertFour" presStyleCnt="0">
        <dgm:presLayoutVars>
          <dgm:chPref val="3"/>
        </dgm:presLayoutVars>
      </dgm:prSet>
      <dgm:spPr/>
    </dgm:pt>
    <dgm:pt modelId="{63758826-2BD3-4B36-9C96-EDFF4462A31D}" type="pres">
      <dgm:prSet presAssocID="{1E963DDB-6464-464D-80F3-A12859519199}" presName="txFour" presStyleLbl="node4" presStyleIdx="3" presStyleCnt="13">
        <dgm:presLayoutVars>
          <dgm:chPref val="3"/>
        </dgm:presLayoutVars>
      </dgm:prSet>
      <dgm:spPr/>
      <dgm:t>
        <a:bodyPr/>
        <a:lstStyle/>
        <a:p>
          <a:endParaRPr lang="ru-RU"/>
        </a:p>
      </dgm:t>
    </dgm:pt>
    <dgm:pt modelId="{176E66CE-A0B9-4610-A55F-2D4570BD3B79}" type="pres">
      <dgm:prSet presAssocID="{1E963DDB-6464-464D-80F3-A12859519199}" presName="horzFour" presStyleCnt="0"/>
      <dgm:spPr/>
    </dgm:pt>
    <dgm:pt modelId="{CC2FCCC8-E2AA-47E7-A639-95DA8084B1FC}" type="pres">
      <dgm:prSet presAssocID="{6A8B7209-6BA7-4236-9696-70888CE5BAD2}" presName="sibSpaceFour" presStyleCnt="0"/>
      <dgm:spPr/>
    </dgm:pt>
    <dgm:pt modelId="{2845772C-8AD1-4198-8FC6-8C436F52A157}" type="pres">
      <dgm:prSet presAssocID="{11CB678F-2B30-48C0-9CD9-D20C2DF12228}" presName="vertFour" presStyleCnt="0">
        <dgm:presLayoutVars>
          <dgm:chPref val="3"/>
        </dgm:presLayoutVars>
      </dgm:prSet>
      <dgm:spPr/>
    </dgm:pt>
    <dgm:pt modelId="{66CF8DE3-CE59-4BED-8A76-A7CA90A1708F}" type="pres">
      <dgm:prSet presAssocID="{11CB678F-2B30-48C0-9CD9-D20C2DF12228}" presName="txFour" presStyleLbl="node4" presStyleIdx="4" presStyleCnt="13">
        <dgm:presLayoutVars>
          <dgm:chPref val="3"/>
        </dgm:presLayoutVars>
      </dgm:prSet>
      <dgm:spPr/>
      <dgm:t>
        <a:bodyPr/>
        <a:lstStyle/>
        <a:p>
          <a:endParaRPr lang="ru-RU"/>
        </a:p>
      </dgm:t>
    </dgm:pt>
    <dgm:pt modelId="{4453A648-3845-404D-BD51-94083DADE110}" type="pres">
      <dgm:prSet presAssocID="{11CB678F-2B30-48C0-9CD9-D20C2DF12228}" presName="horzFour" presStyleCnt="0"/>
      <dgm:spPr/>
    </dgm:pt>
    <dgm:pt modelId="{890A97DF-1AAE-4CF7-9B5F-DB978EFC086E}" type="pres">
      <dgm:prSet presAssocID="{C795D232-6CB4-4879-9A36-31DA69E15E51}" presName="sibSpaceFour" presStyleCnt="0"/>
      <dgm:spPr/>
    </dgm:pt>
    <dgm:pt modelId="{CBF6CDC2-CE86-4F2B-B0ED-01CDD36C9178}" type="pres">
      <dgm:prSet presAssocID="{F04F1D7D-FCB0-45DC-906E-04DBC04A10EC}" presName="vertFour" presStyleCnt="0">
        <dgm:presLayoutVars>
          <dgm:chPref val="3"/>
        </dgm:presLayoutVars>
      </dgm:prSet>
      <dgm:spPr/>
    </dgm:pt>
    <dgm:pt modelId="{E26A4F91-CD70-4D64-B03D-CBAB57AD4192}" type="pres">
      <dgm:prSet presAssocID="{F04F1D7D-FCB0-45DC-906E-04DBC04A10EC}" presName="txFour" presStyleLbl="node4" presStyleIdx="5" presStyleCnt="13">
        <dgm:presLayoutVars>
          <dgm:chPref val="3"/>
        </dgm:presLayoutVars>
      </dgm:prSet>
      <dgm:spPr/>
      <dgm:t>
        <a:bodyPr/>
        <a:lstStyle/>
        <a:p>
          <a:endParaRPr lang="ru-RU"/>
        </a:p>
      </dgm:t>
    </dgm:pt>
    <dgm:pt modelId="{FC1243EE-ADA6-46BC-AF6F-E11D421BFB52}" type="pres">
      <dgm:prSet presAssocID="{F04F1D7D-FCB0-45DC-906E-04DBC04A10EC}" presName="horzFour" presStyleCnt="0"/>
      <dgm:spPr/>
    </dgm:pt>
    <dgm:pt modelId="{9C6D8050-3158-4931-816B-31C843C86F0F}" type="pres">
      <dgm:prSet presAssocID="{EE543FC8-608F-41A7-AED1-B15144147D5E}" presName="sibSpaceThree" presStyleCnt="0"/>
      <dgm:spPr/>
    </dgm:pt>
    <dgm:pt modelId="{2C204BB5-AE7C-4003-BD31-5953E8373566}" type="pres">
      <dgm:prSet presAssocID="{35309105-AAB0-4E83-806D-486412BE9720}" presName="vertThree" presStyleCnt="0"/>
      <dgm:spPr/>
    </dgm:pt>
    <dgm:pt modelId="{F75BC7C9-D771-4FF2-9488-AC365A375256}" type="pres">
      <dgm:prSet presAssocID="{35309105-AAB0-4E83-806D-486412BE9720}" presName="txThree" presStyleLbl="node3" presStyleIdx="2" presStyleCnt="5">
        <dgm:presLayoutVars>
          <dgm:chPref val="3"/>
        </dgm:presLayoutVars>
      </dgm:prSet>
      <dgm:spPr/>
      <dgm:t>
        <a:bodyPr/>
        <a:lstStyle/>
        <a:p>
          <a:endParaRPr lang="ru-RU"/>
        </a:p>
      </dgm:t>
    </dgm:pt>
    <dgm:pt modelId="{C8B0BBC2-50B7-4F74-B112-886A6B3AB17A}" type="pres">
      <dgm:prSet presAssocID="{35309105-AAB0-4E83-806D-486412BE9720}" presName="parTransThree" presStyleCnt="0"/>
      <dgm:spPr/>
    </dgm:pt>
    <dgm:pt modelId="{45C3B50C-9446-4A11-A20F-54E9619763D3}" type="pres">
      <dgm:prSet presAssocID="{35309105-AAB0-4E83-806D-486412BE9720}" presName="horzThree" presStyleCnt="0"/>
      <dgm:spPr/>
    </dgm:pt>
    <dgm:pt modelId="{B068FDEB-CF1B-4A99-8C9D-B40152254CF5}" type="pres">
      <dgm:prSet presAssocID="{BA5131DC-3369-4F00-B1C8-C8604216E22F}" presName="vertFour" presStyleCnt="0">
        <dgm:presLayoutVars>
          <dgm:chPref val="3"/>
        </dgm:presLayoutVars>
      </dgm:prSet>
      <dgm:spPr/>
    </dgm:pt>
    <dgm:pt modelId="{837C6644-8F09-4777-8661-2EBD166C728C}" type="pres">
      <dgm:prSet presAssocID="{BA5131DC-3369-4F00-B1C8-C8604216E22F}" presName="txFour" presStyleLbl="node4" presStyleIdx="6" presStyleCnt="13">
        <dgm:presLayoutVars>
          <dgm:chPref val="3"/>
        </dgm:presLayoutVars>
      </dgm:prSet>
      <dgm:spPr/>
      <dgm:t>
        <a:bodyPr/>
        <a:lstStyle/>
        <a:p>
          <a:endParaRPr lang="ru-RU"/>
        </a:p>
      </dgm:t>
    </dgm:pt>
    <dgm:pt modelId="{D8D708EC-9D0D-4232-9B17-17F8B73CF9DF}" type="pres">
      <dgm:prSet presAssocID="{BA5131DC-3369-4F00-B1C8-C8604216E22F}" presName="horzFour" presStyleCnt="0"/>
      <dgm:spPr/>
    </dgm:pt>
    <dgm:pt modelId="{F9723D00-888B-40FE-8A02-7ABC0C5B6CBA}" type="pres">
      <dgm:prSet presAssocID="{EB404EE8-B525-4790-BAEA-635CA0586D42}" presName="sibSpaceFour" presStyleCnt="0"/>
      <dgm:spPr/>
    </dgm:pt>
    <dgm:pt modelId="{7F7C1CCC-852C-4D28-9B9F-F2A6C347001D}" type="pres">
      <dgm:prSet presAssocID="{4D0A5ADC-9E06-448D-8200-CD2384912933}" presName="vertFour" presStyleCnt="0">
        <dgm:presLayoutVars>
          <dgm:chPref val="3"/>
        </dgm:presLayoutVars>
      </dgm:prSet>
      <dgm:spPr/>
    </dgm:pt>
    <dgm:pt modelId="{841C5DCE-CCD7-4821-8095-15F66F4C7B39}" type="pres">
      <dgm:prSet presAssocID="{4D0A5ADC-9E06-448D-8200-CD2384912933}" presName="txFour" presStyleLbl="node4" presStyleIdx="7" presStyleCnt="13">
        <dgm:presLayoutVars>
          <dgm:chPref val="3"/>
        </dgm:presLayoutVars>
      </dgm:prSet>
      <dgm:spPr/>
      <dgm:t>
        <a:bodyPr/>
        <a:lstStyle/>
        <a:p>
          <a:endParaRPr lang="ru-RU"/>
        </a:p>
      </dgm:t>
    </dgm:pt>
    <dgm:pt modelId="{17E8D395-D3D7-4F09-81EC-40F4111BB556}" type="pres">
      <dgm:prSet presAssocID="{4D0A5ADC-9E06-448D-8200-CD2384912933}" presName="horzFour" presStyleCnt="0"/>
      <dgm:spPr/>
    </dgm:pt>
    <dgm:pt modelId="{F8B3330E-D3A3-4D42-BAC6-DC701EC7A944}" type="pres">
      <dgm:prSet presAssocID="{A63AFADF-3D08-4EC4-A23E-E96E8513A2CD}" presName="sibSpaceFour" presStyleCnt="0"/>
      <dgm:spPr/>
    </dgm:pt>
    <dgm:pt modelId="{FF443460-AF25-40B7-A970-1CBBA8CE6FD6}" type="pres">
      <dgm:prSet presAssocID="{50552C75-D519-4AE9-94CB-8F9746A1733C}" presName="vertFour" presStyleCnt="0">
        <dgm:presLayoutVars>
          <dgm:chPref val="3"/>
        </dgm:presLayoutVars>
      </dgm:prSet>
      <dgm:spPr/>
    </dgm:pt>
    <dgm:pt modelId="{FE072D60-C49C-4A2A-873C-4A8BF2F5765B}" type="pres">
      <dgm:prSet presAssocID="{50552C75-D519-4AE9-94CB-8F9746A1733C}" presName="txFour" presStyleLbl="node4" presStyleIdx="8" presStyleCnt="13">
        <dgm:presLayoutVars>
          <dgm:chPref val="3"/>
        </dgm:presLayoutVars>
      </dgm:prSet>
      <dgm:spPr/>
      <dgm:t>
        <a:bodyPr/>
        <a:lstStyle/>
        <a:p>
          <a:endParaRPr lang="ru-RU"/>
        </a:p>
      </dgm:t>
    </dgm:pt>
    <dgm:pt modelId="{605F22E1-A7CD-4CD1-80C3-E0DA54C606BF}" type="pres">
      <dgm:prSet presAssocID="{50552C75-D519-4AE9-94CB-8F9746A1733C}" presName="horzFour" presStyleCnt="0"/>
      <dgm:spPr/>
    </dgm:pt>
    <dgm:pt modelId="{A82D035A-D953-4317-B7A8-D86195DC78AC}" type="pres">
      <dgm:prSet presAssocID="{33266093-6B10-42E8-A1DA-62B46192D04A}" presName="sibSpaceThree" presStyleCnt="0"/>
      <dgm:spPr/>
    </dgm:pt>
    <dgm:pt modelId="{5A682A94-3912-42B7-ADCF-B724FD107370}" type="pres">
      <dgm:prSet presAssocID="{FFB84CA2-FDE9-48DD-AB70-F3E335A5D237}" presName="vertThree" presStyleCnt="0"/>
      <dgm:spPr/>
    </dgm:pt>
    <dgm:pt modelId="{3E241118-08DD-4ABC-9C3F-24857AB94DD7}" type="pres">
      <dgm:prSet presAssocID="{FFB84CA2-FDE9-48DD-AB70-F3E335A5D237}" presName="txThree" presStyleLbl="node3" presStyleIdx="3" presStyleCnt="5">
        <dgm:presLayoutVars>
          <dgm:chPref val="3"/>
        </dgm:presLayoutVars>
      </dgm:prSet>
      <dgm:spPr/>
      <dgm:t>
        <a:bodyPr/>
        <a:lstStyle/>
        <a:p>
          <a:endParaRPr lang="ru-RU"/>
        </a:p>
      </dgm:t>
    </dgm:pt>
    <dgm:pt modelId="{62B6DCE8-B230-4C21-B0CA-EEB144C92490}" type="pres">
      <dgm:prSet presAssocID="{FFB84CA2-FDE9-48DD-AB70-F3E335A5D237}" presName="parTransThree" presStyleCnt="0"/>
      <dgm:spPr/>
    </dgm:pt>
    <dgm:pt modelId="{98E2895F-69F4-445F-AEF3-DEDEF753C82D}" type="pres">
      <dgm:prSet presAssocID="{FFB84CA2-FDE9-48DD-AB70-F3E335A5D237}" presName="horzThree" presStyleCnt="0"/>
      <dgm:spPr/>
    </dgm:pt>
    <dgm:pt modelId="{F19E535E-7FCC-4967-8627-22C5F275E9E0}" type="pres">
      <dgm:prSet presAssocID="{407C0D09-914A-4D74-9AB8-4F01F72890C2}" presName="vertFour" presStyleCnt="0">
        <dgm:presLayoutVars>
          <dgm:chPref val="3"/>
        </dgm:presLayoutVars>
      </dgm:prSet>
      <dgm:spPr/>
    </dgm:pt>
    <dgm:pt modelId="{E34B0140-E127-471A-8A71-6968C556C40D}" type="pres">
      <dgm:prSet presAssocID="{407C0D09-914A-4D74-9AB8-4F01F72890C2}" presName="txFour" presStyleLbl="node4" presStyleIdx="9" presStyleCnt="13">
        <dgm:presLayoutVars>
          <dgm:chPref val="3"/>
        </dgm:presLayoutVars>
      </dgm:prSet>
      <dgm:spPr/>
      <dgm:t>
        <a:bodyPr/>
        <a:lstStyle/>
        <a:p>
          <a:endParaRPr lang="ru-RU"/>
        </a:p>
      </dgm:t>
    </dgm:pt>
    <dgm:pt modelId="{6C353C20-9F88-4512-B9F4-623C2468DE37}" type="pres">
      <dgm:prSet presAssocID="{407C0D09-914A-4D74-9AB8-4F01F72890C2}" presName="horzFour" presStyleCnt="0"/>
      <dgm:spPr/>
    </dgm:pt>
    <dgm:pt modelId="{6D8E2B39-C007-4808-A582-912B09D85FBE}" type="pres">
      <dgm:prSet presAssocID="{CDEE916C-96C6-4ED1-A4A7-9D0B5C2C9D5C}" presName="sibSpaceFour" presStyleCnt="0"/>
      <dgm:spPr/>
    </dgm:pt>
    <dgm:pt modelId="{770E2E1D-AA7A-4F0A-B4C9-00EFDC7FC4AE}" type="pres">
      <dgm:prSet presAssocID="{01D8F6DE-797B-4723-9AB8-A17387FFC968}" presName="vertFour" presStyleCnt="0">
        <dgm:presLayoutVars>
          <dgm:chPref val="3"/>
        </dgm:presLayoutVars>
      </dgm:prSet>
      <dgm:spPr/>
    </dgm:pt>
    <dgm:pt modelId="{6DADB0D9-19CF-4C3A-BB35-BB5875EBC22D}" type="pres">
      <dgm:prSet presAssocID="{01D8F6DE-797B-4723-9AB8-A17387FFC968}" presName="txFour" presStyleLbl="node4" presStyleIdx="10" presStyleCnt="13">
        <dgm:presLayoutVars>
          <dgm:chPref val="3"/>
        </dgm:presLayoutVars>
      </dgm:prSet>
      <dgm:spPr/>
      <dgm:t>
        <a:bodyPr/>
        <a:lstStyle/>
        <a:p>
          <a:endParaRPr lang="ru-RU"/>
        </a:p>
      </dgm:t>
    </dgm:pt>
    <dgm:pt modelId="{2F434815-6492-4FBE-8605-8761DBAEB633}" type="pres">
      <dgm:prSet presAssocID="{01D8F6DE-797B-4723-9AB8-A17387FFC968}" presName="horzFour" presStyleCnt="0"/>
      <dgm:spPr/>
    </dgm:pt>
    <dgm:pt modelId="{1743F2AC-93D6-453C-B0F5-EEBEC3814AFB}" type="pres">
      <dgm:prSet presAssocID="{4157C99C-44C6-4296-A678-F6826B050FDE}" presName="sibSpaceFour" presStyleCnt="0"/>
      <dgm:spPr/>
    </dgm:pt>
    <dgm:pt modelId="{31F5B909-8148-4000-AE8C-6006B2853258}" type="pres">
      <dgm:prSet presAssocID="{22918BBC-60D7-43F2-914A-182D67CE691C}" presName="vertFour" presStyleCnt="0">
        <dgm:presLayoutVars>
          <dgm:chPref val="3"/>
        </dgm:presLayoutVars>
      </dgm:prSet>
      <dgm:spPr/>
    </dgm:pt>
    <dgm:pt modelId="{A601D72E-92FE-4D34-8C83-D0CD229F98A7}" type="pres">
      <dgm:prSet presAssocID="{22918BBC-60D7-43F2-914A-182D67CE691C}" presName="txFour" presStyleLbl="node4" presStyleIdx="11" presStyleCnt="13">
        <dgm:presLayoutVars>
          <dgm:chPref val="3"/>
        </dgm:presLayoutVars>
      </dgm:prSet>
      <dgm:spPr/>
      <dgm:t>
        <a:bodyPr/>
        <a:lstStyle/>
        <a:p>
          <a:endParaRPr lang="ru-RU"/>
        </a:p>
      </dgm:t>
    </dgm:pt>
    <dgm:pt modelId="{ED00229C-56C6-44A9-A130-68F8A5F7D1AF}" type="pres">
      <dgm:prSet presAssocID="{22918BBC-60D7-43F2-914A-182D67CE691C}" presName="horzFour" presStyleCnt="0"/>
      <dgm:spPr/>
    </dgm:pt>
    <dgm:pt modelId="{6139F759-627F-469C-A841-A2E7D56B8ED3}" type="pres">
      <dgm:prSet presAssocID="{E3EEA9E4-9B5B-46FF-A187-89AA2D0F39CE}" presName="sibSpaceTwo" presStyleCnt="0"/>
      <dgm:spPr/>
    </dgm:pt>
    <dgm:pt modelId="{4322F2F5-063B-403D-BECA-381373B14119}" type="pres">
      <dgm:prSet presAssocID="{09D52ADA-A0EF-46DB-A9C6-9C232AE1A566}" presName="vertTwo" presStyleCnt="0"/>
      <dgm:spPr/>
    </dgm:pt>
    <dgm:pt modelId="{295DD83E-34B2-4818-84F3-4BBCE64840F5}" type="pres">
      <dgm:prSet presAssocID="{09D52ADA-A0EF-46DB-A9C6-9C232AE1A566}" presName="txTwo" presStyleLbl="node2" presStyleIdx="1" presStyleCnt="2" custScaleX="188337">
        <dgm:presLayoutVars>
          <dgm:chPref val="3"/>
        </dgm:presLayoutVars>
      </dgm:prSet>
      <dgm:spPr/>
      <dgm:t>
        <a:bodyPr/>
        <a:lstStyle/>
        <a:p>
          <a:endParaRPr lang="ru-RU"/>
        </a:p>
      </dgm:t>
    </dgm:pt>
    <dgm:pt modelId="{0EA1C113-6DAF-43C2-BBD4-38EC9B1C06D6}" type="pres">
      <dgm:prSet presAssocID="{09D52ADA-A0EF-46DB-A9C6-9C232AE1A566}" presName="parTransTwo" presStyleCnt="0"/>
      <dgm:spPr/>
    </dgm:pt>
    <dgm:pt modelId="{E1E30C56-0A86-4209-9610-B3F79B3C97AE}" type="pres">
      <dgm:prSet presAssocID="{09D52ADA-A0EF-46DB-A9C6-9C232AE1A566}" presName="horzTwo" presStyleCnt="0"/>
      <dgm:spPr/>
    </dgm:pt>
    <dgm:pt modelId="{49B3967A-7E64-45D7-A0D1-0502AEC7B21A}" type="pres">
      <dgm:prSet presAssocID="{25CCE5A7-65B4-4845-B254-C584B67AC498}" presName="vertThree" presStyleCnt="0"/>
      <dgm:spPr/>
    </dgm:pt>
    <dgm:pt modelId="{B0FBCC99-DA07-4677-B3BF-75B3B0AB52CF}" type="pres">
      <dgm:prSet presAssocID="{25CCE5A7-65B4-4845-B254-C584B67AC498}" presName="txThree" presStyleLbl="node3" presStyleIdx="4" presStyleCnt="5">
        <dgm:presLayoutVars>
          <dgm:chPref val="3"/>
        </dgm:presLayoutVars>
      </dgm:prSet>
      <dgm:spPr/>
      <dgm:t>
        <a:bodyPr/>
        <a:lstStyle/>
        <a:p>
          <a:endParaRPr lang="ru-RU"/>
        </a:p>
      </dgm:t>
    </dgm:pt>
    <dgm:pt modelId="{BDB35DB8-1FE0-4F8A-9935-FF1F3BC7D766}" type="pres">
      <dgm:prSet presAssocID="{25CCE5A7-65B4-4845-B254-C584B67AC498}" presName="parTransThree" presStyleCnt="0"/>
      <dgm:spPr/>
    </dgm:pt>
    <dgm:pt modelId="{85B1AC64-072A-4711-9FD7-97F29C37D553}" type="pres">
      <dgm:prSet presAssocID="{25CCE5A7-65B4-4845-B254-C584B67AC498}" presName="horzThree" presStyleCnt="0"/>
      <dgm:spPr/>
    </dgm:pt>
    <dgm:pt modelId="{3848401C-E54C-4395-8078-A9E6655C319C}" type="pres">
      <dgm:prSet presAssocID="{3AFADB34-BCAF-48FF-B61C-6CFA7492D180}" presName="vertFour" presStyleCnt="0">
        <dgm:presLayoutVars>
          <dgm:chPref val="3"/>
        </dgm:presLayoutVars>
      </dgm:prSet>
      <dgm:spPr/>
    </dgm:pt>
    <dgm:pt modelId="{0CC78559-0EA9-44C9-9F52-FF9CA2D2CC9E}" type="pres">
      <dgm:prSet presAssocID="{3AFADB34-BCAF-48FF-B61C-6CFA7492D180}" presName="txFour" presStyleLbl="node4" presStyleIdx="12" presStyleCnt="13" custScaleX="146005">
        <dgm:presLayoutVars>
          <dgm:chPref val="3"/>
        </dgm:presLayoutVars>
      </dgm:prSet>
      <dgm:spPr/>
      <dgm:t>
        <a:bodyPr/>
        <a:lstStyle/>
        <a:p>
          <a:endParaRPr lang="ru-RU"/>
        </a:p>
      </dgm:t>
    </dgm:pt>
    <dgm:pt modelId="{F6B3597F-FBEE-408E-B3BC-EF65450A18DD}" type="pres">
      <dgm:prSet presAssocID="{3AFADB34-BCAF-48FF-B61C-6CFA7492D180}" presName="horzFour" presStyleCnt="0"/>
      <dgm:spPr/>
    </dgm:pt>
  </dgm:ptLst>
  <dgm:cxnLst>
    <dgm:cxn modelId="{C84EF967-0CC3-4653-807C-46ADCB24631A}" srcId="{FFB84CA2-FDE9-48DD-AB70-F3E335A5D237}" destId="{22918BBC-60D7-43F2-914A-182D67CE691C}" srcOrd="2" destOrd="0" parTransId="{62F74F8A-1902-4F4B-B62E-2AF7A0068D0E}" sibTransId="{6C0C6E77-DACD-4753-89F9-B5568C3650B0}"/>
    <dgm:cxn modelId="{0541521C-729F-4DE0-924F-56111F2809FF}" type="presOf" srcId="{407C0D09-914A-4D74-9AB8-4F01F72890C2}" destId="{E34B0140-E127-471A-8A71-6968C556C40D}" srcOrd="0" destOrd="0" presId="urn:microsoft.com/office/officeart/2005/8/layout/hierarchy4"/>
    <dgm:cxn modelId="{2F0D73E9-67A7-4A08-A06E-F7DF6C9DC9A1}" srcId="{FFB84CA2-FDE9-48DD-AB70-F3E335A5D237}" destId="{01D8F6DE-797B-4723-9AB8-A17387FFC968}" srcOrd="1" destOrd="0" parTransId="{43DA5355-3377-4EAD-9F0C-F73464263755}" sibTransId="{4157C99C-44C6-4296-A678-F6826B050FDE}"/>
    <dgm:cxn modelId="{E2655D78-86A4-4873-A3EC-25CEDFB960F2}" srcId="{35309105-AAB0-4E83-806D-486412BE9720}" destId="{BA5131DC-3369-4F00-B1C8-C8604216E22F}" srcOrd="0" destOrd="0" parTransId="{323BA650-B334-4B6F-9AD1-23D2C6477A2C}" sibTransId="{EB404EE8-B525-4790-BAEA-635CA0586D42}"/>
    <dgm:cxn modelId="{3F91DEB8-4F25-4347-A964-CD1CFFCCE1B1}" srcId="{09D52ADA-A0EF-46DB-A9C6-9C232AE1A566}" destId="{25CCE5A7-65B4-4845-B254-C584B67AC498}" srcOrd="0" destOrd="0" parTransId="{3F81FD3C-37E8-4BFA-B03F-2C479251E62D}" sibTransId="{A7A0986F-A45E-4A2A-824E-BDD01103021C}"/>
    <dgm:cxn modelId="{573EE7FE-808C-4C1D-98B9-AAFA65F60C84}" srcId="{FFB84CA2-FDE9-48DD-AB70-F3E335A5D237}" destId="{407C0D09-914A-4D74-9AB8-4F01F72890C2}" srcOrd="0" destOrd="0" parTransId="{2AD64A34-F640-4FFB-B5CE-B2E2210C8C9F}" sibTransId="{CDEE916C-96C6-4ED1-A4A7-9D0B5C2C9D5C}"/>
    <dgm:cxn modelId="{FB0B56AA-BC70-4BBB-AEC1-6B6B269789A2}" srcId="{6A9D2158-0EE9-4EE8-982C-49C477B2F99A}" destId="{F04F1D7D-FCB0-45DC-906E-04DBC04A10EC}" srcOrd="2" destOrd="0" parTransId="{1667D39C-72E6-4051-A70C-386851A646DE}" sibTransId="{3B6081BB-29EC-4F50-AD93-1BCB2C08FCA8}"/>
    <dgm:cxn modelId="{57FC0117-085C-4A85-9712-901C635AC21F}" srcId="{AF7C835F-74CE-4756-87F5-8E1D122EA488}" destId="{84005D52-F80B-4BD3-86DB-4234F96F7729}" srcOrd="0" destOrd="0" parTransId="{4307FBBB-E9D1-43DC-A4F3-EC087E59D40A}" sibTransId="{E3EEA9E4-9B5B-46FF-A187-89AA2D0F39CE}"/>
    <dgm:cxn modelId="{3E8C18D9-2F10-43FB-8805-D71EDD035920}" type="presOf" srcId="{1A796403-6F0B-4084-B42E-448CE5AF2524}" destId="{0A8E56F5-EE01-4C02-887A-47AA7241619F}" srcOrd="0" destOrd="0" presId="urn:microsoft.com/office/officeart/2005/8/layout/hierarchy4"/>
    <dgm:cxn modelId="{90859302-8731-40E5-9597-F7B798A102CA}" type="presOf" srcId="{FFB84CA2-FDE9-48DD-AB70-F3E335A5D237}" destId="{3E241118-08DD-4ABC-9C3F-24857AB94DD7}" srcOrd="0" destOrd="0" presId="urn:microsoft.com/office/officeart/2005/8/layout/hierarchy4"/>
    <dgm:cxn modelId="{2C808A3F-4C4B-419A-AC36-BBE443A63996}" type="presOf" srcId="{C89C8308-92E6-4DBE-A592-35FE802CE683}" destId="{CB27BD50-B6FF-4DD6-B471-02D28A83541F}" srcOrd="0" destOrd="0" presId="urn:microsoft.com/office/officeart/2005/8/layout/hierarchy4"/>
    <dgm:cxn modelId="{A757C6B4-0E88-4067-BBBF-90D0B77456F4}" type="presOf" srcId="{09D52ADA-A0EF-46DB-A9C6-9C232AE1A566}" destId="{295DD83E-34B2-4818-84F3-4BBCE64840F5}" srcOrd="0" destOrd="0" presId="urn:microsoft.com/office/officeart/2005/8/layout/hierarchy4"/>
    <dgm:cxn modelId="{23B96DD2-15BC-4E66-993C-E2BFA10BFC23}" type="presOf" srcId="{F04F1D7D-FCB0-45DC-906E-04DBC04A10EC}" destId="{E26A4F91-CD70-4D64-B03D-CBAB57AD4192}" srcOrd="0" destOrd="0" presId="urn:microsoft.com/office/officeart/2005/8/layout/hierarchy4"/>
    <dgm:cxn modelId="{0B0B67C9-B071-43C4-BDCC-FDE825D7F0AD}" type="presOf" srcId="{11CB678F-2B30-48C0-9CD9-D20C2DF12228}" destId="{66CF8DE3-CE59-4BED-8A76-A7CA90A1708F}" srcOrd="0" destOrd="0" presId="urn:microsoft.com/office/officeart/2005/8/layout/hierarchy4"/>
    <dgm:cxn modelId="{5F2E48F2-795A-474F-AE8D-BC0189211D25}" type="presOf" srcId="{35309105-AAB0-4E83-806D-486412BE9720}" destId="{F75BC7C9-D771-4FF2-9488-AC365A375256}" srcOrd="0" destOrd="0" presId="urn:microsoft.com/office/officeart/2005/8/layout/hierarchy4"/>
    <dgm:cxn modelId="{91FD0E64-92F6-48D6-9FAE-86E2163EA9FD}" type="presOf" srcId="{01D8F6DE-797B-4723-9AB8-A17387FFC968}" destId="{6DADB0D9-19CF-4C3A-BB35-BB5875EBC22D}" srcOrd="0" destOrd="0" presId="urn:microsoft.com/office/officeart/2005/8/layout/hierarchy4"/>
    <dgm:cxn modelId="{B4D89564-3BC1-4FE5-A0A6-0CB7900209CB}" srcId="{84005D52-F80B-4BD3-86DB-4234F96F7729}" destId="{35309105-AAB0-4E83-806D-486412BE9720}" srcOrd="2" destOrd="0" parTransId="{BE5E5E28-6228-47C0-A7B6-366ABA7E3A3B}" sibTransId="{33266093-6B10-42E8-A1DA-62B46192D04A}"/>
    <dgm:cxn modelId="{5FBA5D21-440C-4C9D-8038-5937B9CD473F}" type="presOf" srcId="{E11A6B28-2935-4D68-A5D2-C5B2BF188665}" destId="{A7B42D43-33D3-4C5F-82D7-F3CD3C3A7A7B}" srcOrd="0" destOrd="0" presId="urn:microsoft.com/office/officeart/2005/8/layout/hierarchy4"/>
    <dgm:cxn modelId="{9BAC6FDB-385D-400E-9FB5-2475AB8D7CF7}" type="presOf" srcId="{4D0A5ADC-9E06-448D-8200-CD2384912933}" destId="{841C5DCE-CCD7-4821-8095-15F66F4C7B39}" srcOrd="0" destOrd="0" presId="urn:microsoft.com/office/officeart/2005/8/layout/hierarchy4"/>
    <dgm:cxn modelId="{EE4BFFB4-849D-4CEE-8DEC-C22C6659362D}" srcId="{1A796403-6F0B-4084-B42E-448CE5AF2524}" destId="{E11A6B28-2935-4D68-A5D2-C5B2BF188665}" srcOrd="2" destOrd="0" parTransId="{8F23F14A-2959-4B01-A9CB-85E824EB7D9D}" sibTransId="{DBB887B4-F614-467F-900C-BF10C8288EE1}"/>
    <dgm:cxn modelId="{35CADDDA-CA89-4993-9826-59B54B7FC45C}" type="presOf" srcId="{3AFADB34-BCAF-48FF-B61C-6CFA7492D180}" destId="{0CC78559-0EA9-44C9-9F52-FF9CA2D2CC9E}" srcOrd="0" destOrd="0" presId="urn:microsoft.com/office/officeart/2005/8/layout/hierarchy4"/>
    <dgm:cxn modelId="{F72D3A11-83CD-4E79-A4F2-7FA6545ED6F9}" type="presOf" srcId="{84005D52-F80B-4BD3-86DB-4234F96F7729}" destId="{3E3C4263-FE08-4D13-93C1-42190DBEC042}" srcOrd="0" destOrd="0" presId="urn:microsoft.com/office/officeart/2005/8/layout/hierarchy4"/>
    <dgm:cxn modelId="{99078B9D-CBC2-4244-8CF3-535F9478E7B3}" type="presOf" srcId="{33F38D7F-88F4-4BB3-9841-D52AA1710ABD}" destId="{753EDAAB-F67E-4AF3-8F8F-F795C3C4E5D5}" srcOrd="0" destOrd="0" presId="urn:microsoft.com/office/officeart/2005/8/layout/hierarchy4"/>
    <dgm:cxn modelId="{833793DA-22CA-4CFD-920F-40D0A8CA881B}" type="presOf" srcId="{BA5131DC-3369-4F00-B1C8-C8604216E22F}" destId="{837C6644-8F09-4777-8661-2EBD166C728C}" srcOrd="0" destOrd="0" presId="urn:microsoft.com/office/officeart/2005/8/layout/hierarchy4"/>
    <dgm:cxn modelId="{0511D5C7-C016-4F49-89F7-CC7B66878BC0}" srcId="{6A9D2158-0EE9-4EE8-982C-49C477B2F99A}" destId="{1E963DDB-6464-464D-80F3-A12859519199}" srcOrd="0" destOrd="0" parTransId="{5935DB62-2DA8-4CFF-923F-5D68C061412F}" sibTransId="{6A8B7209-6BA7-4236-9696-70888CE5BAD2}"/>
    <dgm:cxn modelId="{8DEA1EED-50D7-49E1-92DF-026F9EFC34CC}" srcId="{86B4E410-68DE-4987-8065-4AC60BE1CA08}" destId="{AF7C835F-74CE-4756-87F5-8E1D122EA488}" srcOrd="0" destOrd="0" parTransId="{B8C5DB3D-08D2-41F5-9B8A-071C1B2A3D49}" sibTransId="{DAEBBCC1-D594-49A7-ACC4-CA2234041ADD}"/>
    <dgm:cxn modelId="{C8F65C26-1BB4-4AFF-A450-C6783D11743F}" srcId="{84005D52-F80B-4BD3-86DB-4234F96F7729}" destId="{6A9D2158-0EE9-4EE8-982C-49C477B2F99A}" srcOrd="1" destOrd="0" parTransId="{5FE90594-538E-4E45-A393-172ABAD72994}" sibTransId="{EE543FC8-608F-41A7-AED1-B15144147D5E}"/>
    <dgm:cxn modelId="{C1BD683E-FB66-494E-AE39-F21C0EBF87C4}" srcId="{1A796403-6F0B-4084-B42E-448CE5AF2524}" destId="{33F38D7F-88F4-4BB3-9841-D52AA1710ABD}" srcOrd="1" destOrd="0" parTransId="{5E06D04E-78E3-45AC-A9D4-744516DCE9DB}" sibTransId="{63409F5B-8302-4B6A-B976-61ABD80F9187}"/>
    <dgm:cxn modelId="{B0D74E81-AE73-4891-8376-898C940A5253}" srcId="{35309105-AAB0-4E83-806D-486412BE9720}" destId="{50552C75-D519-4AE9-94CB-8F9746A1733C}" srcOrd="2" destOrd="0" parTransId="{122154E3-DE5E-402C-9C14-EBD81CBF5E70}" sibTransId="{3847B13E-4766-43B9-AFF9-BD9E4DB84AE2}"/>
    <dgm:cxn modelId="{41DA6FBC-3D05-4999-B4A7-F63C51965745}" type="presOf" srcId="{22918BBC-60D7-43F2-914A-182D67CE691C}" destId="{A601D72E-92FE-4D34-8C83-D0CD229F98A7}" srcOrd="0" destOrd="0" presId="urn:microsoft.com/office/officeart/2005/8/layout/hierarchy4"/>
    <dgm:cxn modelId="{76F0A3A4-72EF-4890-B664-04FECCDE6EB4}" type="presOf" srcId="{86B4E410-68DE-4987-8065-4AC60BE1CA08}" destId="{BC72029C-686C-4795-AB5C-27BBB7357B46}" srcOrd="0" destOrd="0" presId="urn:microsoft.com/office/officeart/2005/8/layout/hierarchy4"/>
    <dgm:cxn modelId="{13CE4ECC-72DD-4A56-AD1E-8B509DEB5BBF}" srcId="{AF7C835F-74CE-4756-87F5-8E1D122EA488}" destId="{09D52ADA-A0EF-46DB-A9C6-9C232AE1A566}" srcOrd="1" destOrd="0" parTransId="{F5C25E84-698A-42CD-8242-D56020041194}" sibTransId="{37F34F73-CBE4-4678-B5E0-35B6CCB613DF}"/>
    <dgm:cxn modelId="{898BF75D-DC30-4E12-BC3C-91524A390B0D}" srcId="{35309105-AAB0-4E83-806D-486412BE9720}" destId="{4D0A5ADC-9E06-448D-8200-CD2384912933}" srcOrd="1" destOrd="0" parTransId="{0425342B-B7ED-4FF3-A12B-E5B77EC6E683}" sibTransId="{A63AFADF-3D08-4EC4-A23E-E96E8513A2CD}"/>
    <dgm:cxn modelId="{03F32ED1-D53D-4587-BBA6-268569995E30}" type="presOf" srcId="{25CCE5A7-65B4-4845-B254-C584B67AC498}" destId="{B0FBCC99-DA07-4677-B3BF-75B3B0AB52CF}" srcOrd="0" destOrd="0" presId="urn:microsoft.com/office/officeart/2005/8/layout/hierarchy4"/>
    <dgm:cxn modelId="{434CEF3E-2EA4-4465-8DCE-B0E9F01D0A89}" type="presOf" srcId="{50552C75-D519-4AE9-94CB-8F9746A1733C}" destId="{FE072D60-C49C-4A2A-873C-4A8BF2F5765B}" srcOrd="0" destOrd="0" presId="urn:microsoft.com/office/officeart/2005/8/layout/hierarchy4"/>
    <dgm:cxn modelId="{3652DA05-25E9-4918-8408-9109B15AA03F}" srcId="{84005D52-F80B-4BD3-86DB-4234F96F7729}" destId="{FFB84CA2-FDE9-48DD-AB70-F3E335A5D237}" srcOrd="3" destOrd="0" parTransId="{28CEE64B-A4CB-4533-B0AC-D8673FB4190E}" sibTransId="{8FB36A0D-2498-409E-91DF-1303766CDC2C}"/>
    <dgm:cxn modelId="{0F76FA53-11AE-4BED-8C0E-D7C63117ADA5}" srcId="{25CCE5A7-65B4-4845-B254-C584B67AC498}" destId="{3AFADB34-BCAF-48FF-B61C-6CFA7492D180}" srcOrd="0" destOrd="0" parTransId="{7B370EC7-1563-4CD9-A8B0-DD077A6C7793}" sibTransId="{627D7138-C1E1-462D-9C79-A6338E2E841A}"/>
    <dgm:cxn modelId="{77EA2001-996F-4D4C-8D4A-1E0FFA120A36}" type="presOf" srcId="{6A9D2158-0EE9-4EE8-982C-49C477B2F99A}" destId="{AC21D7AD-4716-4797-899B-AC83B80DAEAA}" srcOrd="0" destOrd="0" presId="urn:microsoft.com/office/officeart/2005/8/layout/hierarchy4"/>
    <dgm:cxn modelId="{EA17F151-F7BE-4120-985F-C6F691744D7C}" srcId="{84005D52-F80B-4BD3-86DB-4234F96F7729}" destId="{1A796403-6F0B-4084-B42E-448CE5AF2524}" srcOrd="0" destOrd="0" parTransId="{F2A901C1-88E2-4A88-B74E-BA44F3F1D13F}" sibTransId="{DBC3505B-2E7F-4DEB-830C-AD84D8EB25F2}"/>
    <dgm:cxn modelId="{7F8E6F1B-A6B3-4D5F-B31C-5DD7BA9A53C6}" type="presOf" srcId="{AF7C835F-74CE-4756-87F5-8E1D122EA488}" destId="{686E7C87-2AFA-4701-9847-993C16EC6552}" srcOrd="0" destOrd="0" presId="urn:microsoft.com/office/officeart/2005/8/layout/hierarchy4"/>
    <dgm:cxn modelId="{1D00D7A1-BAF0-4E8D-9EE4-DBA3B58275F5}" type="presOf" srcId="{1E963DDB-6464-464D-80F3-A12859519199}" destId="{63758826-2BD3-4B36-9C96-EDFF4462A31D}" srcOrd="0" destOrd="0" presId="urn:microsoft.com/office/officeart/2005/8/layout/hierarchy4"/>
    <dgm:cxn modelId="{FBC85184-6EB5-4252-AD6D-4311531F9951}" srcId="{1A796403-6F0B-4084-B42E-448CE5AF2524}" destId="{C89C8308-92E6-4DBE-A592-35FE802CE683}" srcOrd="0" destOrd="0" parTransId="{0D7C8A18-1F2F-4AC9-A554-0A316A8B82ED}" sibTransId="{0A01592B-E00E-4B04-B72E-3BF85D93B7C8}"/>
    <dgm:cxn modelId="{93A1FE77-9EAA-4B14-ACA8-2DE4552D4E22}" srcId="{6A9D2158-0EE9-4EE8-982C-49C477B2F99A}" destId="{11CB678F-2B30-48C0-9CD9-D20C2DF12228}" srcOrd="1" destOrd="0" parTransId="{0D258369-0F71-4CCB-A75A-56202B45CED1}" sibTransId="{C795D232-6CB4-4879-9A36-31DA69E15E51}"/>
    <dgm:cxn modelId="{1902DEB7-DE62-4EDA-9616-5EAA522E4A21}" type="presParOf" srcId="{BC72029C-686C-4795-AB5C-27BBB7357B46}" destId="{0E108139-17E0-49A1-95E2-902634B4A8AB}" srcOrd="0" destOrd="0" presId="urn:microsoft.com/office/officeart/2005/8/layout/hierarchy4"/>
    <dgm:cxn modelId="{1C85D4B6-CBD7-47E1-A241-1D61E8974702}" type="presParOf" srcId="{0E108139-17E0-49A1-95E2-902634B4A8AB}" destId="{686E7C87-2AFA-4701-9847-993C16EC6552}" srcOrd="0" destOrd="0" presId="urn:microsoft.com/office/officeart/2005/8/layout/hierarchy4"/>
    <dgm:cxn modelId="{2B95C3C3-8ABE-44A8-99F9-8E3F91C964CB}" type="presParOf" srcId="{0E108139-17E0-49A1-95E2-902634B4A8AB}" destId="{5A9FFD37-394B-4F6C-AC88-123A07D1818A}" srcOrd="1" destOrd="0" presId="urn:microsoft.com/office/officeart/2005/8/layout/hierarchy4"/>
    <dgm:cxn modelId="{C41B1BC0-7CD9-4920-AC63-B5DCC0E8D223}" type="presParOf" srcId="{0E108139-17E0-49A1-95E2-902634B4A8AB}" destId="{AC71595D-F872-4415-AF6F-CBA150969C21}" srcOrd="2" destOrd="0" presId="urn:microsoft.com/office/officeart/2005/8/layout/hierarchy4"/>
    <dgm:cxn modelId="{FDFA1B2E-1497-4B40-A066-ADD00F552410}" type="presParOf" srcId="{AC71595D-F872-4415-AF6F-CBA150969C21}" destId="{0F7F2894-6A27-44A0-8E61-5C98DEFD8046}" srcOrd="0" destOrd="0" presId="urn:microsoft.com/office/officeart/2005/8/layout/hierarchy4"/>
    <dgm:cxn modelId="{C43386FE-AD4A-46AB-9C97-5676A2112146}" type="presParOf" srcId="{0F7F2894-6A27-44A0-8E61-5C98DEFD8046}" destId="{3E3C4263-FE08-4D13-93C1-42190DBEC042}" srcOrd="0" destOrd="0" presId="urn:microsoft.com/office/officeart/2005/8/layout/hierarchy4"/>
    <dgm:cxn modelId="{4EC3E54A-F273-4EB7-81A7-8C3ADC4F02EE}" type="presParOf" srcId="{0F7F2894-6A27-44A0-8E61-5C98DEFD8046}" destId="{93F97E98-2842-40C1-9A5D-6EE18865E930}" srcOrd="1" destOrd="0" presId="urn:microsoft.com/office/officeart/2005/8/layout/hierarchy4"/>
    <dgm:cxn modelId="{4AA7C6B4-2CBB-471E-9125-85047AD30ADA}" type="presParOf" srcId="{0F7F2894-6A27-44A0-8E61-5C98DEFD8046}" destId="{3AA26C9C-652A-47D8-A893-D39F2414CCB2}" srcOrd="2" destOrd="0" presId="urn:microsoft.com/office/officeart/2005/8/layout/hierarchy4"/>
    <dgm:cxn modelId="{667F5DEF-682D-415B-A62D-319A4C947542}" type="presParOf" srcId="{3AA26C9C-652A-47D8-A893-D39F2414CCB2}" destId="{5A7FEC3E-BE8B-42D5-98AB-B6ADE1CE1441}" srcOrd="0" destOrd="0" presId="urn:microsoft.com/office/officeart/2005/8/layout/hierarchy4"/>
    <dgm:cxn modelId="{ED1BA859-F993-48C6-AC6E-6082B9F5DE6C}" type="presParOf" srcId="{5A7FEC3E-BE8B-42D5-98AB-B6ADE1CE1441}" destId="{0A8E56F5-EE01-4C02-887A-47AA7241619F}" srcOrd="0" destOrd="0" presId="urn:microsoft.com/office/officeart/2005/8/layout/hierarchy4"/>
    <dgm:cxn modelId="{9BB252E1-AF95-46CB-9B56-8D039C351F5B}" type="presParOf" srcId="{5A7FEC3E-BE8B-42D5-98AB-B6ADE1CE1441}" destId="{426F74CD-2020-4D3E-A42E-4FAD59E1C10C}" srcOrd="1" destOrd="0" presId="urn:microsoft.com/office/officeart/2005/8/layout/hierarchy4"/>
    <dgm:cxn modelId="{EF7A6B2B-540F-4980-95D4-59537F53E0D5}" type="presParOf" srcId="{5A7FEC3E-BE8B-42D5-98AB-B6ADE1CE1441}" destId="{0D461956-56CC-40CF-8072-6FB6B72E997B}" srcOrd="2" destOrd="0" presId="urn:microsoft.com/office/officeart/2005/8/layout/hierarchy4"/>
    <dgm:cxn modelId="{DA058C03-6741-4694-9B24-2C8DC1347CA5}" type="presParOf" srcId="{0D461956-56CC-40CF-8072-6FB6B72E997B}" destId="{5FE6D1F0-C721-4ECD-86A9-FA96D2C92D04}" srcOrd="0" destOrd="0" presId="urn:microsoft.com/office/officeart/2005/8/layout/hierarchy4"/>
    <dgm:cxn modelId="{4BF4C8E8-0283-45A6-8EB9-8E8922356822}" type="presParOf" srcId="{5FE6D1F0-C721-4ECD-86A9-FA96D2C92D04}" destId="{CB27BD50-B6FF-4DD6-B471-02D28A83541F}" srcOrd="0" destOrd="0" presId="urn:microsoft.com/office/officeart/2005/8/layout/hierarchy4"/>
    <dgm:cxn modelId="{24F27A87-87D7-499F-B374-B4DF30B068B9}" type="presParOf" srcId="{5FE6D1F0-C721-4ECD-86A9-FA96D2C92D04}" destId="{BEB9F452-B06C-4FA8-B88F-8095A228EA41}" srcOrd="1" destOrd="0" presId="urn:microsoft.com/office/officeart/2005/8/layout/hierarchy4"/>
    <dgm:cxn modelId="{153305AB-F0CE-47F5-B80F-BFB0B44E5371}" type="presParOf" srcId="{0D461956-56CC-40CF-8072-6FB6B72E997B}" destId="{8A4B42A4-E075-4DAF-9C85-961C23B4F785}" srcOrd="1" destOrd="0" presId="urn:microsoft.com/office/officeart/2005/8/layout/hierarchy4"/>
    <dgm:cxn modelId="{FFA197E1-FA4E-42A1-940A-326F1DAB7A96}" type="presParOf" srcId="{0D461956-56CC-40CF-8072-6FB6B72E997B}" destId="{8CF79200-5257-4291-86E1-B546F87535ED}" srcOrd="2" destOrd="0" presId="urn:microsoft.com/office/officeart/2005/8/layout/hierarchy4"/>
    <dgm:cxn modelId="{663AE5A8-72CA-44CF-AD27-820718177E12}" type="presParOf" srcId="{8CF79200-5257-4291-86E1-B546F87535ED}" destId="{753EDAAB-F67E-4AF3-8F8F-F795C3C4E5D5}" srcOrd="0" destOrd="0" presId="urn:microsoft.com/office/officeart/2005/8/layout/hierarchy4"/>
    <dgm:cxn modelId="{59950E11-0086-4CB0-84EE-21CEB7F24493}" type="presParOf" srcId="{8CF79200-5257-4291-86E1-B546F87535ED}" destId="{9BC3D447-81E0-4DA9-BCF7-1287574F86AE}" srcOrd="1" destOrd="0" presId="urn:microsoft.com/office/officeart/2005/8/layout/hierarchy4"/>
    <dgm:cxn modelId="{DDB77246-46AB-4DC0-8CA2-0A86DDDFBA1F}" type="presParOf" srcId="{0D461956-56CC-40CF-8072-6FB6B72E997B}" destId="{D579D629-48A4-498B-8AEE-D4B4A30D0A96}" srcOrd="3" destOrd="0" presId="urn:microsoft.com/office/officeart/2005/8/layout/hierarchy4"/>
    <dgm:cxn modelId="{AEE6C7D3-3725-4A20-B5C1-3D172E272284}" type="presParOf" srcId="{0D461956-56CC-40CF-8072-6FB6B72E997B}" destId="{33E1935F-25AF-4754-AEFD-9435B1B4961D}" srcOrd="4" destOrd="0" presId="urn:microsoft.com/office/officeart/2005/8/layout/hierarchy4"/>
    <dgm:cxn modelId="{EE3E4A96-5DF1-472F-BDBE-E5D0D2645293}" type="presParOf" srcId="{33E1935F-25AF-4754-AEFD-9435B1B4961D}" destId="{A7B42D43-33D3-4C5F-82D7-F3CD3C3A7A7B}" srcOrd="0" destOrd="0" presId="urn:microsoft.com/office/officeart/2005/8/layout/hierarchy4"/>
    <dgm:cxn modelId="{662FBA45-9C76-4692-B42F-124C8E321112}" type="presParOf" srcId="{33E1935F-25AF-4754-AEFD-9435B1B4961D}" destId="{DFB1F0E5-A815-4811-81AD-F7097EC3878C}" srcOrd="1" destOrd="0" presId="urn:microsoft.com/office/officeart/2005/8/layout/hierarchy4"/>
    <dgm:cxn modelId="{C293F644-CB6B-48A0-B3F5-AA672D349385}" type="presParOf" srcId="{3AA26C9C-652A-47D8-A893-D39F2414CCB2}" destId="{542AA7EB-3FB7-4BA1-A77D-D126D46D7190}" srcOrd="1" destOrd="0" presId="urn:microsoft.com/office/officeart/2005/8/layout/hierarchy4"/>
    <dgm:cxn modelId="{F9671A2E-2B77-4F0F-9A9A-336CB5261E8B}" type="presParOf" srcId="{3AA26C9C-652A-47D8-A893-D39F2414CCB2}" destId="{704D5898-AB1A-4F24-BE6E-3D0FCB8E6753}" srcOrd="2" destOrd="0" presId="urn:microsoft.com/office/officeart/2005/8/layout/hierarchy4"/>
    <dgm:cxn modelId="{E8C94D4B-3C6C-4F6B-9C2F-80DDD9491EAC}" type="presParOf" srcId="{704D5898-AB1A-4F24-BE6E-3D0FCB8E6753}" destId="{AC21D7AD-4716-4797-899B-AC83B80DAEAA}" srcOrd="0" destOrd="0" presId="urn:microsoft.com/office/officeart/2005/8/layout/hierarchy4"/>
    <dgm:cxn modelId="{E6147C44-5A89-4689-ADDE-8AB29F7E6C72}" type="presParOf" srcId="{704D5898-AB1A-4F24-BE6E-3D0FCB8E6753}" destId="{3501702C-ED2C-4842-8EC0-B8D260C7FF82}" srcOrd="1" destOrd="0" presId="urn:microsoft.com/office/officeart/2005/8/layout/hierarchy4"/>
    <dgm:cxn modelId="{B03DD8AE-FE8F-4C54-BFD0-882CE7F09BC7}" type="presParOf" srcId="{704D5898-AB1A-4F24-BE6E-3D0FCB8E6753}" destId="{791FFCE5-4A8A-45B2-84CD-5D92C94F14FA}" srcOrd="2" destOrd="0" presId="urn:microsoft.com/office/officeart/2005/8/layout/hierarchy4"/>
    <dgm:cxn modelId="{98F15F3A-D4E6-48F6-ADB7-B79376EFC85C}" type="presParOf" srcId="{791FFCE5-4A8A-45B2-84CD-5D92C94F14FA}" destId="{09EE73ED-1C36-408F-A9D0-7F30046CF69E}" srcOrd="0" destOrd="0" presId="urn:microsoft.com/office/officeart/2005/8/layout/hierarchy4"/>
    <dgm:cxn modelId="{F76DD53C-9691-49DE-8850-755DEFE5D28E}" type="presParOf" srcId="{09EE73ED-1C36-408F-A9D0-7F30046CF69E}" destId="{63758826-2BD3-4B36-9C96-EDFF4462A31D}" srcOrd="0" destOrd="0" presId="urn:microsoft.com/office/officeart/2005/8/layout/hierarchy4"/>
    <dgm:cxn modelId="{FED84A14-3D24-4088-91D2-40D7F2FC6E84}" type="presParOf" srcId="{09EE73ED-1C36-408F-A9D0-7F30046CF69E}" destId="{176E66CE-A0B9-4610-A55F-2D4570BD3B79}" srcOrd="1" destOrd="0" presId="urn:microsoft.com/office/officeart/2005/8/layout/hierarchy4"/>
    <dgm:cxn modelId="{AB0DEA9D-4D11-4FAD-8228-27426ACC7CF6}" type="presParOf" srcId="{791FFCE5-4A8A-45B2-84CD-5D92C94F14FA}" destId="{CC2FCCC8-E2AA-47E7-A639-95DA8084B1FC}" srcOrd="1" destOrd="0" presId="urn:microsoft.com/office/officeart/2005/8/layout/hierarchy4"/>
    <dgm:cxn modelId="{DAEAC5B3-8DED-46DF-866B-6B05F6B61FFD}" type="presParOf" srcId="{791FFCE5-4A8A-45B2-84CD-5D92C94F14FA}" destId="{2845772C-8AD1-4198-8FC6-8C436F52A157}" srcOrd="2" destOrd="0" presId="urn:microsoft.com/office/officeart/2005/8/layout/hierarchy4"/>
    <dgm:cxn modelId="{FEEA0E6C-B9DE-4B4F-B275-C9EC6D13EFB1}" type="presParOf" srcId="{2845772C-8AD1-4198-8FC6-8C436F52A157}" destId="{66CF8DE3-CE59-4BED-8A76-A7CA90A1708F}" srcOrd="0" destOrd="0" presId="urn:microsoft.com/office/officeart/2005/8/layout/hierarchy4"/>
    <dgm:cxn modelId="{1FD17F80-ED57-4ED5-9E39-ED5F68182443}" type="presParOf" srcId="{2845772C-8AD1-4198-8FC6-8C436F52A157}" destId="{4453A648-3845-404D-BD51-94083DADE110}" srcOrd="1" destOrd="0" presId="urn:microsoft.com/office/officeart/2005/8/layout/hierarchy4"/>
    <dgm:cxn modelId="{CC94ACA6-2761-4CB2-A934-D0B5B6CBFB71}" type="presParOf" srcId="{791FFCE5-4A8A-45B2-84CD-5D92C94F14FA}" destId="{890A97DF-1AAE-4CF7-9B5F-DB978EFC086E}" srcOrd="3" destOrd="0" presId="urn:microsoft.com/office/officeart/2005/8/layout/hierarchy4"/>
    <dgm:cxn modelId="{7398CF2E-87E1-45E4-B765-34D1FA394F79}" type="presParOf" srcId="{791FFCE5-4A8A-45B2-84CD-5D92C94F14FA}" destId="{CBF6CDC2-CE86-4F2B-B0ED-01CDD36C9178}" srcOrd="4" destOrd="0" presId="urn:microsoft.com/office/officeart/2005/8/layout/hierarchy4"/>
    <dgm:cxn modelId="{C22A6F3C-154A-4A04-849C-E76EC0FAB31A}" type="presParOf" srcId="{CBF6CDC2-CE86-4F2B-B0ED-01CDD36C9178}" destId="{E26A4F91-CD70-4D64-B03D-CBAB57AD4192}" srcOrd="0" destOrd="0" presId="urn:microsoft.com/office/officeart/2005/8/layout/hierarchy4"/>
    <dgm:cxn modelId="{68CD0F1D-836D-4A7B-AA9B-BBB1B3C76F40}" type="presParOf" srcId="{CBF6CDC2-CE86-4F2B-B0ED-01CDD36C9178}" destId="{FC1243EE-ADA6-46BC-AF6F-E11D421BFB52}" srcOrd="1" destOrd="0" presId="urn:microsoft.com/office/officeart/2005/8/layout/hierarchy4"/>
    <dgm:cxn modelId="{73871C92-8A8C-47CA-B2D7-600DB950D0B8}" type="presParOf" srcId="{3AA26C9C-652A-47D8-A893-D39F2414CCB2}" destId="{9C6D8050-3158-4931-816B-31C843C86F0F}" srcOrd="3" destOrd="0" presId="urn:microsoft.com/office/officeart/2005/8/layout/hierarchy4"/>
    <dgm:cxn modelId="{077C1718-A5A1-44AD-B66F-8C6747513CCA}" type="presParOf" srcId="{3AA26C9C-652A-47D8-A893-D39F2414CCB2}" destId="{2C204BB5-AE7C-4003-BD31-5953E8373566}" srcOrd="4" destOrd="0" presId="urn:microsoft.com/office/officeart/2005/8/layout/hierarchy4"/>
    <dgm:cxn modelId="{6500E5D6-63EF-4169-8167-7C03684081A8}" type="presParOf" srcId="{2C204BB5-AE7C-4003-BD31-5953E8373566}" destId="{F75BC7C9-D771-4FF2-9488-AC365A375256}" srcOrd="0" destOrd="0" presId="urn:microsoft.com/office/officeart/2005/8/layout/hierarchy4"/>
    <dgm:cxn modelId="{F4E5EDBF-7E5F-41EB-9B64-8BB4B3B09D01}" type="presParOf" srcId="{2C204BB5-AE7C-4003-BD31-5953E8373566}" destId="{C8B0BBC2-50B7-4F74-B112-886A6B3AB17A}" srcOrd="1" destOrd="0" presId="urn:microsoft.com/office/officeart/2005/8/layout/hierarchy4"/>
    <dgm:cxn modelId="{E861024D-E63B-42F5-9C0D-3412B256BD33}" type="presParOf" srcId="{2C204BB5-AE7C-4003-BD31-5953E8373566}" destId="{45C3B50C-9446-4A11-A20F-54E9619763D3}" srcOrd="2" destOrd="0" presId="urn:microsoft.com/office/officeart/2005/8/layout/hierarchy4"/>
    <dgm:cxn modelId="{816E16C8-9C6C-482C-9A9F-ADD7EE95D015}" type="presParOf" srcId="{45C3B50C-9446-4A11-A20F-54E9619763D3}" destId="{B068FDEB-CF1B-4A99-8C9D-B40152254CF5}" srcOrd="0" destOrd="0" presId="urn:microsoft.com/office/officeart/2005/8/layout/hierarchy4"/>
    <dgm:cxn modelId="{4D43A761-D3D7-4AEA-A7E1-3D7EBC921C3D}" type="presParOf" srcId="{B068FDEB-CF1B-4A99-8C9D-B40152254CF5}" destId="{837C6644-8F09-4777-8661-2EBD166C728C}" srcOrd="0" destOrd="0" presId="urn:microsoft.com/office/officeart/2005/8/layout/hierarchy4"/>
    <dgm:cxn modelId="{6E900FE3-2E91-4A2E-9D2F-96A2D13AC670}" type="presParOf" srcId="{B068FDEB-CF1B-4A99-8C9D-B40152254CF5}" destId="{D8D708EC-9D0D-4232-9B17-17F8B73CF9DF}" srcOrd="1" destOrd="0" presId="urn:microsoft.com/office/officeart/2005/8/layout/hierarchy4"/>
    <dgm:cxn modelId="{C640B6A5-5D0B-43CC-A24E-148B33401D53}" type="presParOf" srcId="{45C3B50C-9446-4A11-A20F-54E9619763D3}" destId="{F9723D00-888B-40FE-8A02-7ABC0C5B6CBA}" srcOrd="1" destOrd="0" presId="urn:microsoft.com/office/officeart/2005/8/layout/hierarchy4"/>
    <dgm:cxn modelId="{936A93C3-4DF5-4630-826E-2CAE380E6001}" type="presParOf" srcId="{45C3B50C-9446-4A11-A20F-54E9619763D3}" destId="{7F7C1CCC-852C-4D28-9B9F-F2A6C347001D}" srcOrd="2" destOrd="0" presId="urn:microsoft.com/office/officeart/2005/8/layout/hierarchy4"/>
    <dgm:cxn modelId="{53D8275C-9FE8-40DF-93FA-25E18EDBFAE8}" type="presParOf" srcId="{7F7C1CCC-852C-4D28-9B9F-F2A6C347001D}" destId="{841C5DCE-CCD7-4821-8095-15F66F4C7B39}" srcOrd="0" destOrd="0" presId="urn:microsoft.com/office/officeart/2005/8/layout/hierarchy4"/>
    <dgm:cxn modelId="{B435F5E6-CE2C-4C8D-9DD4-B7B3D85FDE71}" type="presParOf" srcId="{7F7C1CCC-852C-4D28-9B9F-F2A6C347001D}" destId="{17E8D395-D3D7-4F09-81EC-40F4111BB556}" srcOrd="1" destOrd="0" presId="urn:microsoft.com/office/officeart/2005/8/layout/hierarchy4"/>
    <dgm:cxn modelId="{05330B17-F7F1-4076-914F-B0A65A995892}" type="presParOf" srcId="{45C3B50C-9446-4A11-A20F-54E9619763D3}" destId="{F8B3330E-D3A3-4D42-BAC6-DC701EC7A944}" srcOrd="3" destOrd="0" presId="urn:microsoft.com/office/officeart/2005/8/layout/hierarchy4"/>
    <dgm:cxn modelId="{58081E25-2E00-42B8-A420-ECA6F06BB5F1}" type="presParOf" srcId="{45C3B50C-9446-4A11-A20F-54E9619763D3}" destId="{FF443460-AF25-40B7-A970-1CBBA8CE6FD6}" srcOrd="4" destOrd="0" presId="urn:microsoft.com/office/officeart/2005/8/layout/hierarchy4"/>
    <dgm:cxn modelId="{FB2C6AC0-3FBE-4749-9638-76137126D786}" type="presParOf" srcId="{FF443460-AF25-40B7-A970-1CBBA8CE6FD6}" destId="{FE072D60-C49C-4A2A-873C-4A8BF2F5765B}" srcOrd="0" destOrd="0" presId="urn:microsoft.com/office/officeart/2005/8/layout/hierarchy4"/>
    <dgm:cxn modelId="{EB4F3033-E74B-41FA-BB6A-70988861DE73}" type="presParOf" srcId="{FF443460-AF25-40B7-A970-1CBBA8CE6FD6}" destId="{605F22E1-A7CD-4CD1-80C3-E0DA54C606BF}" srcOrd="1" destOrd="0" presId="urn:microsoft.com/office/officeart/2005/8/layout/hierarchy4"/>
    <dgm:cxn modelId="{0B16671F-FAD1-4E23-B03B-38A586B09600}" type="presParOf" srcId="{3AA26C9C-652A-47D8-A893-D39F2414CCB2}" destId="{A82D035A-D953-4317-B7A8-D86195DC78AC}" srcOrd="5" destOrd="0" presId="urn:microsoft.com/office/officeart/2005/8/layout/hierarchy4"/>
    <dgm:cxn modelId="{878C8E0F-B493-4903-8D3E-AC6393DC54DD}" type="presParOf" srcId="{3AA26C9C-652A-47D8-A893-D39F2414CCB2}" destId="{5A682A94-3912-42B7-ADCF-B724FD107370}" srcOrd="6" destOrd="0" presId="urn:microsoft.com/office/officeart/2005/8/layout/hierarchy4"/>
    <dgm:cxn modelId="{77CFFFDF-B6B4-4290-9EE1-5AF3921B8DE2}" type="presParOf" srcId="{5A682A94-3912-42B7-ADCF-B724FD107370}" destId="{3E241118-08DD-4ABC-9C3F-24857AB94DD7}" srcOrd="0" destOrd="0" presId="urn:microsoft.com/office/officeart/2005/8/layout/hierarchy4"/>
    <dgm:cxn modelId="{62D122DB-E626-493B-B9FA-77543304B8D1}" type="presParOf" srcId="{5A682A94-3912-42B7-ADCF-B724FD107370}" destId="{62B6DCE8-B230-4C21-B0CA-EEB144C92490}" srcOrd="1" destOrd="0" presId="urn:microsoft.com/office/officeart/2005/8/layout/hierarchy4"/>
    <dgm:cxn modelId="{0938A277-5CDC-4D79-A9D3-A14FEEF13149}" type="presParOf" srcId="{5A682A94-3912-42B7-ADCF-B724FD107370}" destId="{98E2895F-69F4-445F-AEF3-DEDEF753C82D}" srcOrd="2" destOrd="0" presId="urn:microsoft.com/office/officeart/2005/8/layout/hierarchy4"/>
    <dgm:cxn modelId="{5527C263-B00D-4ED3-927C-CA837F69D54D}" type="presParOf" srcId="{98E2895F-69F4-445F-AEF3-DEDEF753C82D}" destId="{F19E535E-7FCC-4967-8627-22C5F275E9E0}" srcOrd="0" destOrd="0" presId="urn:microsoft.com/office/officeart/2005/8/layout/hierarchy4"/>
    <dgm:cxn modelId="{CEA15AC2-0C7E-4642-916D-59D80CAC0D42}" type="presParOf" srcId="{F19E535E-7FCC-4967-8627-22C5F275E9E0}" destId="{E34B0140-E127-471A-8A71-6968C556C40D}" srcOrd="0" destOrd="0" presId="urn:microsoft.com/office/officeart/2005/8/layout/hierarchy4"/>
    <dgm:cxn modelId="{9A6940AA-A66B-490F-A744-5EAC3AC8A779}" type="presParOf" srcId="{F19E535E-7FCC-4967-8627-22C5F275E9E0}" destId="{6C353C20-9F88-4512-B9F4-623C2468DE37}" srcOrd="1" destOrd="0" presId="urn:microsoft.com/office/officeart/2005/8/layout/hierarchy4"/>
    <dgm:cxn modelId="{29E6F0B8-8912-463D-8DB9-F16234952050}" type="presParOf" srcId="{98E2895F-69F4-445F-AEF3-DEDEF753C82D}" destId="{6D8E2B39-C007-4808-A582-912B09D85FBE}" srcOrd="1" destOrd="0" presId="urn:microsoft.com/office/officeart/2005/8/layout/hierarchy4"/>
    <dgm:cxn modelId="{A4C054A6-FE4D-48C6-BC74-3039B8A27134}" type="presParOf" srcId="{98E2895F-69F4-445F-AEF3-DEDEF753C82D}" destId="{770E2E1D-AA7A-4F0A-B4C9-00EFDC7FC4AE}" srcOrd="2" destOrd="0" presId="urn:microsoft.com/office/officeart/2005/8/layout/hierarchy4"/>
    <dgm:cxn modelId="{33C64B79-D9A9-4837-96B4-94C99CDB898D}" type="presParOf" srcId="{770E2E1D-AA7A-4F0A-B4C9-00EFDC7FC4AE}" destId="{6DADB0D9-19CF-4C3A-BB35-BB5875EBC22D}" srcOrd="0" destOrd="0" presId="urn:microsoft.com/office/officeart/2005/8/layout/hierarchy4"/>
    <dgm:cxn modelId="{CBAD55CC-22AD-4E6C-83FB-D031B85A55B6}" type="presParOf" srcId="{770E2E1D-AA7A-4F0A-B4C9-00EFDC7FC4AE}" destId="{2F434815-6492-4FBE-8605-8761DBAEB633}" srcOrd="1" destOrd="0" presId="urn:microsoft.com/office/officeart/2005/8/layout/hierarchy4"/>
    <dgm:cxn modelId="{877A8630-6553-4E5F-9A9A-4A85932C2E7D}" type="presParOf" srcId="{98E2895F-69F4-445F-AEF3-DEDEF753C82D}" destId="{1743F2AC-93D6-453C-B0F5-EEBEC3814AFB}" srcOrd="3" destOrd="0" presId="urn:microsoft.com/office/officeart/2005/8/layout/hierarchy4"/>
    <dgm:cxn modelId="{C22E6DF0-1AA1-49B9-B329-AD459C5A6E29}" type="presParOf" srcId="{98E2895F-69F4-445F-AEF3-DEDEF753C82D}" destId="{31F5B909-8148-4000-AE8C-6006B2853258}" srcOrd="4" destOrd="0" presId="urn:microsoft.com/office/officeart/2005/8/layout/hierarchy4"/>
    <dgm:cxn modelId="{18543A12-E64E-49A5-9EE6-0CD38F795042}" type="presParOf" srcId="{31F5B909-8148-4000-AE8C-6006B2853258}" destId="{A601D72E-92FE-4D34-8C83-D0CD229F98A7}" srcOrd="0" destOrd="0" presId="urn:microsoft.com/office/officeart/2005/8/layout/hierarchy4"/>
    <dgm:cxn modelId="{2B5AAF1F-4A5D-4942-B152-E7A375E8EAAC}" type="presParOf" srcId="{31F5B909-8148-4000-AE8C-6006B2853258}" destId="{ED00229C-56C6-44A9-A130-68F8A5F7D1AF}" srcOrd="1" destOrd="0" presId="urn:microsoft.com/office/officeart/2005/8/layout/hierarchy4"/>
    <dgm:cxn modelId="{5CCF0116-9F86-42C3-8CCD-D0AF5ED4FE95}" type="presParOf" srcId="{AC71595D-F872-4415-AF6F-CBA150969C21}" destId="{6139F759-627F-469C-A841-A2E7D56B8ED3}" srcOrd="1" destOrd="0" presId="urn:microsoft.com/office/officeart/2005/8/layout/hierarchy4"/>
    <dgm:cxn modelId="{BC1C3A74-2E02-4F57-99E4-C7E75BF749DC}" type="presParOf" srcId="{AC71595D-F872-4415-AF6F-CBA150969C21}" destId="{4322F2F5-063B-403D-BECA-381373B14119}" srcOrd="2" destOrd="0" presId="urn:microsoft.com/office/officeart/2005/8/layout/hierarchy4"/>
    <dgm:cxn modelId="{174EC3D9-81F8-46DF-8968-E9143C21010F}" type="presParOf" srcId="{4322F2F5-063B-403D-BECA-381373B14119}" destId="{295DD83E-34B2-4818-84F3-4BBCE64840F5}" srcOrd="0" destOrd="0" presId="urn:microsoft.com/office/officeart/2005/8/layout/hierarchy4"/>
    <dgm:cxn modelId="{9460F640-B770-4038-8BE9-3095764E65BA}" type="presParOf" srcId="{4322F2F5-063B-403D-BECA-381373B14119}" destId="{0EA1C113-6DAF-43C2-BBD4-38EC9B1C06D6}" srcOrd="1" destOrd="0" presId="urn:microsoft.com/office/officeart/2005/8/layout/hierarchy4"/>
    <dgm:cxn modelId="{E88D0D56-F137-4516-99DB-B2ACBBB3F8A8}" type="presParOf" srcId="{4322F2F5-063B-403D-BECA-381373B14119}" destId="{E1E30C56-0A86-4209-9610-B3F79B3C97AE}" srcOrd="2" destOrd="0" presId="urn:microsoft.com/office/officeart/2005/8/layout/hierarchy4"/>
    <dgm:cxn modelId="{0121CC45-6A59-4DE4-B7AA-BA7E73411F62}" type="presParOf" srcId="{E1E30C56-0A86-4209-9610-B3F79B3C97AE}" destId="{49B3967A-7E64-45D7-A0D1-0502AEC7B21A}" srcOrd="0" destOrd="0" presId="urn:microsoft.com/office/officeart/2005/8/layout/hierarchy4"/>
    <dgm:cxn modelId="{D13B59DF-F7B3-4AAE-BFAF-AFE3CCDF5451}" type="presParOf" srcId="{49B3967A-7E64-45D7-A0D1-0502AEC7B21A}" destId="{B0FBCC99-DA07-4677-B3BF-75B3B0AB52CF}" srcOrd="0" destOrd="0" presId="urn:microsoft.com/office/officeart/2005/8/layout/hierarchy4"/>
    <dgm:cxn modelId="{FD21E2AA-C2DE-4D31-AAEB-0F707F4811EB}" type="presParOf" srcId="{49B3967A-7E64-45D7-A0D1-0502AEC7B21A}" destId="{BDB35DB8-1FE0-4F8A-9935-FF1F3BC7D766}" srcOrd="1" destOrd="0" presId="urn:microsoft.com/office/officeart/2005/8/layout/hierarchy4"/>
    <dgm:cxn modelId="{6AD4C63B-2474-434F-B031-E13E17C4FA8E}" type="presParOf" srcId="{49B3967A-7E64-45D7-A0D1-0502AEC7B21A}" destId="{85B1AC64-072A-4711-9FD7-97F29C37D553}" srcOrd="2" destOrd="0" presId="urn:microsoft.com/office/officeart/2005/8/layout/hierarchy4"/>
    <dgm:cxn modelId="{D1E6A478-57BA-466D-A3C0-C21966E841FE}" type="presParOf" srcId="{85B1AC64-072A-4711-9FD7-97F29C37D553}" destId="{3848401C-E54C-4395-8078-A9E6655C319C}" srcOrd="0" destOrd="0" presId="urn:microsoft.com/office/officeart/2005/8/layout/hierarchy4"/>
    <dgm:cxn modelId="{58233FDF-4C26-4A7D-B76C-7CC5EBF07EBC}" type="presParOf" srcId="{3848401C-E54C-4395-8078-A9E6655C319C}" destId="{0CC78559-0EA9-44C9-9F52-FF9CA2D2CC9E}" srcOrd="0" destOrd="0" presId="urn:microsoft.com/office/officeart/2005/8/layout/hierarchy4"/>
    <dgm:cxn modelId="{35E947E2-8CAA-4B5B-B93E-A4FB2C2BFD84}" type="presParOf" srcId="{3848401C-E54C-4395-8078-A9E6655C319C}" destId="{F6B3597F-FBEE-408E-B3BC-EF65450A18D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68F11-371F-46FA-8779-1A4AF5B7E4B0}" type="doc">
      <dgm:prSet loTypeId="urn:microsoft.com/office/officeart/2005/8/layout/chevron2" loCatId="process" qsTypeId="urn:microsoft.com/office/officeart/2005/8/quickstyle/3d4" qsCatId="3D" csTypeId="urn:microsoft.com/office/officeart/2005/8/colors/colorful4" csCatId="colorful" phldr="1"/>
      <dgm:spPr/>
      <dgm:t>
        <a:bodyPr/>
        <a:lstStyle/>
        <a:p>
          <a:endParaRPr lang="ru-RU"/>
        </a:p>
      </dgm:t>
    </dgm:pt>
    <dgm:pt modelId="{7390EB6D-B073-4100-9311-8D23D2E9F91A}">
      <dgm:prSet phldrT="[Текст]" custT="1"/>
      <dgm:spPr/>
      <dgm:t>
        <a:bodyPr/>
        <a:lstStyle/>
        <a:p>
          <a:r>
            <a:rPr lang="ru-RU" sz="1200" b="1" dirty="0" smtClean="0"/>
            <a:t>Место в учебном плане</a:t>
          </a:r>
          <a:endParaRPr lang="ru-RU" sz="1200" b="1" dirty="0"/>
        </a:p>
      </dgm:t>
    </dgm:pt>
    <dgm:pt modelId="{81D32AD8-D622-492B-B16E-C6840A7FDBF3}" type="parTrans" cxnId="{714B8BB1-CCB3-45CA-9821-EA579ED2CCFC}">
      <dgm:prSet/>
      <dgm:spPr/>
      <dgm:t>
        <a:bodyPr/>
        <a:lstStyle/>
        <a:p>
          <a:endParaRPr lang="ru-RU"/>
        </a:p>
      </dgm:t>
    </dgm:pt>
    <dgm:pt modelId="{21137B6D-AF5B-4D19-B223-AB38AE0D643A}" type="sibTrans" cxnId="{714B8BB1-CCB3-45CA-9821-EA579ED2CCFC}">
      <dgm:prSet/>
      <dgm:spPr/>
      <dgm:t>
        <a:bodyPr/>
        <a:lstStyle/>
        <a:p>
          <a:endParaRPr lang="ru-RU"/>
        </a:p>
      </dgm:t>
    </dgm:pt>
    <dgm:pt modelId="{C0226D1D-418C-4A22-ACD8-433C6FF79CA0}">
      <dgm:prSet phldrT="[Текст]" custT="1"/>
      <dgm:spPr/>
      <dgm:t>
        <a:bodyPr/>
        <a:lstStyle/>
        <a:p>
          <a:r>
            <a:rPr lang="ru-RU" sz="1400" dirty="0" smtClean="0"/>
            <a:t>изучение английского языка в НИУ ВШЭ выведено за рамки обязательных элементов образовательной программы, т.к. студенты, как правило, поступают в НИУ ВШЭ с хорошим уровнем английского языка;</a:t>
          </a:r>
          <a:endParaRPr lang="ru-RU" sz="1400" dirty="0"/>
        </a:p>
      </dgm:t>
    </dgm:pt>
    <dgm:pt modelId="{EFBA537C-3582-4D24-B688-61E8D774EFD0}" type="parTrans" cxnId="{A5E8747C-EB26-477C-92E1-00BC2ED24D6A}">
      <dgm:prSet/>
      <dgm:spPr/>
      <dgm:t>
        <a:bodyPr/>
        <a:lstStyle/>
        <a:p>
          <a:endParaRPr lang="ru-RU"/>
        </a:p>
      </dgm:t>
    </dgm:pt>
    <dgm:pt modelId="{5823B0A4-C516-474A-928E-CD7CC60C9284}" type="sibTrans" cxnId="{A5E8747C-EB26-477C-92E1-00BC2ED24D6A}">
      <dgm:prSet/>
      <dgm:spPr/>
      <dgm:t>
        <a:bodyPr/>
        <a:lstStyle/>
        <a:p>
          <a:endParaRPr lang="ru-RU"/>
        </a:p>
      </dgm:t>
    </dgm:pt>
    <dgm:pt modelId="{A6B110B4-43FF-4306-A160-A2D9F80B3507}">
      <dgm:prSet phldrT="[Текст]" custT="1"/>
      <dgm:spPr/>
      <dgm:t>
        <a:bodyPr/>
        <a:lstStyle/>
        <a:p>
          <a:r>
            <a:rPr lang="ru-RU" altLang="ru-RU" sz="1400" dirty="0" smtClean="0"/>
            <a:t>реализуется дополнительно к 240 кредитам образовательной программы;</a:t>
          </a:r>
          <a:r>
            <a:rPr lang="ru-RU" sz="1400" dirty="0" smtClean="0"/>
            <a:t> бакалаврам предлагается изучение английского языка в факультативной форме в  объеме до 16 кредитов на бюджетной основе (вне зависимости от основы обучения – бюджетная/ коммерческая)</a:t>
          </a:r>
          <a:endParaRPr lang="ru-RU" sz="1400" dirty="0"/>
        </a:p>
      </dgm:t>
    </dgm:pt>
    <dgm:pt modelId="{6CEF10F7-F091-4EF5-B115-4D22C30B0A3C}" type="parTrans" cxnId="{963EA397-CFA8-4AA4-A990-78E28C9F6605}">
      <dgm:prSet/>
      <dgm:spPr/>
      <dgm:t>
        <a:bodyPr/>
        <a:lstStyle/>
        <a:p>
          <a:endParaRPr lang="ru-RU"/>
        </a:p>
      </dgm:t>
    </dgm:pt>
    <dgm:pt modelId="{D56C8780-B848-47B7-8BA2-B12D5142DEDD}" type="sibTrans" cxnId="{963EA397-CFA8-4AA4-A990-78E28C9F6605}">
      <dgm:prSet/>
      <dgm:spPr/>
      <dgm:t>
        <a:bodyPr/>
        <a:lstStyle/>
        <a:p>
          <a:endParaRPr lang="ru-RU"/>
        </a:p>
      </dgm:t>
    </dgm:pt>
    <dgm:pt modelId="{9D9EA281-F8BA-4BE9-A3E0-13B8268E2B4C}">
      <dgm:prSet phldrT="[Текст]"/>
      <dgm:spPr/>
      <dgm:t>
        <a:bodyPr/>
        <a:lstStyle/>
        <a:p>
          <a:r>
            <a:rPr lang="ru-RU" b="1" dirty="0" smtClean="0"/>
            <a:t>Зачем нужен?</a:t>
          </a:r>
          <a:endParaRPr lang="ru-RU" b="1" dirty="0"/>
        </a:p>
      </dgm:t>
    </dgm:pt>
    <dgm:pt modelId="{EABB1C11-B95F-40E1-BD07-358F3639E830}" type="parTrans" cxnId="{74C62D3A-FD9D-4565-8EE3-12D01950092B}">
      <dgm:prSet/>
      <dgm:spPr/>
      <dgm:t>
        <a:bodyPr/>
        <a:lstStyle/>
        <a:p>
          <a:endParaRPr lang="ru-RU"/>
        </a:p>
      </dgm:t>
    </dgm:pt>
    <dgm:pt modelId="{53E27E97-4962-44CA-BC76-336B13F83D28}" type="sibTrans" cxnId="{74C62D3A-FD9D-4565-8EE3-12D01950092B}">
      <dgm:prSet/>
      <dgm:spPr/>
      <dgm:t>
        <a:bodyPr/>
        <a:lstStyle/>
        <a:p>
          <a:endParaRPr lang="ru-RU"/>
        </a:p>
      </dgm:t>
    </dgm:pt>
    <dgm:pt modelId="{24CA2A19-6A7C-4488-B57C-1A289BD21678}">
      <dgm:prSet phldrT="[Текст]"/>
      <dgm:spPr/>
      <dgm:t>
        <a:bodyPr/>
        <a:lstStyle/>
        <a:p>
          <a:r>
            <a:rPr lang="ru-RU" dirty="0" smtClean="0"/>
            <a:t> на 3-4 курсе каждый студент должен иметь в ИУП не менее 1 дисциплины на английском языке; </a:t>
          </a:r>
          <a:endParaRPr lang="ru-RU" dirty="0"/>
        </a:p>
      </dgm:t>
    </dgm:pt>
    <dgm:pt modelId="{1572C263-1E08-4458-9B55-B33D7B9CE8AB}" type="parTrans" cxnId="{4303F394-E542-4706-BB34-4DF13F9D3DCD}">
      <dgm:prSet/>
      <dgm:spPr/>
      <dgm:t>
        <a:bodyPr/>
        <a:lstStyle/>
        <a:p>
          <a:endParaRPr lang="ru-RU"/>
        </a:p>
      </dgm:t>
    </dgm:pt>
    <dgm:pt modelId="{8C1E5966-FABB-40C6-9B66-397900442E83}" type="sibTrans" cxnId="{4303F394-E542-4706-BB34-4DF13F9D3DCD}">
      <dgm:prSet/>
      <dgm:spPr/>
      <dgm:t>
        <a:bodyPr/>
        <a:lstStyle/>
        <a:p>
          <a:endParaRPr lang="ru-RU"/>
        </a:p>
      </dgm:t>
    </dgm:pt>
    <dgm:pt modelId="{B5900AAF-CA10-4AC5-8977-A0B956A8C7B1}">
      <dgm:prSet phldrT="[Текст]"/>
      <dgm:spPr/>
      <dgm:t>
        <a:bodyPr/>
        <a:lstStyle/>
        <a:p>
          <a:r>
            <a:rPr lang="ru-RU" b="1" dirty="0" smtClean="0"/>
            <a:t>Контроль</a:t>
          </a:r>
          <a:endParaRPr lang="ru-RU" b="1" dirty="0"/>
        </a:p>
      </dgm:t>
    </dgm:pt>
    <dgm:pt modelId="{2C1BDFA9-0650-48EE-98D8-1C1E84EC9294}" type="parTrans" cxnId="{D1208AF9-ACA7-486A-8FF2-4727678B10A9}">
      <dgm:prSet/>
      <dgm:spPr/>
      <dgm:t>
        <a:bodyPr/>
        <a:lstStyle/>
        <a:p>
          <a:endParaRPr lang="ru-RU"/>
        </a:p>
      </dgm:t>
    </dgm:pt>
    <dgm:pt modelId="{D57412B5-FE80-4BA5-BC94-2C639B24BEEC}" type="sibTrans" cxnId="{D1208AF9-ACA7-486A-8FF2-4727678B10A9}">
      <dgm:prSet/>
      <dgm:spPr/>
      <dgm:t>
        <a:bodyPr/>
        <a:lstStyle/>
        <a:p>
          <a:endParaRPr lang="ru-RU"/>
        </a:p>
      </dgm:t>
    </dgm:pt>
    <dgm:pt modelId="{4BA27415-9FF3-49EF-A212-A3685D948BE5}">
      <dgm:prSet phldrT="[Текст]"/>
      <dgm:spPr/>
      <dgm:t>
        <a:bodyPr/>
        <a:lstStyle/>
        <a:p>
          <a:r>
            <a:rPr lang="ru-RU" dirty="0" smtClean="0"/>
            <a:t>НИУ ВШЭ в обязательном порядке проверяет знания по английскому языку у бакалавров: внутренний экзамен на 1 курсе и независимый экзамен на 2 курсе</a:t>
          </a:r>
          <a:endParaRPr lang="ru-RU" dirty="0"/>
        </a:p>
      </dgm:t>
    </dgm:pt>
    <dgm:pt modelId="{C18A5481-C8A4-43BB-8CE1-2CA9047585D1}" type="parTrans" cxnId="{CA625624-C99B-4473-91CA-38865CAA1971}">
      <dgm:prSet/>
      <dgm:spPr/>
      <dgm:t>
        <a:bodyPr/>
        <a:lstStyle/>
        <a:p>
          <a:endParaRPr lang="ru-RU"/>
        </a:p>
      </dgm:t>
    </dgm:pt>
    <dgm:pt modelId="{15D60139-22B5-4C0A-9328-17CA81CB612D}" type="sibTrans" cxnId="{CA625624-C99B-4473-91CA-38865CAA1971}">
      <dgm:prSet/>
      <dgm:spPr/>
      <dgm:t>
        <a:bodyPr/>
        <a:lstStyle/>
        <a:p>
          <a:endParaRPr lang="ru-RU"/>
        </a:p>
      </dgm:t>
    </dgm:pt>
    <dgm:pt modelId="{63A3F268-34F5-4215-BCDF-2A929AD35312}">
      <dgm:prSet phldrT="[Текст]"/>
      <dgm:spPr/>
      <dgm:t>
        <a:bodyPr/>
        <a:lstStyle/>
        <a:p>
          <a:r>
            <a:rPr lang="ru-RU" dirty="0" smtClean="0"/>
            <a:t> подготовка и защита проекта ВКР на английском языке на 4 курсе; </a:t>
          </a:r>
          <a:endParaRPr lang="ru-RU" dirty="0"/>
        </a:p>
      </dgm:t>
    </dgm:pt>
    <dgm:pt modelId="{A2F29E0E-26E3-456F-9100-BD4F5A69B67B}" type="parTrans" cxnId="{0E2DAE5D-E1AE-46C2-91C2-AD2D2D49E4CD}">
      <dgm:prSet/>
      <dgm:spPr/>
      <dgm:t>
        <a:bodyPr/>
        <a:lstStyle/>
        <a:p>
          <a:endParaRPr lang="ru-RU"/>
        </a:p>
      </dgm:t>
    </dgm:pt>
    <dgm:pt modelId="{A27596E9-D84D-4ABC-B0CF-97E9A8944A08}" type="sibTrans" cxnId="{0E2DAE5D-E1AE-46C2-91C2-AD2D2D49E4CD}">
      <dgm:prSet/>
      <dgm:spPr/>
      <dgm:t>
        <a:bodyPr/>
        <a:lstStyle/>
        <a:p>
          <a:endParaRPr lang="ru-RU"/>
        </a:p>
      </dgm:t>
    </dgm:pt>
    <dgm:pt modelId="{9C99E0AA-6502-42D4-841C-BFED7B3B7B39}">
      <dgm:prSet phldrT="[Текст]"/>
      <dgm:spPr/>
      <dgm:t>
        <a:bodyPr/>
        <a:lstStyle/>
        <a:p>
          <a:r>
            <a:rPr lang="ru-RU" dirty="0" smtClean="0"/>
            <a:t> возможность обучения в рамках международной академической мобильности</a:t>
          </a:r>
          <a:endParaRPr lang="ru-RU" dirty="0"/>
        </a:p>
      </dgm:t>
    </dgm:pt>
    <dgm:pt modelId="{C757B6D2-FDD9-40E9-B717-A99236A2627B}" type="parTrans" cxnId="{D9863055-3C87-42EA-842C-0C087EB33289}">
      <dgm:prSet/>
      <dgm:spPr/>
      <dgm:t>
        <a:bodyPr/>
        <a:lstStyle/>
        <a:p>
          <a:endParaRPr lang="ru-RU"/>
        </a:p>
      </dgm:t>
    </dgm:pt>
    <dgm:pt modelId="{7523CBB8-A9C3-405D-8E64-F84E6C49E209}" type="sibTrans" cxnId="{D9863055-3C87-42EA-842C-0C087EB33289}">
      <dgm:prSet/>
      <dgm:spPr/>
      <dgm:t>
        <a:bodyPr/>
        <a:lstStyle/>
        <a:p>
          <a:endParaRPr lang="ru-RU"/>
        </a:p>
      </dgm:t>
    </dgm:pt>
    <dgm:pt modelId="{B076B92D-08C7-4E3C-81E6-23FB973A785D}" type="pres">
      <dgm:prSet presAssocID="{70968F11-371F-46FA-8779-1A4AF5B7E4B0}" presName="linearFlow" presStyleCnt="0">
        <dgm:presLayoutVars>
          <dgm:dir/>
          <dgm:animLvl val="lvl"/>
          <dgm:resizeHandles val="exact"/>
        </dgm:presLayoutVars>
      </dgm:prSet>
      <dgm:spPr/>
      <dgm:t>
        <a:bodyPr/>
        <a:lstStyle/>
        <a:p>
          <a:endParaRPr lang="ru-RU"/>
        </a:p>
      </dgm:t>
    </dgm:pt>
    <dgm:pt modelId="{7847B553-B349-409D-977B-08EAFC9003DC}" type="pres">
      <dgm:prSet presAssocID="{7390EB6D-B073-4100-9311-8D23D2E9F91A}" presName="composite" presStyleCnt="0"/>
      <dgm:spPr/>
      <dgm:t>
        <a:bodyPr/>
        <a:lstStyle/>
        <a:p>
          <a:endParaRPr lang="ru-RU"/>
        </a:p>
      </dgm:t>
    </dgm:pt>
    <dgm:pt modelId="{9CE62D93-69AC-405B-9754-F99A4F7236EA}" type="pres">
      <dgm:prSet presAssocID="{7390EB6D-B073-4100-9311-8D23D2E9F91A}" presName="parentText" presStyleLbl="alignNode1" presStyleIdx="0" presStyleCnt="3">
        <dgm:presLayoutVars>
          <dgm:chMax val="1"/>
          <dgm:bulletEnabled val="1"/>
        </dgm:presLayoutVars>
      </dgm:prSet>
      <dgm:spPr/>
      <dgm:t>
        <a:bodyPr/>
        <a:lstStyle/>
        <a:p>
          <a:endParaRPr lang="ru-RU"/>
        </a:p>
      </dgm:t>
    </dgm:pt>
    <dgm:pt modelId="{FC5E26A2-27D5-4DBA-A44B-15ECDD3FC7B4}" type="pres">
      <dgm:prSet presAssocID="{7390EB6D-B073-4100-9311-8D23D2E9F91A}" presName="descendantText" presStyleLbl="alignAcc1" presStyleIdx="0" presStyleCnt="3" custScaleY="130914" custLinFactNeighborX="-287" custLinFactNeighborY="6746">
        <dgm:presLayoutVars>
          <dgm:bulletEnabled val="1"/>
        </dgm:presLayoutVars>
      </dgm:prSet>
      <dgm:spPr/>
      <dgm:t>
        <a:bodyPr/>
        <a:lstStyle/>
        <a:p>
          <a:endParaRPr lang="ru-RU"/>
        </a:p>
      </dgm:t>
    </dgm:pt>
    <dgm:pt modelId="{EB2C0DCC-EC8A-4DF6-A96E-7A5F2BBFCB88}" type="pres">
      <dgm:prSet presAssocID="{21137B6D-AF5B-4D19-B223-AB38AE0D643A}" presName="sp" presStyleCnt="0"/>
      <dgm:spPr/>
      <dgm:t>
        <a:bodyPr/>
        <a:lstStyle/>
        <a:p>
          <a:endParaRPr lang="ru-RU"/>
        </a:p>
      </dgm:t>
    </dgm:pt>
    <dgm:pt modelId="{54158808-A60A-430D-AB29-ECF16FD61450}" type="pres">
      <dgm:prSet presAssocID="{9D9EA281-F8BA-4BE9-A3E0-13B8268E2B4C}" presName="composite" presStyleCnt="0"/>
      <dgm:spPr/>
      <dgm:t>
        <a:bodyPr/>
        <a:lstStyle/>
        <a:p>
          <a:endParaRPr lang="ru-RU"/>
        </a:p>
      </dgm:t>
    </dgm:pt>
    <dgm:pt modelId="{569A6C82-8FF5-46AF-BC27-62E06AEC23FE}" type="pres">
      <dgm:prSet presAssocID="{9D9EA281-F8BA-4BE9-A3E0-13B8268E2B4C}" presName="parentText" presStyleLbl="alignNode1" presStyleIdx="1" presStyleCnt="3">
        <dgm:presLayoutVars>
          <dgm:chMax val="1"/>
          <dgm:bulletEnabled val="1"/>
        </dgm:presLayoutVars>
      </dgm:prSet>
      <dgm:spPr/>
      <dgm:t>
        <a:bodyPr/>
        <a:lstStyle/>
        <a:p>
          <a:endParaRPr lang="ru-RU"/>
        </a:p>
      </dgm:t>
    </dgm:pt>
    <dgm:pt modelId="{AF74191F-A186-422C-9231-2EC3AC67070E}" type="pres">
      <dgm:prSet presAssocID="{9D9EA281-F8BA-4BE9-A3E0-13B8268E2B4C}" presName="descendantText" presStyleLbl="alignAcc1" presStyleIdx="1" presStyleCnt="3" custScaleY="137848">
        <dgm:presLayoutVars>
          <dgm:bulletEnabled val="1"/>
        </dgm:presLayoutVars>
      </dgm:prSet>
      <dgm:spPr/>
      <dgm:t>
        <a:bodyPr/>
        <a:lstStyle/>
        <a:p>
          <a:endParaRPr lang="ru-RU"/>
        </a:p>
      </dgm:t>
    </dgm:pt>
    <dgm:pt modelId="{AA102D34-5C8B-43D2-B6D9-2FB632066ABC}" type="pres">
      <dgm:prSet presAssocID="{53E27E97-4962-44CA-BC76-336B13F83D28}" presName="sp" presStyleCnt="0"/>
      <dgm:spPr/>
      <dgm:t>
        <a:bodyPr/>
        <a:lstStyle/>
        <a:p>
          <a:endParaRPr lang="ru-RU"/>
        </a:p>
      </dgm:t>
    </dgm:pt>
    <dgm:pt modelId="{8146E419-08F2-4522-BA76-F6127391D3AF}" type="pres">
      <dgm:prSet presAssocID="{B5900AAF-CA10-4AC5-8977-A0B956A8C7B1}" presName="composite" presStyleCnt="0"/>
      <dgm:spPr/>
      <dgm:t>
        <a:bodyPr/>
        <a:lstStyle/>
        <a:p>
          <a:endParaRPr lang="ru-RU"/>
        </a:p>
      </dgm:t>
    </dgm:pt>
    <dgm:pt modelId="{C31CD56F-CBDF-4861-8DAB-9DEF8F6E146B}" type="pres">
      <dgm:prSet presAssocID="{B5900AAF-CA10-4AC5-8977-A0B956A8C7B1}" presName="parentText" presStyleLbl="alignNode1" presStyleIdx="2" presStyleCnt="3">
        <dgm:presLayoutVars>
          <dgm:chMax val="1"/>
          <dgm:bulletEnabled val="1"/>
        </dgm:presLayoutVars>
      </dgm:prSet>
      <dgm:spPr/>
      <dgm:t>
        <a:bodyPr/>
        <a:lstStyle/>
        <a:p>
          <a:endParaRPr lang="ru-RU"/>
        </a:p>
      </dgm:t>
    </dgm:pt>
    <dgm:pt modelId="{0A785D2E-8836-446E-8DA7-7949D05ECF31}" type="pres">
      <dgm:prSet presAssocID="{B5900AAF-CA10-4AC5-8977-A0B956A8C7B1}" presName="descendantText" presStyleLbl="alignAcc1" presStyleIdx="2" presStyleCnt="3">
        <dgm:presLayoutVars>
          <dgm:bulletEnabled val="1"/>
        </dgm:presLayoutVars>
      </dgm:prSet>
      <dgm:spPr/>
      <dgm:t>
        <a:bodyPr/>
        <a:lstStyle/>
        <a:p>
          <a:endParaRPr lang="ru-RU"/>
        </a:p>
      </dgm:t>
    </dgm:pt>
  </dgm:ptLst>
  <dgm:cxnLst>
    <dgm:cxn modelId="{76B01F82-A7B9-4406-B053-7EB9787B4A0A}" type="presOf" srcId="{C0226D1D-418C-4A22-ACD8-433C6FF79CA0}" destId="{FC5E26A2-27D5-4DBA-A44B-15ECDD3FC7B4}" srcOrd="0" destOrd="0" presId="urn:microsoft.com/office/officeart/2005/8/layout/chevron2"/>
    <dgm:cxn modelId="{74C62D3A-FD9D-4565-8EE3-12D01950092B}" srcId="{70968F11-371F-46FA-8779-1A4AF5B7E4B0}" destId="{9D9EA281-F8BA-4BE9-A3E0-13B8268E2B4C}" srcOrd="1" destOrd="0" parTransId="{EABB1C11-B95F-40E1-BD07-358F3639E830}" sibTransId="{53E27E97-4962-44CA-BC76-336B13F83D28}"/>
    <dgm:cxn modelId="{E80302B4-C037-4407-8329-BAC639D316A9}" type="presOf" srcId="{4BA27415-9FF3-49EF-A212-A3685D948BE5}" destId="{0A785D2E-8836-446E-8DA7-7949D05ECF31}" srcOrd="0" destOrd="0" presId="urn:microsoft.com/office/officeart/2005/8/layout/chevron2"/>
    <dgm:cxn modelId="{05303966-9BFA-47E0-8D16-580B40CE247F}" type="presOf" srcId="{24CA2A19-6A7C-4488-B57C-1A289BD21678}" destId="{AF74191F-A186-422C-9231-2EC3AC67070E}" srcOrd="0" destOrd="0" presId="urn:microsoft.com/office/officeart/2005/8/layout/chevron2"/>
    <dgm:cxn modelId="{D33A5B3C-550F-45E0-B756-92B61466C704}" type="presOf" srcId="{63A3F268-34F5-4215-BCDF-2A929AD35312}" destId="{AF74191F-A186-422C-9231-2EC3AC67070E}" srcOrd="0" destOrd="1" presId="urn:microsoft.com/office/officeart/2005/8/layout/chevron2"/>
    <dgm:cxn modelId="{A5E8747C-EB26-477C-92E1-00BC2ED24D6A}" srcId="{7390EB6D-B073-4100-9311-8D23D2E9F91A}" destId="{C0226D1D-418C-4A22-ACD8-433C6FF79CA0}" srcOrd="0" destOrd="0" parTransId="{EFBA537C-3582-4D24-B688-61E8D774EFD0}" sibTransId="{5823B0A4-C516-474A-928E-CD7CC60C9284}"/>
    <dgm:cxn modelId="{CA625624-C99B-4473-91CA-38865CAA1971}" srcId="{B5900AAF-CA10-4AC5-8977-A0B956A8C7B1}" destId="{4BA27415-9FF3-49EF-A212-A3685D948BE5}" srcOrd="0" destOrd="0" parTransId="{C18A5481-C8A4-43BB-8CE1-2CA9047585D1}" sibTransId="{15D60139-22B5-4C0A-9328-17CA81CB612D}"/>
    <dgm:cxn modelId="{D1208AF9-ACA7-486A-8FF2-4727678B10A9}" srcId="{70968F11-371F-46FA-8779-1A4AF5B7E4B0}" destId="{B5900AAF-CA10-4AC5-8977-A0B956A8C7B1}" srcOrd="2" destOrd="0" parTransId="{2C1BDFA9-0650-48EE-98D8-1C1E84EC9294}" sibTransId="{D57412B5-FE80-4BA5-BC94-2C639B24BEEC}"/>
    <dgm:cxn modelId="{AE4C5272-36E8-45D1-BBCA-D0FB83A18C95}" type="presOf" srcId="{9C99E0AA-6502-42D4-841C-BFED7B3B7B39}" destId="{AF74191F-A186-422C-9231-2EC3AC67070E}" srcOrd="0" destOrd="2" presId="urn:microsoft.com/office/officeart/2005/8/layout/chevron2"/>
    <dgm:cxn modelId="{714B8BB1-CCB3-45CA-9821-EA579ED2CCFC}" srcId="{70968F11-371F-46FA-8779-1A4AF5B7E4B0}" destId="{7390EB6D-B073-4100-9311-8D23D2E9F91A}" srcOrd="0" destOrd="0" parTransId="{81D32AD8-D622-492B-B16E-C6840A7FDBF3}" sibTransId="{21137B6D-AF5B-4D19-B223-AB38AE0D643A}"/>
    <dgm:cxn modelId="{279B73FA-EE14-46FF-8E7A-08928C01A72E}" type="presOf" srcId="{A6B110B4-43FF-4306-A160-A2D9F80B3507}" destId="{FC5E26A2-27D5-4DBA-A44B-15ECDD3FC7B4}" srcOrd="0" destOrd="1" presId="urn:microsoft.com/office/officeart/2005/8/layout/chevron2"/>
    <dgm:cxn modelId="{0E2DAE5D-E1AE-46C2-91C2-AD2D2D49E4CD}" srcId="{9D9EA281-F8BA-4BE9-A3E0-13B8268E2B4C}" destId="{63A3F268-34F5-4215-BCDF-2A929AD35312}" srcOrd="1" destOrd="0" parTransId="{A2F29E0E-26E3-456F-9100-BD4F5A69B67B}" sibTransId="{A27596E9-D84D-4ABC-B0CF-97E9A8944A08}"/>
    <dgm:cxn modelId="{24201E79-4F65-4791-B4E7-42E6CFEFA444}" type="presOf" srcId="{B5900AAF-CA10-4AC5-8977-A0B956A8C7B1}" destId="{C31CD56F-CBDF-4861-8DAB-9DEF8F6E146B}" srcOrd="0" destOrd="0" presId="urn:microsoft.com/office/officeart/2005/8/layout/chevron2"/>
    <dgm:cxn modelId="{BDD5962D-572B-4561-81E8-9584B7072068}" type="presOf" srcId="{70968F11-371F-46FA-8779-1A4AF5B7E4B0}" destId="{B076B92D-08C7-4E3C-81E6-23FB973A785D}" srcOrd="0" destOrd="0" presId="urn:microsoft.com/office/officeart/2005/8/layout/chevron2"/>
    <dgm:cxn modelId="{3B8FA90C-8775-4520-911A-A0F34B4DD49C}" type="presOf" srcId="{7390EB6D-B073-4100-9311-8D23D2E9F91A}" destId="{9CE62D93-69AC-405B-9754-F99A4F7236EA}" srcOrd="0" destOrd="0" presId="urn:microsoft.com/office/officeart/2005/8/layout/chevron2"/>
    <dgm:cxn modelId="{963EA397-CFA8-4AA4-A990-78E28C9F6605}" srcId="{7390EB6D-B073-4100-9311-8D23D2E9F91A}" destId="{A6B110B4-43FF-4306-A160-A2D9F80B3507}" srcOrd="1" destOrd="0" parTransId="{6CEF10F7-F091-4EF5-B115-4D22C30B0A3C}" sibTransId="{D56C8780-B848-47B7-8BA2-B12D5142DEDD}"/>
    <dgm:cxn modelId="{F3E4C4A8-786B-4579-A28D-D8ABFDD5541F}" type="presOf" srcId="{9D9EA281-F8BA-4BE9-A3E0-13B8268E2B4C}" destId="{569A6C82-8FF5-46AF-BC27-62E06AEC23FE}" srcOrd="0" destOrd="0" presId="urn:microsoft.com/office/officeart/2005/8/layout/chevron2"/>
    <dgm:cxn modelId="{D9863055-3C87-42EA-842C-0C087EB33289}" srcId="{9D9EA281-F8BA-4BE9-A3E0-13B8268E2B4C}" destId="{9C99E0AA-6502-42D4-841C-BFED7B3B7B39}" srcOrd="2" destOrd="0" parTransId="{C757B6D2-FDD9-40E9-B717-A99236A2627B}" sibTransId="{7523CBB8-A9C3-405D-8E64-F84E6C49E209}"/>
    <dgm:cxn modelId="{4303F394-E542-4706-BB34-4DF13F9D3DCD}" srcId="{9D9EA281-F8BA-4BE9-A3E0-13B8268E2B4C}" destId="{24CA2A19-6A7C-4488-B57C-1A289BD21678}" srcOrd="0" destOrd="0" parTransId="{1572C263-1E08-4458-9B55-B33D7B9CE8AB}" sibTransId="{8C1E5966-FABB-40C6-9B66-397900442E83}"/>
    <dgm:cxn modelId="{86C990B3-07AE-4950-9F05-EDBC7EFA0C27}" type="presParOf" srcId="{B076B92D-08C7-4E3C-81E6-23FB973A785D}" destId="{7847B553-B349-409D-977B-08EAFC9003DC}" srcOrd="0" destOrd="0" presId="urn:microsoft.com/office/officeart/2005/8/layout/chevron2"/>
    <dgm:cxn modelId="{D7BD8EBB-F25A-4CEE-9C91-C0783CAAAEDF}" type="presParOf" srcId="{7847B553-B349-409D-977B-08EAFC9003DC}" destId="{9CE62D93-69AC-405B-9754-F99A4F7236EA}" srcOrd="0" destOrd="0" presId="urn:microsoft.com/office/officeart/2005/8/layout/chevron2"/>
    <dgm:cxn modelId="{F1F46516-2AD2-4AB9-BFD2-FFF965C79997}" type="presParOf" srcId="{7847B553-B349-409D-977B-08EAFC9003DC}" destId="{FC5E26A2-27D5-4DBA-A44B-15ECDD3FC7B4}" srcOrd="1" destOrd="0" presId="urn:microsoft.com/office/officeart/2005/8/layout/chevron2"/>
    <dgm:cxn modelId="{F61B292B-7EDB-497E-8D01-B4AF734562AE}" type="presParOf" srcId="{B076B92D-08C7-4E3C-81E6-23FB973A785D}" destId="{EB2C0DCC-EC8A-4DF6-A96E-7A5F2BBFCB88}" srcOrd="1" destOrd="0" presId="urn:microsoft.com/office/officeart/2005/8/layout/chevron2"/>
    <dgm:cxn modelId="{962347C8-B3E0-4A20-995B-1D08618790E3}" type="presParOf" srcId="{B076B92D-08C7-4E3C-81E6-23FB973A785D}" destId="{54158808-A60A-430D-AB29-ECF16FD61450}" srcOrd="2" destOrd="0" presId="urn:microsoft.com/office/officeart/2005/8/layout/chevron2"/>
    <dgm:cxn modelId="{DCBC91C8-12F0-44E7-9734-5F98CF2FAF74}" type="presParOf" srcId="{54158808-A60A-430D-AB29-ECF16FD61450}" destId="{569A6C82-8FF5-46AF-BC27-62E06AEC23FE}" srcOrd="0" destOrd="0" presId="urn:microsoft.com/office/officeart/2005/8/layout/chevron2"/>
    <dgm:cxn modelId="{D9216F5D-0391-43A4-9DCB-A8659951EE92}" type="presParOf" srcId="{54158808-A60A-430D-AB29-ECF16FD61450}" destId="{AF74191F-A186-422C-9231-2EC3AC67070E}" srcOrd="1" destOrd="0" presId="urn:microsoft.com/office/officeart/2005/8/layout/chevron2"/>
    <dgm:cxn modelId="{72F74958-B60B-44BE-BBFC-66A10178A7C8}" type="presParOf" srcId="{B076B92D-08C7-4E3C-81E6-23FB973A785D}" destId="{AA102D34-5C8B-43D2-B6D9-2FB632066ABC}" srcOrd="3" destOrd="0" presId="urn:microsoft.com/office/officeart/2005/8/layout/chevron2"/>
    <dgm:cxn modelId="{EBDBA8B1-5EA9-40CE-9AEC-1FCB9083A86F}" type="presParOf" srcId="{B076B92D-08C7-4E3C-81E6-23FB973A785D}" destId="{8146E419-08F2-4522-BA76-F6127391D3AF}" srcOrd="4" destOrd="0" presId="urn:microsoft.com/office/officeart/2005/8/layout/chevron2"/>
    <dgm:cxn modelId="{23AF28B8-DD29-402C-A0C2-BFCD83CA2C05}" type="presParOf" srcId="{8146E419-08F2-4522-BA76-F6127391D3AF}" destId="{C31CD56F-CBDF-4861-8DAB-9DEF8F6E146B}" srcOrd="0" destOrd="0" presId="urn:microsoft.com/office/officeart/2005/8/layout/chevron2"/>
    <dgm:cxn modelId="{A6440F1E-B181-49C7-B472-BB64DF4D8AB9}" type="presParOf" srcId="{8146E419-08F2-4522-BA76-F6127391D3AF}" destId="{0A785D2E-8836-446E-8DA7-7949D05ECF3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13671-5677-4A23-AE24-467282405758}"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ru-RU"/>
        </a:p>
      </dgm:t>
    </dgm:pt>
    <dgm:pt modelId="{34CAF36C-B205-4414-944C-DFAB72FEF135}">
      <dgm:prSet phldrT="[Текст]"/>
      <dgm:spPr/>
      <dgm:t>
        <a:bodyPr/>
        <a:lstStyle/>
        <a:p>
          <a:r>
            <a:rPr lang="ru-RU" b="1" dirty="0" smtClean="0">
              <a:solidFill>
                <a:schemeClr val="tx1"/>
              </a:solidFill>
            </a:rPr>
            <a:t>обязательная сдача внутреннего и независимого экзамена </a:t>
          </a:r>
          <a:endParaRPr lang="ru-RU" b="1" dirty="0">
            <a:solidFill>
              <a:schemeClr val="tx1"/>
            </a:solidFill>
          </a:endParaRPr>
        </a:p>
      </dgm:t>
    </dgm:pt>
    <dgm:pt modelId="{5FC6CF1D-9988-43DD-AB31-F45E441770EA}" type="parTrans" cxnId="{D3BAC0E9-3206-46E8-9B86-DF2F4D18A82D}">
      <dgm:prSet/>
      <dgm:spPr/>
      <dgm:t>
        <a:bodyPr/>
        <a:lstStyle/>
        <a:p>
          <a:endParaRPr lang="ru-RU"/>
        </a:p>
      </dgm:t>
    </dgm:pt>
    <dgm:pt modelId="{88D014D6-3ED0-44CC-BEDC-F68E4BE10AF8}" type="sibTrans" cxnId="{D3BAC0E9-3206-46E8-9B86-DF2F4D18A82D}">
      <dgm:prSet/>
      <dgm:spPr/>
      <dgm:t>
        <a:bodyPr/>
        <a:lstStyle/>
        <a:p>
          <a:endParaRPr lang="ru-RU"/>
        </a:p>
      </dgm:t>
    </dgm:pt>
    <dgm:pt modelId="{DAD4E8A5-21BF-4723-B262-5457F0C16B4B}">
      <dgm:prSet phldrT="[Текст]" custT="1"/>
      <dgm:spPr/>
      <dgm:t>
        <a:bodyPr/>
        <a:lstStyle/>
        <a:p>
          <a:r>
            <a:rPr lang="ru-RU" sz="1600" dirty="0" smtClean="0"/>
            <a:t>АЯ можно изучать (в </a:t>
          </a:r>
          <a:r>
            <a:rPr lang="ru-RU" sz="1600" dirty="0" err="1" smtClean="0"/>
            <a:t>т.ч</a:t>
          </a:r>
          <a:r>
            <a:rPr lang="ru-RU" sz="1600" dirty="0" smtClean="0"/>
            <a:t>. с нулевого уровня) на первых двух курсах, выбрав факультатив «Английский язык»</a:t>
          </a:r>
          <a:endParaRPr lang="ru-RU" sz="1600" dirty="0"/>
        </a:p>
      </dgm:t>
    </dgm:pt>
    <dgm:pt modelId="{1CB7AFAF-A56E-40A6-92F1-E5EF759E8D87}" type="parTrans" cxnId="{B12E6660-70C0-4582-AE60-E8C285162CE0}">
      <dgm:prSet/>
      <dgm:spPr/>
      <dgm:t>
        <a:bodyPr/>
        <a:lstStyle/>
        <a:p>
          <a:endParaRPr lang="ru-RU"/>
        </a:p>
      </dgm:t>
    </dgm:pt>
    <dgm:pt modelId="{2CA6BB8E-450C-4909-81CE-B6382B8AC1AC}" type="sibTrans" cxnId="{B12E6660-70C0-4582-AE60-E8C285162CE0}">
      <dgm:prSet/>
      <dgm:spPr/>
      <dgm:t>
        <a:bodyPr/>
        <a:lstStyle/>
        <a:p>
          <a:endParaRPr lang="ru-RU"/>
        </a:p>
      </dgm:t>
    </dgm:pt>
    <dgm:pt modelId="{E56DB026-9D7A-40B9-B64D-6E7CA6E3BC4E}">
      <dgm:prSet phldrT="[Текст]" custT="1"/>
      <dgm:spPr/>
      <dgm:t>
        <a:bodyPr/>
        <a:lstStyle/>
        <a:p>
          <a:r>
            <a:rPr lang="ru-RU" sz="1600" dirty="0" smtClean="0"/>
            <a:t>АЯ можно изучать самостоятельно (на платных курсах вне ВШЭ, с помощью онлайн-ресурсов; на курсах ДПО в ВШЭ, др.)</a:t>
          </a:r>
          <a:endParaRPr lang="ru-RU" sz="1600" dirty="0"/>
        </a:p>
      </dgm:t>
    </dgm:pt>
    <dgm:pt modelId="{4C57DE91-3CAC-47C6-95F8-3D97B74D5BD2}" type="parTrans" cxnId="{D3DBC634-91CC-4B6C-A10D-18CF8616AAF5}">
      <dgm:prSet/>
      <dgm:spPr/>
      <dgm:t>
        <a:bodyPr/>
        <a:lstStyle/>
        <a:p>
          <a:endParaRPr lang="ru-RU"/>
        </a:p>
      </dgm:t>
    </dgm:pt>
    <dgm:pt modelId="{021A7AB9-5B3E-44B8-B708-B8D5EF35424D}" type="sibTrans" cxnId="{D3DBC634-91CC-4B6C-A10D-18CF8616AAF5}">
      <dgm:prSet/>
      <dgm:spPr/>
      <dgm:t>
        <a:bodyPr/>
        <a:lstStyle/>
        <a:p>
          <a:endParaRPr lang="ru-RU"/>
        </a:p>
      </dgm:t>
    </dgm:pt>
    <dgm:pt modelId="{2708E761-587F-42D1-B09B-B81E5D30D7B4}">
      <dgm:prSet phldrT="[Текст]"/>
      <dgm:spPr/>
      <dgm:t>
        <a:bodyPr/>
        <a:lstStyle/>
        <a:p>
          <a:r>
            <a:rPr lang="ru-RU" dirty="0" smtClean="0">
              <a:solidFill>
                <a:schemeClr val="tx1"/>
              </a:solidFill>
            </a:rPr>
            <a:t>студент  может предъявить действующий сертификат одного  из международных экзаменов, подтверждающих знание АЯ, в </a:t>
          </a:r>
          <a:r>
            <a:rPr lang="ru-RU" dirty="0" err="1" smtClean="0">
              <a:solidFill>
                <a:schemeClr val="tx1"/>
              </a:solidFill>
            </a:rPr>
            <a:t>учебныи</a:t>
          </a:r>
          <a:r>
            <a:rPr lang="ru-RU" dirty="0" smtClean="0">
              <a:solidFill>
                <a:schemeClr val="tx1"/>
              </a:solidFill>
            </a:rPr>
            <a:t>̆ офис и </a:t>
          </a:r>
          <a:r>
            <a:rPr lang="ru-RU" dirty="0" err="1" smtClean="0">
              <a:solidFill>
                <a:schemeClr val="tx1"/>
              </a:solidFill>
            </a:rPr>
            <a:t>перезачесть</a:t>
          </a:r>
          <a:r>
            <a:rPr lang="ru-RU" dirty="0" smtClean="0">
              <a:solidFill>
                <a:schemeClr val="tx1"/>
              </a:solidFill>
            </a:rPr>
            <a:t> оценкой сертификата оценку по факультативу (если он его включил в свой ИУП), а также по внутреннему или </a:t>
          </a:r>
        </a:p>
        <a:p>
          <a:r>
            <a:rPr lang="ru-RU" dirty="0" smtClean="0">
              <a:solidFill>
                <a:schemeClr val="tx1"/>
              </a:solidFill>
            </a:rPr>
            <a:t>внешнему экзаменам</a:t>
          </a:r>
          <a:endParaRPr lang="ru-RU" dirty="0">
            <a:solidFill>
              <a:schemeClr val="tx1"/>
            </a:solidFill>
          </a:endParaRPr>
        </a:p>
      </dgm:t>
    </dgm:pt>
    <dgm:pt modelId="{4016DFFD-9C75-49E1-B36F-77CABD620F45}" type="sibTrans" cxnId="{1D01862B-BC73-4269-ADFF-798D66BD9C37}">
      <dgm:prSet/>
      <dgm:spPr/>
      <dgm:t>
        <a:bodyPr/>
        <a:lstStyle/>
        <a:p>
          <a:endParaRPr lang="ru-RU"/>
        </a:p>
      </dgm:t>
    </dgm:pt>
    <dgm:pt modelId="{EA5A488F-55C6-4E32-A4B7-2E6AEB8C2280}" type="parTrans" cxnId="{1D01862B-BC73-4269-ADFF-798D66BD9C37}">
      <dgm:prSet/>
      <dgm:spPr/>
      <dgm:t>
        <a:bodyPr/>
        <a:lstStyle/>
        <a:p>
          <a:endParaRPr lang="ru-RU"/>
        </a:p>
      </dgm:t>
    </dgm:pt>
    <dgm:pt modelId="{F7A121E1-0176-4A1F-B1D0-D673458528E2}" type="pres">
      <dgm:prSet presAssocID="{37D13671-5677-4A23-AE24-467282405758}" presName="cycle" presStyleCnt="0">
        <dgm:presLayoutVars>
          <dgm:chMax val="1"/>
          <dgm:dir/>
          <dgm:animLvl val="ctr"/>
          <dgm:resizeHandles val="exact"/>
        </dgm:presLayoutVars>
      </dgm:prSet>
      <dgm:spPr/>
      <dgm:t>
        <a:bodyPr/>
        <a:lstStyle/>
        <a:p>
          <a:endParaRPr lang="ru-RU"/>
        </a:p>
      </dgm:t>
    </dgm:pt>
    <dgm:pt modelId="{77C93701-4673-43C3-8FB4-17F4A779D541}" type="pres">
      <dgm:prSet presAssocID="{34CAF36C-B205-4414-944C-DFAB72FEF135}" presName="centerShape" presStyleLbl="node0" presStyleIdx="0" presStyleCnt="1" custLinFactNeighborX="901" custLinFactNeighborY="105"/>
      <dgm:spPr/>
      <dgm:t>
        <a:bodyPr/>
        <a:lstStyle/>
        <a:p>
          <a:endParaRPr lang="ru-RU"/>
        </a:p>
      </dgm:t>
    </dgm:pt>
    <dgm:pt modelId="{661B85BA-A485-4BA6-B287-C1465576C313}" type="pres">
      <dgm:prSet presAssocID="{1CB7AFAF-A56E-40A6-92F1-E5EF759E8D87}" presName="parTrans" presStyleLbl="bgSibTrans2D1" presStyleIdx="0" presStyleCnt="3" custLinFactY="22336" custLinFactNeighborX="-6663" custLinFactNeighborY="100000"/>
      <dgm:spPr/>
      <dgm:t>
        <a:bodyPr/>
        <a:lstStyle/>
        <a:p>
          <a:endParaRPr lang="ru-RU"/>
        </a:p>
      </dgm:t>
    </dgm:pt>
    <dgm:pt modelId="{B4C1399A-AA5D-4022-8FD5-910D8AFB4527}" type="pres">
      <dgm:prSet presAssocID="{DAD4E8A5-21BF-4723-B262-5457F0C16B4B}" presName="node" presStyleLbl="node1" presStyleIdx="0" presStyleCnt="3" custScaleX="137431" custRadScaleRad="97189" custRadScaleInc="920">
        <dgm:presLayoutVars>
          <dgm:bulletEnabled val="1"/>
        </dgm:presLayoutVars>
      </dgm:prSet>
      <dgm:spPr/>
      <dgm:t>
        <a:bodyPr/>
        <a:lstStyle/>
        <a:p>
          <a:endParaRPr lang="ru-RU"/>
        </a:p>
      </dgm:t>
    </dgm:pt>
    <dgm:pt modelId="{AC5D750D-775E-45F6-9A72-F4E2D6DE8301}" type="pres">
      <dgm:prSet presAssocID="{EA5A488F-55C6-4E32-A4B7-2E6AEB8C2280}" presName="parTrans" presStyleLbl="bgSibTrans2D1" presStyleIdx="1" presStyleCnt="3" custLinFactNeighborX="-1188" custLinFactNeighborY="24407"/>
      <dgm:spPr/>
      <dgm:t>
        <a:bodyPr/>
        <a:lstStyle/>
        <a:p>
          <a:endParaRPr lang="ru-RU"/>
        </a:p>
      </dgm:t>
    </dgm:pt>
    <dgm:pt modelId="{FDE01AFB-02CD-4D5A-B35F-D3AB153FAAF5}" type="pres">
      <dgm:prSet presAssocID="{2708E761-587F-42D1-B09B-B81E5D30D7B4}" presName="node" presStyleLbl="node1" presStyleIdx="1" presStyleCnt="3" custScaleX="178052">
        <dgm:presLayoutVars>
          <dgm:bulletEnabled val="1"/>
        </dgm:presLayoutVars>
      </dgm:prSet>
      <dgm:spPr/>
      <dgm:t>
        <a:bodyPr/>
        <a:lstStyle/>
        <a:p>
          <a:endParaRPr lang="ru-RU"/>
        </a:p>
      </dgm:t>
    </dgm:pt>
    <dgm:pt modelId="{D01867A7-E820-4A3D-B941-12D4723B928D}" type="pres">
      <dgm:prSet presAssocID="{4C57DE91-3CAC-47C6-95F8-3D97B74D5BD2}" presName="parTrans" presStyleLbl="bgSibTrans2D1" presStyleIdx="2" presStyleCnt="3" custLinFactY="3906" custLinFactNeighborX="6848" custLinFactNeighborY="100000"/>
      <dgm:spPr/>
      <dgm:t>
        <a:bodyPr/>
        <a:lstStyle/>
        <a:p>
          <a:endParaRPr lang="ru-RU"/>
        </a:p>
      </dgm:t>
    </dgm:pt>
    <dgm:pt modelId="{90ABC525-005B-4B4E-8C81-B9E58B87AA97}" type="pres">
      <dgm:prSet presAssocID="{E56DB026-9D7A-40B9-B64D-6E7CA6E3BC4E}" presName="node" presStyleLbl="node1" presStyleIdx="2" presStyleCnt="3" custScaleX="147742">
        <dgm:presLayoutVars>
          <dgm:bulletEnabled val="1"/>
        </dgm:presLayoutVars>
      </dgm:prSet>
      <dgm:spPr/>
      <dgm:t>
        <a:bodyPr/>
        <a:lstStyle/>
        <a:p>
          <a:endParaRPr lang="ru-RU"/>
        </a:p>
      </dgm:t>
    </dgm:pt>
  </dgm:ptLst>
  <dgm:cxnLst>
    <dgm:cxn modelId="{08202361-28A4-41C2-96F4-ACBDC13484E2}" type="presOf" srcId="{1CB7AFAF-A56E-40A6-92F1-E5EF759E8D87}" destId="{661B85BA-A485-4BA6-B287-C1465576C313}" srcOrd="0" destOrd="0" presId="urn:microsoft.com/office/officeart/2005/8/layout/radial4"/>
    <dgm:cxn modelId="{D3DBC634-91CC-4B6C-A10D-18CF8616AAF5}" srcId="{34CAF36C-B205-4414-944C-DFAB72FEF135}" destId="{E56DB026-9D7A-40B9-B64D-6E7CA6E3BC4E}" srcOrd="2" destOrd="0" parTransId="{4C57DE91-3CAC-47C6-95F8-3D97B74D5BD2}" sibTransId="{021A7AB9-5B3E-44B8-B708-B8D5EF35424D}"/>
    <dgm:cxn modelId="{DF0FBA25-78C4-493D-BB39-818E2B11629B}" type="presOf" srcId="{EA5A488F-55C6-4E32-A4B7-2E6AEB8C2280}" destId="{AC5D750D-775E-45F6-9A72-F4E2D6DE8301}" srcOrd="0" destOrd="0" presId="urn:microsoft.com/office/officeart/2005/8/layout/radial4"/>
    <dgm:cxn modelId="{4DA9208D-5841-41C8-B5A5-42A73F26565A}" type="presOf" srcId="{4C57DE91-3CAC-47C6-95F8-3D97B74D5BD2}" destId="{D01867A7-E820-4A3D-B941-12D4723B928D}" srcOrd="0" destOrd="0" presId="urn:microsoft.com/office/officeart/2005/8/layout/radial4"/>
    <dgm:cxn modelId="{93130305-5353-4FE5-A06D-E30FF1804DF7}" type="presOf" srcId="{37D13671-5677-4A23-AE24-467282405758}" destId="{F7A121E1-0176-4A1F-B1D0-D673458528E2}" srcOrd="0" destOrd="0" presId="urn:microsoft.com/office/officeart/2005/8/layout/radial4"/>
    <dgm:cxn modelId="{1D01862B-BC73-4269-ADFF-798D66BD9C37}" srcId="{34CAF36C-B205-4414-944C-DFAB72FEF135}" destId="{2708E761-587F-42D1-B09B-B81E5D30D7B4}" srcOrd="1" destOrd="0" parTransId="{EA5A488F-55C6-4E32-A4B7-2E6AEB8C2280}" sibTransId="{4016DFFD-9C75-49E1-B36F-77CABD620F45}"/>
    <dgm:cxn modelId="{7A007571-7863-425D-B002-1A57445BD329}" type="presOf" srcId="{E56DB026-9D7A-40B9-B64D-6E7CA6E3BC4E}" destId="{90ABC525-005B-4B4E-8C81-B9E58B87AA97}" srcOrd="0" destOrd="0" presId="urn:microsoft.com/office/officeart/2005/8/layout/radial4"/>
    <dgm:cxn modelId="{D3BAC0E9-3206-46E8-9B86-DF2F4D18A82D}" srcId="{37D13671-5677-4A23-AE24-467282405758}" destId="{34CAF36C-B205-4414-944C-DFAB72FEF135}" srcOrd="0" destOrd="0" parTransId="{5FC6CF1D-9988-43DD-AB31-F45E441770EA}" sibTransId="{88D014D6-3ED0-44CC-BEDC-F68E4BE10AF8}"/>
    <dgm:cxn modelId="{F46BFE4F-EC09-45B1-AE6D-E3FD1FCB4FFE}" type="presOf" srcId="{2708E761-587F-42D1-B09B-B81E5D30D7B4}" destId="{FDE01AFB-02CD-4D5A-B35F-D3AB153FAAF5}" srcOrd="0" destOrd="0" presId="urn:microsoft.com/office/officeart/2005/8/layout/radial4"/>
    <dgm:cxn modelId="{2C6EB887-855E-4374-82F9-4CA031E0B676}" type="presOf" srcId="{34CAF36C-B205-4414-944C-DFAB72FEF135}" destId="{77C93701-4673-43C3-8FB4-17F4A779D541}" srcOrd="0" destOrd="0" presId="urn:microsoft.com/office/officeart/2005/8/layout/radial4"/>
    <dgm:cxn modelId="{BC59EC3A-6E57-4DD4-8258-C2993B95F882}" type="presOf" srcId="{DAD4E8A5-21BF-4723-B262-5457F0C16B4B}" destId="{B4C1399A-AA5D-4022-8FD5-910D8AFB4527}" srcOrd="0" destOrd="0" presId="urn:microsoft.com/office/officeart/2005/8/layout/radial4"/>
    <dgm:cxn modelId="{B12E6660-70C0-4582-AE60-E8C285162CE0}" srcId="{34CAF36C-B205-4414-944C-DFAB72FEF135}" destId="{DAD4E8A5-21BF-4723-B262-5457F0C16B4B}" srcOrd="0" destOrd="0" parTransId="{1CB7AFAF-A56E-40A6-92F1-E5EF759E8D87}" sibTransId="{2CA6BB8E-450C-4909-81CE-B6382B8AC1AC}"/>
    <dgm:cxn modelId="{DE6FD73C-21A5-4110-89AD-6F018DB2DC33}" type="presParOf" srcId="{F7A121E1-0176-4A1F-B1D0-D673458528E2}" destId="{77C93701-4673-43C3-8FB4-17F4A779D541}" srcOrd="0" destOrd="0" presId="urn:microsoft.com/office/officeart/2005/8/layout/radial4"/>
    <dgm:cxn modelId="{C374E31A-5C34-4871-B2E5-05639FC1AC48}" type="presParOf" srcId="{F7A121E1-0176-4A1F-B1D0-D673458528E2}" destId="{661B85BA-A485-4BA6-B287-C1465576C313}" srcOrd="1" destOrd="0" presId="urn:microsoft.com/office/officeart/2005/8/layout/radial4"/>
    <dgm:cxn modelId="{085389D4-085E-4733-9155-80E8A44BFEE7}" type="presParOf" srcId="{F7A121E1-0176-4A1F-B1D0-D673458528E2}" destId="{B4C1399A-AA5D-4022-8FD5-910D8AFB4527}" srcOrd="2" destOrd="0" presId="urn:microsoft.com/office/officeart/2005/8/layout/radial4"/>
    <dgm:cxn modelId="{FC0FF7D0-0431-4F98-A946-AF6C2012BAB5}" type="presParOf" srcId="{F7A121E1-0176-4A1F-B1D0-D673458528E2}" destId="{AC5D750D-775E-45F6-9A72-F4E2D6DE8301}" srcOrd="3" destOrd="0" presId="urn:microsoft.com/office/officeart/2005/8/layout/radial4"/>
    <dgm:cxn modelId="{0C193C88-0CEC-478B-967D-B799D9BD7431}" type="presParOf" srcId="{F7A121E1-0176-4A1F-B1D0-D673458528E2}" destId="{FDE01AFB-02CD-4D5A-B35F-D3AB153FAAF5}" srcOrd="4" destOrd="0" presId="urn:microsoft.com/office/officeart/2005/8/layout/radial4"/>
    <dgm:cxn modelId="{C62BB54F-4FDA-4691-8449-7974294E5CCB}" type="presParOf" srcId="{F7A121E1-0176-4A1F-B1D0-D673458528E2}" destId="{D01867A7-E820-4A3D-B941-12D4723B928D}" srcOrd="5" destOrd="0" presId="urn:microsoft.com/office/officeart/2005/8/layout/radial4"/>
    <dgm:cxn modelId="{77F2FCFD-2BE1-4529-87C8-5180DFE5167C}" type="presParOf" srcId="{F7A121E1-0176-4A1F-B1D0-D673458528E2}" destId="{90ABC525-005B-4B4E-8C81-B9E58B87AA9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589CDC-B3F7-46EE-89A3-A3FE1B34E36A}" type="doc">
      <dgm:prSet loTypeId="urn:microsoft.com/office/officeart/2005/8/layout/lProcess3" loCatId="process" qsTypeId="urn:microsoft.com/office/officeart/2005/8/quickstyle/3d2" qsCatId="3D" csTypeId="urn:microsoft.com/office/officeart/2005/8/colors/colorful5" csCatId="colorful" phldr="1"/>
      <dgm:spPr/>
      <dgm:t>
        <a:bodyPr/>
        <a:lstStyle/>
        <a:p>
          <a:endParaRPr lang="ru-RU"/>
        </a:p>
      </dgm:t>
    </dgm:pt>
    <dgm:pt modelId="{BA41FFDF-9FB3-4FBC-AAA3-D1F18675D64E}">
      <dgm:prSet phldrT="[Текст]"/>
      <dgm:spPr/>
      <dgm:t>
        <a:bodyPr/>
        <a:lstStyle/>
        <a:p>
          <a:r>
            <a:rPr lang="ru-RU" dirty="0" smtClean="0"/>
            <a:t>1</a:t>
          </a:r>
          <a:endParaRPr lang="ru-RU" dirty="0"/>
        </a:p>
      </dgm:t>
    </dgm:pt>
    <dgm:pt modelId="{DF179E84-53F9-4F51-9770-A82002BB59A9}" type="parTrans" cxnId="{A19ACAF6-B5B3-440B-A519-8776B76D190A}">
      <dgm:prSet/>
      <dgm:spPr/>
      <dgm:t>
        <a:bodyPr/>
        <a:lstStyle/>
        <a:p>
          <a:endParaRPr lang="ru-RU"/>
        </a:p>
      </dgm:t>
    </dgm:pt>
    <dgm:pt modelId="{DA630CCF-6737-4B27-8DE7-C62254E4D87B}" type="sibTrans" cxnId="{A19ACAF6-B5B3-440B-A519-8776B76D190A}">
      <dgm:prSet/>
      <dgm:spPr/>
      <dgm:t>
        <a:bodyPr/>
        <a:lstStyle/>
        <a:p>
          <a:endParaRPr lang="ru-RU"/>
        </a:p>
      </dgm:t>
    </dgm:pt>
    <dgm:pt modelId="{588ED39A-9BFB-4E29-AFE6-6D7A2B13F4CE}">
      <dgm:prSet phldrT="[Текст]" custT="1"/>
      <dgm:spPr/>
      <dgm:t>
        <a:bodyPr/>
        <a:lstStyle/>
        <a:p>
          <a:r>
            <a:rPr lang="ru-RU" sz="1400" dirty="0" smtClean="0"/>
            <a:t>Факультатив «Английский язык»</a:t>
          </a:r>
          <a:endParaRPr lang="ru-RU" sz="1400" dirty="0"/>
        </a:p>
      </dgm:t>
    </dgm:pt>
    <dgm:pt modelId="{A001F56C-B963-4AC7-B508-F4C94FC625D3}" type="parTrans" cxnId="{39C0F33B-9B29-4C29-B3F3-877052F2EE3E}">
      <dgm:prSet/>
      <dgm:spPr/>
      <dgm:t>
        <a:bodyPr/>
        <a:lstStyle/>
        <a:p>
          <a:endParaRPr lang="ru-RU"/>
        </a:p>
      </dgm:t>
    </dgm:pt>
    <dgm:pt modelId="{0204139B-2319-49C2-A5B1-51B215E85C4C}" type="sibTrans" cxnId="{39C0F33B-9B29-4C29-B3F3-877052F2EE3E}">
      <dgm:prSet/>
      <dgm:spPr/>
      <dgm:t>
        <a:bodyPr/>
        <a:lstStyle/>
        <a:p>
          <a:endParaRPr lang="ru-RU"/>
        </a:p>
      </dgm:t>
    </dgm:pt>
    <dgm:pt modelId="{8E500046-2DDD-43D1-85C9-3E14E84F7099}">
      <dgm:prSet phldrT="[Текст]" custT="1"/>
      <dgm:spPr/>
      <dgm:t>
        <a:bodyPr/>
        <a:lstStyle/>
        <a:p>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ДА</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4F15652A-BDDB-4B17-88EB-18FE145CE2F2}" type="parTrans" cxnId="{6E89A521-F91F-44E4-AC76-22B4ED2988E5}">
      <dgm:prSet/>
      <dgm:spPr/>
      <dgm:t>
        <a:bodyPr/>
        <a:lstStyle/>
        <a:p>
          <a:endParaRPr lang="ru-RU"/>
        </a:p>
      </dgm:t>
    </dgm:pt>
    <dgm:pt modelId="{D7268E65-C64D-4E11-B0B1-E6B39E2C2790}" type="sibTrans" cxnId="{6E89A521-F91F-44E4-AC76-22B4ED2988E5}">
      <dgm:prSet/>
      <dgm:spPr/>
      <dgm:t>
        <a:bodyPr/>
        <a:lstStyle/>
        <a:p>
          <a:endParaRPr lang="ru-RU"/>
        </a:p>
      </dgm:t>
    </dgm:pt>
    <dgm:pt modelId="{523ADC7D-221A-4297-9D6D-617ABEF761AC}">
      <dgm:prSet phldrT="[Текст]"/>
      <dgm:spPr/>
      <dgm:t>
        <a:bodyPr/>
        <a:lstStyle/>
        <a:p>
          <a:r>
            <a:rPr lang="ru-RU" dirty="0" smtClean="0"/>
            <a:t>2</a:t>
          </a:r>
          <a:endParaRPr lang="ru-RU" dirty="0"/>
        </a:p>
      </dgm:t>
    </dgm:pt>
    <dgm:pt modelId="{D641A7C6-2B1C-4A08-9E27-952DD320BBD6}" type="parTrans" cxnId="{09905EEE-FBD9-4E69-B227-FAD07EFC089C}">
      <dgm:prSet/>
      <dgm:spPr/>
      <dgm:t>
        <a:bodyPr/>
        <a:lstStyle/>
        <a:p>
          <a:endParaRPr lang="ru-RU"/>
        </a:p>
      </dgm:t>
    </dgm:pt>
    <dgm:pt modelId="{6218622D-B794-4753-88DE-9EAEC2D678F6}" type="sibTrans" cxnId="{09905EEE-FBD9-4E69-B227-FAD07EFC089C}">
      <dgm:prSet/>
      <dgm:spPr/>
      <dgm:t>
        <a:bodyPr/>
        <a:lstStyle/>
        <a:p>
          <a:endParaRPr lang="ru-RU"/>
        </a:p>
      </dgm:t>
    </dgm:pt>
    <dgm:pt modelId="{FB8005EF-BEF4-45AF-BE3A-1A5BF6B1AA11}">
      <dgm:prSet phldrT="[Текст]" custT="1"/>
      <dgm:spPr/>
      <dgm:t>
        <a:bodyPr/>
        <a:lstStyle/>
        <a:p>
          <a:r>
            <a:rPr lang="ru-RU" sz="1400" dirty="0" smtClean="0"/>
            <a:t>Факультатив «Английский язык»</a:t>
          </a:r>
          <a:endParaRPr lang="ru-RU" sz="1400" dirty="0"/>
        </a:p>
      </dgm:t>
    </dgm:pt>
    <dgm:pt modelId="{163BBDC2-0DB0-40EF-8296-C2308D29BCD8}" type="parTrans" cxnId="{F48158CC-16F8-4FCD-B9C4-FF7035A95281}">
      <dgm:prSet/>
      <dgm:spPr/>
      <dgm:t>
        <a:bodyPr/>
        <a:lstStyle/>
        <a:p>
          <a:endParaRPr lang="ru-RU"/>
        </a:p>
      </dgm:t>
    </dgm:pt>
    <dgm:pt modelId="{E8A73F83-EC45-4FBF-A641-3FFC32D80A2B}" type="sibTrans" cxnId="{F48158CC-16F8-4FCD-B9C4-FF7035A95281}">
      <dgm:prSet/>
      <dgm:spPr/>
      <dgm:t>
        <a:bodyPr/>
        <a:lstStyle/>
        <a:p>
          <a:endParaRPr lang="ru-RU"/>
        </a:p>
      </dgm:t>
    </dgm:pt>
    <dgm:pt modelId="{0829F350-7829-4435-9A68-44E04E022181}">
      <dgm:prSet phldrT="[Текст]" custT="1"/>
      <dgm:spPr/>
      <dgm:t>
        <a:bodyPr/>
        <a:lstStyle/>
        <a:p>
          <a:r>
            <a:rPr lang="ru-RU"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ДА</a:t>
          </a:r>
          <a:endParaRPr lang="ru-RU" sz="2400" dirty="0"/>
        </a:p>
      </dgm:t>
    </dgm:pt>
    <dgm:pt modelId="{F7441FB5-9AB0-4D3C-996C-ED8F8D5F1D52}" type="parTrans" cxnId="{F5D3F8EF-9E96-4989-A569-A24D546A224F}">
      <dgm:prSet/>
      <dgm:spPr/>
      <dgm:t>
        <a:bodyPr/>
        <a:lstStyle/>
        <a:p>
          <a:endParaRPr lang="ru-RU"/>
        </a:p>
      </dgm:t>
    </dgm:pt>
    <dgm:pt modelId="{4732D8D8-772F-4F9C-84F9-5C89C1534D30}" type="sibTrans" cxnId="{F5D3F8EF-9E96-4989-A569-A24D546A224F}">
      <dgm:prSet/>
      <dgm:spPr/>
      <dgm:t>
        <a:bodyPr/>
        <a:lstStyle/>
        <a:p>
          <a:endParaRPr lang="ru-RU"/>
        </a:p>
      </dgm:t>
    </dgm:pt>
    <dgm:pt modelId="{89519641-6C72-4222-B046-E8AE4EEC22B7}">
      <dgm:prSet phldrT="[Текст]"/>
      <dgm:spPr/>
      <dgm:t>
        <a:bodyPr/>
        <a:lstStyle/>
        <a:p>
          <a:r>
            <a:rPr lang="ru-RU" dirty="0" smtClean="0"/>
            <a:t>3</a:t>
          </a:r>
          <a:endParaRPr lang="ru-RU" dirty="0"/>
        </a:p>
      </dgm:t>
    </dgm:pt>
    <dgm:pt modelId="{53CE9E0F-9387-45BA-8072-278F5E5C382D}" type="parTrans" cxnId="{24C9701A-5D7E-48F7-A5C9-CC1DE753C700}">
      <dgm:prSet/>
      <dgm:spPr/>
      <dgm:t>
        <a:bodyPr/>
        <a:lstStyle/>
        <a:p>
          <a:endParaRPr lang="ru-RU"/>
        </a:p>
      </dgm:t>
    </dgm:pt>
    <dgm:pt modelId="{A8CA77E0-1670-439D-8095-A3B59B149EEA}" type="sibTrans" cxnId="{24C9701A-5D7E-48F7-A5C9-CC1DE753C700}">
      <dgm:prSet/>
      <dgm:spPr/>
      <dgm:t>
        <a:bodyPr/>
        <a:lstStyle/>
        <a:p>
          <a:endParaRPr lang="ru-RU"/>
        </a:p>
      </dgm:t>
    </dgm:pt>
    <dgm:pt modelId="{0DDE5A44-BD38-4D67-88C5-99F4828BFE22}">
      <dgm:prSet phldrT="[Текст]"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НЕТ</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AD4A157-ADBE-4D5B-8272-96F1C9EF52AA}" type="parTrans" cxnId="{CA5C9AB3-B5DC-4FB3-A955-E92A6CAFE4B0}">
      <dgm:prSet/>
      <dgm:spPr/>
      <dgm:t>
        <a:bodyPr/>
        <a:lstStyle/>
        <a:p>
          <a:endParaRPr lang="ru-RU"/>
        </a:p>
      </dgm:t>
    </dgm:pt>
    <dgm:pt modelId="{8DBB00CC-7686-49D1-9CD0-85C6817FC8DB}" type="sibTrans" cxnId="{CA5C9AB3-B5DC-4FB3-A955-E92A6CAFE4B0}">
      <dgm:prSet/>
      <dgm:spPr/>
      <dgm:t>
        <a:bodyPr/>
        <a:lstStyle/>
        <a:p>
          <a:endParaRPr lang="ru-RU"/>
        </a:p>
      </dgm:t>
    </dgm:pt>
    <dgm:pt modelId="{C0075F81-113F-4B21-B053-8BA0F577E32E}">
      <dgm:prSet/>
      <dgm:spPr/>
      <dgm:t>
        <a:bodyPr/>
        <a:lstStyle/>
        <a:p>
          <a:r>
            <a:rPr lang="ru-RU" dirty="0" smtClean="0"/>
            <a:t>4</a:t>
          </a:r>
          <a:endParaRPr lang="ru-RU" dirty="0"/>
        </a:p>
      </dgm:t>
    </dgm:pt>
    <dgm:pt modelId="{DB2C5238-41CA-4661-811A-636B933D592F}" type="parTrans" cxnId="{069A44D6-E5D9-495C-B11B-ABBB710CC810}">
      <dgm:prSet/>
      <dgm:spPr/>
      <dgm:t>
        <a:bodyPr/>
        <a:lstStyle/>
        <a:p>
          <a:endParaRPr lang="ru-RU"/>
        </a:p>
      </dgm:t>
    </dgm:pt>
    <dgm:pt modelId="{19224879-FC71-42A2-9198-AE79E5289803}" type="sibTrans" cxnId="{069A44D6-E5D9-495C-B11B-ABBB710CC810}">
      <dgm:prSet/>
      <dgm:spPr/>
      <dgm:t>
        <a:bodyPr/>
        <a:lstStyle/>
        <a:p>
          <a:endParaRPr lang="ru-RU"/>
        </a:p>
      </dgm:t>
    </dgm:pt>
    <dgm:pt modelId="{588509EF-E8FB-4DE9-8D17-B5AAE972ECB6}">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НЕТ</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B32FCE21-D7EC-47A5-A4AF-6BA38013F0A6}" type="parTrans" cxnId="{71D12C2D-38B4-4FFF-ADC8-B271A476EE7E}">
      <dgm:prSet/>
      <dgm:spPr/>
      <dgm:t>
        <a:bodyPr/>
        <a:lstStyle/>
        <a:p>
          <a:endParaRPr lang="ru-RU"/>
        </a:p>
      </dgm:t>
    </dgm:pt>
    <dgm:pt modelId="{1C125A26-8C57-406C-9E87-C273E6256F00}" type="sibTrans" cxnId="{71D12C2D-38B4-4FFF-ADC8-B271A476EE7E}">
      <dgm:prSet/>
      <dgm:spPr/>
      <dgm:t>
        <a:bodyPr/>
        <a:lstStyle/>
        <a:p>
          <a:endParaRPr lang="ru-RU"/>
        </a:p>
      </dgm:t>
    </dgm:pt>
    <dgm:pt modelId="{A225D2F5-29AD-4298-BFEE-4C88961B5542}">
      <dgm:prSet custT="1"/>
      <dgm:spPr/>
      <dgm:t>
        <a:bodyPr/>
        <a:lstStyle/>
        <a:p>
          <a:r>
            <a:rPr lang="ru-RU" sz="1200" dirty="0" smtClean="0"/>
            <a:t>Факультатив «Академическое письмо» на английском языке</a:t>
          </a:r>
          <a:endParaRPr lang="ru-RU" sz="1200" dirty="0"/>
        </a:p>
      </dgm:t>
    </dgm:pt>
    <dgm:pt modelId="{E9B3D2AF-58B0-4EA4-B335-2F9B27694048}" type="parTrans" cxnId="{A41F7182-2F22-4AE1-BD4B-912D56CE473F}">
      <dgm:prSet/>
      <dgm:spPr/>
      <dgm:t>
        <a:bodyPr/>
        <a:lstStyle/>
        <a:p>
          <a:endParaRPr lang="ru-RU"/>
        </a:p>
      </dgm:t>
    </dgm:pt>
    <dgm:pt modelId="{9E8EA12D-B16F-4E33-8DDD-AD9D33B089E9}" type="sibTrans" cxnId="{A41F7182-2F22-4AE1-BD4B-912D56CE473F}">
      <dgm:prSet/>
      <dgm:spPr/>
      <dgm:t>
        <a:bodyPr/>
        <a:lstStyle/>
        <a:p>
          <a:endParaRPr lang="ru-RU"/>
        </a:p>
      </dgm:t>
    </dgm:pt>
    <dgm:pt modelId="{BC8744EF-DFAE-4B4C-9F12-3BBD1420F621}">
      <dgm:prSet custT="1"/>
      <dgm:spPr/>
      <dgm:t>
        <a:bodyPr/>
        <a:lstStyle/>
        <a:p>
          <a:r>
            <a:rPr lang="ru-RU" sz="1400" dirty="0" smtClean="0"/>
            <a:t>Внутренний экзамен (4 модуль)</a:t>
          </a:r>
          <a:endParaRPr lang="ru-RU" sz="1400" dirty="0"/>
        </a:p>
      </dgm:t>
    </dgm:pt>
    <dgm:pt modelId="{3F9AFD02-8679-492B-87CB-E841DE7EAF94}" type="parTrans" cxnId="{2D32C76F-AE7E-4783-9B82-5521A4CE62CC}">
      <dgm:prSet/>
      <dgm:spPr/>
      <dgm:t>
        <a:bodyPr/>
        <a:lstStyle/>
        <a:p>
          <a:endParaRPr lang="ru-RU"/>
        </a:p>
      </dgm:t>
    </dgm:pt>
    <dgm:pt modelId="{48067740-D9FC-47E4-ABE3-A999D2E305C2}" type="sibTrans" cxnId="{2D32C76F-AE7E-4783-9B82-5521A4CE62CC}">
      <dgm:prSet/>
      <dgm:spPr/>
      <dgm:t>
        <a:bodyPr/>
        <a:lstStyle/>
        <a:p>
          <a:endParaRPr lang="ru-RU"/>
        </a:p>
      </dgm:t>
    </dgm:pt>
    <dgm:pt modelId="{0AAD6492-33D5-40CA-ADF0-C25D53A1A1FD}">
      <dgm:prSet custT="1"/>
      <dgm:spPr/>
      <dgm:t>
        <a:bodyPr/>
        <a:lstStyle/>
        <a:p>
          <a:r>
            <a:rPr lang="ru-RU" sz="1400" dirty="0" smtClean="0"/>
            <a:t>Независимый экзамен </a:t>
          </a:r>
        </a:p>
        <a:p>
          <a:r>
            <a:rPr lang="ru-RU" sz="1400" dirty="0" smtClean="0"/>
            <a:t>(4 модуль)</a:t>
          </a:r>
          <a:endParaRPr lang="ru-RU" sz="1400" dirty="0"/>
        </a:p>
      </dgm:t>
    </dgm:pt>
    <dgm:pt modelId="{200EC315-AB2B-40AA-978E-E2C14E1AF1A1}" type="parTrans" cxnId="{41E88CE1-EF60-46A8-AAA1-A8361B3AFD6F}">
      <dgm:prSet/>
      <dgm:spPr/>
      <dgm:t>
        <a:bodyPr/>
        <a:lstStyle/>
        <a:p>
          <a:endParaRPr lang="ru-RU"/>
        </a:p>
      </dgm:t>
    </dgm:pt>
    <dgm:pt modelId="{00F5DB4F-1939-469A-952D-04B19A52C4DE}" type="sibTrans" cxnId="{41E88CE1-EF60-46A8-AAA1-A8361B3AFD6F}">
      <dgm:prSet/>
      <dgm:spPr/>
      <dgm:t>
        <a:bodyPr/>
        <a:lstStyle/>
        <a:p>
          <a:endParaRPr lang="ru-RU"/>
        </a:p>
      </dgm:t>
    </dgm:pt>
    <dgm:pt modelId="{272D6651-D916-4585-A8F5-A87C89E03B0D}">
      <dgm:prSet/>
      <dgm:spPr/>
      <dgm:t>
        <a:bodyPr/>
        <a:lstStyle/>
        <a:p>
          <a:r>
            <a:rPr lang="ru-RU" dirty="0" smtClean="0"/>
            <a:t>Дисциплины на английском языке из профессионального цикла (не менее 2 кредитов)</a:t>
          </a:r>
          <a:endParaRPr lang="ru-RU" dirty="0"/>
        </a:p>
      </dgm:t>
    </dgm:pt>
    <dgm:pt modelId="{DA4C5F28-CF7C-4B82-B08E-ABBF17759DC2}" type="parTrans" cxnId="{300FF436-BB03-4038-9B05-714A8815C9D3}">
      <dgm:prSet/>
      <dgm:spPr/>
      <dgm:t>
        <a:bodyPr/>
        <a:lstStyle/>
        <a:p>
          <a:endParaRPr lang="ru-RU"/>
        </a:p>
      </dgm:t>
    </dgm:pt>
    <dgm:pt modelId="{E9546BCE-2B19-47B2-8A53-76EECC7276DA}" type="sibTrans" cxnId="{300FF436-BB03-4038-9B05-714A8815C9D3}">
      <dgm:prSet/>
      <dgm:spPr/>
      <dgm:t>
        <a:bodyPr/>
        <a:lstStyle/>
        <a:p>
          <a:endParaRPr lang="ru-RU"/>
        </a:p>
      </dgm:t>
    </dgm:pt>
    <dgm:pt modelId="{131FF1C3-0441-412A-86C6-76BEE2B355CA}">
      <dgm:prSet custT="1"/>
      <dgm:spPr/>
      <dgm:t>
        <a:bodyPr/>
        <a:lstStyle/>
        <a:p>
          <a:r>
            <a:rPr lang="ru-RU" sz="1400" dirty="0" smtClean="0"/>
            <a:t>Предзащита ВКР на английском языке</a:t>
          </a:r>
          <a:endParaRPr lang="ru-RU" sz="1400" dirty="0"/>
        </a:p>
      </dgm:t>
    </dgm:pt>
    <dgm:pt modelId="{0CFEAF17-183C-4483-8496-09EE71EDD367}" type="parTrans" cxnId="{B435861C-B690-4001-984D-B4624EAF0C60}">
      <dgm:prSet/>
      <dgm:spPr/>
      <dgm:t>
        <a:bodyPr/>
        <a:lstStyle/>
        <a:p>
          <a:endParaRPr lang="ru-RU"/>
        </a:p>
      </dgm:t>
    </dgm:pt>
    <dgm:pt modelId="{54C8D402-D9FF-4FAF-BAF4-90A85223F4BC}" type="sibTrans" cxnId="{B435861C-B690-4001-984D-B4624EAF0C60}">
      <dgm:prSet/>
      <dgm:spPr/>
      <dgm:t>
        <a:bodyPr/>
        <a:lstStyle/>
        <a:p>
          <a:endParaRPr lang="ru-RU"/>
        </a:p>
      </dgm:t>
    </dgm:pt>
    <dgm:pt modelId="{15A99F4B-B5B0-4AA6-B686-814BD34E56F8}">
      <dgm:prSet/>
      <dgm:spPr/>
      <dgm:t>
        <a:bodyPr/>
        <a:lstStyle/>
        <a:p>
          <a:r>
            <a:rPr lang="ru-RU" dirty="0" smtClean="0"/>
            <a:t>курс</a:t>
          </a:r>
          <a:endParaRPr lang="ru-RU" dirty="0"/>
        </a:p>
      </dgm:t>
    </dgm:pt>
    <dgm:pt modelId="{A9FBF3A5-C8FF-4160-AAD6-92D9A2BF9800}" type="parTrans" cxnId="{063416BF-5511-45DA-AADB-FB0E9A1072DA}">
      <dgm:prSet/>
      <dgm:spPr/>
      <dgm:t>
        <a:bodyPr/>
        <a:lstStyle/>
        <a:p>
          <a:endParaRPr lang="ru-RU"/>
        </a:p>
      </dgm:t>
    </dgm:pt>
    <dgm:pt modelId="{5D9BDB1C-EE99-4EF0-B505-3A30D677D42C}" type="sibTrans" cxnId="{063416BF-5511-45DA-AADB-FB0E9A1072DA}">
      <dgm:prSet/>
      <dgm:spPr/>
      <dgm:t>
        <a:bodyPr/>
        <a:lstStyle/>
        <a:p>
          <a:endParaRPr lang="ru-RU"/>
        </a:p>
      </dgm:t>
    </dgm:pt>
    <dgm:pt modelId="{6D0BCF61-6DC3-4C8A-9E92-FDAEDD48E877}">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b="1" dirty="0" smtClean="0">
              <a:solidFill>
                <a:schemeClr val="bg1"/>
              </a:solidFill>
            </a:rPr>
            <a:t>СЕРТИФИКАТ</a:t>
          </a:r>
          <a:endParaRPr lang="ru-RU" sz="1600" b="1" dirty="0">
            <a:solidFill>
              <a:schemeClr val="bg1"/>
            </a:solidFill>
          </a:endParaRPr>
        </a:p>
      </dgm:t>
    </dgm:pt>
    <dgm:pt modelId="{B460E1D6-575B-4C48-8246-2E6385866D00}" type="parTrans" cxnId="{308ED455-B983-4C18-8A57-8DAC7F199C54}">
      <dgm:prSet/>
      <dgm:spPr/>
      <dgm:t>
        <a:bodyPr/>
        <a:lstStyle/>
        <a:p>
          <a:endParaRPr lang="ru-RU"/>
        </a:p>
      </dgm:t>
    </dgm:pt>
    <dgm:pt modelId="{317417EF-BA1C-4D6D-AF64-FBC8EE3A7A1D}" type="sibTrans" cxnId="{308ED455-B983-4C18-8A57-8DAC7F199C54}">
      <dgm:prSet/>
      <dgm:spPr/>
      <dgm:t>
        <a:bodyPr/>
        <a:lstStyle/>
        <a:p>
          <a:endParaRPr lang="ru-RU"/>
        </a:p>
      </dgm:t>
    </dgm:pt>
    <dgm:pt modelId="{922D420E-2ED7-47B4-AAC8-8336D67653B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sz="1600" b="1" dirty="0" smtClean="0">
              <a:solidFill>
                <a:schemeClr val="bg1"/>
              </a:solidFill>
            </a:rPr>
            <a:t>ВЫБОР</a:t>
          </a:r>
          <a:endParaRPr lang="ru-RU" sz="1600" b="1" dirty="0">
            <a:solidFill>
              <a:schemeClr val="bg1"/>
            </a:solidFill>
          </a:endParaRPr>
        </a:p>
      </dgm:t>
    </dgm:pt>
    <dgm:pt modelId="{FCC21B98-2342-4630-8FDB-765D5ED3C93D}" type="parTrans" cxnId="{FE4C5138-C58F-4248-986E-DD025ABE202E}">
      <dgm:prSet/>
      <dgm:spPr/>
      <dgm:t>
        <a:bodyPr/>
        <a:lstStyle/>
        <a:p>
          <a:endParaRPr lang="ru-RU"/>
        </a:p>
      </dgm:t>
    </dgm:pt>
    <dgm:pt modelId="{549F65C0-9346-4501-967C-EAE3BBF97C4B}" type="sibTrans" cxnId="{FE4C5138-C58F-4248-986E-DD025ABE202E}">
      <dgm:prSet/>
      <dgm:spPr/>
      <dgm:t>
        <a:bodyPr/>
        <a:lstStyle/>
        <a:p>
          <a:endParaRPr lang="ru-RU"/>
        </a:p>
      </dgm:t>
    </dgm:pt>
    <dgm:pt modelId="{569B50C5-ED58-4A51-A02F-6C2A2500ADC3}">
      <dgm:prSet custT="1">
        <dgm:style>
          <a:lnRef idx="3">
            <a:schemeClr val="lt1"/>
          </a:lnRef>
          <a:fillRef idx="1">
            <a:schemeClr val="accent1"/>
          </a:fillRef>
          <a:effectRef idx="1">
            <a:schemeClr val="accent1"/>
          </a:effectRef>
          <a:fontRef idx="minor">
            <a:schemeClr val="lt1"/>
          </a:fontRef>
        </dgm:style>
      </dgm:prSet>
      <dgm:spPr/>
      <dgm:t>
        <a:bodyPr/>
        <a:lstStyle/>
        <a:p>
          <a:r>
            <a:rPr lang="ru-RU" sz="1600" b="1" dirty="0" smtClean="0">
              <a:solidFill>
                <a:schemeClr val="bg1"/>
              </a:solidFill>
            </a:rPr>
            <a:t>ОБЯЗАТЕЛЬНО</a:t>
          </a:r>
          <a:endParaRPr lang="ru-RU" sz="1600" b="1" dirty="0">
            <a:solidFill>
              <a:schemeClr val="bg1"/>
            </a:solidFill>
          </a:endParaRPr>
        </a:p>
      </dgm:t>
    </dgm:pt>
    <dgm:pt modelId="{394B9E2C-565D-4B4B-B5A6-76C96A1EBB0C}" type="parTrans" cxnId="{DFE121EE-F2C7-4852-9F0A-144CF47BB9D2}">
      <dgm:prSet/>
      <dgm:spPr/>
      <dgm:t>
        <a:bodyPr/>
        <a:lstStyle/>
        <a:p>
          <a:endParaRPr lang="ru-RU"/>
        </a:p>
      </dgm:t>
    </dgm:pt>
    <dgm:pt modelId="{CAC31B57-96D4-40C4-9E61-D4A52EDF5CC1}" type="sibTrans" cxnId="{DFE121EE-F2C7-4852-9F0A-144CF47BB9D2}">
      <dgm:prSet/>
      <dgm:spPr/>
      <dgm:t>
        <a:bodyPr/>
        <a:lstStyle/>
        <a:p>
          <a:endParaRPr lang="ru-RU"/>
        </a:p>
      </dgm:t>
    </dgm:pt>
    <dgm:pt modelId="{CD81203D-2537-467E-8E9C-45299F2C7832}" type="pres">
      <dgm:prSet presAssocID="{E4589CDC-B3F7-46EE-89A3-A3FE1B34E36A}" presName="Name0" presStyleCnt="0">
        <dgm:presLayoutVars>
          <dgm:chPref val="3"/>
          <dgm:dir/>
          <dgm:animLvl val="lvl"/>
          <dgm:resizeHandles/>
        </dgm:presLayoutVars>
      </dgm:prSet>
      <dgm:spPr/>
      <dgm:t>
        <a:bodyPr/>
        <a:lstStyle/>
        <a:p>
          <a:endParaRPr lang="ru-RU"/>
        </a:p>
      </dgm:t>
    </dgm:pt>
    <dgm:pt modelId="{194FB694-6C67-42D5-B351-DCB126D03BB8}" type="pres">
      <dgm:prSet presAssocID="{15A99F4B-B5B0-4AA6-B686-814BD34E56F8}" presName="horFlow" presStyleCnt="0"/>
      <dgm:spPr/>
    </dgm:pt>
    <dgm:pt modelId="{4FE4DB30-0CAE-4B0A-B3D7-D6AA170795D5}" type="pres">
      <dgm:prSet presAssocID="{15A99F4B-B5B0-4AA6-B686-814BD34E56F8}" presName="bigChev" presStyleLbl="node1" presStyleIdx="0" presStyleCnt="5"/>
      <dgm:spPr/>
      <dgm:t>
        <a:bodyPr/>
        <a:lstStyle/>
        <a:p>
          <a:endParaRPr lang="ru-RU"/>
        </a:p>
      </dgm:t>
    </dgm:pt>
    <dgm:pt modelId="{590ACCE7-7E92-45E6-AFD6-DC13CE2A72EF}" type="pres">
      <dgm:prSet presAssocID="{FCC21B98-2342-4630-8FDB-765D5ED3C93D}" presName="parTrans" presStyleCnt="0"/>
      <dgm:spPr/>
    </dgm:pt>
    <dgm:pt modelId="{99538F00-F512-43DB-9471-FEE7F3C7AD0E}" type="pres">
      <dgm:prSet presAssocID="{922D420E-2ED7-47B4-AAC8-8336D67653B7}" presName="node" presStyleLbl="alignAccFollowNode1" presStyleIdx="0" presStyleCnt="14">
        <dgm:presLayoutVars>
          <dgm:bulletEnabled val="1"/>
        </dgm:presLayoutVars>
      </dgm:prSet>
      <dgm:spPr/>
      <dgm:t>
        <a:bodyPr/>
        <a:lstStyle/>
        <a:p>
          <a:endParaRPr lang="ru-RU"/>
        </a:p>
      </dgm:t>
    </dgm:pt>
    <dgm:pt modelId="{4552B550-01F9-442F-AE30-9FBC72802992}" type="pres">
      <dgm:prSet presAssocID="{549F65C0-9346-4501-967C-EAE3BBF97C4B}" presName="sibTrans" presStyleCnt="0"/>
      <dgm:spPr/>
    </dgm:pt>
    <dgm:pt modelId="{E84905C9-0C11-4149-A836-1D8BDAB1EF64}" type="pres">
      <dgm:prSet presAssocID="{569B50C5-ED58-4A51-A02F-6C2A2500ADC3}" presName="node" presStyleLbl="alignAccFollowNode1" presStyleIdx="1" presStyleCnt="14">
        <dgm:presLayoutVars>
          <dgm:bulletEnabled val="1"/>
        </dgm:presLayoutVars>
      </dgm:prSet>
      <dgm:spPr/>
      <dgm:t>
        <a:bodyPr/>
        <a:lstStyle/>
        <a:p>
          <a:endParaRPr lang="ru-RU"/>
        </a:p>
      </dgm:t>
    </dgm:pt>
    <dgm:pt modelId="{583FD293-00D8-47D0-B2F0-D013AECA38CC}" type="pres">
      <dgm:prSet presAssocID="{CAC31B57-96D4-40C4-9E61-D4A52EDF5CC1}" presName="sibTrans" presStyleCnt="0"/>
      <dgm:spPr/>
    </dgm:pt>
    <dgm:pt modelId="{52C1E3EC-33D7-4147-9DF4-218016A1A02B}" type="pres">
      <dgm:prSet presAssocID="{6D0BCF61-6DC3-4C8A-9E92-FDAEDD48E877}" presName="node" presStyleLbl="alignAccFollowNode1" presStyleIdx="2" presStyleCnt="14">
        <dgm:presLayoutVars>
          <dgm:bulletEnabled val="1"/>
        </dgm:presLayoutVars>
      </dgm:prSet>
      <dgm:spPr/>
      <dgm:t>
        <a:bodyPr/>
        <a:lstStyle/>
        <a:p>
          <a:endParaRPr lang="ru-RU"/>
        </a:p>
      </dgm:t>
    </dgm:pt>
    <dgm:pt modelId="{28A3A765-502D-4132-A556-2CFF02D5E1B1}" type="pres">
      <dgm:prSet presAssocID="{15A99F4B-B5B0-4AA6-B686-814BD34E56F8}" presName="vSp" presStyleCnt="0"/>
      <dgm:spPr/>
    </dgm:pt>
    <dgm:pt modelId="{4D735B8B-1D1D-482C-8C1E-908072B4AA33}" type="pres">
      <dgm:prSet presAssocID="{BA41FFDF-9FB3-4FBC-AAA3-D1F18675D64E}" presName="horFlow" presStyleCnt="0"/>
      <dgm:spPr/>
    </dgm:pt>
    <dgm:pt modelId="{DD7FF4C4-F7E5-48DF-B587-B2454911CEB7}" type="pres">
      <dgm:prSet presAssocID="{BA41FFDF-9FB3-4FBC-AAA3-D1F18675D64E}" presName="bigChev" presStyleLbl="node1" presStyleIdx="1" presStyleCnt="5"/>
      <dgm:spPr/>
      <dgm:t>
        <a:bodyPr/>
        <a:lstStyle/>
        <a:p>
          <a:endParaRPr lang="ru-RU"/>
        </a:p>
      </dgm:t>
    </dgm:pt>
    <dgm:pt modelId="{51DAE37E-C1BD-4586-807C-3B60DCD620F6}" type="pres">
      <dgm:prSet presAssocID="{A001F56C-B963-4AC7-B508-F4C94FC625D3}" presName="parTrans" presStyleCnt="0"/>
      <dgm:spPr/>
    </dgm:pt>
    <dgm:pt modelId="{F49C881A-9DEF-42DF-A360-4B19C468D3BE}" type="pres">
      <dgm:prSet presAssocID="{588ED39A-9BFB-4E29-AFE6-6D7A2B13F4CE}" presName="node" presStyleLbl="alignAccFollowNode1" presStyleIdx="3" presStyleCnt="14">
        <dgm:presLayoutVars>
          <dgm:bulletEnabled val="1"/>
        </dgm:presLayoutVars>
      </dgm:prSet>
      <dgm:spPr/>
      <dgm:t>
        <a:bodyPr/>
        <a:lstStyle/>
        <a:p>
          <a:endParaRPr lang="ru-RU"/>
        </a:p>
      </dgm:t>
    </dgm:pt>
    <dgm:pt modelId="{3278FD44-B861-44F0-810F-423EC0D3AA81}" type="pres">
      <dgm:prSet presAssocID="{0204139B-2319-49C2-A5B1-51B215E85C4C}" presName="sibTrans" presStyleCnt="0"/>
      <dgm:spPr/>
    </dgm:pt>
    <dgm:pt modelId="{B2CC1373-BD04-447E-8529-FCBBC3CF090C}" type="pres">
      <dgm:prSet presAssocID="{BC8744EF-DFAE-4B4C-9F12-3BBD1420F621}" presName="node" presStyleLbl="alignAccFollowNode1" presStyleIdx="4" presStyleCnt="14">
        <dgm:presLayoutVars>
          <dgm:bulletEnabled val="1"/>
        </dgm:presLayoutVars>
      </dgm:prSet>
      <dgm:spPr/>
      <dgm:t>
        <a:bodyPr/>
        <a:lstStyle/>
        <a:p>
          <a:endParaRPr lang="ru-RU"/>
        </a:p>
      </dgm:t>
    </dgm:pt>
    <dgm:pt modelId="{737A9179-A401-46E6-9BF6-A5FE68DD9AEB}" type="pres">
      <dgm:prSet presAssocID="{48067740-D9FC-47E4-ABE3-A999D2E305C2}" presName="sibTrans" presStyleCnt="0"/>
      <dgm:spPr/>
    </dgm:pt>
    <dgm:pt modelId="{F8A88E27-0A7D-4803-842B-80B33D128977}" type="pres">
      <dgm:prSet presAssocID="{8E500046-2DDD-43D1-85C9-3E14E84F7099}" presName="node" presStyleLbl="alignAccFollowNode1" presStyleIdx="5" presStyleCnt="14">
        <dgm:presLayoutVars>
          <dgm:bulletEnabled val="1"/>
        </dgm:presLayoutVars>
      </dgm:prSet>
      <dgm:spPr/>
      <dgm:t>
        <a:bodyPr/>
        <a:lstStyle/>
        <a:p>
          <a:endParaRPr lang="ru-RU"/>
        </a:p>
      </dgm:t>
    </dgm:pt>
    <dgm:pt modelId="{24E28372-81B3-401D-A787-376858D37477}" type="pres">
      <dgm:prSet presAssocID="{BA41FFDF-9FB3-4FBC-AAA3-D1F18675D64E}" presName="vSp" presStyleCnt="0"/>
      <dgm:spPr/>
    </dgm:pt>
    <dgm:pt modelId="{271EF58C-63F0-407B-A847-2AF33F95A415}" type="pres">
      <dgm:prSet presAssocID="{523ADC7D-221A-4297-9D6D-617ABEF761AC}" presName="horFlow" presStyleCnt="0"/>
      <dgm:spPr/>
    </dgm:pt>
    <dgm:pt modelId="{E08EEC88-F1EF-45A5-BA16-F299210AB42D}" type="pres">
      <dgm:prSet presAssocID="{523ADC7D-221A-4297-9D6D-617ABEF761AC}" presName="bigChev" presStyleLbl="node1" presStyleIdx="2" presStyleCnt="5"/>
      <dgm:spPr/>
      <dgm:t>
        <a:bodyPr/>
        <a:lstStyle/>
        <a:p>
          <a:endParaRPr lang="ru-RU"/>
        </a:p>
      </dgm:t>
    </dgm:pt>
    <dgm:pt modelId="{06963A2F-9A72-4914-9EC1-4F668AE25093}" type="pres">
      <dgm:prSet presAssocID="{163BBDC2-0DB0-40EF-8296-C2308D29BCD8}" presName="parTrans" presStyleCnt="0"/>
      <dgm:spPr/>
    </dgm:pt>
    <dgm:pt modelId="{D9165803-EFF0-4572-B96C-86ACBD0E95C3}" type="pres">
      <dgm:prSet presAssocID="{FB8005EF-BEF4-45AF-BE3A-1A5BF6B1AA11}" presName="node" presStyleLbl="alignAccFollowNode1" presStyleIdx="6" presStyleCnt="14">
        <dgm:presLayoutVars>
          <dgm:bulletEnabled val="1"/>
        </dgm:presLayoutVars>
      </dgm:prSet>
      <dgm:spPr/>
      <dgm:t>
        <a:bodyPr/>
        <a:lstStyle/>
        <a:p>
          <a:endParaRPr lang="ru-RU"/>
        </a:p>
      </dgm:t>
    </dgm:pt>
    <dgm:pt modelId="{7D080563-BEA7-49A6-B8DC-45152DF83C5A}" type="pres">
      <dgm:prSet presAssocID="{E8A73F83-EC45-4FBF-A641-3FFC32D80A2B}" presName="sibTrans" presStyleCnt="0"/>
      <dgm:spPr/>
    </dgm:pt>
    <dgm:pt modelId="{A0548172-0AF1-4F52-B89F-CAB29746E1F3}" type="pres">
      <dgm:prSet presAssocID="{0AAD6492-33D5-40CA-ADF0-C25D53A1A1FD}" presName="node" presStyleLbl="alignAccFollowNode1" presStyleIdx="7" presStyleCnt="14">
        <dgm:presLayoutVars>
          <dgm:bulletEnabled val="1"/>
        </dgm:presLayoutVars>
      </dgm:prSet>
      <dgm:spPr/>
      <dgm:t>
        <a:bodyPr/>
        <a:lstStyle/>
        <a:p>
          <a:endParaRPr lang="ru-RU"/>
        </a:p>
      </dgm:t>
    </dgm:pt>
    <dgm:pt modelId="{41919C1C-4DFB-48C5-8DB8-73BDE53DB79F}" type="pres">
      <dgm:prSet presAssocID="{00F5DB4F-1939-469A-952D-04B19A52C4DE}" presName="sibTrans" presStyleCnt="0"/>
      <dgm:spPr/>
    </dgm:pt>
    <dgm:pt modelId="{807A2450-8CED-4DB3-A374-DFADE0836BD2}" type="pres">
      <dgm:prSet presAssocID="{0829F350-7829-4435-9A68-44E04E022181}" presName="node" presStyleLbl="alignAccFollowNode1" presStyleIdx="8" presStyleCnt="14">
        <dgm:presLayoutVars>
          <dgm:bulletEnabled val="1"/>
        </dgm:presLayoutVars>
      </dgm:prSet>
      <dgm:spPr/>
      <dgm:t>
        <a:bodyPr/>
        <a:lstStyle/>
        <a:p>
          <a:endParaRPr lang="ru-RU"/>
        </a:p>
      </dgm:t>
    </dgm:pt>
    <dgm:pt modelId="{BDFFDBF7-0632-4A67-8D5B-7F3D3AFB4522}" type="pres">
      <dgm:prSet presAssocID="{523ADC7D-221A-4297-9D6D-617ABEF761AC}" presName="vSp" presStyleCnt="0"/>
      <dgm:spPr/>
    </dgm:pt>
    <dgm:pt modelId="{98029746-23CA-4227-8120-D7E0E4CA8D27}" type="pres">
      <dgm:prSet presAssocID="{89519641-6C72-4222-B046-E8AE4EEC22B7}" presName="horFlow" presStyleCnt="0"/>
      <dgm:spPr/>
    </dgm:pt>
    <dgm:pt modelId="{49CEB594-FED9-45D5-8AEF-90104C256F96}" type="pres">
      <dgm:prSet presAssocID="{89519641-6C72-4222-B046-E8AE4EEC22B7}" presName="bigChev" presStyleLbl="node1" presStyleIdx="3" presStyleCnt="5"/>
      <dgm:spPr/>
      <dgm:t>
        <a:bodyPr/>
        <a:lstStyle/>
        <a:p>
          <a:endParaRPr lang="ru-RU"/>
        </a:p>
      </dgm:t>
    </dgm:pt>
    <dgm:pt modelId="{5A5CEFFE-74BD-401D-8A79-7AA5797BA3F6}" type="pres">
      <dgm:prSet presAssocID="{DA4C5F28-CF7C-4B82-B08E-ABBF17759DC2}" presName="parTrans" presStyleCnt="0"/>
      <dgm:spPr/>
    </dgm:pt>
    <dgm:pt modelId="{18CE6A2D-1D92-4EB1-B074-09767BA777CE}" type="pres">
      <dgm:prSet presAssocID="{272D6651-D916-4585-A8F5-A87C89E03B0D}" presName="node" presStyleLbl="alignAccFollowNode1" presStyleIdx="9" presStyleCnt="14" custLinFactX="73480" custLinFactNeighborX="100000" custLinFactNeighborY="-4698">
        <dgm:presLayoutVars>
          <dgm:bulletEnabled val="1"/>
        </dgm:presLayoutVars>
      </dgm:prSet>
      <dgm:spPr/>
      <dgm:t>
        <a:bodyPr/>
        <a:lstStyle/>
        <a:p>
          <a:endParaRPr lang="ru-RU"/>
        </a:p>
      </dgm:t>
    </dgm:pt>
    <dgm:pt modelId="{ABCAAA02-DB56-495B-B565-F3D8FCFBD84C}" type="pres">
      <dgm:prSet presAssocID="{E9546BCE-2B19-47B2-8A53-76EECC7276DA}" presName="sibTrans" presStyleCnt="0"/>
      <dgm:spPr/>
    </dgm:pt>
    <dgm:pt modelId="{A3A47B62-54D5-4841-B396-25FBBC43CB53}" type="pres">
      <dgm:prSet presAssocID="{0DDE5A44-BD38-4D67-88C5-99F4828BFE22}" presName="node" presStyleLbl="alignAccFollowNode1" presStyleIdx="10" presStyleCnt="14" custLinFactX="76937" custLinFactNeighborX="100000" custLinFactNeighborY="-4698">
        <dgm:presLayoutVars>
          <dgm:bulletEnabled val="1"/>
        </dgm:presLayoutVars>
      </dgm:prSet>
      <dgm:spPr/>
      <dgm:t>
        <a:bodyPr/>
        <a:lstStyle/>
        <a:p>
          <a:endParaRPr lang="ru-RU"/>
        </a:p>
      </dgm:t>
    </dgm:pt>
    <dgm:pt modelId="{B148F605-275F-4A0B-BA5C-2F4DF0CFA48C}" type="pres">
      <dgm:prSet presAssocID="{89519641-6C72-4222-B046-E8AE4EEC22B7}" presName="vSp" presStyleCnt="0"/>
      <dgm:spPr/>
    </dgm:pt>
    <dgm:pt modelId="{CDB44D60-4257-433A-9504-2F92BFC199F3}" type="pres">
      <dgm:prSet presAssocID="{C0075F81-113F-4B21-B053-8BA0F577E32E}" presName="horFlow" presStyleCnt="0"/>
      <dgm:spPr/>
    </dgm:pt>
    <dgm:pt modelId="{88660C94-48C1-466D-B070-91146DC5DAC1}" type="pres">
      <dgm:prSet presAssocID="{C0075F81-113F-4B21-B053-8BA0F577E32E}" presName="bigChev" presStyleLbl="node1" presStyleIdx="4" presStyleCnt="5"/>
      <dgm:spPr/>
      <dgm:t>
        <a:bodyPr/>
        <a:lstStyle/>
        <a:p>
          <a:endParaRPr lang="ru-RU"/>
        </a:p>
      </dgm:t>
    </dgm:pt>
    <dgm:pt modelId="{80A3B8C0-BC4D-4894-A66D-7F6E2B1F9A70}" type="pres">
      <dgm:prSet presAssocID="{E9B3D2AF-58B0-4EA4-B335-2F9B27694048}" presName="parTrans" presStyleCnt="0"/>
      <dgm:spPr/>
    </dgm:pt>
    <dgm:pt modelId="{3CD6DCE0-B530-4BBF-8E02-47302FAA038F}" type="pres">
      <dgm:prSet presAssocID="{A225D2F5-29AD-4298-BFEE-4C88961B5542}" presName="node" presStyleLbl="alignAccFollowNode1" presStyleIdx="11" presStyleCnt="14">
        <dgm:presLayoutVars>
          <dgm:bulletEnabled val="1"/>
        </dgm:presLayoutVars>
      </dgm:prSet>
      <dgm:spPr/>
      <dgm:t>
        <a:bodyPr/>
        <a:lstStyle/>
        <a:p>
          <a:endParaRPr lang="ru-RU"/>
        </a:p>
      </dgm:t>
    </dgm:pt>
    <dgm:pt modelId="{6EA42990-42F8-4AF0-9B60-FFEBE2196909}" type="pres">
      <dgm:prSet presAssocID="{9E8EA12D-B16F-4E33-8DDD-AD9D33B089E9}" presName="sibTrans" presStyleCnt="0"/>
      <dgm:spPr/>
    </dgm:pt>
    <dgm:pt modelId="{565834FF-0360-4FAF-B374-7CC9797A5A6B}" type="pres">
      <dgm:prSet presAssocID="{131FF1C3-0441-412A-86C6-76BEE2B355CA}" presName="node" presStyleLbl="alignAccFollowNode1" presStyleIdx="12" presStyleCnt="14">
        <dgm:presLayoutVars>
          <dgm:bulletEnabled val="1"/>
        </dgm:presLayoutVars>
      </dgm:prSet>
      <dgm:spPr/>
      <dgm:t>
        <a:bodyPr/>
        <a:lstStyle/>
        <a:p>
          <a:endParaRPr lang="ru-RU"/>
        </a:p>
      </dgm:t>
    </dgm:pt>
    <dgm:pt modelId="{9DAF10AA-0331-436C-9308-9DA865E73902}" type="pres">
      <dgm:prSet presAssocID="{54C8D402-D9FF-4FAF-BAF4-90A85223F4BC}" presName="sibTrans" presStyleCnt="0"/>
      <dgm:spPr/>
    </dgm:pt>
    <dgm:pt modelId="{61C09025-1FEE-419E-A57C-F531BF8CEB10}" type="pres">
      <dgm:prSet presAssocID="{588509EF-E8FB-4DE9-8D17-B5AAE972ECB6}" presName="node" presStyleLbl="alignAccFollowNode1" presStyleIdx="13" presStyleCnt="14">
        <dgm:presLayoutVars>
          <dgm:bulletEnabled val="1"/>
        </dgm:presLayoutVars>
      </dgm:prSet>
      <dgm:spPr/>
      <dgm:t>
        <a:bodyPr/>
        <a:lstStyle/>
        <a:p>
          <a:endParaRPr lang="ru-RU"/>
        </a:p>
      </dgm:t>
    </dgm:pt>
  </dgm:ptLst>
  <dgm:cxnLst>
    <dgm:cxn modelId="{43363596-A1DC-49F2-883F-59A99BCF9384}" type="presOf" srcId="{BA41FFDF-9FB3-4FBC-AAA3-D1F18675D64E}" destId="{DD7FF4C4-F7E5-48DF-B587-B2454911CEB7}" srcOrd="0" destOrd="0" presId="urn:microsoft.com/office/officeart/2005/8/layout/lProcess3"/>
    <dgm:cxn modelId="{069A44D6-E5D9-495C-B11B-ABBB710CC810}" srcId="{E4589CDC-B3F7-46EE-89A3-A3FE1B34E36A}" destId="{C0075F81-113F-4B21-B053-8BA0F577E32E}" srcOrd="4" destOrd="0" parTransId="{DB2C5238-41CA-4661-811A-636B933D592F}" sibTransId="{19224879-FC71-42A2-9198-AE79E5289803}"/>
    <dgm:cxn modelId="{A41F7182-2F22-4AE1-BD4B-912D56CE473F}" srcId="{C0075F81-113F-4B21-B053-8BA0F577E32E}" destId="{A225D2F5-29AD-4298-BFEE-4C88961B5542}" srcOrd="0" destOrd="0" parTransId="{E9B3D2AF-58B0-4EA4-B335-2F9B27694048}" sibTransId="{9E8EA12D-B16F-4E33-8DDD-AD9D33B089E9}"/>
    <dgm:cxn modelId="{D7C3BFD5-979C-40FD-9BA7-D2B9D00BF925}" type="presOf" srcId="{8E500046-2DDD-43D1-85C9-3E14E84F7099}" destId="{F8A88E27-0A7D-4803-842B-80B33D128977}" srcOrd="0" destOrd="0" presId="urn:microsoft.com/office/officeart/2005/8/layout/lProcess3"/>
    <dgm:cxn modelId="{063416BF-5511-45DA-AADB-FB0E9A1072DA}" srcId="{E4589CDC-B3F7-46EE-89A3-A3FE1B34E36A}" destId="{15A99F4B-B5B0-4AA6-B686-814BD34E56F8}" srcOrd="0" destOrd="0" parTransId="{A9FBF3A5-C8FF-4160-AAD6-92D9A2BF9800}" sibTransId="{5D9BDB1C-EE99-4EF0-B505-3A30D677D42C}"/>
    <dgm:cxn modelId="{F9858D55-896A-4C1C-AB1C-9C7AAF3184DF}" type="presOf" srcId="{C0075F81-113F-4B21-B053-8BA0F577E32E}" destId="{88660C94-48C1-466D-B070-91146DC5DAC1}" srcOrd="0" destOrd="0" presId="urn:microsoft.com/office/officeart/2005/8/layout/lProcess3"/>
    <dgm:cxn modelId="{DFE121EE-F2C7-4852-9F0A-144CF47BB9D2}" srcId="{15A99F4B-B5B0-4AA6-B686-814BD34E56F8}" destId="{569B50C5-ED58-4A51-A02F-6C2A2500ADC3}" srcOrd="1" destOrd="0" parTransId="{394B9E2C-565D-4B4B-B5A6-76C96A1EBB0C}" sibTransId="{CAC31B57-96D4-40C4-9E61-D4A52EDF5CC1}"/>
    <dgm:cxn modelId="{6A1751B3-F965-422A-9B2B-30D6AA9EA5FF}" type="presOf" srcId="{0AAD6492-33D5-40CA-ADF0-C25D53A1A1FD}" destId="{A0548172-0AF1-4F52-B89F-CAB29746E1F3}" srcOrd="0" destOrd="0" presId="urn:microsoft.com/office/officeart/2005/8/layout/lProcess3"/>
    <dgm:cxn modelId="{95C8D011-48A5-466A-868E-6377F19F04CF}" type="presOf" srcId="{FB8005EF-BEF4-45AF-BE3A-1A5BF6B1AA11}" destId="{D9165803-EFF0-4572-B96C-86ACBD0E95C3}" srcOrd="0" destOrd="0" presId="urn:microsoft.com/office/officeart/2005/8/layout/lProcess3"/>
    <dgm:cxn modelId="{300FF436-BB03-4038-9B05-714A8815C9D3}" srcId="{89519641-6C72-4222-B046-E8AE4EEC22B7}" destId="{272D6651-D916-4585-A8F5-A87C89E03B0D}" srcOrd="0" destOrd="0" parTransId="{DA4C5F28-CF7C-4B82-B08E-ABBF17759DC2}" sibTransId="{E9546BCE-2B19-47B2-8A53-76EECC7276DA}"/>
    <dgm:cxn modelId="{06A159B9-776A-420B-AB64-8A20ABC9E05E}" type="presOf" srcId="{89519641-6C72-4222-B046-E8AE4EEC22B7}" destId="{49CEB594-FED9-45D5-8AEF-90104C256F96}" srcOrd="0" destOrd="0" presId="urn:microsoft.com/office/officeart/2005/8/layout/lProcess3"/>
    <dgm:cxn modelId="{42B32EEA-EA6B-4AD5-8EE1-C633886E7550}" type="presOf" srcId="{131FF1C3-0441-412A-86C6-76BEE2B355CA}" destId="{565834FF-0360-4FAF-B374-7CC9797A5A6B}" srcOrd="0" destOrd="0" presId="urn:microsoft.com/office/officeart/2005/8/layout/lProcess3"/>
    <dgm:cxn modelId="{6266E4DC-FF7E-4FCE-9631-F6654AB64A89}" type="presOf" srcId="{569B50C5-ED58-4A51-A02F-6C2A2500ADC3}" destId="{E84905C9-0C11-4149-A836-1D8BDAB1EF64}" srcOrd="0" destOrd="0" presId="urn:microsoft.com/office/officeart/2005/8/layout/lProcess3"/>
    <dgm:cxn modelId="{CFC89114-C45E-438B-AA8F-A63409150E91}" type="presOf" srcId="{15A99F4B-B5B0-4AA6-B686-814BD34E56F8}" destId="{4FE4DB30-0CAE-4B0A-B3D7-D6AA170795D5}" srcOrd="0" destOrd="0" presId="urn:microsoft.com/office/officeart/2005/8/layout/lProcess3"/>
    <dgm:cxn modelId="{BE848AD6-8A5E-49A9-8511-208EAF2A38FF}" type="presOf" srcId="{523ADC7D-221A-4297-9D6D-617ABEF761AC}" destId="{E08EEC88-F1EF-45A5-BA16-F299210AB42D}" srcOrd="0" destOrd="0" presId="urn:microsoft.com/office/officeart/2005/8/layout/lProcess3"/>
    <dgm:cxn modelId="{F48158CC-16F8-4FCD-B9C4-FF7035A95281}" srcId="{523ADC7D-221A-4297-9D6D-617ABEF761AC}" destId="{FB8005EF-BEF4-45AF-BE3A-1A5BF6B1AA11}" srcOrd="0" destOrd="0" parTransId="{163BBDC2-0DB0-40EF-8296-C2308D29BCD8}" sibTransId="{E8A73F83-EC45-4FBF-A641-3FFC32D80A2B}"/>
    <dgm:cxn modelId="{BD0CE5DC-C86E-4940-8DE4-A02617546687}" type="presOf" srcId="{0829F350-7829-4435-9A68-44E04E022181}" destId="{807A2450-8CED-4DB3-A374-DFADE0836BD2}" srcOrd="0" destOrd="0" presId="urn:microsoft.com/office/officeart/2005/8/layout/lProcess3"/>
    <dgm:cxn modelId="{E951A328-067B-4B93-A50B-00F8ABFF823D}" type="presOf" srcId="{E4589CDC-B3F7-46EE-89A3-A3FE1B34E36A}" destId="{CD81203D-2537-467E-8E9C-45299F2C7832}" srcOrd="0" destOrd="0" presId="urn:microsoft.com/office/officeart/2005/8/layout/lProcess3"/>
    <dgm:cxn modelId="{41E88CE1-EF60-46A8-AAA1-A8361B3AFD6F}" srcId="{523ADC7D-221A-4297-9D6D-617ABEF761AC}" destId="{0AAD6492-33D5-40CA-ADF0-C25D53A1A1FD}" srcOrd="1" destOrd="0" parTransId="{200EC315-AB2B-40AA-978E-E2C14E1AF1A1}" sibTransId="{00F5DB4F-1939-469A-952D-04B19A52C4DE}"/>
    <dgm:cxn modelId="{85D3FE42-006C-42E3-A466-45FEEC599306}" type="presOf" srcId="{6D0BCF61-6DC3-4C8A-9E92-FDAEDD48E877}" destId="{52C1E3EC-33D7-4147-9DF4-218016A1A02B}" srcOrd="0" destOrd="0" presId="urn:microsoft.com/office/officeart/2005/8/layout/lProcess3"/>
    <dgm:cxn modelId="{E065BDEA-58C5-4132-8114-6A1B063CB6A1}" type="presOf" srcId="{588ED39A-9BFB-4E29-AFE6-6D7A2B13F4CE}" destId="{F49C881A-9DEF-42DF-A360-4B19C468D3BE}" srcOrd="0" destOrd="0" presId="urn:microsoft.com/office/officeart/2005/8/layout/lProcess3"/>
    <dgm:cxn modelId="{1D5B7038-33A1-480E-9E02-688ED99C7B3E}" type="presOf" srcId="{922D420E-2ED7-47B4-AAC8-8336D67653B7}" destId="{99538F00-F512-43DB-9471-FEE7F3C7AD0E}" srcOrd="0" destOrd="0" presId="urn:microsoft.com/office/officeart/2005/8/layout/lProcess3"/>
    <dgm:cxn modelId="{B435861C-B690-4001-984D-B4624EAF0C60}" srcId="{C0075F81-113F-4B21-B053-8BA0F577E32E}" destId="{131FF1C3-0441-412A-86C6-76BEE2B355CA}" srcOrd="1" destOrd="0" parTransId="{0CFEAF17-183C-4483-8496-09EE71EDD367}" sibTransId="{54C8D402-D9FF-4FAF-BAF4-90A85223F4BC}"/>
    <dgm:cxn modelId="{A19ACAF6-B5B3-440B-A519-8776B76D190A}" srcId="{E4589CDC-B3F7-46EE-89A3-A3FE1B34E36A}" destId="{BA41FFDF-9FB3-4FBC-AAA3-D1F18675D64E}" srcOrd="1" destOrd="0" parTransId="{DF179E84-53F9-4F51-9770-A82002BB59A9}" sibTransId="{DA630CCF-6737-4B27-8DE7-C62254E4D87B}"/>
    <dgm:cxn modelId="{947ECF8B-3552-4747-9BEE-6394B17F6989}" type="presOf" srcId="{0DDE5A44-BD38-4D67-88C5-99F4828BFE22}" destId="{A3A47B62-54D5-4841-B396-25FBBC43CB53}" srcOrd="0" destOrd="0" presId="urn:microsoft.com/office/officeart/2005/8/layout/lProcess3"/>
    <dgm:cxn modelId="{39C0F33B-9B29-4C29-B3F3-877052F2EE3E}" srcId="{BA41FFDF-9FB3-4FBC-AAA3-D1F18675D64E}" destId="{588ED39A-9BFB-4E29-AFE6-6D7A2B13F4CE}" srcOrd="0" destOrd="0" parTransId="{A001F56C-B963-4AC7-B508-F4C94FC625D3}" sibTransId="{0204139B-2319-49C2-A5B1-51B215E85C4C}"/>
    <dgm:cxn modelId="{24C9701A-5D7E-48F7-A5C9-CC1DE753C700}" srcId="{E4589CDC-B3F7-46EE-89A3-A3FE1B34E36A}" destId="{89519641-6C72-4222-B046-E8AE4EEC22B7}" srcOrd="3" destOrd="0" parTransId="{53CE9E0F-9387-45BA-8072-278F5E5C382D}" sibTransId="{A8CA77E0-1670-439D-8095-A3B59B149EEA}"/>
    <dgm:cxn modelId="{FE4C5138-C58F-4248-986E-DD025ABE202E}" srcId="{15A99F4B-B5B0-4AA6-B686-814BD34E56F8}" destId="{922D420E-2ED7-47B4-AAC8-8336D67653B7}" srcOrd="0" destOrd="0" parTransId="{FCC21B98-2342-4630-8FDB-765D5ED3C93D}" sibTransId="{549F65C0-9346-4501-967C-EAE3BBF97C4B}"/>
    <dgm:cxn modelId="{71D12C2D-38B4-4FFF-ADC8-B271A476EE7E}" srcId="{C0075F81-113F-4B21-B053-8BA0F577E32E}" destId="{588509EF-E8FB-4DE9-8D17-B5AAE972ECB6}" srcOrd="2" destOrd="0" parTransId="{B32FCE21-D7EC-47A5-A4AF-6BA38013F0A6}" sibTransId="{1C125A26-8C57-406C-9E87-C273E6256F00}"/>
    <dgm:cxn modelId="{308ED455-B983-4C18-8A57-8DAC7F199C54}" srcId="{15A99F4B-B5B0-4AA6-B686-814BD34E56F8}" destId="{6D0BCF61-6DC3-4C8A-9E92-FDAEDD48E877}" srcOrd="2" destOrd="0" parTransId="{B460E1D6-575B-4C48-8246-2E6385866D00}" sibTransId="{317417EF-BA1C-4D6D-AF64-FBC8EE3A7A1D}"/>
    <dgm:cxn modelId="{79D8F347-ABA8-429D-A05D-F9825B45500D}" type="presOf" srcId="{A225D2F5-29AD-4298-BFEE-4C88961B5542}" destId="{3CD6DCE0-B530-4BBF-8E02-47302FAA038F}" srcOrd="0" destOrd="0" presId="urn:microsoft.com/office/officeart/2005/8/layout/lProcess3"/>
    <dgm:cxn modelId="{09905EEE-FBD9-4E69-B227-FAD07EFC089C}" srcId="{E4589CDC-B3F7-46EE-89A3-A3FE1B34E36A}" destId="{523ADC7D-221A-4297-9D6D-617ABEF761AC}" srcOrd="2" destOrd="0" parTransId="{D641A7C6-2B1C-4A08-9E27-952DD320BBD6}" sibTransId="{6218622D-B794-4753-88DE-9EAEC2D678F6}"/>
    <dgm:cxn modelId="{C6D79F38-A8B2-4CFB-A8C2-166EEE5A2CF9}" type="presOf" srcId="{BC8744EF-DFAE-4B4C-9F12-3BBD1420F621}" destId="{B2CC1373-BD04-447E-8529-FCBBC3CF090C}" srcOrd="0" destOrd="0" presId="urn:microsoft.com/office/officeart/2005/8/layout/lProcess3"/>
    <dgm:cxn modelId="{F5D3F8EF-9E96-4989-A569-A24D546A224F}" srcId="{523ADC7D-221A-4297-9D6D-617ABEF761AC}" destId="{0829F350-7829-4435-9A68-44E04E022181}" srcOrd="2" destOrd="0" parTransId="{F7441FB5-9AB0-4D3C-996C-ED8F8D5F1D52}" sibTransId="{4732D8D8-772F-4F9C-84F9-5C89C1534D30}"/>
    <dgm:cxn modelId="{6E89A521-F91F-44E4-AC76-22B4ED2988E5}" srcId="{BA41FFDF-9FB3-4FBC-AAA3-D1F18675D64E}" destId="{8E500046-2DDD-43D1-85C9-3E14E84F7099}" srcOrd="2" destOrd="0" parTransId="{4F15652A-BDDB-4B17-88EB-18FE145CE2F2}" sibTransId="{D7268E65-C64D-4E11-B0B1-E6B39E2C2790}"/>
    <dgm:cxn modelId="{CA5C9AB3-B5DC-4FB3-A955-E92A6CAFE4B0}" srcId="{89519641-6C72-4222-B046-E8AE4EEC22B7}" destId="{0DDE5A44-BD38-4D67-88C5-99F4828BFE22}" srcOrd="1" destOrd="0" parTransId="{1AD4A157-ADBE-4D5B-8272-96F1C9EF52AA}" sibTransId="{8DBB00CC-7686-49D1-9CD0-85C6817FC8DB}"/>
    <dgm:cxn modelId="{0C8CBA67-F79E-48A2-AD37-D2165EA8DB00}" type="presOf" srcId="{272D6651-D916-4585-A8F5-A87C89E03B0D}" destId="{18CE6A2D-1D92-4EB1-B074-09767BA777CE}" srcOrd="0" destOrd="0" presId="urn:microsoft.com/office/officeart/2005/8/layout/lProcess3"/>
    <dgm:cxn modelId="{617EEF02-0FB2-49CB-9803-72E76DA0055C}" type="presOf" srcId="{588509EF-E8FB-4DE9-8D17-B5AAE972ECB6}" destId="{61C09025-1FEE-419E-A57C-F531BF8CEB10}" srcOrd="0" destOrd="0" presId="urn:microsoft.com/office/officeart/2005/8/layout/lProcess3"/>
    <dgm:cxn modelId="{2D32C76F-AE7E-4783-9B82-5521A4CE62CC}" srcId="{BA41FFDF-9FB3-4FBC-AAA3-D1F18675D64E}" destId="{BC8744EF-DFAE-4B4C-9F12-3BBD1420F621}" srcOrd="1" destOrd="0" parTransId="{3F9AFD02-8679-492B-87CB-E841DE7EAF94}" sibTransId="{48067740-D9FC-47E4-ABE3-A999D2E305C2}"/>
    <dgm:cxn modelId="{4ED9F021-3A25-47B7-A63D-BDAFA7464CBF}" type="presParOf" srcId="{CD81203D-2537-467E-8E9C-45299F2C7832}" destId="{194FB694-6C67-42D5-B351-DCB126D03BB8}" srcOrd="0" destOrd="0" presId="urn:microsoft.com/office/officeart/2005/8/layout/lProcess3"/>
    <dgm:cxn modelId="{377053F9-9764-4623-8555-5FE92E25F5C8}" type="presParOf" srcId="{194FB694-6C67-42D5-B351-DCB126D03BB8}" destId="{4FE4DB30-0CAE-4B0A-B3D7-D6AA170795D5}" srcOrd="0" destOrd="0" presId="urn:microsoft.com/office/officeart/2005/8/layout/lProcess3"/>
    <dgm:cxn modelId="{2AB5876A-538C-4E8F-8812-08531F982161}" type="presParOf" srcId="{194FB694-6C67-42D5-B351-DCB126D03BB8}" destId="{590ACCE7-7E92-45E6-AFD6-DC13CE2A72EF}" srcOrd="1" destOrd="0" presId="urn:microsoft.com/office/officeart/2005/8/layout/lProcess3"/>
    <dgm:cxn modelId="{01C24370-021A-4E8A-823F-89CBC97C1F2F}" type="presParOf" srcId="{194FB694-6C67-42D5-B351-DCB126D03BB8}" destId="{99538F00-F512-43DB-9471-FEE7F3C7AD0E}" srcOrd="2" destOrd="0" presId="urn:microsoft.com/office/officeart/2005/8/layout/lProcess3"/>
    <dgm:cxn modelId="{734EED60-3097-4D61-80DD-EB9DDE8D5CF6}" type="presParOf" srcId="{194FB694-6C67-42D5-B351-DCB126D03BB8}" destId="{4552B550-01F9-442F-AE30-9FBC72802992}" srcOrd="3" destOrd="0" presId="urn:microsoft.com/office/officeart/2005/8/layout/lProcess3"/>
    <dgm:cxn modelId="{67494AA4-959D-42ED-841A-BF5008E8803A}" type="presParOf" srcId="{194FB694-6C67-42D5-B351-DCB126D03BB8}" destId="{E84905C9-0C11-4149-A836-1D8BDAB1EF64}" srcOrd="4" destOrd="0" presId="urn:microsoft.com/office/officeart/2005/8/layout/lProcess3"/>
    <dgm:cxn modelId="{70D1FBE4-FBA8-4D1A-92A0-55D6E5208279}" type="presParOf" srcId="{194FB694-6C67-42D5-B351-DCB126D03BB8}" destId="{583FD293-00D8-47D0-B2F0-D013AECA38CC}" srcOrd="5" destOrd="0" presId="urn:microsoft.com/office/officeart/2005/8/layout/lProcess3"/>
    <dgm:cxn modelId="{2623A077-6F58-496D-8906-0273619C7F5E}" type="presParOf" srcId="{194FB694-6C67-42D5-B351-DCB126D03BB8}" destId="{52C1E3EC-33D7-4147-9DF4-218016A1A02B}" srcOrd="6" destOrd="0" presId="urn:microsoft.com/office/officeart/2005/8/layout/lProcess3"/>
    <dgm:cxn modelId="{A8B8E62B-C90D-4B88-9322-C4F9CAF4E4DA}" type="presParOf" srcId="{CD81203D-2537-467E-8E9C-45299F2C7832}" destId="{28A3A765-502D-4132-A556-2CFF02D5E1B1}" srcOrd="1" destOrd="0" presId="urn:microsoft.com/office/officeart/2005/8/layout/lProcess3"/>
    <dgm:cxn modelId="{5617C8DB-B1D8-4887-8AD2-E6DCF07B87C7}" type="presParOf" srcId="{CD81203D-2537-467E-8E9C-45299F2C7832}" destId="{4D735B8B-1D1D-482C-8C1E-908072B4AA33}" srcOrd="2" destOrd="0" presId="urn:microsoft.com/office/officeart/2005/8/layout/lProcess3"/>
    <dgm:cxn modelId="{F1EFB8C8-797E-428E-9D46-FC1F6DDDF1D2}" type="presParOf" srcId="{4D735B8B-1D1D-482C-8C1E-908072B4AA33}" destId="{DD7FF4C4-F7E5-48DF-B587-B2454911CEB7}" srcOrd="0" destOrd="0" presId="urn:microsoft.com/office/officeart/2005/8/layout/lProcess3"/>
    <dgm:cxn modelId="{D803F776-5E9B-472D-AE5F-D4926B919C48}" type="presParOf" srcId="{4D735B8B-1D1D-482C-8C1E-908072B4AA33}" destId="{51DAE37E-C1BD-4586-807C-3B60DCD620F6}" srcOrd="1" destOrd="0" presId="urn:microsoft.com/office/officeart/2005/8/layout/lProcess3"/>
    <dgm:cxn modelId="{BA38D3B5-6797-443B-AA19-DA7E2C506B57}" type="presParOf" srcId="{4D735B8B-1D1D-482C-8C1E-908072B4AA33}" destId="{F49C881A-9DEF-42DF-A360-4B19C468D3BE}" srcOrd="2" destOrd="0" presId="urn:microsoft.com/office/officeart/2005/8/layout/lProcess3"/>
    <dgm:cxn modelId="{5F04ABB5-A4C1-4D27-9A9E-BDA2C62D110D}" type="presParOf" srcId="{4D735B8B-1D1D-482C-8C1E-908072B4AA33}" destId="{3278FD44-B861-44F0-810F-423EC0D3AA81}" srcOrd="3" destOrd="0" presId="urn:microsoft.com/office/officeart/2005/8/layout/lProcess3"/>
    <dgm:cxn modelId="{B0F3ACDD-2315-432E-9A56-B876224F0BAC}" type="presParOf" srcId="{4D735B8B-1D1D-482C-8C1E-908072B4AA33}" destId="{B2CC1373-BD04-447E-8529-FCBBC3CF090C}" srcOrd="4" destOrd="0" presId="urn:microsoft.com/office/officeart/2005/8/layout/lProcess3"/>
    <dgm:cxn modelId="{D96FF751-E01A-4802-A048-94F68C32139D}" type="presParOf" srcId="{4D735B8B-1D1D-482C-8C1E-908072B4AA33}" destId="{737A9179-A401-46E6-9BF6-A5FE68DD9AEB}" srcOrd="5" destOrd="0" presId="urn:microsoft.com/office/officeart/2005/8/layout/lProcess3"/>
    <dgm:cxn modelId="{CC981632-C957-438A-A434-BAA64EC3EE3B}" type="presParOf" srcId="{4D735B8B-1D1D-482C-8C1E-908072B4AA33}" destId="{F8A88E27-0A7D-4803-842B-80B33D128977}" srcOrd="6" destOrd="0" presId="urn:microsoft.com/office/officeart/2005/8/layout/lProcess3"/>
    <dgm:cxn modelId="{FF201E00-70A1-4504-997B-8792B9B63A4C}" type="presParOf" srcId="{CD81203D-2537-467E-8E9C-45299F2C7832}" destId="{24E28372-81B3-401D-A787-376858D37477}" srcOrd="3" destOrd="0" presId="urn:microsoft.com/office/officeart/2005/8/layout/lProcess3"/>
    <dgm:cxn modelId="{D3F2B3EC-561A-45AC-A20B-4FE0AF4627A8}" type="presParOf" srcId="{CD81203D-2537-467E-8E9C-45299F2C7832}" destId="{271EF58C-63F0-407B-A847-2AF33F95A415}" srcOrd="4" destOrd="0" presId="urn:microsoft.com/office/officeart/2005/8/layout/lProcess3"/>
    <dgm:cxn modelId="{0B0C0F09-AB6B-4A36-B8C5-A75ED67EC67C}" type="presParOf" srcId="{271EF58C-63F0-407B-A847-2AF33F95A415}" destId="{E08EEC88-F1EF-45A5-BA16-F299210AB42D}" srcOrd="0" destOrd="0" presId="urn:microsoft.com/office/officeart/2005/8/layout/lProcess3"/>
    <dgm:cxn modelId="{004DA1C0-9978-482A-BB6C-DA2793E9D107}" type="presParOf" srcId="{271EF58C-63F0-407B-A847-2AF33F95A415}" destId="{06963A2F-9A72-4914-9EC1-4F668AE25093}" srcOrd="1" destOrd="0" presId="urn:microsoft.com/office/officeart/2005/8/layout/lProcess3"/>
    <dgm:cxn modelId="{DCF36B88-0D29-46DD-97F2-59F2E7A490A4}" type="presParOf" srcId="{271EF58C-63F0-407B-A847-2AF33F95A415}" destId="{D9165803-EFF0-4572-B96C-86ACBD0E95C3}" srcOrd="2" destOrd="0" presId="urn:microsoft.com/office/officeart/2005/8/layout/lProcess3"/>
    <dgm:cxn modelId="{11192F90-18CB-42C5-AB0E-F82BDEA2F0C5}" type="presParOf" srcId="{271EF58C-63F0-407B-A847-2AF33F95A415}" destId="{7D080563-BEA7-49A6-B8DC-45152DF83C5A}" srcOrd="3" destOrd="0" presId="urn:microsoft.com/office/officeart/2005/8/layout/lProcess3"/>
    <dgm:cxn modelId="{4F369A42-77AA-47D2-931C-06585996BDC9}" type="presParOf" srcId="{271EF58C-63F0-407B-A847-2AF33F95A415}" destId="{A0548172-0AF1-4F52-B89F-CAB29746E1F3}" srcOrd="4" destOrd="0" presId="urn:microsoft.com/office/officeart/2005/8/layout/lProcess3"/>
    <dgm:cxn modelId="{C7E67E73-5B00-4AEA-8437-33BACF05DCCC}" type="presParOf" srcId="{271EF58C-63F0-407B-A847-2AF33F95A415}" destId="{41919C1C-4DFB-48C5-8DB8-73BDE53DB79F}" srcOrd="5" destOrd="0" presId="urn:microsoft.com/office/officeart/2005/8/layout/lProcess3"/>
    <dgm:cxn modelId="{F8D1DF78-C739-44E3-A079-B59D0511747A}" type="presParOf" srcId="{271EF58C-63F0-407B-A847-2AF33F95A415}" destId="{807A2450-8CED-4DB3-A374-DFADE0836BD2}" srcOrd="6" destOrd="0" presId="urn:microsoft.com/office/officeart/2005/8/layout/lProcess3"/>
    <dgm:cxn modelId="{8EB6B9BB-6261-4CE9-BCEA-37E23BEB4EB8}" type="presParOf" srcId="{CD81203D-2537-467E-8E9C-45299F2C7832}" destId="{BDFFDBF7-0632-4A67-8D5B-7F3D3AFB4522}" srcOrd="5" destOrd="0" presId="urn:microsoft.com/office/officeart/2005/8/layout/lProcess3"/>
    <dgm:cxn modelId="{BD83A806-B513-432D-B6FF-44FB988D6099}" type="presParOf" srcId="{CD81203D-2537-467E-8E9C-45299F2C7832}" destId="{98029746-23CA-4227-8120-D7E0E4CA8D27}" srcOrd="6" destOrd="0" presId="urn:microsoft.com/office/officeart/2005/8/layout/lProcess3"/>
    <dgm:cxn modelId="{0F774788-132F-418F-A5CE-81571204D0BB}" type="presParOf" srcId="{98029746-23CA-4227-8120-D7E0E4CA8D27}" destId="{49CEB594-FED9-45D5-8AEF-90104C256F96}" srcOrd="0" destOrd="0" presId="urn:microsoft.com/office/officeart/2005/8/layout/lProcess3"/>
    <dgm:cxn modelId="{7A98D298-09D4-42B8-BD8E-109B9DA0A5E9}" type="presParOf" srcId="{98029746-23CA-4227-8120-D7E0E4CA8D27}" destId="{5A5CEFFE-74BD-401D-8A79-7AA5797BA3F6}" srcOrd="1" destOrd="0" presId="urn:microsoft.com/office/officeart/2005/8/layout/lProcess3"/>
    <dgm:cxn modelId="{3B89A2A0-C97D-40D4-84D5-25E2A171A336}" type="presParOf" srcId="{98029746-23CA-4227-8120-D7E0E4CA8D27}" destId="{18CE6A2D-1D92-4EB1-B074-09767BA777CE}" srcOrd="2" destOrd="0" presId="urn:microsoft.com/office/officeart/2005/8/layout/lProcess3"/>
    <dgm:cxn modelId="{ED054C6C-172B-4FCC-B174-ED017281AE5F}" type="presParOf" srcId="{98029746-23CA-4227-8120-D7E0E4CA8D27}" destId="{ABCAAA02-DB56-495B-B565-F3D8FCFBD84C}" srcOrd="3" destOrd="0" presId="urn:microsoft.com/office/officeart/2005/8/layout/lProcess3"/>
    <dgm:cxn modelId="{00D8B717-B236-4113-AACC-567166C61902}" type="presParOf" srcId="{98029746-23CA-4227-8120-D7E0E4CA8D27}" destId="{A3A47B62-54D5-4841-B396-25FBBC43CB53}" srcOrd="4" destOrd="0" presId="urn:microsoft.com/office/officeart/2005/8/layout/lProcess3"/>
    <dgm:cxn modelId="{4A432D51-3D0E-41E8-BF97-E725BD46891B}" type="presParOf" srcId="{CD81203D-2537-467E-8E9C-45299F2C7832}" destId="{B148F605-275F-4A0B-BA5C-2F4DF0CFA48C}" srcOrd="7" destOrd="0" presId="urn:microsoft.com/office/officeart/2005/8/layout/lProcess3"/>
    <dgm:cxn modelId="{6D93C080-D89D-4981-B8A9-7AD1A5862314}" type="presParOf" srcId="{CD81203D-2537-467E-8E9C-45299F2C7832}" destId="{CDB44D60-4257-433A-9504-2F92BFC199F3}" srcOrd="8" destOrd="0" presId="urn:microsoft.com/office/officeart/2005/8/layout/lProcess3"/>
    <dgm:cxn modelId="{A4D29DF7-D090-427B-9506-73DEEA3BC54F}" type="presParOf" srcId="{CDB44D60-4257-433A-9504-2F92BFC199F3}" destId="{88660C94-48C1-466D-B070-91146DC5DAC1}" srcOrd="0" destOrd="0" presId="urn:microsoft.com/office/officeart/2005/8/layout/lProcess3"/>
    <dgm:cxn modelId="{63D786C6-041B-490C-925F-914717D93633}" type="presParOf" srcId="{CDB44D60-4257-433A-9504-2F92BFC199F3}" destId="{80A3B8C0-BC4D-4894-A66D-7F6E2B1F9A70}" srcOrd="1" destOrd="0" presId="urn:microsoft.com/office/officeart/2005/8/layout/lProcess3"/>
    <dgm:cxn modelId="{2B92E582-DFAB-4CDA-AB5C-2FA7AD823017}" type="presParOf" srcId="{CDB44D60-4257-433A-9504-2F92BFC199F3}" destId="{3CD6DCE0-B530-4BBF-8E02-47302FAA038F}" srcOrd="2" destOrd="0" presId="urn:microsoft.com/office/officeart/2005/8/layout/lProcess3"/>
    <dgm:cxn modelId="{B6AB4D33-DD90-4D83-BC40-6C9228C49EF0}" type="presParOf" srcId="{CDB44D60-4257-433A-9504-2F92BFC199F3}" destId="{6EA42990-42F8-4AF0-9B60-FFEBE2196909}" srcOrd="3" destOrd="0" presId="urn:microsoft.com/office/officeart/2005/8/layout/lProcess3"/>
    <dgm:cxn modelId="{1392A3C5-52BE-4B3E-A8FA-B277540B70C1}" type="presParOf" srcId="{CDB44D60-4257-433A-9504-2F92BFC199F3}" destId="{565834FF-0360-4FAF-B374-7CC9797A5A6B}" srcOrd="4" destOrd="0" presId="urn:microsoft.com/office/officeart/2005/8/layout/lProcess3"/>
    <dgm:cxn modelId="{DE1B8302-CFE4-4FF3-8CD4-56CB886CC62B}" type="presParOf" srcId="{CDB44D60-4257-433A-9504-2F92BFC199F3}" destId="{9DAF10AA-0331-436C-9308-9DA865E73902}" srcOrd="5" destOrd="0" presId="urn:microsoft.com/office/officeart/2005/8/layout/lProcess3"/>
    <dgm:cxn modelId="{1CA8381F-AD0B-4F25-B0FA-408B8F989C82}" type="presParOf" srcId="{CDB44D60-4257-433A-9504-2F92BFC199F3}" destId="{61C09025-1FEE-419E-A57C-F531BF8CEB10}"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968650-D080-4863-B963-28AA4644D719}"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ru-RU"/>
        </a:p>
      </dgm:t>
    </dgm:pt>
    <dgm:pt modelId="{B67835FA-D3A7-443D-8CFF-7600CFDC4DD8}">
      <dgm:prSet phldrT="[Текст]"/>
      <dgm:spPr/>
      <dgm:t>
        <a:bodyPr/>
        <a:lstStyle/>
        <a:p>
          <a:r>
            <a:rPr lang="ru-RU" b="1" dirty="0" smtClean="0"/>
            <a:t>Исследовательский (научно-исследовательский)</a:t>
          </a:r>
          <a:r>
            <a:rPr lang="ru-RU" dirty="0" smtClean="0"/>
            <a:t> </a:t>
          </a:r>
          <a:endParaRPr lang="ru-RU" dirty="0"/>
        </a:p>
      </dgm:t>
    </dgm:pt>
    <dgm:pt modelId="{DE6F7653-8035-4083-BD51-3EBC24ABB02A}" type="parTrans" cxnId="{54206B80-769D-4BE2-85C4-0B677AED85B8}">
      <dgm:prSet/>
      <dgm:spPr/>
      <dgm:t>
        <a:bodyPr/>
        <a:lstStyle/>
        <a:p>
          <a:endParaRPr lang="ru-RU"/>
        </a:p>
      </dgm:t>
    </dgm:pt>
    <dgm:pt modelId="{5C3CB8BA-6538-4A71-9523-5520870C6752}" type="sibTrans" cxnId="{54206B80-769D-4BE2-85C4-0B677AED85B8}">
      <dgm:prSet/>
      <dgm:spPr/>
      <dgm:t>
        <a:bodyPr/>
        <a:lstStyle/>
        <a:p>
          <a:endParaRPr lang="ru-RU"/>
        </a:p>
      </dgm:t>
    </dgm:pt>
    <dgm:pt modelId="{DB1F5C39-E22E-4B2D-B02E-7D72D2DE79A6}">
      <dgm:prSet phldrT="[Текст]" custT="1"/>
      <dgm:spPr/>
      <dgm:t>
        <a:bodyPr/>
        <a:lstStyle/>
        <a:p>
          <a:r>
            <a:rPr lang="ru-RU" sz="1400" dirty="0" smtClean="0"/>
            <a:t>проведение исследования, предполагающего получение в качестве результата научного или научно-прикладного продукта (статья/публикация, отчет, аналитический обзор или записка, заявка на научный грант, методическое пособие и т.п.)</a:t>
          </a:r>
          <a:endParaRPr lang="ru-RU" sz="1400" dirty="0"/>
        </a:p>
      </dgm:t>
    </dgm:pt>
    <dgm:pt modelId="{528D34DD-C7AE-4784-B57A-D6B3628C0280}" type="parTrans" cxnId="{6CC6C51E-240B-4D35-97C8-BD680C1A90C3}">
      <dgm:prSet/>
      <dgm:spPr/>
      <dgm:t>
        <a:bodyPr/>
        <a:lstStyle/>
        <a:p>
          <a:endParaRPr lang="ru-RU"/>
        </a:p>
      </dgm:t>
    </dgm:pt>
    <dgm:pt modelId="{8D84FC5B-8E17-4218-AB5D-17CBFF311B63}" type="sibTrans" cxnId="{6CC6C51E-240B-4D35-97C8-BD680C1A90C3}">
      <dgm:prSet/>
      <dgm:spPr/>
      <dgm:t>
        <a:bodyPr/>
        <a:lstStyle/>
        <a:p>
          <a:endParaRPr lang="ru-RU"/>
        </a:p>
      </dgm:t>
    </dgm:pt>
    <dgm:pt modelId="{C5D7987D-00E7-40D2-8077-96687E823A35}">
      <dgm:prSet phldrT="[Текст]"/>
      <dgm:spPr/>
      <dgm:t>
        <a:bodyPr/>
        <a:lstStyle/>
        <a:p>
          <a:r>
            <a:rPr lang="ru-RU" b="1" dirty="0" smtClean="0"/>
            <a:t>Практико-ориентированный (прикладной)</a:t>
          </a:r>
          <a:endParaRPr lang="ru-RU" dirty="0"/>
        </a:p>
      </dgm:t>
    </dgm:pt>
    <dgm:pt modelId="{2F3D2712-BEB8-4104-838C-9D75E05BA081}" type="parTrans" cxnId="{3088717E-CA2E-41AE-9CC5-AFEB57684400}">
      <dgm:prSet/>
      <dgm:spPr/>
      <dgm:t>
        <a:bodyPr/>
        <a:lstStyle/>
        <a:p>
          <a:endParaRPr lang="ru-RU"/>
        </a:p>
      </dgm:t>
    </dgm:pt>
    <dgm:pt modelId="{07ADB7DF-A2DF-44A5-B477-7196C73FD9D3}" type="sibTrans" cxnId="{3088717E-CA2E-41AE-9CC5-AFEB57684400}">
      <dgm:prSet/>
      <dgm:spPr/>
      <dgm:t>
        <a:bodyPr/>
        <a:lstStyle/>
        <a:p>
          <a:endParaRPr lang="ru-RU"/>
        </a:p>
      </dgm:t>
    </dgm:pt>
    <dgm:pt modelId="{B0F58DBB-607F-45A4-97E0-17E3D58A4543}">
      <dgm:prSet phldrT="[Текст]"/>
      <dgm:spPr/>
      <dgm:t>
        <a:bodyPr/>
        <a:lstStyle/>
        <a:p>
          <a:r>
            <a:rPr lang="ru-RU" dirty="0" smtClean="0"/>
            <a:t>решение прикладной задачи, чаще всего по запросу внешнего по отношению к НИУ ВШЭ заказчика; результатом такого проекта может быть разработанное и обоснованное проектное решение, бизнес-план или бизнес-кейс, изготовленный по заказу продукт и т.п.</a:t>
          </a:r>
          <a:endParaRPr lang="ru-RU" dirty="0"/>
        </a:p>
      </dgm:t>
    </dgm:pt>
    <dgm:pt modelId="{2B5C5DBF-4982-458A-B15B-36E48167E20E}" type="parTrans" cxnId="{9E715E07-E0E1-4C4E-9686-A50D7A389443}">
      <dgm:prSet/>
      <dgm:spPr/>
      <dgm:t>
        <a:bodyPr/>
        <a:lstStyle/>
        <a:p>
          <a:endParaRPr lang="ru-RU"/>
        </a:p>
      </dgm:t>
    </dgm:pt>
    <dgm:pt modelId="{D68ABD2F-1CA0-4E92-B54D-C599AC7A9DD7}" type="sibTrans" cxnId="{9E715E07-E0E1-4C4E-9686-A50D7A389443}">
      <dgm:prSet/>
      <dgm:spPr/>
      <dgm:t>
        <a:bodyPr/>
        <a:lstStyle/>
        <a:p>
          <a:endParaRPr lang="ru-RU"/>
        </a:p>
      </dgm:t>
    </dgm:pt>
    <dgm:pt modelId="{F6EE6109-5498-4888-8BD8-5D4FC6D1777D}">
      <dgm:prSet phldrT="[Текст]"/>
      <dgm:spPr/>
      <dgm:t>
        <a:bodyPr/>
        <a:lstStyle/>
        <a:p>
          <a:r>
            <a:rPr lang="ru-RU" b="1" dirty="0" smtClean="0"/>
            <a:t>Сервисный</a:t>
          </a:r>
          <a:endParaRPr lang="ru-RU" dirty="0"/>
        </a:p>
      </dgm:t>
    </dgm:pt>
    <dgm:pt modelId="{128207EE-6C5F-4DA0-B874-229E1A4C54C6}" type="parTrans" cxnId="{3D32FDF1-B3BD-4D07-B5EA-9D17BF158A0A}">
      <dgm:prSet/>
      <dgm:spPr/>
      <dgm:t>
        <a:bodyPr/>
        <a:lstStyle/>
        <a:p>
          <a:endParaRPr lang="ru-RU"/>
        </a:p>
      </dgm:t>
    </dgm:pt>
    <dgm:pt modelId="{86981E70-C295-4EBD-AF26-B083A5982E84}" type="sibTrans" cxnId="{3D32FDF1-B3BD-4D07-B5EA-9D17BF158A0A}">
      <dgm:prSet/>
      <dgm:spPr/>
      <dgm:t>
        <a:bodyPr/>
        <a:lstStyle/>
        <a:p>
          <a:endParaRPr lang="ru-RU"/>
        </a:p>
      </dgm:t>
    </dgm:pt>
    <dgm:pt modelId="{A895973A-AB1F-46D6-A587-AC6569645C2E}">
      <dgm:prSet phldrT="[Текст]" custT="1"/>
      <dgm:spPr/>
      <dgm:t>
        <a:bodyPr/>
        <a:lstStyle/>
        <a:p>
          <a:r>
            <a:rPr lang="ru-RU" sz="1200" dirty="0" smtClean="0"/>
            <a:t>проект, направленный на решение некоторых служебных задач в рамках проводимых мероприятий или для обеспечения текущей работы Университета. Результатом такого проекта является зафиксированный и оцененный вклад участника в организацию какого-либо мероприятия  или в реализацию организационных процессов. </a:t>
          </a:r>
          <a:endParaRPr lang="ru-RU" sz="1200" dirty="0"/>
        </a:p>
      </dgm:t>
    </dgm:pt>
    <dgm:pt modelId="{7AB3D675-9F60-4E3A-B770-17D21C9C191A}" type="parTrans" cxnId="{C5D2C5C1-05FD-45C9-B34A-21BB56B5F100}">
      <dgm:prSet/>
      <dgm:spPr/>
      <dgm:t>
        <a:bodyPr/>
        <a:lstStyle/>
        <a:p>
          <a:endParaRPr lang="ru-RU"/>
        </a:p>
      </dgm:t>
    </dgm:pt>
    <dgm:pt modelId="{C8D9D862-B99C-4955-AF31-27438C16A363}" type="sibTrans" cxnId="{C5D2C5C1-05FD-45C9-B34A-21BB56B5F100}">
      <dgm:prSet/>
      <dgm:spPr/>
      <dgm:t>
        <a:bodyPr/>
        <a:lstStyle/>
        <a:p>
          <a:endParaRPr lang="ru-RU"/>
        </a:p>
      </dgm:t>
    </dgm:pt>
    <dgm:pt modelId="{C07B1B27-8FC3-4C0A-B6CC-2395698D9FE6}">
      <dgm:prSet phldrT="[Текст]" custT="1"/>
      <dgm:spPr/>
      <dgm:t>
        <a:bodyPr/>
        <a:lstStyle/>
        <a:p>
          <a:r>
            <a:rPr lang="ru-RU" sz="1200" b="1" dirty="0" smtClean="0">
              <a:solidFill>
                <a:srgbClr val="FF0000"/>
              </a:solidFill>
            </a:rPr>
            <a:t>Доля сервисных проектов ограничена и не может превышать 25 % от общего числа</a:t>
          </a:r>
          <a:r>
            <a:rPr lang="en-US" sz="1200" b="1" dirty="0" smtClean="0">
              <a:solidFill>
                <a:srgbClr val="FF0000"/>
              </a:solidFill>
            </a:rPr>
            <a:t> </a:t>
          </a:r>
          <a:r>
            <a:rPr lang="ru-RU" sz="1200" b="1" dirty="0" smtClean="0">
              <a:solidFill>
                <a:srgbClr val="FF0000"/>
              </a:solidFill>
            </a:rPr>
            <a:t>кредитов!</a:t>
          </a:r>
          <a:endParaRPr lang="ru-RU" sz="1200" b="1" dirty="0">
            <a:solidFill>
              <a:srgbClr val="FF0000"/>
            </a:solidFill>
          </a:endParaRPr>
        </a:p>
      </dgm:t>
    </dgm:pt>
    <dgm:pt modelId="{412D85EC-5F3A-4996-B0BE-F2AFAEE11E44}" type="parTrans" cxnId="{62E37B11-C77F-4950-A32C-912007A105D8}">
      <dgm:prSet/>
      <dgm:spPr/>
      <dgm:t>
        <a:bodyPr/>
        <a:lstStyle/>
        <a:p>
          <a:endParaRPr lang="ru-RU"/>
        </a:p>
      </dgm:t>
    </dgm:pt>
    <dgm:pt modelId="{99667C45-03BE-4BA4-A693-38DABB43BB96}" type="sibTrans" cxnId="{62E37B11-C77F-4950-A32C-912007A105D8}">
      <dgm:prSet/>
      <dgm:spPr/>
      <dgm:t>
        <a:bodyPr/>
        <a:lstStyle/>
        <a:p>
          <a:endParaRPr lang="ru-RU"/>
        </a:p>
      </dgm:t>
    </dgm:pt>
    <dgm:pt modelId="{82F32414-CEFE-4B2A-9643-D946BB5E8B65}" type="pres">
      <dgm:prSet presAssocID="{51968650-D080-4863-B963-28AA4644D719}" presName="Name0" presStyleCnt="0">
        <dgm:presLayoutVars>
          <dgm:dir/>
          <dgm:animLvl val="lvl"/>
          <dgm:resizeHandles val="exact"/>
        </dgm:presLayoutVars>
      </dgm:prSet>
      <dgm:spPr/>
      <dgm:t>
        <a:bodyPr/>
        <a:lstStyle/>
        <a:p>
          <a:endParaRPr lang="ru-RU"/>
        </a:p>
      </dgm:t>
    </dgm:pt>
    <dgm:pt modelId="{8B9B86C3-88F0-459B-9AC5-DF853EF17EA2}" type="pres">
      <dgm:prSet presAssocID="{B67835FA-D3A7-443D-8CFF-7600CFDC4DD8}" presName="linNode" presStyleCnt="0"/>
      <dgm:spPr/>
      <dgm:t>
        <a:bodyPr/>
        <a:lstStyle/>
        <a:p>
          <a:endParaRPr lang="ru-RU"/>
        </a:p>
      </dgm:t>
    </dgm:pt>
    <dgm:pt modelId="{D1AFEEC5-4C59-420C-B6F9-FB16D0871701}" type="pres">
      <dgm:prSet presAssocID="{B67835FA-D3A7-443D-8CFF-7600CFDC4DD8}" presName="parentText" presStyleLbl="node1" presStyleIdx="0" presStyleCnt="3">
        <dgm:presLayoutVars>
          <dgm:chMax val="1"/>
          <dgm:bulletEnabled val="1"/>
        </dgm:presLayoutVars>
      </dgm:prSet>
      <dgm:spPr/>
      <dgm:t>
        <a:bodyPr/>
        <a:lstStyle/>
        <a:p>
          <a:endParaRPr lang="ru-RU"/>
        </a:p>
      </dgm:t>
    </dgm:pt>
    <dgm:pt modelId="{08E51137-87DA-4819-BF2F-33E7BADE6ABC}" type="pres">
      <dgm:prSet presAssocID="{B67835FA-D3A7-443D-8CFF-7600CFDC4DD8}" presName="descendantText" presStyleLbl="alignAccFollowNode1" presStyleIdx="0" presStyleCnt="3">
        <dgm:presLayoutVars>
          <dgm:bulletEnabled val="1"/>
        </dgm:presLayoutVars>
      </dgm:prSet>
      <dgm:spPr/>
      <dgm:t>
        <a:bodyPr/>
        <a:lstStyle/>
        <a:p>
          <a:endParaRPr lang="ru-RU"/>
        </a:p>
      </dgm:t>
    </dgm:pt>
    <dgm:pt modelId="{59EAEB76-C4D0-4B94-9473-8421D63D1434}" type="pres">
      <dgm:prSet presAssocID="{5C3CB8BA-6538-4A71-9523-5520870C6752}" presName="sp" presStyleCnt="0"/>
      <dgm:spPr/>
      <dgm:t>
        <a:bodyPr/>
        <a:lstStyle/>
        <a:p>
          <a:endParaRPr lang="ru-RU"/>
        </a:p>
      </dgm:t>
    </dgm:pt>
    <dgm:pt modelId="{87E20971-5026-4B6C-8EE3-77EDDFE188D4}" type="pres">
      <dgm:prSet presAssocID="{C5D7987D-00E7-40D2-8077-96687E823A35}" presName="linNode" presStyleCnt="0"/>
      <dgm:spPr/>
      <dgm:t>
        <a:bodyPr/>
        <a:lstStyle/>
        <a:p>
          <a:endParaRPr lang="ru-RU"/>
        </a:p>
      </dgm:t>
    </dgm:pt>
    <dgm:pt modelId="{6F897556-8304-4D92-8BDF-FD53B7CFAEC4}" type="pres">
      <dgm:prSet presAssocID="{C5D7987D-00E7-40D2-8077-96687E823A35}" presName="parentText" presStyleLbl="node1" presStyleIdx="1" presStyleCnt="3">
        <dgm:presLayoutVars>
          <dgm:chMax val="1"/>
          <dgm:bulletEnabled val="1"/>
        </dgm:presLayoutVars>
      </dgm:prSet>
      <dgm:spPr/>
      <dgm:t>
        <a:bodyPr/>
        <a:lstStyle/>
        <a:p>
          <a:endParaRPr lang="ru-RU"/>
        </a:p>
      </dgm:t>
    </dgm:pt>
    <dgm:pt modelId="{47B6E259-DB7F-4D7E-A2C1-09DFADF4CD2F}" type="pres">
      <dgm:prSet presAssocID="{C5D7987D-00E7-40D2-8077-96687E823A35}" presName="descendantText" presStyleLbl="alignAccFollowNode1" presStyleIdx="1" presStyleCnt="3">
        <dgm:presLayoutVars>
          <dgm:bulletEnabled val="1"/>
        </dgm:presLayoutVars>
      </dgm:prSet>
      <dgm:spPr/>
      <dgm:t>
        <a:bodyPr/>
        <a:lstStyle/>
        <a:p>
          <a:endParaRPr lang="ru-RU"/>
        </a:p>
      </dgm:t>
    </dgm:pt>
    <dgm:pt modelId="{1CD0DDE4-076F-47BB-B924-F949ABD57B29}" type="pres">
      <dgm:prSet presAssocID="{07ADB7DF-A2DF-44A5-B477-7196C73FD9D3}" presName="sp" presStyleCnt="0"/>
      <dgm:spPr/>
      <dgm:t>
        <a:bodyPr/>
        <a:lstStyle/>
        <a:p>
          <a:endParaRPr lang="ru-RU"/>
        </a:p>
      </dgm:t>
    </dgm:pt>
    <dgm:pt modelId="{EF0165DF-87DE-48A1-B4DE-FE5870162C5A}" type="pres">
      <dgm:prSet presAssocID="{F6EE6109-5498-4888-8BD8-5D4FC6D1777D}" presName="linNode" presStyleCnt="0"/>
      <dgm:spPr/>
      <dgm:t>
        <a:bodyPr/>
        <a:lstStyle/>
        <a:p>
          <a:endParaRPr lang="ru-RU"/>
        </a:p>
      </dgm:t>
    </dgm:pt>
    <dgm:pt modelId="{EC164C53-13A2-4892-ABEA-EE26477C79D0}" type="pres">
      <dgm:prSet presAssocID="{F6EE6109-5498-4888-8BD8-5D4FC6D1777D}" presName="parentText" presStyleLbl="node1" presStyleIdx="2" presStyleCnt="3">
        <dgm:presLayoutVars>
          <dgm:chMax val="1"/>
          <dgm:bulletEnabled val="1"/>
        </dgm:presLayoutVars>
      </dgm:prSet>
      <dgm:spPr/>
      <dgm:t>
        <a:bodyPr/>
        <a:lstStyle/>
        <a:p>
          <a:endParaRPr lang="ru-RU"/>
        </a:p>
      </dgm:t>
    </dgm:pt>
    <dgm:pt modelId="{69EFC338-6B55-440F-AA46-FF34143585A8}" type="pres">
      <dgm:prSet presAssocID="{F6EE6109-5498-4888-8BD8-5D4FC6D1777D}" presName="descendantText" presStyleLbl="alignAccFollowNode1" presStyleIdx="2" presStyleCnt="3">
        <dgm:presLayoutVars>
          <dgm:bulletEnabled val="1"/>
        </dgm:presLayoutVars>
      </dgm:prSet>
      <dgm:spPr/>
      <dgm:t>
        <a:bodyPr/>
        <a:lstStyle/>
        <a:p>
          <a:endParaRPr lang="ru-RU"/>
        </a:p>
      </dgm:t>
    </dgm:pt>
  </dgm:ptLst>
  <dgm:cxnLst>
    <dgm:cxn modelId="{C89EB8C6-DA2B-440E-8D88-ABDE4402B0A8}" type="presOf" srcId="{C07B1B27-8FC3-4C0A-B6CC-2395698D9FE6}" destId="{69EFC338-6B55-440F-AA46-FF34143585A8}" srcOrd="0" destOrd="1" presId="urn:microsoft.com/office/officeart/2005/8/layout/vList5"/>
    <dgm:cxn modelId="{6CC6C51E-240B-4D35-97C8-BD680C1A90C3}" srcId="{B67835FA-D3A7-443D-8CFF-7600CFDC4DD8}" destId="{DB1F5C39-E22E-4B2D-B02E-7D72D2DE79A6}" srcOrd="0" destOrd="0" parTransId="{528D34DD-C7AE-4784-B57A-D6B3628C0280}" sibTransId="{8D84FC5B-8E17-4218-AB5D-17CBFF311B63}"/>
    <dgm:cxn modelId="{D3974308-5DB0-479A-9E98-CB0D514AD2CB}" type="presOf" srcId="{A895973A-AB1F-46D6-A587-AC6569645C2E}" destId="{69EFC338-6B55-440F-AA46-FF34143585A8}" srcOrd="0" destOrd="0" presId="urn:microsoft.com/office/officeart/2005/8/layout/vList5"/>
    <dgm:cxn modelId="{4E97DB89-9BC4-4679-9745-776C66C66ED0}" type="presOf" srcId="{F6EE6109-5498-4888-8BD8-5D4FC6D1777D}" destId="{EC164C53-13A2-4892-ABEA-EE26477C79D0}" srcOrd="0" destOrd="0" presId="urn:microsoft.com/office/officeart/2005/8/layout/vList5"/>
    <dgm:cxn modelId="{6BBE320D-FC44-4DDD-BA60-F331AB5A760E}" type="presOf" srcId="{C5D7987D-00E7-40D2-8077-96687E823A35}" destId="{6F897556-8304-4D92-8BDF-FD53B7CFAEC4}" srcOrd="0" destOrd="0" presId="urn:microsoft.com/office/officeart/2005/8/layout/vList5"/>
    <dgm:cxn modelId="{62E37B11-C77F-4950-A32C-912007A105D8}" srcId="{F6EE6109-5498-4888-8BD8-5D4FC6D1777D}" destId="{C07B1B27-8FC3-4C0A-B6CC-2395698D9FE6}" srcOrd="1" destOrd="0" parTransId="{412D85EC-5F3A-4996-B0BE-F2AFAEE11E44}" sibTransId="{99667C45-03BE-4BA4-A693-38DABB43BB96}"/>
    <dgm:cxn modelId="{FD7633F7-1CED-4DE8-A577-249FEF33182E}" type="presOf" srcId="{DB1F5C39-E22E-4B2D-B02E-7D72D2DE79A6}" destId="{08E51137-87DA-4819-BF2F-33E7BADE6ABC}" srcOrd="0" destOrd="0" presId="urn:microsoft.com/office/officeart/2005/8/layout/vList5"/>
    <dgm:cxn modelId="{C5D2C5C1-05FD-45C9-B34A-21BB56B5F100}" srcId="{F6EE6109-5498-4888-8BD8-5D4FC6D1777D}" destId="{A895973A-AB1F-46D6-A587-AC6569645C2E}" srcOrd="0" destOrd="0" parTransId="{7AB3D675-9F60-4E3A-B770-17D21C9C191A}" sibTransId="{C8D9D862-B99C-4955-AF31-27438C16A363}"/>
    <dgm:cxn modelId="{F2C7DFCF-C996-412C-95E4-EEAAEBAF113C}" type="presOf" srcId="{B67835FA-D3A7-443D-8CFF-7600CFDC4DD8}" destId="{D1AFEEC5-4C59-420C-B6F9-FB16D0871701}" srcOrd="0" destOrd="0" presId="urn:microsoft.com/office/officeart/2005/8/layout/vList5"/>
    <dgm:cxn modelId="{9E715E07-E0E1-4C4E-9686-A50D7A389443}" srcId="{C5D7987D-00E7-40D2-8077-96687E823A35}" destId="{B0F58DBB-607F-45A4-97E0-17E3D58A4543}" srcOrd="0" destOrd="0" parTransId="{2B5C5DBF-4982-458A-B15B-36E48167E20E}" sibTransId="{D68ABD2F-1CA0-4E92-B54D-C599AC7A9DD7}"/>
    <dgm:cxn modelId="{BD096240-5E60-405F-9614-E719554A6E05}" type="presOf" srcId="{51968650-D080-4863-B963-28AA4644D719}" destId="{82F32414-CEFE-4B2A-9643-D946BB5E8B65}" srcOrd="0" destOrd="0" presId="urn:microsoft.com/office/officeart/2005/8/layout/vList5"/>
    <dgm:cxn modelId="{54206B80-769D-4BE2-85C4-0B677AED85B8}" srcId="{51968650-D080-4863-B963-28AA4644D719}" destId="{B67835FA-D3A7-443D-8CFF-7600CFDC4DD8}" srcOrd="0" destOrd="0" parTransId="{DE6F7653-8035-4083-BD51-3EBC24ABB02A}" sibTransId="{5C3CB8BA-6538-4A71-9523-5520870C6752}"/>
    <dgm:cxn modelId="{3088717E-CA2E-41AE-9CC5-AFEB57684400}" srcId="{51968650-D080-4863-B963-28AA4644D719}" destId="{C5D7987D-00E7-40D2-8077-96687E823A35}" srcOrd="1" destOrd="0" parTransId="{2F3D2712-BEB8-4104-838C-9D75E05BA081}" sibTransId="{07ADB7DF-A2DF-44A5-B477-7196C73FD9D3}"/>
    <dgm:cxn modelId="{5B3D0A02-7925-446D-BC39-C315D59A51BE}" type="presOf" srcId="{B0F58DBB-607F-45A4-97E0-17E3D58A4543}" destId="{47B6E259-DB7F-4D7E-A2C1-09DFADF4CD2F}" srcOrd="0" destOrd="0" presId="urn:microsoft.com/office/officeart/2005/8/layout/vList5"/>
    <dgm:cxn modelId="{3D32FDF1-B3BD-4D07-B5EA-9D17BF158A0A}" srcId="{51968650-D080-4863-B963-28AA4644D719}" destId="{F6EE6109-5498-4888-8BD8-5D4FC6D1777D}" srcOrd="2" destOrd="0" parTransId="{128207EE-6C5F-4DA0-B874-229E1A4C54C6}" sibTransId="{86981E70-C295-4EBD-AF26-B083A5982E84}"/>
    <dgm:cxn modelId="{918A9512-FB91-44CB-86A4-720ECF988EF0}" type="presParOf" srcId="{82F32414-CEFE-4B2A-9643-D946BB5E8B65}" destId="{8B9B86C3-88F0-459B-9AC5-DF853EF17EA2}" srcOrd="0" destOrd="0" presId="urn:microsoft.com/office/officeart/2005/8/layout/vList5"/>
    <dgm:cxn modelId="{E8E82EFE-9079-44A8-B4B7-63D326C3C6A3}" type="presParOf" srcId="{8B9B86C3-88F0-459B-9AC5-DF853EF17EA2}" destId="{D1AFEEC5-4C59-420C-B6F9-FB16D0871701}" srcOrd="0" destOrd="0" presId="urn:microsoft.com/office/officeart/2005/8/layout/vList5"/>
    <dgm:cxn modelId="{BE21B5BA-66D5-4CD0-B547-64C6DB5177A0}" type="presParOf" srcId="{8B9B86C3-88F0-459B-9AC5-DF853EF17EA2}" destId="{08E51137-87DA-4819-BF2F-33E7BADE6ABC}" srcOrd="1" destOrd="0" presId="urn:microsoft.com/office/officeart/2005/8/layout/vList5"/>
    <dgm:cxn modelId="{5ACDE1EC-9FA3-47FD-9BD6-81E506DFFAD6}" type="presParOf" srcId="{82F32414-CEFE-4B2A-9643-D946BB5E8B65}" destId="{59EAEB76-C4D0-4B94-9473-8421D63D1434}" srcOrd="1" destOrd="0" presId="urn:microsoft.com/office/officeart/2005/8/layout/vList5"/>
    <dgm:cxn modelId="{C7EF7A63-216E-4E9E-AFFE-4492A6D52B3E}" type="presParOf" srcId="{82F32414-CEFE-4B2A-9643-D946BB5E8B65}" destId="{87E20971-5026-4B6C-8EE3-77EDDFE188D4}" srcOrd="2" destOrd="0" presId="urn:microsoft.com/office/officeart/2005/8/layout/vList5"/>
    <dgm:cxn modelId="{33E72873-C482-4F6C-B138-3CDE6A1DCD11}" type="presParOf" srcId="{87E20971-5026-4B6C-8EE3-77EDDFE188D4}" destId="{6F897556-8304-4D92-8BDF-FD53B7CFAEC4}" srcOrd="0" destOrd="0" presId="urn:microsoft.com/office/officeart/2005/8/layout/vList5"/>
    <dgm:cxn modelId="{4FAD99A9-6927-46BC-8BB3-3BFE98FEE4D0}" type="presParOf" srcId="{87E20971-5026-4B6C-8EE3-77EDDFE188D4}" destId="{47B6E259-DB7F-4D7E-A2C1-09DFADF4CD2F}" srcOrd="1" destOrd="0" presId="urn:microsoft.com/office/officeart/2005/8/layout/vList5"/>
    <dgm:cxn modelId="{C9F2001A-9146-4371-9704-0A838096B213}" type="presParOf" srcId="{82F32414-CEFE-4B2A-9643-D946BB5E8B65}" destId="{1CD0DDE4-076F-47BB-B924-F949ABD57B29}" srcOrd="3" destOrd="0" presId="urn:microsoft.com/office/officeart/2005/8/layout/vList5"/>
    <dgm:cxn modelId="{04F73594-7A37-4DFB-89E9-34DDBF6A165D}" type="presParOf" srcId="{82F32414-CEFE-4B2A-9643-D946BB5E8B65}" destId="{EF0165DF-87DE-48A1-B4DE-FE5870162C5A}" srcOrd="4" destOrd="0" presId="urn:microsoft.com/office/officeart/2005/8/layout/vList5"/>
    <dgm:cxn modelId="{AF917900-064A-4B71-B8DE-2752898BD8A1}" type="presParOf" srcId="{EF0165DF-87DE-48A1-B4DE-FE5870162C5A}" destId="{EC164C53-13A2-4892-ABEA-EE26477C79D0}" srcOrd="0" destOrd="0" presId="urn:microsoft.com/office/officeart/2005/8/layout/vList5"/>
    <dgm:cxn modelId="{773CDE2C-FEDC-4853-BA11-5D59A7C00A94}" type="presParOf" srcId="{EF0165DF-87DE-48A1-B4DE-FE5870162C5A}" destId="{69EFC338-6B55-440F-AA46-FF34143585A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43B058-2588-4C18-AC73-0EB641AA9D18}"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ru-RU"/>
        </a:p>
      </dgm:t>
    </dgm:pt>
    <dgm:pt modelId="{218AC660-7251-41AB-B5CC-18687DB3D1F5}">
      <dgm:prSet phldrT="[Текст]" custT="1"/>
      <dgm:spPr/>
      <dgm:t>
        <a:bodyPr/>
        <a:lstStyle/>
        <a:p>
          <a:pPr algn="l"/>
          <a:r>
            <a:rPr lang="ru-RU" sz="2400" b="1" cap="none" spc="0" smtClean="0">
              <a:ln w="12700">
                <a:prstDash val="solid"/>
              </a:ln>
              <a:effectLst>
                <a:outerShdw blurRad="41275" dist="20320" dir="1800000" algn="tl" rotWithShape="0">
                  <a:srgbClr val="000000">
                    <a:alpha val="40000"/>
                  </a:srgbClr>
                </a:outerShdw>
              </a:effectLst>
            </a:rPr>
            <a:t>Модули </a:t>
          </a:r>
          <a:endParaRPr lang="ru-RU" sz="2400" b="1" cap="none" spc="0" dirty="0">
            <a:ln w="12700">
              <a:prstDash val="solid"/>
            </a:ln>
            <a:effectLst>
              <a:outerShdw blurRad="41275" dist="20320" dir="1800000" algn="tl" rotWithShape="0">
                <a:srgbClr val="000000">
                  <a:alpha val="40000"/>
                </a:srgbClr>
              </a:outerShdw>
            </a:effectLst>
          </a:endParaRPr>
        </a:p>
      </dgm:t>
    </dgm:pt>
    <dgm:pt modelId="{D05B0FD8-00A9-4E55-AA72-F94F9F087DEE}" type="parTrans" cxnId="{9CD1CB0A-4909-402A-867D-973C05452F27}">
      <dgm:prSet/>
      <dgm:spPr/>
      <dgm:t>
        <a:bodyPr/>
        <a:lstStyle/>
        <a:p>
          <a:endParaRPr lang="ru-RU" sz="3600"/>
        </a:p>
      </dgm:t>
    </dgm:pt>
    <dgm:pt modelId="{73E48B1F-3EB5-4C18-A2A6-49E2A018DC7F}" type="sibTrans" cxnId="{9CD1CB0A-4909-402A-867D-973C05452F27}">
      <dgm:prSet/>
      <dgm:spPr/>
      <dgm:t>
        <a:bodyPr/>
        <a:lstStyle/>
        <a:p>
          <a:endParaRPr lang="ru-RU" sz="3600"/>
        </a:p>
      </dgm:t>
    </dgm:pt>
    <dgm:pt modelId="{ECAC7806-36E2-4839-8C7F-96A140D95612}">
      <dgm:prSet custT="1"/>
      <dgm:spPr/>
      <dgm:t>
        <a:bodyPr/>
        <a:lstStyle/>
        <a:p>
          <a:r>
            <a:rPr lang="ru-RU" sz="1200" i="1" dirty="0" smtClean="0"/>
            <a:t>учебный год разбит на 4 модуля по 9-12 учебных недель </a:t>
          </a:r>
        </a:p>
      </dgm:t>
    </dgm:pt>
    <dgm:pt modelId="{25BF1639-7508-4E6F-95A9-DA4152F2D9F4}" type="parTrans" cxnId="{DFF5B38F-B161-46FC-9176-7854D6F505E6}">
      <dgm:prSet/>
      <dgm:spPr/>
      <dgm:t>
        <a:bodyPr/>
        <a:lstStyle/>
        <a:p>
          <a:endParaRPr lang="ru-RU" sz="3600"/>
        </a:p>
      </dgm:t>
    </dgm:pt>
    <dgm:pt modelId="{31CB98E3-FCD4-43AF-8282-FDC2C826AE85}" type="sibTrans" cxnId="{DFF5B38F-B161-46FC-9176-7854D6F505E6}">
      <dgm:prSet/>
      <dgm:spPr/>
      <dgm:t>
        <a:bodyPr/>
        <a:lstStyle/>
        <a:p>
          <a:endParaRPr lang="ru-RU" sz="3600"/>
        </a:p>
      </dgm:t>
    </dgm:pt>
    <dgm:pt modelId="{DC04EABB-6CDD-41A1-AA6C-4E41D2809575}">
      <dgm:prSet custT="1"/>
      <dgm:spPr/>
      <dgm:t>
        <a:bodyPr/>
        <a:lstStyle/>
        <a:p>
          <a:pPr algn="l"/>
          <a:r>
            <a:rPr lang="ru-RU" sz="2400" b="1" cap="none" spc="0" smtClean="0">
              <a:ln w="12700">
                <a:prstDash val="solid"/>
              </a:ln>
              <a:effectLst>
                <a:outerShdw blurRad="41275" dist="20320" dir="1800000" algn="tl" rotWithShape="0">
                  <a:srgbClr val="000000">
                    <a:alpha val="40000"/>
                  </a:srgbClr>
                </a:outerShdw>
              </a:effectLst>
            </a:rPr>
            <a:t>Сессии </a:t>
          </a:r>
          <a:endParaRPr lang="ru-RU" sz="2400" b="1" cap="none" spc="0" dirty="0" smtClean="0">
            <a:ln w="12700">
              <a:prstDash val="solid"/>
            </a:ln>
            <a:effectLst>
              <a:outerShdw blurRad="41275" dist="20320" dir="1800000" algn="tl" rotWithShape="0">
                <a:srgbClr val="000000">
                  <a:alpha val="40000"/>
                </a:srgbClr>
              </a:outerShdw>
            </a:effectLst>
          </a:endParaRPr>
        </a:p>
      </dgm:t>
    </dgm:pt>
    <dgm:pt modelId="{33D553BE-320D-4E33-8F73-5A2502411E65}" type="parTrans" cxnId="{C949F9C8-FD23-4DEB-A0F4-F31E836D7C07}">
      <dgm:prSet/>
      <dgm:spPr/>
      <dgm:t>
        <a:bodyPr/>
        <a:lstStyle/>
        <a:p>
          <a:endParaRPr lang="ru-RU" sz="3600"/>
        </a:p>
      </dgm:t>
    </dgm:pt>
    <dgm:pt modelId="{D958B868-34F3-49AF-B1D2-9F45FA9917DB}" type="sibTrans" cxnId="{C949F9C8-FD23-4DEB-A0F4-F31E836D7C07}">
      <dgm:prSet/>
      <dgm:spPr/>
      <dgm:t>
        <a:bodyPr/>
        <a:lstStyle/>
        <a:p>
          <a:endParaRPr lang="ru-RU" sz="3600"/>
        </a:p>
      </dgm:t>
    </dgm:pt>
    <dgm:pt modelId="{553BC849-8BB4-4EA7-B5A3-4F8FCECDA937}">
      <dgm:prSet custT="1"/>
      <dgm:spPr/>
      <dgm:t>
        <a:bodyPr/>
        <a:lstStyle/>
        <a:p>
          <a:r>
            <a:rPr lang="ru-RU" sz="1200" i="1" dirty="0" smtClean="0"/>
            <a:t>каждый модуль завершается экзаменационной неделей (или двумя), во время которой проходят экзамены. Как правило, время на подготовку к экзаменам не выделяется. За 7 дней студентам могут назначить 7 экзаменов, но не более одного в день</a:t>
          </a:r>
        </a:p>
      </dgm:t>
    </dgm:pt>
    <dgm:pt modelId="{C5A471DA-19F3-485F-8A80-FD90DA086B10}" type="parTrans" cxnId="{CB2F0C57-D84D-4A0B-95BB-B31E1DACDA0D}">
      <dgm:prSet/>
      <dgm:spPr/>
      <dgm:t>
        <a:bodyPr/>
        <a:lstStyle/>
        <a:p>
          <a:endParaRPr lang="ru-RU" sz="3600"/>
        </a:p>
      </dgm:t>
    </dgm:pt>
    <dgm:pt modelId="{A93E1DB9-3C65-4A50-848A-3E0DF71BBBAC}" type="sibTrans" cxnId="{CB2F0C57-D84D-4A0B-95BB-B31E1DACDA0D}">
      <dgm:prSet/>
      <dgm:spPr/>
      <dgm:t>
        <a:bodyPr/>
        <a:lstStyle/>
        <a:p>
          <a:endParaRPr lang="ru-RU" sz="3600"/>
        </a:p>
      </dgm:t>
    </dgm:pt>
    <dgm:pt modelId="{F30FF706-5A95-4090-B9CA-09557E77AAD2}">
      <dgm:prSet custT="1"/>
      <dgm:spPr/>
      <dgm:t>
        <a:bodyPr/>
        <a:lstStyle/>
        <a:p>
          <a:pPr algn="l"/>
          <a:r>
            <a:rPr lang="ru-RU" sz="2400" b="1" cap="none" spc="0" smtClean="0">
              <a:ln w="12700">
                <a:prstDash val="solid"/>
              </a:ln>
              <a:effectLst>
                <a:outerShdw blurRad="41275" dist="20320" dir="1800000" algn="tl" rotWithShape="0">
                  <a:srgbClr val="000000">
                    <a:alpha val="40000"/>
                  </a:srgbClr>
                </a:outerShdw>
              </a:effectLst>
            </a:rPr>
            <a:t>Экзамен</a:t>
          </a:r>
          <a:endParaRPr lang="ru-RU" sz="2400" b="1" cap="none" spc="0" dirty="0" smtClean="0">
            <a:ln w="12700">
              <a:prstDash val="solid"/>
            </a:ln>
            <a:effectLst>
              <a:outerShdw blurRad="41275" dist="20320" dir="1800000" algn="tl" rotWithShape="0">
                <a:srgbClr val="000000">
                  <a:alpha val="40000"/>
                </a:srgbClr>
              </a:outerShdw>
            </a:effectLst>
          </a:endParaRPr>
        </a:p>
      </dgm:t>
    </dgm:pt>
    <dgm:pt modelId="{BF98668A-3C06-4D6D-B63A-C6514D9498AF}" type="parTrans" cxnId="{2CFF0E5E-FAC7-4AD8-86FD-F27C9D6F5FAD}">
      <dgm:prSet/>
      <dgm:spPr/>
      <dgm:t>
        <a:bodyPr/>
        <a:lstStyle/>
        <a:p>
          <a:endParaRPr lang="ru-RU" sz="3600"/>
        </a:p>
      </dgm:t>
    </dgm:pt>
    <dgm:pt modelId="{826E4E70-026B-4B36-A2F1-6EACD02D8F11}" type="sibTrans" cxnId="{2CFF0E5E-FAC7-4AD8-86FD-F27C9D6F5FAD}">
      <dgm:prSet/>
      <dgm:spPr/>
      <dgm:t>
        <a:bodyPr/>
        <a:lstStyle/>
        <a:p>
          <a:endParaRPr lang="ru-RU" sz="3600"/>
        </a:p>
      </dgm:t>
    </dgm:pt>
    <dgm:pt modelId="{4DCA520E-7716-4036-81F4-52F4A94E3AF5}">
      <dgm:prSet custT="1"/>
      <dgm:spPr/>
      <dgm:t>
        <a:bodyPr/>
        <a:lstStyle/>
        <a:p>
          <a:r>
            <a:rPr lang="ru-RU" sz="1200" i="1" dirty="0" smtClean="0"/>
            <a:t>Преимущественной формой контроля являются экзамены (за исключением дисциплины «Физическая культура» и некоторых видов проектной работы). Для подведения итогов по дисциплине может проводится экзамен. Бывают дисциплины без экзаменов. Экзамены проводятся преимущественно в письменном виде</a:t>
          </a:r>
        </a:p>
      </dgm:t>
    </dgm:pt>
    <dgm:pt modelId="{EF5FF946-252D-4A0C-8EC1-87E9BAC785A7}" type="parTrans" cxnId="{BF0B60C3-D36B-4B02-BB06-4F495CC4CB05}">
      <dgm:prSet/>
      <dgm:spPr/>
      <dgm:t>
        <a:bodyPr/>
        <a:lstStyle/>
        <a:p>
          <a:endParaRPr lang="ru-RU" sz="3600"/>
        </a:p>
      </dgm:t>
    </dgm:pt>
    <dgm:pt modelId="{ED643178-5532-4074-B8C5-6F796BDA70C1}" type="sibTrans" cxnId="{BF0B60C3-D36B-4B02-BB06-4F495CC4CB05}">
      <dgm:prSet/>
      <dgm:spPr/>
      <dgm:t>
        <a:bodyPr/>
        <a:lstStyle/>
        <a:p>
          <a:endParaRPr lang="ru-RU" sz="3600"/>
        </a:p>
      </dgm:t>
    </dgm:pt>
    <dgm:pt modelId="{3F9D0D59-E64C-4863-84F9-C36966E027A8}">
      <dgm:prSet custT="1"/>
      <dgm:spPr/>
      <dgm:t>
        <a:bodyPr/>
        <a:lstStyle/>
        <a:p>
          <a:pPr algn="l"/>
          <a:r>
            <a:rPr lang="ru-RU" sz="2400" b="1" cap="none" spc="0" smtClean="0">
              <a:ln w="12700">
                <a:prstDash val="solid"/>
              </a:ln>
              <a:effectLst>
                <a:outerShdw blurRad="41275" dist="20320" dir="1800000" algn="tl" rotWithShape="0">
                  <a:srgbClr val="000000">
                    <a:alpha val="40000"/>
                  </a:srgbClr>
                </a:outerShdw>
              </a:effectLst>
            </a:rPr>
            <a:t>Пересдачи</a:t>
          </a:r>
          <a:endParaRPr lang="ru-RU" sz="2400" b="1" cap="none" spc="0" dirty="0" smtClean="0">
            <a:ln w="12700">
              <a:prstDash val="solid"/>
            </a:ln>
            <a:effectLst>
              <a:outerShdw blurRad="41275" dist="20320" dir="1800000" algn="tl" rotWithShape="0">
                <a:srgbClr val="000000">
                  <a:alpha val="40000"/>
                </a:srgbClr>
              </a:outerShdw>
            </a:effectLst>
          </a:endParaRPr>
        </a:p>
      </dgm:t>
    </dgm:pt>
    <dgm:pt modelId="{42A9EA74-13E2-4488-92FD-0BB1385059D8}" type="parTrans" cxnId="{D9F99C86-D3B3-4F89-8789-E9A990503602}">
      <dgm:prSet/>
      <dgm:spPr/>
      <dgm:t>
        <a:bodyPr/>
        <a:lstStyle/>
        <a:p>
          <a:endParaRPr lang="ru-RU" sz="3600"/>
        </a:p>
      </dgm:t>
    </dgm:pt>
    <dgm:pt modelId="{590C3E5A-B5B0-4037-9137-D0C47BB89828}" type="sibTrans" cxnId="{D9F99C86-D3B3-4F89-8789-E9A990503602}">
      <dgm:prSet/>
      <dgm:spPr/>
      <dgm:t>
        <a:bodyPr/>
        <a:lstStyle/>
        <a:p>
          <a:endParaRPr lang="ru-RU" sz="3600"/>
        </a:p>
      </dgm:t>
    </dgm:pt>
    <dgm:pt modelId="{FAFB36ED-3D36-4C3C-80CF-34D6C6003EAF}">
      <dgm:prSet custT="1"/>
      <dgm:spPr/>
      <dgm:t>
        <a:bodyPr/>
        <a:lstStyle/>
        <a:p>
          <a:r>
            <a:rPr lang="ru-RU" sz="1100" i="1" dirty="0" smtClean="0"/>
            <a:t>разрешаются только после 2 модуля (в январе-феврале) и после 4 модуля (в сентябре - октябре). Студент имеет право на три попытки сдачи экзамена: первый - в сессию, второй – в период пересдач на тех же условиях, третий  - в период пересдач комиссии. Если дисциплина не предусматривает экзамен, то пересдача одна – сразу комиссии. Одна пересдача проводится  по курсовым работам</a:t>
          </a:r>
          <a:endParaRPr lang="ru-RU" sz="1200" i="1" dirty="0" smtClean="0"/>
        </a:p>
      </dgm:t>
    </dgm:pt>
    <dgm:pt modelId="{B600711B-8F1B-485E-89D3-D1F1408A1E73}" type="parTrans" cxnId="{AA867E8F-298B-47F8-8E55-BE327B2FE072}">
      <dgm:prSet/>
      <dgm:spPr/>
      <dgm:t>
        <a:bodyPr/>
        <a:lstStyle/>
        <a:p>
          <a:endParaRPr lang="ru-RU" sz="3600"/>
        </a:p>
      </dgm:t>
    </dgm:pt>
    <dgm:pt modelId="{F594584D-0B85-4B9F-A1C7-CB6C882E4D71}" type="sibTrans" cxnId="{AA867E8F-298B-47F8-8E55-BE327B2FE072}">
      <dgm:prSet/>
      <dgm:spPr/>
      <dgm:t>
        <a:bodyPr/>
        <a:lstStyle/>
        <a:p>
          <a:endParaRPr lang="ru-RU" sz="3600"/>
        </a:p>
      </dgm:t>
    </dgm:pt>
    <dgm:pt modelId="{7D7C531A-BE20-4CE1-ACE5-D24F67A841DE}">
      <dgm:prSet custT="1"/>
      <dgm:spPr/>
      <dgm:t>
        <a:bodyPr/>
        <a:lstStyle/>
        <a:p>
          <a:pPr algn="l"/>
          <a:r>
            <a:rPr lang="ru-RU" sz="2400" b="1" cap="none" spc="0" dirty="0" smtClean="0">
              <a:ln w="12700">
                <a:prstDash val="solid"/>
              </a:ln>
              <a:effectLst>
                <a:outerShdw blurRad="41275" dist="20320" dir="1800000" algn="tl" rotWithShape="0">
                  <a:srgbClr val="000000">
                    <a:alpha val="40000"/>
                  </a:srgbClr>
                </a:outerShdw>
              </a:effectLst>
            </a:rPr>
            <a:t>Десятибалльная шкала</a:t>
          </a:r>
        </a:p>
      </dgm:t>
    </dgm:pt>
    <dgm:pt modelId="{32F5ACD1-3093-43CD-AB43-D32CE0C4D761}" type="parTrans" cxnId="{472AD150-33E1-450F-A8E4-9C54F8056A36}">
      <dgm:prSet/>
      <dgm:spPr/>
      <dgm:t>
        <a:bodyPr/>
        <a:lstStyle/>
        <a:p>
          <a:endParaRPr lang="ru-RU" sz="3600"/>
        </a:p>
      </dgm:t>
    </dgm:pt>
    <dgm:pt modelId="{210E186C-5F50-4ED3-936E-18CAB650E06A}" type="sibTrans" cxnId="{472AD150-33E1-450F-A8E4-9C54F8056A36}">
      <dgm:prSet/>
      <dgm:spPr/>
      <dgm:t>
        <a:bodyPr/>
        <a:lstStyle/>
        <a:p>
          <a:endParaRPr lang="ru-RU" sz="3600"/>
        </a:p>
      </dgm:t>
    </dgm:pt>
    <dgm:pt modelId="{91EC2040-0CE5-401D-BD10-3D8F979A8396}">
      <dgm:prSet custT="1"/>
      <dgm:spPr/>
      <dgm:t>
        <a:bodyPr/>
        <a:lstStyle/>
        <a:p>
          <a:r>
            <a:rPr lang="ru-RU" sz="1200" i="1" dirty="0" smtClean="0"/>
            <a:t>все оценки выставляются по десятибалльной шкале, установлено соответствие для пятибалльной шкалы, официально принятой в России, а также для европейской шкалы вузовских оценок</a:t>
          </a:r>
        </a:p>
      </dgm:t>
    </dgm:pt>
    <dgm:pt modelId="{8B401003-2B90-4E8E-9618-42A5083A8DDC}" type="parTrans" cxnId="{4E5F522A-02C0-435F-9C6B-7F3BE54D22B4}">
      <dgm:prSet/>
      <dgm:spPr/>
      <dgm:t>
        <a:bodyPr/>
        <a:lstStyle/>
        <a:p>
          <a:endParaRPr lang="ru-RU" sz="3600"/>
        </a:p>
      </dgm:t>
    </dgm:pt>
    <dgm:pt modelId="{E1E4EAFE-2023-4D86-9A8E-DE9CDE28EC79}" type="sibTrans" cxnId="{4E5F522A-02C0-435F-9C6B-7F3BE54D22B4}">
      <dgm:prSet/>
      <dgm:spPr/>
      <dgm:t>
        <a:bodyPr/>
        <a:lstStyle/>
        <a:p>
          <a:endParaRPr lang="ru-RU" sz="3600"/>
        </a:p>
      </dgm:t>
    </dgm:pt>
    <dgm:pt modelId="{C5E8D835-FB96-455D-8CC5-CDB866CDFE4E}">
      <dgm:prSet custT="1"/>
      <dgm:spPr/>
      <dgm:t>
        <a:bodyPr/>
        <a:lstStyle/>
        <a:p>
          <a:pPr algn="l"/>
          <a:r>
            <a:rPr lang="ru-RU" sz="2400" b="1" cap="none" spc="0" smtClean="0">
              <a:ln w="12700">
                <a:prstDash val="solid"/>
              </a:ln>
              <a:effectLst>
                <a:outerShdw blurRad="41275" dist="20320" dir="1800000" algn="tl" rotWithShape="0">
                  <a:srgbClr val="000000">
                    <a:alpha val="40000"/>
                  </a:srgbClr>
                </a:outerShdw>
              </a:effectLst>
            </a:rPr>
            <a:t>Рейтинг</a:t>
          </a:r>
          <a:endParaRPr lang="ru-RU" sz="2400" b="1" cap="none" spc="0" dirty="0" smtClean="0">
            <a:ln w="12700">
              <a:prstDash val="solid"/>
            </a:ln>
            <a:effectLst>
              <a:outerShdw blurRad="41275" dist="20320" dir="1800000" algn="tl" rotWithShape="0">
                <a:srgbClr val="000000">
                  <a:alpha val="40000"/>
                </a:srgbClr>
              </a:outerShdw>
            </a:effectLst>
          </a:endParaRPr>
        </a:p>
      </dgm:t>
    </dgm:pt>
    <dgm:pt modelId="{46580A80-3579-454A-A836-2018449C0EF2}" type="parTrans" cxnId="{8D7B265B-0695-49FE-984C-65475253A6A4}">
      <dgm:prSet/>
      <dgm:spPr/>
      <dgm:t>
        <a:bodyPr/>
        <a:lstStyle/>
        <a:p>
          <a:endParaRPr lang="ru-RU" sz="3600"/>
        </a:p>
      </dgm:t>
    </dgm:pt>
    <dgm:pt modelId="{D3627454-D55F-40BA-BFEB-A401E6C3BFFA}" type="sibTrans" cxnId="{8D7B265B-0695-49FE-984C-65475253A6A4}">
      <dgm:prSet/>
      <dgm:spPr/>
      <dgm:t>
        <a:bodyPr/>
        <a:lstStyle/>
        <a:p>
          <a:endParaRPr lang="ru-RU" sz="3600"/>
        </a:p>
      </dgm:t>
    </dgm:pt>
    <dgm:pt modelId="{1C948E8E-698F-4058-9766-F8E440C3A71B}">
      <dgm:prSet custT="1"/>
      <dgm:spPr/>
      <dgm:t>
        <a:bodyPr/>
        <a:lstStyle/>
        <a:p>
          <a:r>
            <a:rPr lang="ru-RU" sz="1200" i="1" dirty="0" smtClean="0"/>
            <a:t>академические успехи студентов сравниваются при помощи  рейтинга, который бывает  текущим и кумулятивным</a:t>
          </a:r>
          <a:endParaRPr lang="ru-RU" sz="1200" i="1" dirty="0"/>
        </a:p>
      </dgm:t>
    </dgm:pt>
    <dgm:pt modelId="{4B1BEBDA-28D5-45F2-BF74-E19ABD087CFB}" type="parTrans" cxnId="{B35BEC24-ECC1-4362-909C-D4764D76CB36}">
      <dgm:prSet/>
      <dgm:spPr/>
      <dgm:t>
        <a:bodyPr/>
        <a:lstStyle/>
        <a:p>
          <a:endParaRPr lang="ru-RU" sz="3600"/>
        </a:p>
      </dgm:t>
    </dgm:pt>
    <dgm:pt modelId="{67706D13-2137-4CAF-91EA-03A614A6F312}" type="sibTrans" cxnId="{B35BEC24-ECC1-4362-909C-D4764D76CB36}">
      <dgm:prSet/>
      <dgm:spPr/>
      <dgm:t>
        <a:bodyPr/>
        <a:lstStyle/>
        <a:p>
          <a:endParaRPr lang="ru-RU" sz="3600"/>
        </a:p>
      </dgm:t>
    </dgm:pt>
    <dgm:pt modelId="{FDE6E15C-669D-41AC-831C-A4CA072B6316}" type="pres">
      <dgm:prSet presAssocID="{1943B058-2588-4C18-AC73-0EB641AA9D18}" presName="Name0" presStyleCnt="0">
        <dgm:presLayoutVars>
          <dgm:dir/>
          <dgm:animLvl val="lvl"/>
          <dgm:resizeHandles val="exact"/>
        </dgm:presLayoutVars>
      </dgm:prSet>
      <dgm:spPr/>
      <dgm:t>
        <a:bodyPr/>
        <a:lstStyle/>
        <a:p>
          <a:endParaRPr lang="ru-RU"/>
        </a:p>
      </dgm:t>
    </dgm:pt>
    <dgm:pt modelId="{005902F3-DC0B-40CB-9D29-D2BECB265E0B}" type="pres">
      <dgm:prSet presAssocID="{218AC660-7251-41AB-B5CC-18687DB3D1F5}" presName="linNode" presStyleCnt="0"/>
      <dgm:spPr/>
      <dgm:t>
        <a:bodyPr/>
        <a:lstStyle/>
        <a:p>
          <a:endParaRPr lang="ru-RU"/>
        </a:p>
      </dgm:t>
    </dgm:pt>
    <dgm:pt modelId="{2147720F-6BB2-46F3-ABFD-2C1AF82176BF}" type="pres">
      <dgm:prSet presAssocID="{218AC660-7251-41AB-B5CC-18687DB3D1F5}" presName="parentText" presStyleLbl="node1" presStyleIdx="0" presStyleCnt="6" custScaleX="83305">
        <dgm:presLayoutVars>
          <dgm:chMax val="1"/>
          <dgm:bulletEnabled val="1"/>
        </dgm:presLayoutVars>
      </dgm:prSet>
      <dgm:spPr/>
      <dgm:t>
        <a:bodyPr/>
        <a:lstStyle/>
        <a:p>
          <a:endParaRPr lang="ru-RU"/>
        </a:p>
      </dgm:t>
    </dgm:pt>
    <dgm:pt modelId="{96103361-6C9C-4B0C-9C90-B5A463BCABF4}" type="pres">
      <dgm:prSet presAssocID="{218AC660-7251-41AB-B5CC-18687DB3D1F5}" presName="descendantText" presStyleLbl="alignAccFollowNode1" presStyleIdx="0" presStyleCnt="6" custScaleX="122265" custScaleY="138348" custLinFactNeighborX="4402" custLinFactNeighborY="-278">
        <dgm:presLayoutVars>
          <dgm:bulletEnabled val="1"/>
        </dgm:presLayoutVars>
      </dgm:prSet>
      <dgm:spPr/>
      <dgm:t>
        <a:bodyPr/>
        <a:lstStyle/>
        <a:p>
          <a:endParaRPr lang="ru-RU"/>
        </a:p>
      </dgm:t>
    </dgm:pt>
    <dgm:pt modelId="{DDAD48D8-1D01-4C8E-A74A-E8CCB613E7A2}" type="pres">
      <dgm:prSet presAssocID="{73E48B1F-3EB5-4C18-A2A6-49E2A018DC7F}" presName="sp" presStyleCnt="0"/>
      <dgm:spPr/>
      <dgm:t>
        <a:bodyPr/>
        <a:lstStyle/>
        <a:p>
          <a:endParaRPr lang="ru-RU"/>
        </a:p>
      </dgm:t>
    </dgm:pt>
    <dgm:pt modelId="{2EA2D88D-7688-488A-808C-6C8E7AEB5992}" type="pres">
      <dgm:prSet presAssocID="{DC04EABB-6CDD-41A1-AA6C-4E41D2809575}" presName="linNode" presStyleCnt="0"/>
      <dgm:spPr/>
      <dgm:t>
        <a:bodyPr/>
        <a:lstStyle/>
        <a:p>
          <a:endParaRPr lang="ru-RU"/>
        </a:p>
      </dgm:t>
    </dgm:pt>
    <dgm:pt modelId="{7763E1F2-5C6A-4A0F-8EAF-6B9FAB2B2517}" type="pres">
      <dgm:prSet presAssocID="{DC04EABB-6CDD-41A1-AA6C-4E41D2809575}" presName="parentText" presStyleLbl="node1" presStyleIdx="1" presStyleCnt="6" custScaleX="83305">
        <dgm:presLayoutVars>
          <dgm:chMax val="1"/>
          <dgm:bulletEnabled val="1"/>
        </dgm:presLayoutVars>
      </dgm:prSet>
      <dgm:spPr/>
      <dgm:t>
        <a:bodyPr/>
        <a:lstStyle/>
        <a:p>
          <a:endParaRPr lang="ru-RU"/>
        </a:p>
      </dgm:t>
    </dgm:pt>
    <dgm:pt modelId="{CC7D9905-AECC-434F-A1FC-268F5689DF51}" type="pres">
      <dgm:prSet presAssocID="{DC04EABB-6CDD-41A1-AA6C-4E41D2809575}" presName="descendantText" presStyleLbl="alignAccFollowNode1" presStyleIdx="1" presStyleCnt="6" custScaleX="122265" custScaleY="117635" custLinFactNeighborX="4402" custLinFactNeighborY="-278">
        <dgm:presLayoutVars>
          <dgm:bulletEnabled val="1"/>
        </dgm:presLayoutVars>
      </dgm:prSet>
      <dgm:spPr/>
      <dgm:t>
        <a:bodyPr/>
        <a:lstStyle/>
        <a:p>
          <a:endParaRPr lang="ru-RU"/>
        </a:p>
      </dgm:t>
    </dgm:pt>
    <dgm:pt modelId="{01C2CF86-20E4-477E-B2D0-7C0B265D96F3}" type="pres">
      <dgm:prSet presAssocID="{D958B868-34F3-49AF-B1D2-9F45FA9917DB}" presName="sp" presStyleCnt="0"/>
      <dgm:spPr/>
      <dgm:t>
        <a:bodyPr/>
        <a:lstStyle/>
        <a:p>
          <a:endParaRPr lang="ru-RU"/>
        </a:p>
      </dgm:t>
    </dgm:pt>
    <dgm:pt modelId="{EC08057C-D8F4-4DC2-BAEC-3C4E1D59B40E}" type="pres">
      <dgm:prSet presAssocID="{F30FF706-5A95-4090-B9CA-09557E77AAD2}" presName="linNode" presStyleCnt="0"/>
      <dgm:spPr/>
      <dgm:t>
        <a:bodyPr/>
        <a:lstStyle/>
        <a:p>
          <a:endParaRPr lang="ru-RU"/>
        </a:p>
      </dgm:t>
    </dgm:pt>
    <dgm:pt modelId="{FB183717-091C-4D03-8EA0-4ADDB919FBBD}" type="pres">
      <dgm:prSet presAssocID="{F30FF706-5A95-4090-B9CA-09557E77AAD2}" presName="parentText" presStyleLbl="node1" presStyleIdx="2" presStyleCnt="6" custScaleX="83305" custScaleY="117607">
        <dgm:presLayoutVars>
          <dgm:chMax val="1"/>
          <dgm:bulletEnabled val="1"/>
        </dgm:presLayoutVars>
      </dgm:prSet>
      <dgm:spPr/>
      <dgm:t>
        <a:bodyPr/>
        <a:lstStyle/>
        <a:p>
          <a:endParaRPr lang="ru-RU"/>
        </a:p>
      </dgm:t>
    </dgm:pt>
    <dgm:pt modelId="{C5A96B4D-0935-4E72-89F0-C5CCC3B01EB6}" type="pres">
      <dgm:prSet presAssocID="{F30FF706-5A95-4090-B9CA-09557E77AAD2}" presName="descendantText" presStyleLbl="alignAccFollowNode1" presStyleIdx="2" presStyleCnt="6" custScaleX="122265" custScaleY="149742" custLinFactNeighborX="4402" custLinFactNeighborY="-278">
        <dgm:presLayoutVars>
          <dgm:bulletEnabled val="1"/>
        </dgm:presLayoutVars>
      </dgm:prSet>
      <dgm:spPr/>
      <dgm:t>
        <a:bodyPr/>
        <a:lstStyle/>
        <a:p>
          <a:endParaRPr lang="ru-RU"/>
        </a:p>
      </dgm:t>
    </dgm:pt>
    <dgm:pt modelId="{0D0C1128-E0DB-466A-BE94-77F56A18CD21}" type="pres">
      <dgm:prSet presAssocID="{826E4E70-026B-4B36-A2F1-6EACD02D8F11}" presName="sp" presStyleCnt="0"/>
      <dgm:spPr/>
      <dgm:t>
        <a:bodyPr/>
        <a:lstStyle/>
        <a:p>
          <a:endParaRPr lang="ru-RU"/>
        </a:p>
      </dgm:t>
    </dgm:pt>
    <dgm:pt modelId="{71F6B6B5-A170-49B1-8B1F-0B0F399E31E1}" type="pres">
      <dgm:prSet presAssocID="{3F9D0D59-E64C-4863-84F9-C36966E027A8}" presName="linNode" presStyleCnt="0"/>
      <dgm:spPr/>
      <dgm:t>
        <a:bodyPr/>
        <a:lstStyle/>
        <a:p>
          <a:endParaRPr lang="ru-RU"/>
        </a:p>
      </dgm:t>
    </dgm:pt>
    <dgm:pt modelId="{1E6163A2-0C83-4C9C-9FA8-6171BE914F0A}" type="pres">
      <dgm:prSet presAssocID="{3F9D0D59-E64C-4863-84F9-C36966E027A8}" presName="parentText" presStyleLbl="node1" presStyleIdx="3" presStyleCnt="6" custScaleX="83305">
        <dgm:presLayoutVars>
          <dgm:chMax val="1"/>
          <dgm:bulletEnabled val="1"/>
        </dgm:presLayoutVars>
      </dgm:prSet>
      <dgm:spPr/>
      <dgm:t>
        <a:bodyPr/>
        <a:lstStyle/>
        <a:p>
          <a:endParaRPr lang="ru-RU"/>
        </a:p>
      </dgm:t>
    </dgm:pt>
    <dgm:pt modelId="{B317A5DD-D4A6-4D5C-AFB6-A411C003E646}" type="pres">
      <dgm:prSet presAssocID="{3F9D0D59-E64C-4863-84F9-C36966E027A8}" presName="descendantText" presStyleLbl="alignAccFollowNode1" presStyleIdx="3" presStyleCnt="6" custScaleX="122265" custScaleY="159401" custLinFactNeighborX="4402" custLinFactNeighborY="-278">
        <dgm:presLayoutVars>
          <dgm:bulletEnabled val="1"/>
        </dgm:presLayoutVars>
      </dgm:prSet>
      <dgm:spPr/>
      <dgm:t>
        <a:bodyPr/>
        <a:lstStyle/>
        <a:p>
          <a:endParaRPr lang="ru-RU"/>
        </a:p>
      </dgm:t>
    </dgm:pt>
    <dgm:pt modelId="{D37AD497-7A32-43CA-A6FE-27450D85D741}" type="pres">
      <dgm:prSet presAssocID="{590C3E5A-B5B0-4037-9137-D0C47BB89828}" presName="sp" presStyleCnt="0"/>
      <dgm:spPr/>
      <dgm:t>
        <a:bodyPr/>
        <a:lstStyle/>
        <a:p>
          <a:endParaRPr lang="ru-RU"/>
        </a:p>
      </dgm:t>
    </dgm:pt>
    <dgm:pt modelId="{756071B6-BCA7-4D80-B90B-92D84C36E3D5}" type="pres">
      <dgm:prSet presAssocID="{7D7C531A-BE20-4CE1-ACE5-D24F67A841DE}" presName="linNode" presStyleCnt="0"/>
      <dgm:spPr/>
      <dgm:t>
        <a:bodyPr/>
        <a:lstStyle/>
        <a:p>
          <a:endParaRPr lang="ru-RU"/>
        </a:p>
      </dgm:t>
    </dgm:pt>
    <dgm:pt modelId="{D3E1FFEA-2524-44F0-88E4-1BC8693E0C46}" type="pres">
      <dgm:prSet presAssocID="{7D7C531A-BE20-4CE1-ACE5-D24F67A841DE}" presName="parentText" presStyleLbl="node1" presStyleIdx="4" presStyleCnt="6" custScaleX="83305">
        <dgm:presLayoutVars>
          <dgm:chMax val="1"/>
          <dgm:bulletEnabled val="1"/>
        </dgm:presLayoutVars>
      </dgm:prSet>
      <dgm:spPr/>
      <dgm:t>
        <a:bodyPr/>
        <a:lstStyle/>
        <a:p>
          <a:endParaRPr lang="ru-RU"/>
        </a:p>
      </dgm:t>
    </dgm:pt>
    <dgm:pt modelId="{666A37B1-6C32-4EB3-B5C2-ABF8FCE249A1}" type="pres">
      <dgm:prSet presAssocID="{7D7C531A-BE20-4CE1-ACE5-D24F67A841DE}" presName="descendantText" presStyleLbl="alignAccFollowNode1" presStyleIdx="4" presStyleCnt="6" custScaleX="122265" custScaleY="125189" custLinFactNeighborX="4402" custLinFactNeighborY="-278">
        <dgm:presLayoutVars>
          <dgm:bulletEnabled val="1"/>
        </dgm:presLayoutVars>
      </dgm:prSet>
      <dgm:spPr/>
      <dgm:t>
        <a:bodyPr/>
        <a:lstStyle/>
        <a:p>
          <a:endParaRPr lang="ru-RU"/>
        </a:p>
      </dgm:t>
    </dgm:pt>
    <dgm:pt modelId="{C7BA956E-64D0-4481-A660-453F2635B528}" type="pres">
      <dgm:prSet presAssocID="{210E186C-5F50-4ED3-936E-18CAB650E06A}" presName="sp" presStyleCnt="0"/>
      <dgm:spPr/>
      <dgm:t>
        <a:bodyPr/>
        <a:lstStyle/>
        <a:p>
          <a:endParaRPr lang="ru-RU"/>
        </a:p>
      </dgm:t>
    </dgm:pt>
    <dgm:pt modelId="{FD128273-7C0C-4D71-A6E2-7065F5215F7F}" type="pres">
      <dgm:prSet presAssocID="{C5E8D835-FB96-455D-8CC5-CDB866CDFE4E}" presName="linNode" presStyleCnt="0"/>
      <dgm:spPr/>
      <dgm:t>
        <a:bodyPr/>
        <a:lstStyle/>
        <a:p>
          <a:endParaRPr lang="ru-RU"/>
        </a:p>
      </dgm:t>
    </dgm:pt>
    <dgm:pt modelId="{BC7F3A48-2A3C-497F-82EB-4BB18A7CD66D}" type="pres">
      <dgm:prSet presAssocID="{C5E8D835-FB96-455D-8CC5-CDB866CDFE4E}" presName="parentText" presStyleLbl="node1" presStyleIdx="5" presStyleCnt="6" custScaleX="83305">
        <dgm:presLayoutVars>
          <dgm:chMax val="1"/>
          <dgm:bulletEnabled val="1"/>
        </dgm:presLayoutVars>
      </dgm:prSet>
      <dgm:spPr/>
      <dgm:t>
        <a:bodyPr/>
        <a:lstStyle/>
        <a:p>
          <a:endParaRPr lang="ru-RU"/>
        </a:p>
      </dgm:t>
    </dgm:pt>
    <dgm:pt modelId="{791C8595-2CC3-4343-983A-017DD607F0F3}" type="pres">
      <dgm:prSet presAssocID="{C5E8D835-FB96-455D-8CC5-CDB866CDFE4E}" presName="descendantText" presStyleLbl="alignAccFollowNode1" presStyleIdx="5" presStyleCnt="6" custScaleX="122265" custScaleY="120241">
        <dgm:presLayoutVars>
          <dgm:bulletEnabled val="1"/>
        </dgm:presLayoutVars>
      </dgm:prSet>
      <dgm:spPr/>
      <dgm:t>
        <a:bodyPr/>
        <a:lstStyle/>
        <a:p>
          <a:endParaRPr lang="ru-RU"/>
        </a:p>
      </dgm:t>
    </dgm:pt>
  </dgm:ptLst>
  <dgm:cxnLst>
    <dgm:cxn modelId="{B19DC6B8-E419-4EFB-9609-B6EF9C0AA3CD}" type="presOf" srcId="{C5E8D835-FB96-455D-8CC5-CDB866CDFE4E}" destId="{BC7F3A48-2A3C-497F-82EB-4BB18A7CD66D}" srcOrd="0" destOrd="0" presId="urn:microsoft.com/office/officeart/2005/8/layout/vList5"/>
    <dgm:cxn modelId="{2CFF0E5E-FAC7-4AD8-86FD-F27C9D6F5FAD}" srcId="{1943B058-2588-4C18-AC73-0EB641AA9D18}" destId="{F30FF706-5A95-4090-B9CA-09557E77AAD2}" srcOrd="2" destOrd="0" parTransId="{BF98668A-3C06-4D6D-B63A-C6514D9498AF}" sibTransId="{826E4E70-026B-4B36-A2F1-6EACD02D8F11}"/>
    <dgm:cxn modelId="{385C7B4D-0D61-4F14-A964-0DBB094BAD70}" type="presOf" srcId="{3F9D0D59-E64C-4863-84F9-C36966E027A8}" destId="{1E6163A2-0C83-4C9C-9FA8-6171BE914F0A}" srcOrd="0" destOrd="0" presId="urn:microsoft.com/office/officeart/2005/8/layout/vList5"/>
    <dgm:cxn modelId="{8734283B-FFA4-4135-9C23-9D60E1D6E822}" type="presOf" srcId="{1C948E8E-698F-4058-9766-F8E440C3A71B}" destId="{791C8595-2CC3-4343-983A-017DD607F0F3}" srcOrd="0" destOrd="0" presId="urn:microsoft.com/office/officeart/2005/8/layout/vList5"/>
    <dgm:cxn modelId="{5F657A5C-6472-4CA7-981C-0185AA08D858}" type="presOf" srcId="{1943B058-2588-4C18-AC73-0EB641AA9D18}" destId="{FDE6E15C-669D-41AC-831C-A4CA072B6316}" srcOrd="0" destOrd="0" presId="urn:microsoft.com/office/officeart/2005/8/layout/vList5"/>
    <dgm:cxn modelId="{08D9DC57-B1E1-4A5B-825A-E994816DAFC9}" type="presOf" srcId="{ECAC7806-36E2-4839-8C7F-96A140D95612}" destId="{96103361-6C9C-4B0C-9C90-B5A463BCABF4}" srcOrd="0" destOrd="0" presId="urn:microsoft.com/office/officeart/2005/8/layout/vList5"/>
    <dgm:cxn modelId="{B9A1FBE8-8716-450F-8B01-9F081FB45AA9}" type="presOf" srcId="{4DCA520E-7716-4036-81F4-52F4A94E3AF5}" destId="{C5A96B4D-0935-4E72-89F0-C5CCC3B01EB6}" srcOrd="0" destOrd="0" presId="urn:microsoft.com/office/officeart/2005/8/layout/vList5"/>
    <dgm:cxn modelId="{F05F8AC3-64C5-4333-9EBC-6DA2FFBD1514}" type="presOf" srcId="{91EC2040-0CE5-401D-BD10-3D8F979A8396}" destId="{666A37B1-6C32-4EB3-B5C2-ABF8FCE249A1}" srcOrd="0" destOrd="0" presId="urn:microsoft.com/office/officeart/2005/8/layout/vList5"/>
    <dgm:cxn modelId="{793CEF53-6D0B-4E5B-9E09-040F7AE6E426}" type="presOf" srcId="{FAFB36ED-3D36-4C3C-80CF-34D6C6003EAF}" destId="{B317A5DD-D4A6-4D5C-AFB6-A411C003E646}" srcOrd="0" destOrd="0" presId="urn:microsoft.com/office/officeart/2005/8/layout/vList5"/>
    <dgm:cxn modelId="{AA867E8F-298B-47F8-8E55-BE327B2FE072}" srcId="{3F9D0D59-E64C-4863-84F9-C36966E027A8}" destId="{FAFB36ED-3D36-4C3C-80CF-34D6C6003EAF}" srcOrd="0" destOrd="0" parTransId="{B600711B-8F1B-485E-89D3-D1F1408A1E73}" sibTransId="{F594584D-0B85-4B9F-A1C7-CB6C882E4D71}"/>
    <dgm:cxn modelId="{B35BEC24-ECC1-4362-909C-D4764D76CB36}" srcId="{C5E8D835-FB96-455D-8CC5-CDB866CDFE4E}" destId="{1C948E8E-698F-4058-9766-F8E440C3A71B}" srcOrd="0" destOrd="0" parTransId="{4B1BEBDA-28D5-45F2-BF74-E19ABD087CFB}" sibTransId="{67706D13-2137-4CAF-91EA-03A614A6F312}"/>
    <dgm:cxn modelId="{9CD1CB0A-4909-402A-867D-973C05452F27}" srcId="{1943B058-2588-4C18-AC73-0EB641AA9D18}" destId="{218AC660-7251-41AB-B5CC-18687DB3D1F5}" srcOrd="0" destOrd="0" parTransId="{D05B0FD8-00A9-4E55-AA72-F94F9F087DEE}" sibTransId="{73E48B1F-3EB5-4C18-A2A6-49E2A018DC7F}"/>
    <dgm:cxn modelId="{26FCB2D9-9CD5-40B4-A28C-9E2F7503FE79}" type="presOf" srcId="{F30FF706-5A95-4090-B9CA-09557E77AAD2}" destId="{FB183717-091C-4D03-8EA0-4ADDB919FBBD}" srcOrd="0" destOrd="0" presId="urn:microsoft.com/office/officeart/2005/8/layout/vList5"/>
    <dgm:cxn modelId="{8D7B265B-0695-49FE-984C-65475253A6A4}" srcId="{1943B058-2588-4C18-AC73-0EB641AA9D18}" destId="{C5E8D835-FB96-455D-8CC5-CDB866CDFE4E}" srcOrd="5" destOrd="0" parTransId="{46580A80-3579-454A-A836-2018449C0EF2}" sibTransId="{D3627454-D55F-40BA-BFEB-A401E6C3BFFA}"/>
    <dgm:cxn modelId="{C949F9C8-FD23-4DEB-A0F4-F31E836D7C07}" srcId="{1943B058-2588-4C18-AC73-0EB641AA9D18}" destId="{DC04EABB-6CDD-41A1-AA6C-4E41D2809575}" srcOrd="1" destOrd="0" parTransId="{33D553BE-320D-4E33-8F73-5A2502411E65}" sibTransId="{D958B868-34F3-49AF-B1D2-9F45FA9917DB}"/>
    <dgm:cxn modelId="{B43B7F0D-A18D-4190-BF0D-D551C43AE900}" type="presOf" srcId="{7D7C531A-BE20-4CE1-ACE5-D24F67A841DE}" destId="{D3E1FFEA-2524-44F0-88E4-1BC8693E0C46}" srcOrd="0" destOrd="0" presId="urn:microsoft.com/office/officeart/2005/8/layout/vList5"/>
    <dgm:cxn modelId="{340D7B83-384D-4D43-BA9A-1D6EAE350F7C}" type="presOf" srcId="{DC04EABB-6CDD-41A1-AA6C-4E41D2809575}" destId="{7763E1F2-5C6A-4A0F-8EAF-6B9FAB2B2517}" srcOrd="0" destOrd="0" presId="urn:microsoft.com/office/officeart/2005/8/layout/vList5"/>
    <dgm:cxn modelId="{4E5F522A-02C0-435F-9C6B-7F3BE54D22B4}" srcId="{7D7C531A-BE20-4CE1-ACE5-D24F67A841DE}" destId="{91EC2040-0CE5-401D-BD10-3D8F979A8396}" srcOrd="0" destOrd="0" parTransId="{8B401003-2B90-4E8E-9618-42A5083A8DDC}" sibTransId="{E1E4EAFE-2023-4D86-9A8E-DE9CDE28EC79}"/>
    <dgm:cxn modelId="{D9F99C86-D3B3-4F89-8789-E9A990503602}" srcId="{1943B058-2588-4C18-AC73-0EB641AA9D18}" destId="{3F9D0D59-E64C-4863-84F9-C36966E027A8}" srcOrd="3" destOrd="0" parTransId="{42A9EA74-13E2-4488-92FD-0BB1385059D8}" sibTransId="{590C3E5A-B5B0-4037-9137-D0C47BB89828}"/>
    <dgm:cxn modelId="{472AD150-33E1-450F-A8E4-9C54F8056A36}" srcId="{1943B058-2588-4C18-AC73-0EB641AA9D18}" destId="{7D7C531A-BE20-4CE1-ACE5-D24F67A841DE}" srcOrd="4" destOrd="0" parTransId="{32F5ACD1-3093-43CD-AB43-D32CE0C4D761}" sibTransId="{210E186C-5F50-4ED3-936E-18CAB650E06A}"/>
    <dgm:cxn modelId="{CB2F0C57-D84D-4A0B-95BB-B31E1DACDA0D}" srcId="{DC04EABB-6CDD-41A1-AA6C-4E41D2809575}" destId="{553BC849-8BB4-4EA7-B5A3-4F8FCECDA937}" srcOrd="0" destOrd="0" parTransId="{C5A471DA-19F3-485F-8A80-FD90DA086B10}" sibTransId="{A93E1DB9-3C65-4A50-848A-3E0DF71BBBAC}"/>
    <dgm:cxn modelId="{9E72753C-09FB-43B1-87F4-8EDC760F1ECE}" type="presOf" srcId="{553BC849-8BB4-4EA7-B5A3-4F8FCECDA937}" destId="{CC7D9905-AECC-434F-A1FC-268F5689DF51}" srcOrd="0" destOrd="0" presId="urn:microsoft.com/office/officeart/2005/8/layout/vList5"/>
    <dgm:cxn modelId="{E7CCB68F-6681-412B-BFD6-D53BC6D9FB9B}" type="presOf" srcId="{218AC660-7251-41AB-B5CC-18687DB3D1F5}" destId="{2147720F-6BB2-46F3-ABFD-2C1AF82176BF}" srcOrd="0" destOrd="0" presId="urn:microsoft.com/office/officeart/2005/8/layout/vList5"/>
    <dgm:cxn modelId="{DFF5B38F-B161-46FC-9176-7854D6F505E6}" srcId="{218AC660-7251-41AB-B5CC-18687DB3D1F5}" destId="{ECAC7806-36E2-4839-8C7F-96A140D95612}" srcOrd="0" destOrd="0" parTransId="{25BF1639-7508-4E6F-95A9-DA4152F2D9F4}" sibTransId="{31CB98E3-FCD4-43AF-8282-FDC2C826AE85}"/>
    <dgm:cxn modelId="{BF0B60C3-D36B-4B02-BB06-4F495CC4CB05}" srcId="{F30FF706-5A95-4090-B9CA-09557E77AAD2}" destId="{4DCA520E-7716-4036-81F4-52F4A94E3AF5}" srcOrd="0" destOrd="0" parTransId="{EF5FF946-252D-4A0C-8EC1-87E9BAC785A7}" sibTransId="{ED643178-5532-4074-B8C5-6F796BDA70C1}"/>
    <dgm:cxn modelId="{0C014EDE-DC8D-4F22-A82D-0B9BD4C52F23}" type="presParOf" srcId="{FDE6E15C-669D-41AC-831C-A4CA072B6316}" destId="{005902F3-DC0B-40CB-9D29-D2BECB265E0B}" srcOrd="0" destOrd="0" presId="urn:microsoft.com/office/officeart/2005/8/layout/vList5"/>
    <dgm:cxn modelId="{8A5EF040-90A8-4F37-A814-5F9249734213}" type="presParOf" srcId="{005902F3-DC0B-40CB-9D29-D2BECB265E0B}" destId="{2147720F-6BB2-46F3-ABFD-2C1AF82176BF}" srcOrd="0" destOrd="0" presId="urn:microsoft.com/office/officeart/2005/8/layout/vList5"/>
    <dgm:cxn modelId="{5F5D4861-0EA2-430A-8587-ACD51B665625}" type="presParOf" srcId="{005902F3-DC0B-40CB-9D29-D2BECB265E0B}" destId="{96103361-6C9C-4B0C-9C90-B5A463BCABF4}" srcOrd="1" destOrd="0" presId="urn:microsoft.com/office/officeart/2005/8/layout/vList5"/>
    <dgm:cxn modelId="{56696422-1308-4B9E-A669-19BB110C1CDA}" type="presParOf" srcId="{FDE6E15C-669D-41AC-831C-A4CA072B6316}" destId="{DDAD48D8-1D01-4C8E-A74A-E8CCB613E7A2}" srcOrd="1" destOrd="0" presId="urn:microsoft.com/office/officeart/2005/8/layout/vList5"/>
    <dgm:cxn modelId="{5B84297F-CF3E-473A-BA70-4BE9A255CCF5}" type="presParOf" srcId="{FDE6E15C-669D-41AC-831C-A4CA072B6316}" destId="{2EA2D88D-7688-488A-808C-6C8E7AEB5992}" srcOrd="2" destOrd="0" presId="urn:microsoft.com/office/officeart/2005/8/layout/vList5"/>
    <dgm:cxn modelId="{13A1BFB6-9C6D-4936-AD97-A453EB75C47B}" type="presParOf" srcId="{2EA2D88D-7688-488A-808C-6C8E7AEB5992}" destId="{7763E1F2-5C6A-4A0F-8EAF-6B9FAB2B2517}" srcOrd="0" destOrd="0" presId="urn:microsoft.com/office/officeart/2005/8/layout/vList5"/>
    <dgm:cxn modelId="{F176534F-11C6-489D-99CD-1286587B72B5}" type="presParOf" srcId="{2EA2D88D-7688-488A-808C-6C8E7AEB5992}" destId="{CC7D9905-AECC-434F-A1FC-268F5689DF51}" srcOrd="1" destOrd="0" presId="urn:microsoft.com/office/officeart/2005/8/layout/vList5"/>
    <dgm:cxn modelId="{89B0C02D-14C3-4A9F-98F1-AB115C5D536A}" type="presParOf" srcId="{FDE6E15C-669D-41AC-831C-A4CA072B6316}" destId="{01C2CF86-20E4-477E-B2D0-7C0B265D96F3}" srcOrd="3" destOrd="0" presId="urn:microsoft.com/office/officeart/2005/8/layout/vList5"/>
    <dgm:cxn modelId="{64648445-AD16-44B3-AD4D-052992587FA3}" type="presParOf" srcId="{FDE6E15C-669D-41AC-831C-A4CA072B6316}" destId="{EC08057C-D8F4-4DC2-BAEC-3C4E1D59B40E}" srcOrd="4" destOrd="0" presId="urn:microsoft.com/office/officeart/2005/8/layout/vList5"/>
    <dgm:cxn modelId="{82188323-1AF1-4646-9DD4-8D2CAA84C854}" type="presParOf" srcId="{EC08057C-D8F4-4DC2-BAEC-3C4E1D59B40E}" destId="{FB183717-091C-4D03-8EA0-4ADDB919FBBD}" srcOrd="0" destOrd="0" presId="urn:microsoft.com/office/officeart/2005/8/layout/vList5"/>
    <dgm:cxn modelId="{56CC0EA8-FC42-41F1-83D8-D9A9EDA3F699}" type="presParOf" srcId="{EC08057C-D8F4-4DC2-BAEC-3C4E1D59B40E}" destId="{C5A96B4D-0935-4E72-89F0-C5CCC3B01EB6}" srcOrd="1" destOrd="0" presId="urn:microsoft.com/office/officeart/2005/8/layout/vList5"/>
    <dgm:cxn modelId="{E6AB3C87-EF5D-4E39-A10B-36041CD4175E}" type="presParOf" srcId="{FDE6E15C-669D-41AC-831C-A4CA072B6316}" destId="{0D0C1128-E0DB-466A-BE94-77F56A18CD21}" srcOrd="5" destOrd="0" presId="urn:microsoft.com/office/officeart/2005/8/layout/vList5"/>
    <dgm:cxn modelId="{6851118B-F51A-4965-9C32-8E7AF72597FD}" type="presParOf" srcId="{FDE6E15C-669D-41AC-831C-A4CA072B6316}" destId="{71F6B6B5-A170-49B1-8B1F-0B0F399E31E1}" srcOrd="6" destOrd="0" presId="urn:microsoft.com/office/officeart/2005/8/layout/vList5"/>
    <dgm:cxn modelId="{83710546-20F4-46E7-ADBF-F026753FCDE3}" type="presParOf" srcId="{71F6B6B5-A170-49B1-8B1F-0B0F399E31E1}" destId="{1E6163A2-0C83-4C9C-9FA8-6171BE914F0A}" srcOrd="0" destOrd="0" presId="urn:microsoft.com/office/officeart/2005/8/layout/vList5"/>
    <dgm:cxn modelId="{EB46CAFE-C58E-4C12-8342-09EA8BB666CD}" type="presParOf" srcId="{71F6B6B5-A170-49B1-8B1F-0B0F399E31E1}" destId="{B317A5DD-D4A6-4D5C-AFB6-A411C003E646}" srcOrd="1" destOrd="0" presId="urn:microsoft.com/office/officeart/2005/8/layout/vList5"/>
    <dgm:cxn modelId="{EC50BA19-3B9C-4DBA-AA6A-6FD831FBBBED}" type="presParOf" srcId="{FDE6E15C-669D-41AC-831C-A4CA072B6316}" destId="{D37AD497-7A32-43CA-A6FE-27450D85D741}" srcOrd="7" destOrd="0" presId="urn:microsoft.com/office/officeart/2005/8/layout/vList5"/>
    <dgm:cxn modelId="{CE8D42CD-3607-4A59-8EAD-007B23380CB5}" type="presParOf" srcId="{FDE6E15C-669D-41AC-831C-A4CA072B6316}" destId="{756071B6-BCA7-4D80-B90B-92D84C36E3D5}" srcOrd="8" destOrd="0" presId="urn:microsoft.com/office/officeart/2005/8/layout/vList5"/>
    <dgm:cxn modelId="{2F34016F-9044-463C-831D-DBA13C687738}" type="presParOf" srcId="{756071B6-BCA7-4D80-B90B-92D84C36E3D5}" destId="{D3E1FFEA-2524-44F0-88E4-1BC8693E0C46}" srcOrd="0" destOrd="0" presId="urn:microsoft.com/office/officeart/2005/8/layout/vList5"/>
    <dgm:cxn modelId="{52CEF80C-D435-446C-93AB-8C4281D7AAE6}" type="presParOf" srcId="{756071B6-BCA7-4D80-B90B-92D84C36E3D5}" destId="{666A37B1-6C32-4EB3-B5C2-ABF8FCE249A1}" srcOrd="1" destOrd="0" presId="urn:microsoft.com/office/officeart/2005/8/layout/vList5"/>
    <dgm:cxn modelId="{7E80D33D-67E3-4EE9-9513-8A413441301B}" type="presParOf" srcId="{FDE6E15C-669D-41AC-831C-A4CA072B6316}" destId="{C7BA956E-64D0-4481-A660-453F2635B528}" srcOrd="9" destOrd="0" presId="urn:microsoft.com/office/officeart/2005/8/layout/vList5"/>
    <dgm:cxn modelId="{0E733818-D3EA-4E99-9B7B-B8D14650DF45}" type="presParOf" srcId="{FDE6E15C-669D-41AC-831C-A4CA072B6316}" destId="{FD128273-7C0C-4D71-A6E2-7065F5215F7F}" srcOrd="10" destOrd="0" presId="urn:microsoft.com/office/officeart/2005/8/layout/vList5"/>
    <dgm:cxn modelId="{7925EA4C-679B-4A55-A8DD-2C605A86D717}" type="presParOf" srcId="{FD128273-7C0C-4D71-A6E2-7065F5215F7F}" destId="{BC7F3A48-2A3C-497F-82EB-4BB18A7CD66D}" srcOrd="0" destOrd="0" presId="urn:microsoft.com/office/officeart/2005/8/layout/vList5"/>
    <dgm:cxn modelId="{91BE9C6F-87E2-497B-BB4E-AB0E9397A2F6}" type="presParOf" srcId="{FD128273-7C0C-4D71-A6E2-7065F5215F7F}" destId="{791C8595-2CC3-4343-983A-017DD607F0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D2DCE-692C-42CF-8282-1B5C230A78E9}">
      <dsp:nvSpPr>
        <dsp:cNvPr id="0" name=""/>
        <dsp:cNvSpPr/>
      </dsp:nvSpPr>
      <dsp:spPr>
        <a:xfrm rot="5400000">
          <a:off x="4273188" y="-1836867"/>
          <a:ext cx="1178050" cy="497719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Описывают особенности реализации тех или иных норм на уровне образовательной программы, факультета</a:t>
          </a:r>
          <a:endParaRPr lang="ru-RU" sz="1100" kern="1200" dirty="0"/>
        </a:p>
        <a:p>
          <a:pPr marL="57150" lvl="1" indent="-57150" algn="l" defTabSz="488950">
            <a:lnSpc>
              <a:spcPct val="90000"/>
            </a:lnSpc>
            <a:spcBef>
              <a:spcPct val="0"/>
            </a:spcBef>
            <a:spcAft>
              <a:spcPct val="15000"/>
            </a:spcAft>
            <a:buChar char="••"/>
          </a:pPr>
          <a:r>
            <a:rPr lang="ru-RU" sz="1100" kern="1200" dirty="0" smtClean="0"/>
            <a:t>Предлагают конкретные правила обучения, принятые при изучении данной дисциплины, в данном департаменте</a:t>
          </a:r>
          <a:endParaRPr lang="ru-RU" sz="1100" kern="1200" dirty="0"/>
        </a:p>
        <a:p>
          <a:pPr marL="57150" lvl="1" indent="-57150" algn="l" defTabSz="488950">
            <a:lnSpc>
              <a:spcPct val="90000"/>
            </a:lnSpc>
            <a:spcBef>
              <a:spcPct val="0"/>
            </a:spcBef>
            <a:spcAft>
              <a:spcPct val="15000"/>
            </a:spcAft>
            <a:buChar char="••"/>
          </a:pPr>
          <a:r>
            <a:rPr lang="ru-RU" sz="1100" kern="1200" dirty="0" smtClean="0"/>
            <a:t>Не могут противоречить локальным и федеральным нормативным актам</a:t>
          </a:r>
          <a:endParaRPr lang="ru-RU" sz="1100" kern="1200" dirty="0"/>
        </a:p>
      </dsp:txBody>
      <dsp:txXfrm rot="-5400000">
        <a:off x="2373617" y="120212"/>
        <a:ext cx="4919684" cy="1063034"/>
      </dsp:txXfrm>
    </dsp:sp>
    <dsp:sp modelId="{1E3C17ED-81E2-465E-A822-C7099B89430E}">
      <dsp:nvSpPr>
        <dsp:cNvPr id="0" name=""/>
        <dsp:cNvSpPr/>
      </dsp:nvSpPr>
      <dsp:spPr>
        <a:xfrm>
          <a:off x="426053" y="1968"/>
          <a:ext cx="1947563" cy="1299519"/>
        </a:xfrm>
        <a:prstGeom prst="roundRect">
          <a:avLst/>
        </a:prstGeom>
        <a:gradFill rotWithShape="0">
          <a:gsLst>
            <a:gs pos="0">
              <a:schemeClr val="accent6">
                <a:alpha val="90000"/>
                <a:hueOff val="0"/>
                <a:satOff val="0"/>
                <a:lumOff val="0"/>
                <a:alphaOff val="0"/>
              </a:schemeClr>
            </a:gs>
            <a:gs pos="100000">
              <a:schemeClr val="accent6">
                <a:alpha val="90000"/>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rPr>
            <a:t>Локальные акты и методические указания факультета, департамента</a:t>
          </a:r>
          <a:endParaRPr lang="ru-RU" sz="1600" kern="1200" dirty="0">
            <a:solidFill>
              <a:schemeClr val="tx1"/>
            </a:solidFill>
          </a:endParaRPr>
        </a:p>
      </dsp:txBody>
      <dsp:txXfrm>
        <a:off x="489490" y="65405"/>
        <a:ext cx="1820689" cy="1172645"/>
      </dsp:txXfrm>
    </dsp:sp>
    <dsp:sp modelId="{F41DCD69-EF44-46D0-A091-3E4A4EA1214B}">
      <dsp:nvSpPr>
        <dsp:cNvPr id="0" name=""/>
        <dsp:cNvSpPr/>
      </dsp:nvSpPr>
      <dsp:spPr>
        <a:xfrm rot="5400000">
          <a:off x="4241833" y="-472372"/>
          <a:ext cx="1240760" cy="497719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Более детально описывают процедуры и нормы организации учебного процесса в вузе</a:t>
          </a:r>
          <a:endParaRPr lang="ru-RU" sz="1100" kern="1200" dirty="0"/>
        </a:p>
        <a:p>
          <a:pPr marL="57150" lvl="1" indent="-57150" algn="l" defTabSz="488950">
            <a:lnSpc>
              <a:spcPct val="90000"/>
            </a:lnSpc>
            <a:spcBef>
              <a:spcPct val="0"/>
            </a:spcBef>
            <a:spcAft>
              <a:spcPct val="15000"/>
            </a:spcAft>
            <a:buChar char="••"/>
          </a:pPr>
          <a:r>
            <a:rPr lang="ru-RU" sz="1100" kern="1200" dirty="0" smtClean="0"/>
            <a:t>Если отсутствуют локальные нормативные акты по какому</a:t>
          </a:r>
          <a:r>
            <a:rPr lang="en-US" sz="1100" kern="1200" dirty="0" smtClean="0"/>
            <a:t>-</a:t>
          </a:r>
          <a:r>
            <a:rPr lang="ru-RU" sz="1100" kern="1200" dirty="0" smtClean="0"/>
            <a:t>то процессу, то университет руководствуется федеральными нормативными актами</a:t>
          </a:r>
          <a:endParaRPr lang="ru-RU" sz="1100" kern="1200" dirty="0"/>
        </a:p>
        <a:p>
          <a:pPr marL="57150" lvl="1" indent="-57150" algn="l" defTabSz="488950">
            <a:lnSpc>
              <a:spcPct val="90000"/>
            </a:lnSpc>
            <a:spcBef>
              <a:spcPct val="0"/>
            </a:spcBef>
            <a:spcAft>
              <a:spcPct val="15000"/>
            </a:spcAft>
            <a:buChar char="••"/>
          </a:pPr>
          <a:r>
            <a:rPr lang="ru-RU" sz="1100" kern="1200" dirty="0" smtClean="0"/>
            <a:t>Определяют, какого рода правила могут конкретизироваться на факультете, в департаменте</a:t>
          </a:r>
          <a:endParaRPr lang="ru-RU" sz="1100" kern="1200" dirty="0"/>
        </a:p>
      </dsp:txBody>
      <dsp:txXfrm rot="-5400000">
        <a:off x="2373618" y="1456412"/>
        <a:ext cx="4916623" cy="1119622"/>
      </dsp:txXfrm>
    </dsp:sp>
    <dsp:sp modelId="{B01660D1-087E-4E81-8F1E-53990AE1B0DB}">
      <dsp:nvSpPr>
        <dsp:cNvPr id="0" name=""/>
        <dsp:cNvSpPr/>
      </dsp:nvSpPr>
      <dsp:spPr>
        <a:xfrm>
          <a:off x="426053" y="1366464"/>
          <a:ext cx="1947563" cy="1299519"/>
        </a:xfrm>
        <a:prstGeom prst="roundRect">
          <a:avLst/>
        </a:prstGeom>
        <a:gradFill rotWithShape="0">
          <a:gsLst>
            <a:gs pos="0">
              <a:schemeClr val="accent6">
                <a:alpha val="90000"/>
                <a:hueOff val="0"/>
                <a:satOff val="0"/>
                <a:lumOff val="0"/>
                <a:alphaOff val="-20000"/>
              </a:schemeClr>
            </a:gs>
            <a:gs pos="100000">
              <a:schemeClr val="accent6">
                <a:alpha val="90000"/>
                <a:hueOff val="0"/>
                <a:satOff val="0"/>
                <a:lumOff val="0"/>
                <a:alphaOff val="-2000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0" kern="1200" cap="none" spc="0" smtClean="0">
              <a:ln w="18415" cmpd="sng">
                <a:prstDash val="solid"/>
              </a:ln>
              <a:effectLst/>
              <a:hlinkClick xmlns:r="http://schemas.openxmlformats.org/officeDocument/2006/relationships" r:id="rId1"/>
            </a:rPr>
            <a:t>Локальные нормативные акты университета</a:t>
          </a:r>
          <a:endParaRPr lang="ru-RU" sz="1600" b="0" kern="1200" cap="none" spc="0" dirty="0">
            <a:ln w="18415" cmpd="sng">
              <a:prstDash val="solid"/>
            </a:ln>
            <a:effectLst/>
          </a:endParaRPr>
        </a:p>
      </dsp:txBody>
      <dsp:txXfrm>
        <a:off x="489490" y="1429901"/>
        <a:ext cx="1820689" cy="1172645"/>
      </dsp:txXfrm>
    </dsp:sp>
    <dsp:sp modelId="{0E6A2BFF-BE8D-4EA5-9A1B-20E0F9653031}">
      <dsp:nvSpPr>
        <dsp:cNvPr id="0" name=""/>
        <dsp:cNvSpPr/>
      </dsp:nvSpPr>
      <dsp:spPr>
        <a:xfrm rot="5400000">
          <a:off x="4288028" y="892122"/>
          <a:ext cx="1148369" cy="4977192"/>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38100" dist="38100" dir="4800000" sx="98000" sy="98000" rotWithShape="0">
            <a:srgbClr val="000000">
              <a:alpha val="32000"/>
            </a:srgbClr>
          </a:outerShdw>
        </a:effectLst>
      </dsp:spPr>
      <dsp:style>
        <a:lnRef idx="1">
          <a:scrgbClr r="0" g="0" b="0"/>
        </a:lnRef>
        <a:fillRef idx="1">
          <a:scrgbClr r="0" g="0" b="0"/>
        </a:fillRef>
        <a:effectRef idx="2">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Определяют основные законодательные нормы, правила, права и обязанности разных субъектов учебного процесса на уровне государства</a:t>
          </a:r>
          <a:endParaRPr lang="ru-RU" sz="1100" kern="1200" dirty="0"/>
        </a:p>
        <a:p>
          <a:pPr marL="57150" lvl="1" indent="-57150" algn="l" defTabSz="488950">
            <a:lnSpc>
              <a:spcPct val="90000"/>
            </a:lnSpc>
            <a:spcBef>
              <a:spcPct val="0"/>
            </a:spcBef>
            <a:spcAft>
              <a:spcPct val="15000"/>
            </a:spcAft>
            <a:buChar char="••"/>
          </a:pPr>
          <a:r>
            <a:rPr lang="ru-RU" sz="1100" kern="1200" dirty="0" smtClean="0"/>
            <a:t>Определяют, какого рода правила могут разрабатывать вузы самостоятельно</a:t>
          </a:r>
          <a:endParaRPr lang="ru-RU" sz="1100" kern="1200" dirty="0"/>
        </a:p>
      </dsp:txBody>
      <dsp:txXfrm rot="-5400000">
        <a:off x="2373617" y="2862593"/>
        <a:ext cx="4921133" cy="1036251"/>
      </dsp:txXfrm>
    </dsp:sp>
    <dsp:sp modelId="{DEDC4A06-0563-485F-8064-23C4C523AEB4}">
      <dsp:nvSpPr>
        <dsp:cNvPr id="0" name=""/>
        <dsp:cNvSpPr/>
      </dsp:nvSpPr>
      <dsp:spPr>
        <a:xfrm>
          <a:off x="426053" y="2730959"/>
          <a:ext cx="1947563" cy="1299519"/>
        </a:xfrm>
        <a:prstGeom prst="roundRect">
          <a:avLst/>
        </a:prstGeom>
        <a:gradFill rotWithShape="0">
          <a:gsLst>
            <a:gs pos="0">
              <a:schemeClr val="accent6">
                <a:alpha val="90000"/>
                <a:hueOff val="0"/>
                <a:satOff val="0"/>
                <a:lumOff val="0"/>
                <a:alphaOff val="-40000"/>
              </a:schemeClr>
            </a:gs>
            <a:gs pos="100000">
              <a:schemeClr val="accent6">
                <a:alpha val="90000"/>
                <a:hueOff val="0"/>
                <a:satOff val="0"/>
                <a:lumOff val="0"/>
                <a:alphaOff val="-4000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0" kern="1200" cap="none" spc="0" smtClean="0">
              <a:ln w="18415" cmpd="sng">
                <a:prstDash val="solid"/>
              </a:ln>
              <a:effectLst>
                <a:outerShdw blurRad="63500" dir="3600000" algn="tl" rotWithShape="0">
                  <a:srgbClr val="000000">
                    <a:alpha val="70000"/>
                  </a:srgbClr>
                </a:outerShdw>
              </a:effectLst>
              <a:hlinkClick xmlns:r="http://schemas.openxmlformats.org/officeDocument/2006/relationships" r:id="rId2"/>
            </a:rPr>
            <a:t>Федеральные нормативные акты</a:t>
          </a:r>
          <a:endParaRPr lang="ru-RU" sz="1600" b="0" kern="1200" cap="none" spc="0" dirty="0">
            <a:ln w="18415" cmpd="sng">
              <a:prstDash val="solid"/>
            </a:ln>
            <a:effectLst>
              <a:outerShdw blurRad="63500" dir="3600000" algn="tl" rotWithShape="0">
                <a:srgbClr val="000000">
                  <a:alpha val="70000"/>
                </a:srgbClr>
              </a:outerShdw>
            </a:effectLst>
          </a:endParaRPr>
        </a:p>
      </dsp:txBody>
      <dsp:txXfrm>
        <a:off x="489490" y="2794396"/>
        <a:ext cx="1820689" cy="1172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35D32FA-F65F-456F-9DEE-7D2B900C688A}" type="datetimeFigureOut">
              <a:rPr lang="ru-RU" smtClean="0"/>
              <a:pPr/>
              <a:t>28.08.2017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8B67CCE-B1B0-4BBF-BBAC-021D3A42F718}" type="slidenum">
              <a:rPr lang="ru-RU" smtClean="0"/>
              <a:pPr/>
              <a:t>‹#›</a:t>
            </a:fld>
            <a:endParaRPr lang="ru-RU"/>
          </a:p>
        </p:txBody>
      </p:sp>
    </p:spTree>
    <p:extLst>
      <p:ext uri="{BB962C8B-B14F-4D97-AF65-F5344CB8AC3E}">
        <p14:creationId xmlns:p14="http://schemas.microsoft.com/office/powerpoint/2010/main" val="324806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22</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24</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26</a:t>
            </a:fld>
            <a:endParaRPr lang="ru-RU"/>
          </a:p>
        </p:txBody>
      </p:sp>
    </p:spTree>
    <p:extLst>
      <p:ext uri="{BB962C8B-B14F-4D97-AF65-F5344CB8AC3E}">
        <p14:creationId xmlns:p14="http://schemas.microsoft.com/office/powerpoint/2010/main" val="383436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27</a:t>
            </a:fld>
            <a:endParaRPr lang="ru-RU"/>
          </a:p>
        </p:txBody>
      </p:sp>
    </p:spTree>
    <p:extLst>
      <p:ext uri="{BB962C8B-B14F-4D97-AF65-F5344CB8AC3E}">
        <p14:creationId xmlns:p14="http://schemas.microsoft.com/office/powerpoint/2010/main" val="38343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28</a:t>
            </a:fld>
            <a:endParaRPr lang="ru-RU"/>
          </a:p>
        </p:txBody>
      </p:sp>
    </p:spTree>
    <p:extLst>
      <p:ext uri="{BB962C8B-B14F-4D97-AF65-F5344CB8AC3E}">
        <p14:creationId xmlns:p14="http://schemas.microsoft.com/office/powerpoint/2010/main" val="383436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30</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31</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32</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dirty="0" smtClean="0"/>
          </a:p>
        </p:txBody>
      </p:sp>
      <p:sp>
        <p:nvSpPr>
          <p:cNvPr id="4" name="Номер слайда 3"/>
          <p:cNvSpPr>
            <a:spLocks noGrp="1"/>
          </p:cNvSpPr>
          <p:nvPr>
            <p:ph type="sldNum" sz="quarter" idx="10"/>
          </p:nvPr>
        </p:nvSpPr>
        <p:spPr/>
        <p:txBody>
          <a:bodyPr/>
          <a:lstStyle/>
          <a:p>
            <a:fld id="{18B67CCE-B1B0-4BBF-BBAC-021D3A42F718}" type="slidenum">
              <a:rPr lang="ru-RU" smtClean="0"/>
              <a:pPr/>
              <a:t>33</a:t>
            </a:fld>
            <a:endParaRPr lang="ru-RU"/>
          </a:p>
        </p:txBody>
      </p:sp>
    </p:spTree>
    <p:extLst>
      <p:ext uri="{BB962C8B-B14F-4D97-AF65-F5344CB8AC3E}">
        <p14:creationId xmlns:p14="http://schemas.microsoft.com/office/powerpoint/2010/main" val="96037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34</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aseline="0" dirty="0" smtClean="0"/>
          </a:p>
        </p:txBody>
      </p:sp>
      <p:sp>
        <p:nvSpPr>
          <p:cNvPr id="4" name="Номер слайда 3"/>
          <p:cNvSpPr>
            <a:spLocks noGrp="1"/>
          </p:cNvSpPr>
          <p:nvPr>
            <p:ph type="sldNum" sz="quarter" idx="10"/>
          </p:nvPr>
        </p:nvSpPr>
        <p:spPr/>
        <p:txBody>
          <a:bodyPr/>
          <a:lstStyle/>
          <a:p>
            <a:fld id="{18B67CCE-B1B0-4BBF-BBAC-021D3A42F718}" type="slidenum">
              <a:rPr lang="ru-RU" smtClean="0"/>
              <a:pPr/>
              <a:t>35</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36</a:t>
            </a:fld>
            <a:endParaRPr lang="ru-RU"/>
          </a:p>
        </p:txBody>
      </p:sp>
    </p:spTree>
    <p:extLst>
      <p:ext uri="{BB962C8B-B14F-4D97-AF65-F5344CB8AC3E}">
        <p14:creationId xmlns:p14="http://schemas.microsoft.com/office/powerpoint/2010/main" val="1806329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37</a:t>
            </a:fld>
            <a:endParaRPr lang="ru-RU"/>
          </a:p>
        </p:txBody>
      </p:sp>
    </p:spTree>
    <p:extLst>
      <p:ext uri="{BB962C8B-B14F-4D97-AF65-F5344CB8AC3E}">
        <p14:creationId xmlns:p14="http://schemas.microsoft.com/office/powerpoint/2010/main" val="1806329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Локальные акты </a:t>
            </a:r>
            <a:r>
              <a:rPr lang="ru-RU" baseline="0" dirty="0"/>
              <a:t> </a:t>
            </a:r>
            <a:r>
              <a:rPr lang="ru-RU" baseline="0" dirty="0" smtClean="0"/>
              <a:t>каждая ОП может сопроводить ссылкой на соответствующий раздел на странице ОП</a:t>
            </a:r>
            <a:endParaRPr lang="ru-RU" dirty="0" smtClean="0"/>
          </a:p>
        </p:txBody>
      </p:sp>
      <p:sp>
        <p:nvSpPr>
          <p:cNvPr id="4" name="Номер слайда 3"/>
          <p:cNvSpPr>
            <a:spLocks noGrp="1"/>
          </p:cNvSpPr>
          <p:nvPr>
            <p:ph type="sldNum" sz="quarter" idx="10"/>
          </p:nvPr>
        </p:nvSpPr>
        <p:spPr/>
        <p:txBody>
          <a:bodyPr/>
          <a:lstStyle/>
          <a:p>
            <a:fld id="{18B67CCE-B1B0-4BBF-BBAC-021D3A42F718}" type="slidenum">
              <a:rPr lang="ru-RU" smtClean="0"/>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39</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40</a:t>
            </a:fld>
            <a:endParaRPr lang="ru-RU"/>
          </a:p>
        </p:txBody>
      </p:sp>
    </p:spTree>
    <p:extLst>
      <p:ext uri="{BB962C8B-B14F-4D97-AF65-F5344CB8AC3E}">
        <p14:creationId xmlns:p14="http://schemas.microsoft.com/office/powerpoint/2010/main" val="2133976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p:txBody>
      </p:sp>
      <p:sp>
        <p:nvSpPr>
          <p:cNvPr id="4" name="Номер слайда 3"/>
          <p:cNvSpPr>
            <a:spLocks noGrp="1"/>
          </p:cNvSpPr>
          <p:nvPr>
            <p:ph type="sldNum" sz="quarter" idx="10"/>
          </p:nvPr>
        </p:nvSpPr>
        <p:spPr/>
        <p:txBody>
          <a:bodyPr/>
          <a:lstStyle/>
          <a:p>
            <a:fld id="{18B67CCE-B1B0-4BBF-BBAC-021D3A42F718}" type="slidenum">
              <a:rPr lang="ru-RU" smtClean="0"/>
              <a:pPr/>
              <a:t>42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44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p:txBody>
      </p:sp>
      <p:sp>
        <p:nvSpPr>
          <p:cNvPr id="4" name="Номер слайда 3"/>
          <p:cNvSpPr>
            <a:spLocks noGrp="1"/>
          </p:cNvSpPr>
          <p:nvPr>
            <p:ph type="sldNum" sz="quarter" idx="10"/>
          </p:nvPr>
        </p:nvSpPr>
        <p:spPr/>
        <p:txBody>
          <a:bodyPr/>
          <a:lstStyle/>
          <a:p>
            <a:fld id="{18B67CCE-B1B0-4BBF-BBAC-021D3A42F718}" type="slidenum">
              <a:rPr lang="ru-RU" smtClean="0"/>
              <a:pPr/>
              <a:t>46</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47</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48</a:t>
            </a:fld>
            <a:endParaRPr lang="ru-RU"/>
          </a:p>
        </p:txBody>
      </p:sp>
    </p:spTree>
    <p:extLst>
      <p:ext uri="{BB962C8B-B14F-4D97-AF65-F5344CB8AC3E}">
        <p14:creationId xmlns:p14="http://schemas.microsoft.com/office/powerpoint/2010/main" val="2644707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50</a:t>
            </a:fld>
            <a:endParaRPr lang="ru-RU"/>
          </a:p>
        </p:txBody>
      </p:sp>
    </p:spTree>
    <p:extLst>
      <p:ext uri="{BB962C8B-B14F-4D97-AF65-F5344CB8AC3E}">
        <p14:creationId xmlns:p14="http://schemas.microsoft.com/office/powerpoint/2010/main" val="2632762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54</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56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aseline="0" dirty="0" smtClean="0"/>
              <a:t>Нужна ссылка Положение о проектах</a:t>
            </a:r>
            <a:endParaRPr lang="en-US" baseline="0" dirty="0" smtClean="0"/>
          </a:p>
        </p:txBody>
      </p:sp>
      <p:sp>
        <p:nvSpPr>
          <p:cNvPr id="4" name="Номер слайда 3"/>
          <p:cNvSpPr>
            <a:spLocks noGrp="1"/>
          </p:cNvSpPr>
          <p:nvPr>
            <p:ph type="sldNum" sz="quarter" idx="10"/>
          </p:nvPr>
        </p:nvSpPr>
        <p:spPr/>
        <p:txBody>
          <a:bodyPr/>
          <a:lstStyle/>
          <a:p>
            <a:fld id="{18B67CCE-B1B0-4BBF-BBAC-021D3A42F718}" type="slidenum">
              <a:rPr lang="ru-RU" smtClean="0"/>
              <a:pPr/>
              <a:t>5</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59</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60</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61</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62</a:t>
            </a:fld>
            <a:endParaRPr lang="ru-RU"/>
          </a:p>
        </p:txBody>
      </p:sp>
    </p:spTree>
    <p:extLst>
      <p:ext uri="{BB962C8B-B14F-4D97-AF65-F5344CB8AC3E}">
        <p14:creationId xmlns:p14="http://schemas.microsoft.com/office/powerpoint/2010/main" val="3119434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67</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69</a:t>
            </a:fld>
            <a:endParaRPr lang="ru-RU"/>
          </a:p>
        </p:txBody>
      </p:sp>
    </p:spTree>
    <p:extLst>
      <p:ext uri="{BB962C8B-B14F-4D97-AF65-F5344CB8AC3E}">
        <p14:creationId xmlns:p14="http://schemas.microsoft.com/office/powerpoint/2010/main" val="3190176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70</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71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6</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75</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77</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79</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82</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84</a:t>
            </a:fld>
            <a:endParaRPr lang="ru-RU"/>
          </a:p>
        </p:txBody>
      </p:sp>
    </p:spTree>
    <p:extLst>
      <p:ext uri="{BB962C8B-B14F-4D97-AF65-F5344CB8AC3E}">
        <p14:creationId xmlns:p14="http://schemas.microsoft.com/office/powerpoint/2010/main" val="4176321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89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8</a:t>
            </a:fld>
            <a:endParaRPr lang="ru-RU"/>
          </a:p>
        </p:txBody>
      </p:sp>
    </p:spTree>
    <p:extLst>
      <p:ext uri="{BB962C8B-B14F-4D97-AF65-F5344CB8AC3E}">
        <p14:creationId xmlns:p14="http://schemas.microsoft.com/office/powerpoint/2010/main" val="428805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9</a:t>
            </a:fld>
            <a:endParaRPr lang="ru-RU"/>
          </a:p>
        </p:txBody>
      </p:sp>
    </p:spTree>
    <p:extLst>
      <p:ext uri="{BB962C8B-B14F-4D97-AF65-F5344CB8AC3E}">
        <p14:creationId xmlns:p14="http://schemas.microsoft.com/office/powerpoint/2010/main" val="315316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B67CCE-B1B0-4BBF-BBAC-021D3A42F718}"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6F193F2-2AFF-4510-AE67-1266E2D5FD1D}" type="datetime1">
              <a:rPr lang="ru-RU" smtClean="0"/>
              <a:pPr/>
              <a:t>28.08.2017</a:t>
            </a:fld>
            <a:endParaRPr lang="ru-RU"/>
          </a:p>
        </p:txBody>
      </p:sp>
      <p:sp>
        <p:nvSpPr>
          <p:cNvPr id="5" name="Footer Placeholder 4"/>
          <p:cNvSpPr>
            <a:spLocks noGrp="1"/>
          </p:cNvSpPr>
          <p:nvPr>
            <p:ph type="ftr" sz="quarter" idx="11"/>
          </p:nvPr>
        </p:nvSpPr>
        <p:spPr>
          <a:xfrm>
            <a:off x="1174044" y="5357592"/>
            <a:ext cx="5034845" cy="365125"/>
          </a:xfrm>
        </p:spPr>
        <p:txBody>
          <a:bodyPr/>
          <a:lstStyle/>
          <a:p>
            <a:r>
              <a:rPr lang="ru-RU" smtClean="0"/>
              <a:t>2014-15 учебный год, НИУ ВШЭ</a:t>
            </a:r>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F5E5785-52E5-45BE-B156-4A7EDCE1DC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04A4A1D-10BB-4329-AEDF-D35E27CBAD2A}" type="datetime1">
              <a:rPr lang="ru-RU" smtClean="0"/>
              <a:pPr/>
              <a:t>28.08.2017</a:t>
            </a:fld>
            <a:endParaRPr lang="ru-RU"/>
          </a:p>
        </p:txBody>
      </p:sp>
      <p:sp>
        <p:nvSpPr>
          <p:cNvPr id="5" name="Footer Placeholder 4"/>
          <p:cNvSpPr>
            <a:spLocks noGrp="1"/>
          </p:cNvSpPr>
          <p:nvPr>
            <p:ph type="ftr" sz="quarter" idx="11"/>
          </p:nvPr>
        </p:nvSpPr>
        <p:spPr/>
        <p:txBody>
          <a:bodyPr/>
          <a:lstStyle/>
          <a:p>
            <a:r>
              <a:rPr lang="ru-RU" smtClean="0"/>
              <a:t>2014-15 учебный год, НИУ ВШЭ</a:t>
            </a:r>
            <a:endParaRPr lang="ru-RU"/>
          </a:p>
        </p:txBody>
      </p:sp>
      <p:sp>
        <p:nvSpPr>
          <p:cNvPr id="6" name="Slide Number Placeholder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3C2EBFC-84EE-485D-93E7-286A4D513788}" type="datetime1">
              <a:rPr lang="ru-RU" smtClean="0"/>
              <a:pPr/>
              <a:t>28.08.2017</a:t>
            </a:fld>
            <a:endParaRPr lang="ru-RU"/>
          </a:p>
        </p:txBody>
      </p:sp>
      <p:sp>
        <p:nvSpPr>
          <p:cNvPr id="5" name="Footer Placeholder 4"/>
          <p:cNvSpPr>
            <a:spLocks noGrp="1"/>
          </p:cNvSpPr>
          <p:nvPr>
            <p:ph type="ftr" sz="quarter" idx="11"/>
          </p:nvPr>
        </p:nvSpPr>
        <p:spPr/>
        <p:txBody>
          <a:bodyPr/>
          <a:lstStyle/>
          <a:p>
            <a:r>
              <a:rPr lang="ru-RU" smtClean="0"/>
              <a:t>2014-15 учебный год, НИУ ВШЭ</a:t>
            </a:r>
            <a:endParaRPr lang="ru-RU"/>
          </a:p>
        </p:txBody>
      </p:sp>
      <p:sp>
        <p:nvSpPr>
          <p:cNvPr id="6" name="Slide Number Placeholder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B6CF8DF-2857-4472-8D75-09521D0BFAD1}" type="datetime1">
              <a:rPr lang="ru-RU" smtClean="0"/>
              <a:pPr/>
              <a:t>28.08.2017</a:t>
            </a:fld>
            <a:endParaRPr lang="ru-RU"/>
          </a:p>
        </p:txBody>
      </p:sp>
      <p:sp>
        <p:nvSpPr>
          <p:cNvPr id="5" name="Footer Placeholder 4"/>
          <p:cNvSpPr>
            <a:spLocks noGrp="1"/>
          </p:cNvSpPr>
          <p:nvPr>
            <p:ph type="ftr" sz="quarter" idx="11"/>
          </p:nvPr>
        </p:nvSpPr>
        <p:spPr/>
        <p:txBody>
          <a:bodyPr/>
          <a:lstStyle/>
          <a:p>
            <a:r>
              <a:rPr lang="ru-RU" smtClean="0"/>
              <a:t>2014-15 учебный год, НИУ ВШЭ</a:t>
            </a:r>
            <a:endParaRPr lang="ru-RU"/>
          </a:p>
        </p:txBody>
      </p:sp>
      <p:sp>
        <p:nvSpPr>
          <p:cNvPr id="6" name="Slide Number Placeholder 5"/>
          <p:cNvSpPr>
            <a:spLocks noGrp="1"/>
          </p:cNvSpPr>
          <p:nvPr>
            <p:ph type="sldNum" sz="quarter" idx="12"/>
          </p:nvPr>
        </p:nvSpPr>
        <p:spPr/>
        <p:txBody>
          <a:bodyPr/>
          <a:lstStyle/>
          <a:p>
            <a:fld id="{AF5E5785-52E5-45BE-B156-4A7EDCE1DC8B}"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2260D3-699A-4B24-9D1F-3310DEDDD4B2}" type="datetime1">
              <a:rPr lang="ru-RU" smtClean="0"/>
              <a:pPr/>
              <a:t>28.08.2017</a:t>
            </a:fld>
            <a:endParaRPr lang="ru-RU"/>
          </a:p>
        </p:txBody>
      </p:sp>
      <p:sp>
        <p:nvSpPr>
          <p:cNvPr id="5" name="Footer Placeholder 4"/>
          <p:cNvSpPr>
            <a:spLocks noGrp="1"/>
          </p:cNvSpPr>
          <p:nvPr>
            <p:ph type="ftr" sz="quarter" idx="11"/>
          </p:nvPr>
        </p:nvSpPr>
        <p:spPr/>
        <p:txBody>
          <a:bodyPr/>
          <a:lstStyle/>
          <a:p>
            <a:r>
              <a:rPr lang="ru-RU" smtClean="0"/>
              <a:t>2014-15 учебный год, НИУ ВШЭ</a:t>
            </a:r>
            <a:endParaRPr lang="ru-RU"/>
          </a:p>
        </p:txBody>
      </p:sp>
      <p:sp>
        <p:nvSpPr>
          <p:cNvPr id="6" name="Slide Number Placeholder 5"/>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134A3B3-40F2-44ED-9CC7-3C45E04227E7}" type="datetime1">
              <a:rPr lang="ru-RU" smtClean="0"/>
              <a:pPr/>
              <a:t>28.08.2017</a:t>
            </a:fld>
            <a:endParaRPr lang="ru-RU"/>
          </a:p>
        </p:txBody>
      </p:sp>
      <p:sp>
        <p:nvSpPr>
          <p:cNvPr id="6" name="Footer Placeholder 5"/>
          <p:cNvSpPr>
            <a:spLocks noGrp="1"/>
          </p:cNvSpPr>
          <p:nvPr>
            <p:ph type="ftr" sz="quarter" idx="11"/>
          </p:nvPr>
        </p:nvSpPr>
        <p:spPr/>
        <p:txBody>
          <a:bodyPr/>
          <a:lstStyle/>
          <a:p>
            <a:r>
              <a:rPr lang="ru-RU" smtClean="0"/>
              <a:t>2014-15 учебный год, НИУ ВШЭ</a:t>
            </a:r>
            <a:endParaRPr lang="ru-RU"/>
          </a:p>
        </p:txBody>
      </p:sp>
      <p:sp>
        <p:nvSpPr>
          <p:cNvPr id="7" name="Slide Number Placeholder 6"/>
          <p:cNvSpPr>
            <a:spLocks noGrp="1"/>
          </p:cNvSpPr>
          <p:nvPr>
            <p:ph type="sldNum" sz="quarter" idx="12"/>
          </p:nvPr>
        </p:nvSpPr>
        <p:spPr/>
        <p:txBody>
          <a:bodyPr/>
          <a:lstStyle/>
          <a:p>
            <a:fld id="{AF5E5785-52E5-45BE-B156-4A7EDCE1DC8B}"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F5A6856-526F-479C-9070-1C62489AF375}" type="datetime1">
              <a:rPr lang="ru-RU" smtClean="0"/>
              <a:pPr/>
              <a:t>28.08.2017</a:t>
            </a:fld>
            <a:endParaRPr lang="ru-RU"/>
          </a:p>
        </p:txBody>
      </p:sp>
      <p:sp>
        <p:nvSpPr>
          <p:cNvPr id="8" name="Footer Placeholder 7"/>
          <p:cNvSpPr>
            <a:spLocks noGrp="1"/>
          </p:cNvSpPr>
          <p:nvPr>
            <p:ph type="ftr" sz="quarter" idx="11"/>
          </p:nvPr>
        </p:nvSpPr>
        <p:spPr/>
        <p:txBody>
          <a:bodyPr/>
          <a:lstStyle/>
          <a:p>
            <a:r>
              <a:rPr lang="ru-RU" smtClean="0"/>
              <a:t>2014-15 учебный год, НИУ ВШЭ</a:t>
            </a:r>
            <a:endParaRPr lang="ru-RU" dirty="0"/>
          </a:p>
        </p:txBody>
      </p:sp>
      <p:sp>
        <p:nvSpPr>
          <p:cNvPr id="9" name="Slide Number Placeholder 8"/>
          <p:cNvSpPr>
            <a:spLocks noGrp="1"/>
          </p:cNvSpPr>
          <p:nvPr>
            <p:ph type="sldNum" sz="quarter" idx="12"/>
          </p:nvPr>
        </p:nvSpPr>
        <p:spPr/>
        <p:txBody>
          <a:bodyPr/>
          <a:lstStyle/>
          <a:p>
            <a:fld id="{AF5E5785-52E5-45BE-B156-4A7EDCE1DC8B}"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DBA028A-78CD-4052-9A78-EFEB3BBF70AE}" type="datetime1">
              <a:rPr lang="ru-RU" smtClean="0"/>
              <a:pPr/>
              <a:t>28.08.2017</a:t>
            </a:fld>
            <a:endParaRPr lang="ru-RU"/>
          </a:p>
        </p:txBody>
      </p:sp>
      <p:sp>
        <p:nvSpPr>
          <p:cNvPr id="4" name="Footer Placeholder 3"/>
          <p:cNvSpPr>
            <a:spLocks noGrp="1"/>
          </p:cNvSpPr>
          <p:nvPr>
            <p:ph type="ftr" sz="quarter" idx="11"/>
          </p:nvPr>
        </p:nvSpPr>
        <p:spPr/>
        <p:txBody>
          <a:bodyPr/>
          <a:lstStyle/>
          <a:p>
            <a:r>
              <a:rPr lang="ru-RU" smtClean="0"/>
              <a:t>2014-15 учебный год, НИУ ВШЭ</a:t>
            </a:r>
            <a:endParaRPr lang="ru-RU"/>
          </a:p>
        </p:txBody>
      </p:sp>
      <p:sp>
        <p:nvSpPr>
          <p:cNvPr id="5" name="Slide Number Placeholder 4"/>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1299F-216A-4DC2-9E02-80BFC189768B}" type="datetime1">
              <a:rPr lang="ru-RU" smtClean="0"/>
              <a:pPr/>
              <a:t>28.08.2017</a:t>
            </a:fld>
            <a:endParaRPr lang="ru-RU"/>
          </a:p>
        </p:txBody>
      </p:sp>
      <p:sp>
        <p:nvSpPr>
          <p:cNvPr id="3" name="Footer Placeholder 2"/>
          <p:cNvSpPr>
            <a:spLocks noGrp="1"/>
          </p:cNvSpPr>
          <p:nvPr>
            <p:ph type="ftr" sz="quarter" idx="11"/>
          </p:nvPr>
        </p:nvSpPr>
        <p:spPr/>
        <p:txBody>
          <a:bodyPr/>
          <a:lstStyle/>
          <a:p>
            <a:r>
              <a:rPr lang="ru-RU" smtClean="0"/>
              <a:t>2014-15 учебный год, НИУ ВШЭ</a:t>
            </a:r>
            <a:endParaRPr lang="ru-RU"/>
          </a:p>
        </p:txBody>
      </p:sp>
      <p:sp>
        <p:nvSpPr>
          <p:cNvPr id="4" name="Slide Number Placeholder 3"/>
          <p:cNvSpPr>
            <a:spLocks noGrp="1"/>
          </p:cNvSpPr>
          <p:nvPr>
            <p:ph type="sldNum" sz="quarter" idx="12"/>
          </p:nvPr>
        </p:nvSpPr>
        <p:spPr/>
        <p:txBody>
          <a:bodyPr/>
          <a:lstStyle/>
          <a:p>
            <a:fld id="{AF5E5785-52E5-45BE-B156-4A7EDCE1DC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5A4543A6-1779-4BB6-8E24-BA53A85CBA2D}" type="datetime1">
              <a:rPr lang="ru-RU" smtClean="0"/>
              <a:pPr/>
              <a:t>28.08.2017</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r>
              <a:rPr lang="ru-RU" smtClean="0"/>
              <a:t>2014-15 учебный год, НИУ ВШЭ</a:t>
            </a:r>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AF5E5785-52E5-45BE-B156-4A7EDCE1DC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3A7590B6-FA7F-4B13-B260-989DF0586E25}" type="datetime1">
              <a:rPr lang="ru-RU" smtClean="0"/>
              <a:pPr/>
              <a:t>28.08.2017</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r>
              <a:rPr lang="ru-RU" smtClean="0"/>
              <a:t>2014-15 учебный год, НИУ ВШЭ</a:t>
            </a:r>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AF5E5785-52E5-45BE-B156-4A7EDCE1DC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12FCB9D-D352-4142-B808-9D6888C43431}" type="datetime1">
              <a:rPr lang="ru-RU" smtClean="0"/>
              <a:pPr/>
              <a:t>28.08.2017</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ru-RU" smtClean="0"/>
              <a:t>2014-15 учебный год, НИУ ВШЭ</a:t>
            </a:r>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F5E5785-52E5-45BE-B156-4A7EDCE1DC8B}"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se.ru/education/" TargetMode="External"/><Relationship Id="rId2" Type="http://schemas.openxmlformats.org/officeDocument/2006/relationships/hyperlink" Target="https://www.hse.r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ruz.hse.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se.ru/firstyear/" TargetMode="External"/><Relationship Id="rId2" Type="http://schemas.openxmlformats.org/officeDocument/2006/relationships/hyperlink" Target="https://www.hse.ru/studyspravk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hse.ru/studyspravka/engbach" TargetMode="External"/><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hse.ru/org/hse/pfai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se.ru/docs/190682286.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se.ru/org/hse/elective_courses/MN_O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se.ru/org/hse/elective_courses/MN_O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se.ru/hselang/german_a1" TargetMode="External"/><Relationship Id="rId7" Type="http://schemas.openxmlformats.org/officeDocument/2006/relationships/hyperlink" Target="https://www.hse.ru/hselang/chin" TargetMode="External"/><Relationship Id="rId2" Type="http://schemas.openxmlformats.org/officeDocument/2006/relationships/hyperlink" Target="https://www.hse.ru/plus" TargetMode="External"/><Relationship Id="rId1" Type="http://schemas.openxmlformats.org/officeDocument/2006/relationships/slideLayout" Target="../slideLayouts/slideLayout2.xml"/><Relationship Id="rId6" Type="http://schemas.openxmlformats.org/officeDocument/2006/relationships/hyperlink" Target="https://www.hse.ru/hselang/spanish_a1" TargetMode="External"/><Relationship Id="rId5" Type="http://schemas.openxmlformats.org/officeDocument/2006/relationships/hyperlink" Target="https://www.hse.ru/hselang/french_a1" TargetMode="External"/><Relationship Id="rId4" Type="http://schemas.openxmlformats.org/officeDocument/2006/relationships/hyperlink" Target="https://www.hse.ru/hselang/italian_a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hse.ru/studyspravka/grafi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hse.ru/docs/206891006.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hse.ru/docs/206891006.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lectives.hse.ru/" TargetMode="External"/><Relationship Id="rId2" Type="http://schemas.openxmlformats.org/officeDocument/2006/relationships/hyperlink" Target="https://www.hse.ru/studyspravka/Skidk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hse.ru/docs/175456374.html" TargetMode="External"/><Relationship Id="rId13" Type="http://schemas.openxmlformats.org/officeDocument/2006/relationships/hyperlink" Target="http://www.hse.ru/docs/133730411.html" TargetMode="External"/><Relationship Id="rId18" Type="http://schemas.openxmlformats.org/officeDocument/2006/relationships/hyperlink" Target="http://www.hse.ru/studyspravka/loc" TargetMode="External"/><Relationship Id="rId3" Type="http://schemas.openxmlformats.org/officeDocument/2006/relationships/hyperlink" Target="http://&#1084;&#1080;&#1085;&#1086;&#1073;&#1088;&#1085;&#1072;&#1091;&#1082;&#1080;.&#1088;&#1092;/%D0%B4%D0%BE%D0%BA%D1%83%D0%BC%D0%B5%D0%BD%D1%82%D1%8B/2974/%D1%84%D0%B0%D0%B9%D0%BB/1543/12.12.29-%D0%A4%D0%97_%D0%9E%D0%B1_%D0%BE%D0%B1%D1%80%D0%B0%D0%B7%D0%BE%D0%B2%D0%B0%D0%BD%D0%B8%D0%B8_%D0%B2_%D0%A0%D0%BE%D1%81%D1%81%D0%B8%D0%25B" TargetMode="External"/><Relationship Id="rId7" Type="http://schemas.openxmlformats.org/officeDocument/2006/relationships/hyperlink" Target="https://www.hse.ru/studyspravka/NormDokMON" TargetMode="External"/><Relationship Id="rId12" Type="http://schemas.openxmlformats.org/officeDocument/2006/relationships/hyperlink" Target="https://www.hse.ru/docs/175553594.html" TargetMode="External"/><Relationship Id="rId17" Type="http://schemas.openxmlformats.org/officeDocument/2006/relationships/hyperlink" Target="https://www.hse.ru/docs/190682286.html" TargetMode="External"/><Relationship Id="rId2" Type="http://schemas.openxmlformats.org/officeDocument/2006/relationships/notesSlide" Target="../notesSlides/notesSlide4.xml"/><Relationship Id="rId16" Type="http://schemas.openxmlformats.org/officeDocument/2006/relationships/hyperlink" Target="https://www.hse.ru/docs/168498551.html" TargetMode="External"/><Relationship Id="rId1" Type="http://schemas.openxmlformats.org/officeDocument/2006/relationships/slideLayout" Target="../slideLayouts/slideLayout5.xml"/><Relationship Id="rId6" Type="http://schemas.openxmlformats.org/officeDocument/2006/relationships/hyperlink" Target="http://&#1084;&#1080;&#1085;&#1086;&#1073;&#1088;&#1085;&#1072;&#1091;&#1082;&#1080;.&#1088;&#1092;/%D0%B4%D0%BE%D0%BA%D1%83%D0%BC%D0%B5%D0%BD%D1%82%D1%8B" TargetMode="External"/><Relationship Id="rId11" Type="http://schemas.openxmlformats.org/officeDocument/2006/relationships/hyperlink" Target="https://www.hse.ru/docs/153240957.html" TargetMode="External"/><Relationship Id="rId5" Type="http://schemas.openxmlformats.org/officeDocument/2006/relationships/hyperlink" Target="https://www.hse.ru/docs/207174300.html" TargetMode="External"/><Relationship Id="rId15" Type="http://schemas.openxmlformats.org/officeDocument/2006/relationships/hyperlink" Target="https://www.hse.ru/docs/206268393.html" TargetMode="External"/><Relationship Id="rId10" Type="http://schemas.openxmlformats.org/officeDocument/2006/relationships/hyperlink" Target="https://www.hse.ru/docs/206891006.html" TargetMode="External"/><Relationship Id="rId4" Type="http://schemas.openxmlformats.org/officeDocument/2006/relationships/hyperlink" Target="https://www.hse.ru/docs/206618260.html" TargetMode="External"/><Relationship Id="rId9" Type="http://schemas.openxmlformats.org/officeDocument/2006/relationships/hyperlink" Target="https://www.hse.ru/docs/187025700.html" TargetMode="External"/><Relationship Id="rId14" Type="http://schemas.openxmlformats.org/officeDocument/2006/relationships/hyperlink" Target="https://www.hse.ru/docs/206010250.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hse.ru/educ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hse.ru/studyspravka/" TargetMode="External"/><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hse.ru/docs/187025700.html"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www.hse.ru/docs/206891006.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hse.ru/docs/153240957.html"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www.hse.ru/docs/205311900.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hse.ru/docs/187025700.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hse.ru/docs/178085852.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hse.ru/docs/182661271.html" TargetMode="External"/><Relationship Id="rId2" Type="http://schemas.openxmlformats.org/officeDocument/2006/relationships/hyperlink" Target="https://www.hse.ru/docs/187025700.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hse.ru/docs/187025700.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hse.ru/studyspravka/vosst" TargetMode="External"/><Relationship Id="rId13" Type="http://schemas.openxmlformats.org/officeDocument/2006/relationships/hyperlink" Target="https://www.hse.ru/studyspravka/RUP" TargetMode="External"/><Relationship Id="rId18" Type="http://schemas.openxmlformats.org/officeDocument/2006/relationships/hyperlink" Target="http://www.hse.ru/studyspravka/kontr" TargetMode="External"/><Relationship Id="rId3" Type="http://schemas.openxmlformats.org/officeDocument/2006/relationships/hyperlink" Target="https://www.hse.ru/studyspravka/handbook/studyspravka_std" TargetMode="External"/><Relationship Id="rId7" Type="http://schemas.openxmlformats.org/officeDocument/2006/relationships/hyperlink" Target="https://www.hse.ru/studyspravka/perbud" TargetMode="External"/><Relationship Id="rId12" Type="http://schemas.openxmlformats.org/officeDocument/2006/relationships/hyperlink" Target="https://www.hse.ru/studyspravka/ras_stud" TargetMode="External"/><Relationship Id="rId17" Type="http://schemas.openxmlformats.org/officeDocument/2006/relationships/hyperlink" Target="https://www.hse.ru/studyspravka/rate" TargetMode="External"/><Relationship Id="rId2" Type="http://schemas.openxmlformats.org/officeDocument/2006/relationships/notesSlide" Target="../notesSlides/notesSlide6.xml"/><Relationship Id="rId16" Type="http://schemas.openxmlformats.org/officeDocument/2006/relationships/hyperlink" Target="https://www.hse.ru/studyspravka/engbach" TargetMode="External"/><Relationship Id="rId1" Type="http://schemas.openxmlformats.org/officeDocument/2006/relationships/slideLayout" Target="../slideLayouts/slideLayout2.xml"/><Relationship Id="rId6" Type="http://schemas.openxmlformats.org/officeDocument/2006/relationships/hyperlink" Target="https://www.hse.ru/studyspravka/Skidki" TargetMode="External"/><Relationship Id="rId11" Type="http://schemas.openxmlformats.org/officeDocument/2006/relationships/hyperlink" Target="https://www.hse.ru/studyspravka/academotpusk" TargetMode="External"/><Relationship Id="rId5" Type="http://schemas.openxmlformats.org/officeDocument/2006/relationships/hyperlink" Target="https://www.hse.ru/scholarships" TargetMode="External"/><Relationship Id="rId15" Type="http://schemas.openxmlformats.org/officeDocument/2006/relationships/hyperlink" Target="https://www.hse.ru/studyspravka/acmob" TargetMode="External"/><Relationship Id="rId10" Type="http://schemas.openxmlformats.org/officeDocument/2006/relationships/hyperlink" Target="https://www.hse.ru/studyspravka/perevodst" TargetMode="External"/><Relationship Id="rId19" Type="http://schemas.openxmlformats.org/officeDocument/2006/relationships/hyperlink" Target="http://www.hse.ru/studyspravka/IGA" TargetMode="External"/><Relationship Id="rId4" Type="http://schemas.openxmlformats.org/officeDocument/2006/relationships/hyperlink" Target="https://www.hse.ru/studyspravka/fees" TargetMode="External"/><Relationship Id="rId9" Type="http://schemas.openxmlformats.org/officeDocument/2006/relationships/hyperlink" Target="https://www.hse.ru/studyspravka/otch" TargetMode="External"/><Relationship Id="rId14" Type="http://schemas.openxmlformats.org/officeDocument/2006/relationships/hyperlink" Target="https://www.hse.ru/studyspravka/plan"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www.hse.ru/docs/175553594.html"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hse.ru/docs/207427234.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hse.ru/docs/207385810.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hse.ru/docs/89067457.html" TargetMode="External"/><Relationship Id="rId2" Type="http://schemas.openxmlformats.org/officeDocument/2006/relationships/hyperlink" Target="https://studyabroad.hse.ru/" TargetMode="External"/><Relationship Id="rId1" Type="http://schemas.openxmlformats.org/officeDocument/2006/relationships/slideLayout" Target="../slideLayouts/slideLayout2.xml"/><Relationship Id="rId4" Type="http://schemas.openxmlformats.org/officeDocument/2006/relationships/hyperlink" Target="http://www.hse.ru/docs/25537900.htm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se.ru/firstye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hyperlink" Target="https://www.hse.ru/docs/206268393.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hyperlink" Target="https://www.hse.ru/studyspravka/perbud" TargetMode="Externa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ru.wikipedia.org/wiki/%D0%93%D0%B0%D0%B0%D0%B3%D1%81%D0%BA%D0%B0%D1%8F_%D0%BA%D0%BE%D0%BD%D0%B2%D0%B5%D0%BD%D1%86%D0%B8%D1%8F_1961_%D0%B3%D0%BE%D0%B4%D0%B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educom.ru/ru/works/control_aposti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se.ru/educ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hse.ru/studyspravka/ras_stud" TargetMode="External"/><Relationship Id="rId4" Type="http://schemas.openxmlformats.org/officeDocument/2006/relationships/hyperlink" Target="http://ruz.hse.ru/"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Основы «безопасной» учебы в НИУ ВШЭ</a:t>
            </a:r>
            <a:endParaRPr lang="ru-RU" dirty="0"/>
          </a:p>
        </p:txBody>
      </p:sp>
      <p:sp>
        <p:nvSpPr>
          <p:cNvPr id="3" name="Подзаголовок 2"/>
          <p:cNvSpPr>
            <a:spLocks noGrp="1"/>
          </p:cNvSpPr>
          <p:nvPr>
            <p:ph type="subTitle" idx="1"/>
          </p:nvPr>
        </p:nvSpPr>
        <p:spPr/>
        <p:txBody>
          <a:bodyPr>
            <a:normAutofit fontScale="85000" lnSpcReduction="10000"/>
          </a:bodyPr>
          <a:lstStyle/>
          <a:p>
            <a:r>
              <a:rPr lang="ru-RU" dirty="0" smtClean="0"/>
              <a:t>В рамках дисциплины </a:t>
            </a:r>
            <a:r>
              <a:rPr lang="en-US" dirty="0" smtClean="0"/>
              <a:t/>
            </a:r>
            <a:br>
              <a:rPr lang="en-US" dirty="0" smtClean="0"/>
            </a:br>
            <a:r>
              <a:rPr lang="ru-RU" dirty="0" smtClean="0"/>
              <a:t>«Безопасность</a:t>
            </a:r>
            <a:r>
              <a:rPr lang="en-US" dirty="0" smtClean="0"/>
              <a:t> </a:t>
            </a:r>
            <a:r>
              <a:rPr lang="ru-RU" dirty="0" smtClean="0"/>
              <a:t>жизнедеятельности» </a:t>
            </a:r>
            <a:r>
              <a:rPr lang="en-US" dirty="0" smtClean="0"/>
              <a:t/>
            </a:r>
            <a:br>
              <a:rPr lang="en-US" dirty="0" smtClean="0"/>
            </a:br>
            <a:r>
              <a:rPr lang="ru-RU" dirty="0" smtClean="0"/>
              <a:t>для студентов бакалавриата и специалитета НИУ ВШЭ» </a:t>
            </a:r>
          </a:p>
          <a:p>
            <a:r>
              <a:rPr lang="ru-RU" sz="1900" i="1" dirty="0" smtClean="0"/>
              <a:t>модуль «А</a:t>
            </a:r>
            <a:r>
              <a:rPr lang="x-none" sz="1900" i="1" smtClean="0">
                <a:ea typeface="Georgia"/>
                <a:cs typeface="Georgia"/>
                <a:sym typeface="Georgia"/>
              </a:rPr>
              <a:t>кадемическо</a:t>
            </a:r>
            <a:r>
              <a:rPr lang="ru-RU" sz="1900" i="1" dirty="0" smtClean="0">
                <a:ea typeface="Georgia"/>
                <a:cs typeface="Georgia"/>
                <a:sym typeface="Georgia"/>
              </a:rPr>
              <a:t>е</a:t>
            </a:r>
            <a:r>
              <a:rPr lang="x-none" sz="1900" i="1" smtClean="0">
                <a:ea typeface="Georgia"/>
                <a:cs typeface="Georgia"/>
                <a:sym typeface="Georgia"/>
              </a:rPr>
              <a:t> пространств</a:t>
            </a:r>
            <a:r>
              <a:rPr lang="ru-RU" sz="1900" i="1" dirty="0" smtClean="0">
                <a:ea typeface="Georgia"/>
                <a:cs typeface="Georgia"/>
                <a:sym typeface="Georgia"/>
              </a:rPr>
              <a:t>о университета»</a:t>
            </a:r>
            <a:r>
              <a:rPr lang="x-none" sz="1900" i="1" smtClean="0">
                <a:ea typeface="Georgia"/>
                <a:cs typeface="Georgia"/>
                <a:sym typeface="Georgia"/>
              </a:rPr>
              <a:t> </a:t>
            </a:r>
            <a:endParaRPr lang="ru-RU" sz="1900" i="1" dirty="0"/>
          </a:p>
        </p:txBody>
      </p:sp>
      <p:sp>
        <p:nvSpPr>
          <p:cNvPr id="5" name="Нижний колонтитул 4"/>
          <p:cNvSpPr>
            <a:spLocks noGrp="1"/>
          </p:cNvSpPr>
          <p:nvPr>
            <p:ph type="ftr" sz="quarter" idx="11"/>
          </p:nvPr>
        </p:nvSpPr>
        <p:spPr/>
        <p:txBody>
          <a:bodyPr/>
          <a:lstStyle/>
          <a:p>
            <a:r>
              <a:rPr lang="ru-RU" dirty="0" smtClean="0"/>
              <a:t>2017-18 учебный год, НИУ ВШЭ</a:t>
            </a:r>
            <a:endParaRPr lang="ru-RU" dirty="0"/>
          </a:p>
        </p:txBody>
      </p:sp>
      <p:sp>
        <p:nvSpPr>
          <p:cNvPr id="4" name="Номер слайда 3"/>
          <p:cNvSpPr>
            <a:spLocks noGrp="1"/>
          </p:cNvSpPr>
          <p:nvPr>
            <p:ph type="sldNum" sz="quarter" idx="12"/>
          </p:nvPr>
        </p:nvSpPr>
        <p:spPr/>
        <p:txBody>
          <a:bodyPr/>
          <a:lstStyle/>
          <a:p>
            <a:fld id="{AF5E5785-52E5-45BE-B156-4A7EDCE1DC8B}"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260" y="548680"/>
            <a:ext cx="7640164" cy="868958"/>
          </a:xfrm>
        </p:spPr>
        <p:txBody>
          <a:bodyPr>
            <a:normAutofit fontScale="90000"/>
          </a:bodyPr>
          <a:lstStyle/>
          <a:p>
            <a:r>
              <a:rPr lang="ru-RU" sz="3200" dirty="0" smtClean="0"/>
              <a:t>Электронное расписание </a:t>
            </a:r>
            <a:br>
              <a:rPr lang="ru-RU" sz="3200" dirty="0" smtClean="0"/>
            </a:br>
            <a:r>
              <a:rPr lang="ru-RU" sz="3200" dirty="0" smtClean="0"/>
              <a:t>учебных занятий</a:t>
            </a:r>
            <a:endParaRPr lang="ru-RU" sz="3200" dirty="0"/>
          </a:p>
        </p:txBody>
      </p:sp>
      <p:sp>
        <p:nvSpPr>
          <p:cNvPr id="4" name="Заголовок 1"/>
          <p:cNvSpPr txBox="1">
            <a:spLocks/>
          </p:cNvSpPr>
          <p:nvPr/>
        </p:nvSpPr>
        <p:spPr>
          <a:xfrm>
            <a:off x="611560" y="1484784"/>
            <a:ext cx="7913565" cy="648072"/>
          </a:xfrm>
          <a:prstGeom prst="rect">
            <a:avLst/>
          </a:prstGeom>
          <a:solidFill>
            <a:schemeClr val="accent4">
              <a:lumMod val="20000"/>
              <a:lumOff val="80000"/>
            </a:schemeClr>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u="sng" dirty="0" smtClean="0"/>
              <a:t>На странице образовательной программы (ОП):</a:t>
            </a:r>
            <a:endParaRPr lang="ru-RU" sz="2400" dirty="0" smtClean="0"/>
          </a:p>
          <a:p>
            <a:pPr algn="l"/>
            <a:r>
              <a:rPr lang="ru-RU" sz="2400" dirty="0" smtClean="0"/>
              <a:t>Путь: </a:t>
            </a:r>
            <a:r>
              <a:rPr lang="en-US" sz="2400" dirty="0" smtClean="0">
                <a:hlinkClick r:id="rId2"/>
              </a:rPr>
              <a:t>hse.ru</a:t>
            </a:r>
            <a:r>
              <a:rPr lang="ru-RU" sz="2400" dirty="0" smtClean="0"/>
              <a:t>      </a:t>
            </a:r>
            <a:r>
              <a:rPr lang="ru-RU" sz="2400" dirty="0" smtClean="0">
                <a:hlinkClick r:id="rId3"/>
              </a:rPr>
              <a:t>Образование</a:t>
            </a:r>
            <a:r>
              <a:rPr lang="ru-RU" sz="2400" dirty="0" smtClean="0"/>
              <a:t>      Выбрать свою программу      Расписание</a:t>
            </a:r>
            <a:endParaRPr lang="ru-RU"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52" y="2348880"/>
            <a:ext cx="8529645" cy="436433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Прямая со стрелкой 5"/>
          <p:cNvCxnSpPr/>
          <p:nvPr/>
        </p:nvCxnSpPr>
        <p:spPr>
          <a:xfrm>
            <a:off x="2007731" y="1908281"/>
            <a:ext cx="22703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p:nvPr/>
        </p:nvCxnSpPr>
        <p:spPr>
          <a:xfrm>
            <a:off x="3738401" y="1908281"/>
            <a:ext cx="22703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a:off x="6690729" y="1918780"/>
            <a:ext cx="22703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748261" y="4213773"/>
            <a:ext cx="1486507"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48260" y="3140967"/>
            <a:ext cx="7280124" cy="2898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 стрелкой 12"/>
          <p:cNvCxnSpPr/>
          <p:nvPr/>
        </p:nvCxnSpPr>
        <p:spPr>
          <a:xfrm flipV="1">
            <a:off x="5076056" y="3501008"/>
            <a:ext cx="0" cy="216024"/>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18" name="Заголовок 1"/>
          <p:cNvSpPr txBox="1">
            <a:spLocks/>
          </p:cNvSpPr>
          <p:nvPr/>
        </p:nvSpPr>
        <p:spPr>
          <a:xfrm>
            <a:off x="3563888" y="3717032"/>
            <a:ext cx="3024336" cy="35341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smtClean="0">
                <a:solidFill>
                  <a:srgbClr val="FF0000"/>
                </a:solidFill>
              </a:rPr>
              <a:t>Выбрать интересующий период</a:t>
            </a:r>
            <a:endParaRPr lang="ru-RU" sz="1600" dirty="0">
              <a:solidFill>
                <a:srgbClr val="FF0000"/>
              </a:solidFill>
            </a:endParaRPr>
          </a:p>
        </p:txBody>
      </p:sp>
      <p:cxnSp>
        <p:nvCxnSpPr>
          <p:cNvPr id="19" name="Прямая со стрелкой 18"/>
          <p:cNvCxnSpPr/>
          <p:nvPr/>
        </p:nvCxnSpPr>
        <p:spPr>
          <a:xfrm flipH="1">
            <a:off x="2339752" y="4321785"/>
            <a:ext cx="288032" cy="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2" name="Заголовок 1"/>
          <p:cNvSpPr txBox="1">
            <a:spLocks/>
          </p:cNvSpPr>
          <p:nvPr/>
        </p:nvSpPr>
        <p:spPr>
          <a:xfrm>
            <a:off x="2699792" y="4145076"/>
            <a:ext cx="3024336" cy="3534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smtClean="0">
                <a:solidFill>
                  <a:srgbClr val="FF0000"/>
                </a:solidFill>
              </a:rPr>
              <a:t>Выбрать курс и группу</a:t>
            </a:r>
            <a:endParaRPr lang="ru-RU" sz="1600" dirty="0">
              <a:solidFill>
                <a:srgbClr val="FF0000"/>
              </a:solidFill>
            </a:endParaRPr>
          </a:p>
        </p:txBody>
      </p:sp>
      <p:sp>
        <p:nvSpPr>
          <p:cNvPr id="23" name="Заголовок 1"/>
          <p:cNvSpPr txBox="1">
            <a:spLocks/>
          </p:cNvSpPr>
          <p:nvPr/>
        </p:nvSpPr>
        <p:spPr>
          <a:xfrm>
            <a:off x="6012159" y="4797152"/>
            <a:ext cx="3024337" cy="2160240"/>
          </a:xfrm>
          <a:prstGeom prst="rect">
            <a:avLst/>
          </a:prstGeom>
          <a:solidFill>
            <a:schemeClr val="accent4">
              <a:lumMod val="40000"/>
              <a:lumOff val="6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b="1" u="sng" dirty="0" smtClean="0">
                <a:solidFill>
                  <a:srgbClr val="FF0000"/>
                </a:solidFill>
              </a:rPr>
              <a:t>Будьте внимательны!</a:t>
            </a:r>
          </a:p>
          <a:p>
            <a:pPr algn="l"/>
            <a:r>
              <a:rPr lang="ru-RU" sz="1600" dirty="0" smtClean="0">
                <a:solidFill>
                  <a:srgbClr val="FF0000"/>
                </a:solidFill>
              </a:rPr>
              <a:t>1. При внесении изменений в расписание на странице ОП они становятся доступными в течение часа</a:t>
            </a:r>
          </a:p>
          <a:p>
            <a:pPr algn="l"/>
            <a:r>
              <a:rPr lang="ru-RU" sz="1600" dirty="0" smtClean="0">
                <a:solidFill>
                  <a:srgbClr val="FF0000"/>
                </a:solidFill>
              </a:rPr>
              <a:t>2. Расписание на странице ОП отображается с детализацией до академической группы</a:t>
            </a:r>
          </a:p>
          <a:p>
            <a:pPr algn="l"/>
            <a:endParaRPr lang="ru-RU" sz="1600" dirty="0">
              <a:solidFill>
                <a:srgbClr val="FF0000"/>
              </a:solidFill>
            </a:endParaRPr>
          </a:p>
        </p:txBody>
      </p:sp>
    </p:spTree>
    <p:extLst>
      <p:ext uri="{BB962C8B-B14F-4D97-AF65-F5344CB8AC3E}">
        <p14:creationId xmlns:p14="http://schemas.microsoft.com/office/powerpoint/2010/main" val="766148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0092" y="548680"/>
            <a:ext cx="7608332" cy="868958"/>
          </a:xfrm>
        </p:spPr>
        <p:txBody>
          <a:bodyPr>
            <a:normAutofit fontScale="90000"/>
          </a:bodyPr>
          <a:lstStyle/>
          <a:p>
            <a:r>
              <a:rPr lang="ru-RU" sz="3200" dirty="0" smtClean="0"/>
              <a:t>Электронное расписание </a:t>
            </a:r>
            <a:br>
              <a:rPr lang="ru-RU" sz="3200" dirty="0" smtClean="0"/>
            </a:br>
            <a:r>
              <a:rPr lang="ru-RU" sz="3200" dirty="0" smtClean="0"/>
              <a:t>учебных занятий</a:t>
            </a:r>
            <a:endParaRPr lang="ru-RU" sz="3200" dirty="0"/>
          </a:p>
        </p:txBody>
      </p:sp>
      <p:sp>
        <p:nvSpPr>
          <p:cNvPr id="4" name="Заголовок 1"/>
          <p:cNvSpPr txBox="1">
            <a:spLocks/>
          </p:cNvSpPr>
          <p:nvPr/>
        </p:nvSpPr>
        <p:spPr>
          <a:xfrm>
            <a:off x="780092" y="1275382"/>
            <a:ext cx="7608332" cy="7854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u="sng" dirty="0" smtClean="0"/>
              <a:t>На сайте </a:t>
            </a:r>
            <a:r>
              <a:rPr lang="en-US" sz="1800" u="sng" dirty="0" smtClean="0">
                <a:hlinkClick r:id="rId2"/>
              </a:rPr>
              <a:t>http://ruz.hse.ru</a:t>
            </a:r>
            <a:r>
              <a:rPr lang="ru-RU" sz="1800" u="sng" dirty="0" smtClean="0"/>
              <a:t>:</a:t>
            </a:r>
            <a:endParaRPr lang="ru-RU" sz="1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66" y="2209212"/>
            <a:ext cx="8856984" cy="370522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Прямоугольник 15"/>
          <p:cNvSpPr/>
          <p:nvPr/>
        </p:nvSpPr>
        <p:spPr>
          <a:xfrm>
            <a:off x="2196880" y="3362478"/>
            <a:ext cx="1224136" cy="2898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1968889" y="2812619"/>
            <a:ext cx="1513145" cy="5084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1068019" y="2553005"/>
            <a:ext cx="900870" cy="5138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Заголовок 1"/>
          <p:cNvSpPr txBox="1">
            <a:spLocks/>
          </p:cNvSpPr>
          <p:nvPr/>
        </p:nvSpPr>
        <p:spPr>
          <a:xfrm>
            <a:off x="4187694" y="3330699"/>
            <a:ext cx="4392488" cy="35341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smtClean="0">
                <a:solidFill>
                  <a:srgbClr val="FF0000"/>
                </a:solidFill>
              </a:rPr>
              <a:t>Обязательно нажать после выбора параметров</a:t>
            </a:r>
            <a:endParaRPr lang="ru-RU" sz="1600" dirty="0">
              <a:solidFill>
                <a:srgbClr val="FF0000"/>
              </a:solidFill>
            </a:endParaRPr>
          </a:p>
        </p:txBody>
      </p:sp>
      <p:cxnSp>
        <p:nvCxnSpPr>
          <p:cNvPr id="24" name="Прямая со стрелкой 23"/>
          <p:cNvCxnSpPr/>
          <p:nvPr/>
        </p:nvCxnSpPr>
        <p:spPr>
          <a:xfrm flipH="1">
            <a:off x="3465841" y="3524092"/>
            <a:ext cx="716375" cy="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6" name="Заголовок 1"/>
          <p:cNvSpPr txBox="1">
            <a:spLocks/>
          </p:cNvSpPr>
          <p:nvPr/>
        </p:nvSpPr>
        <p:spPr>
          <a:xfrm>
            <a:off x="2555776" y="2211100"/>
            <a:ext cx="3024336" cy="35341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smtClean="0">
                <a:solidFill>
                  <a:srgbClr val="FF0000"/>
                </a:solidFill>
              </a:rPr>
              <a:t>Выбрать интересующий период</a:t>
            </a:r>
            <a:endParaRPr lang="ru-RU" sz="1600" dirty="0">
              <a:solidFill>
                <a:srgbClr val="FF0000"/>
              </a:solidFill>
            </a:endParaRPr>
          </a:p>
        </p:txBody>
      </p:sp>
      <p:cxnSp>
        <p:nvCxnSpPr>
          <p:cNvPr id="27" name="Прямая со стрелкой 26"/>
          <p:cNvCxnSpPr/>
          <p:nvPr/>
        </p:nvCxnSpPr>
        <p:spPr>
          <a:xfrm flipH="1">
            <a:off x="2051720" y="2387808"/>
            <a:ext cx="504057" cy="165197"/>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9" name="Заголовок 1"/>
          <p:cNvSpPr txBox="1">
            <a:spLocks/>
          </p:cNvSpPr>
          <p:nvPr/>
        </p:nvSpPr>
        <p:spPr>
          <a:xfrm>
            <a:off x="3850776" y="2880360"/>
            <a:ext cx="2088232" cy="3534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smtClean="0">
                <a:solidFill>
                  <a:srgbClr val="FF0000"/>
                </a:solidFill>
              </a:rPr>
              <a:t>Выбрать группу или ФИО студента</a:t>
            </a:r>
            <a:endParaRPr lang="ru-RU" sz="1600" dirty="0">
              <a:solidFill>
                <a:srgbClr val="FF0000"/>
              </a:solidFill>
            </a:endParaRPr>
          </a:p>
        </p:txBody>
      </p:sp>
      <p:cxnSp>
        <p:nvCxnSpPr>
          <p:cNvPr id="30" name="Прямая со стрелкой 29"/>
          <p:cNvCxnSpPr/>
          <p:nvPr/>
        </p:nvCxnSpPr>
        <p:spPr>
          <a:xfrm flipH="1">
            <a:off x="3547498" y="3057068"/>
            <a:ext cx="303278" cy="644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31" name="Заголовок 1"/>
          <p:cNvSpPr txBox="1">
            <a:spLocks/>
          </p:cNvSpPr>
          <p:nvPr/>
        </p:nvSpPr>
        <p:spPr>
          <a:xfrm>
            <a:off x="156180" y="6021288"/>
            <a:ext cx="8858370" cy="720080"/>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smtClean="0">
                <a:solidFill>
                  <a:srgbClr val="FF0000"/>
                </a:solidFill>
              </a:rPr>
              <a:t>На данном сайте все внесенные изменения в расписание отображаются мгновенно!</a:t>
            </a:r>
          </a:p>
          <a:p>
            <a:pPr algn="l"/>
            <a:r>
              <a:rPr lang="ru-RU" sz="1600" dirty="0" smtClean="0">
                <a:solidFill>
                  <a:srgbClr val="FF0000"/>
                </a:solidFill>
              </a:rPr>
              <a:t>Вы можете также формировать свое индивидуальное расписание (удобно для курсов по выбору и других сборных дисциплин)</a:t>
            </a:r>
            <a:endParaRPr lang="ru-RU" sz="1600" dirty="0">
              <a:solidFill>
                <a:srgbClr val="FF0000"/>
              </a:solidFill>
            </a:endParaRPr>
          </a:p>
        </p:txBody>
      </p:sp>
    </p:spTree>
    <p:extLst>
      <p:ext uri="{BB962C8B-B14F-4D97-AF65-F5344CB8AC3E}">
        <p14:creationId xmlns:p14="http://schemas.microsoft.com/office/powerpoint/2010/main" val="291958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6965245" cy="955234"/>
          </a:xfrm>
        </p:spPr>
        <p:txBody>
          <a:bodyPr/>
          <a:lstStyle/>
          <a:p>
            <a:r>
              <a:rPr lang="ru-RU" dirty="0" smtClean="0"/>
              <a:t>ВАЖНО</a:t>
            </a:r>
            <a:endParaRPr lang="ru-RU" dirty="0"/>
          </a:p>
        </p:txBody>
      </p:sp>
      <p:sp>
        <p:nvSpPr>
          <p:cNvPr id="3" name="Содержимое 2"/>
          <p:cNvSpPr>
            <a:spLocks noGrp="1"/>
          </p:cNvSpPr>
          <p:nvPr>
            <p:ph idx="1"/>
          </p:nvPr>
        </p:nvSpPr>
        <p:spPr>
          <a:xfrm>
            <a:off x="899592" y="1700808"/>
            <a:ext cx="7344816" cy="4248472"/>
          </a:xfrm>
        </p:spPr>
        <p:txBody>
          <a:bodyPr>
            <a:normAutofit fontScale="77500" lnSpcReduction="20000"/>
          </a:bodyPr>
          <a:lstStyle/>
          <a:p>
            <a:r>
              <a:rPr lang="ru-RU" b="1" dirty="0" smtClean="0"/>
              <a:t>Незнание правил, принятых в НИУ ВШЭ, не освобождает от ответственности при их нарушении!</a:t>
            </a:r>
          </a:p>
          <a:p>
            <a:r>
              <a:rPr lang="ru-RU" b="1" dirty="0" smtClean="0"/>
              <a:t>Советы: </a:t>
            </a:r>
          </a:p>
          <a:p>
            <a:pPr lvl="1"/>
            <a:r>
              <a:rPr lang="ru-RU" dirty="0" smtClean="0"/>
              <a:t>Изучайте </a:t>
            </a:r>
            <a:r>
              <a:rPr lang="ru-RU" dirty="0" smtClean="0">
                <a:hlinkClick r:id="rId2"/>
              </a:rPr>
              <a:t>Справочник учебного процесса </a:t>
            </a:r>
            <a:r>
              <a:rPr lang="ru-RU" dirty="0" smtClean="0"/>
              <a:t>и </a:t>
            </a:r>
            <a:r>
              <a:rPr lang="ru-RU" dirty="0">
                <a:hlinkClick r:id="rId3"/>
              </a:rPr>
              <a:t>А</a:t>
            </a:r>
            <a:r>
              <a:rPr lang="ru-RU" dirty="0" smtClean="0">
                <a:hlinkClick r:id="rId3"/>
              </a:rPr>
              <a:t>кселератор адаптации </a:t>
            </a:r>
            <a:r>
              <a:rPr lang="ru-RU" dirty="0" smtClean="0"/>
              <a:t>с регулярностью не реже 1 раза в полгода, так как правила в нашем инновационном  вузе меняются часто </a:t>
            </a:r>
          </a:p>
          <a:p>
            <a:pPr lvl="1"/>
            <a:r>
              <a:rPr lang="ru-RU" dirty="0" smtClean="0"/>
              <a:t>В ситуациях, вызывающих сомнение, обращайтесь в учебный офис</a:t>
            </a:r>
            <a:r>
              <a:rPr lang="en-US" dirty="0" smtClean="0"/>
              <a:t> (</a:t>
            </a:r>
            <a:r>
              <a:rPr lang="en-US" dirty="0" smtClean="0">
                <a:solidFill>
                  <a:srgbClr val="FF0000"/>
                </a:solidFill>
              </a:rPr>
              <a:t>c</a:t>
            </a:r>
            <a:r>
              <a:rPr lang="ru-RU" dirty="0" smtClean="0">
                <a:solidFill>
                  <a:srgbClr val="FF0000"/>
                </a:solidFill>
              </a:rPr>
              <a:t>м. последний слайд</a:t>
            </a:r>
            <a:r>
              <a:rPr lang="ru-RU" dirty="0" smtClean="0"/>
              <a:t>)</a:t>
            </a:r>
          </a:p>
          <a:p>
            <a:pPr lvl="1"/>
            <a:r>
              <a:rPr lang="ru-RU" dirty="0" smtClean="0"/>
              <a:t>Интересуйтесь новостями на портале НИУ ВШЭ – там всегда публикуются сведения о тех или иных изменениях и экспериментах</a:t>
            </a:r>
          </a:p>
          <a:p>
            <a:pPr lvl="1"/>
            <a:r>
              <a:rPr lang="ru-RU" dirty="0" smtClean="0"/>
              <a:t>Обращайте внимание на изменения в расписании</a:t>
            </a:r>
          </a:p>
          <a:p>
            <a:pPr lvl="1"/>
            <a:r>
              <a:rPr lang="ru-RU" dirty="0" smtClean="0"/>
              <a:t>Регулярно просматривайте сообщения, приходящие на корпоративную электронную почту (один из принятых в НИУ ВШЭ способов информирования студентов о текущих вопросах учебного процесса на образовательной программе, изменениях и т.д.)</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980728"/>
            <a:ext cx="7344816" cy="2376263"/>
          </a:xfrm>
        </p:spPr>
        <p:txBody>
          <a:bodyPr>
            <a:normAutofit/>
          </a:bodyPr>
          <a:lstStyle/>
          <a:p>
            <a:r>
              <a:rPr lang="ru-RU" dirty="0"/>
              <a:t>Что </a:t>
            </a:r>
            <a:r>
              <a:rPr lang="ru-RU" dirty="0" smtClean="0"/>
              <a:t>такое </a:t>
            </a:r>
            <a:r>
              <a:rPr lang="ru-RU" dirty="0"/>
              <a:t>образовательная программа? </a:t>
            </a:r>
          </a:p>
        </p:txBody>
      </p:sp>
      <p:sp>
        <p:nvSpPr>
          <p:cNvPr id="3" name="Текст 2"/>
          <p:cNvSpPr>
            <a:spLocks noGrp="1"/>
          </p:cNvSpPr>
          <p:nvPr>
            <p:ph type="body" idx="1"/>
          </p:nvPr>
        </p:nvSpPr>
        <p:spPr>
          <a:xfrm>
            <a:off x="1475656" y="3933056"/>
            <a:ext cx="6231467" cy="1309511"/>
          </a:xfrm>
        </p:spPr>
        <p:txBody>
          <a:bodyPr>
            <a:normAutofit fontScale="92500" lnSpcReduction="10000"/>
          </a:bodyPr>
          <a:lstStyle/>
          <a:p>
            <a:r>
              <a:rPr lang="ru-RU" dirty="0" smtClean="0"/>
              <a:t>Структура образовательной программы</a:t>
            </a:r>
          </a:p>
          <a:p>
            <a:r>
              <a:rPr lang="ru-RU" dirty="0" smtClean="0"/>
              <a:t>Особенности образовательной модели </a:t>
            </a:r>
            <a:r>
              <a:rPr lang="ru-RU" dirty="0" err="1" smtClean="0"/>
              <a:t>бакалавриата</a:t>
            </a:r>
            <a:endParaRPr lang="ru-RU" dirty="0" smtClean="0"/>
          </a:p>
          <a:p>
            <a:r>
              <a:rPr lang="ru-RU" dirty="0" smtClean="0"/>
              <a:t>Порядок изучения дисциплин и их взаимосвязи</a:t>
            </a:r>
          </a:p>
          <a:p>
            <a:r>
              <a:rPr lang="ru-RU" dirty="0" smtClean="0"/>
              <a:t>Структура изучения английского языка</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13</a:t>
            </a:fld>
            <a:endParaRPr lang="ru-RU"/>
          </a:p>
        </p:txBody>
      </p:sp>
    </p:spTree>
    <p:extLst>
      <p:ext uri="{BB962C8B-B14F-4D97-AF65-F5344CB8AC3E}">
        <p14:creationId xmlns:p14="http://schemas.microsoft.com/office/powerpoint/2010/main" val="235861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1"/>
            <a:ext cx="6965245" cy="792088"/>
          </a:xfrm>
        </p:spPr>
        <p:txBody>
          <a:bodyPr>
            <a:noAutofit/>
          </a:bodyPr>
          <a:lstStyle/>
          <a:p>
            <a:r>
              <a:rPr lang="ru-RU" sz="4000" dirty="0" smtClean="0"/>
              <a:t>Образовательная программа</a:t>
            </a:r>
            <a:endParaRPr lang="ru-RU" sz="40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14</a:t>
            </a:fld>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2316996096"/>
              </p:ext>
            </p:extLst>
          </p:nvPr>
        </p:nvGraphicFramePr>
        <p:xfrm>
          <a:off x="179512" y="1484784"/>
          <a:ext cx="8856983" cy="44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Прямая со стрелкой 8"/>
          <p:cNvCxnSpPr/>
          <p:nvPr/>
        </p:nvCxnSpPr>
        <p:spPr>
          <a:xfrm flipH="1">
            <a:off x="5580112" y="2564904"/>
            <a:ext cx="432048"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899592" y="2348880"/>
            <a:ext cx="720080"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627784" y="2420888"/>
            <a:ext cx="360040"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1115616" y="4149080"/>
            <a:ext cx="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915816" y="4149080"/>
            <a:ext cx="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012160" y="4149080"/>
            <a:ext cx="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7128284" y="4149080"/>
            <a:ext cx="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3491880" y="4869160"/>
            <a:ext cx="201622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3491880" y="5517232"/>
            <a:ext cx="201622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3968316" y="3825044"/>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учебный офис</a:t>
            </a:r>
            <a:endParaRPr lang="ru-RU" dirty="0"/>
          </a:p>
        </p:txBody>
      </p:sp>
      <p:sp>
        <p:nvSpPr>
          <p:cNvPr id="30" name="Прямоугольник 29"/>
          <p:cNvSpPr/>
          <p:nvPr/>
        </p:nvSpPr>
        <p:spPr>
          <a:xfrm>
            <a:off x="3932312" y="2725291"/>
            <a:ext cx="129614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академич</a:t>
            </a:r>
            <a:r>
              <a:rPr lang="ru-RU" sz="1600" dirty="0" smtClean="0">
                <a:solidFill>
                  <a:schemeClr val="tx1"/>
                </a:solidFill>
              </a:rPr>
              <a:t>. рук-ль</a:t>
            </a:r>
            <a:endParaRPr lang="ru-RU" sz="1600" dirty="0">
              <a:solidFill>
                <a:schemeClr val="tx1"/>
              </a:solidFill>
            </a:endParaRPr>
          </a:p>
        </p:txBody>
      </p:sp>
      <p:sp>
        <p:nvSpPr>
          <p:cNvPr id="31" name="Скругленный прямоугольник 30"/>
          <p:cNvSpPr/>
          <p:nvPr/>
        </p:nvSpPr>
        <p:spPr>
          <a:xfrm>
            <a:off x="7920955" y="3876954"/>
            <a:ext cx="1224136" cy="544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учебный офис</a:t>
            </a:r>
            <a:endParaRPr lang="ru-RU" dirty="0"/>
          </a:p>
        </p:txBody>
      </p:sp>
      <p:sp>
        <p:nvSpPr>
          <p:cNvPr id="32" name="Прямоугольник 31"/>
          <p:cNvSpPr/>
          <p:nvPr/>
        </p:nvSpPr>
        <p:spPr>
          <a:xfrm>
            <a:off x="7810028" y="2736143"/>
            <a:ext cx="1240929"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академич</a:t>
            </a:r>
            <a:r>
              <a:rPr lang="ru-RU" sz="1600" dirty="0" smtClean="0">
                <a:solidFill>
                  <a:schemeClr val="tx1"/>
                </a:solidFill>
              </a:rPr>
              <a:t>. рук-ль</a:t>
            </a:r>
            <a:endParaRPr lang="ru-RU" sz="1600" dirty="0">
              <a:solidFill>
                <a:schemeClr val="tx1"/>
              </a:solidFill>
            </a:endParaRPr>
          </a:p>
        </p:txBody>
      </p:sp>
      <p:cxnSp>
        <p:nvCxnSpPr>
          <p:cNvPr id="34" name="Прямая со стрелкой 33"/>
          <p:cNvCxnSpPr/>
          <p:nvPr/>
        </p:nvCxnSpPr>
        <p:spPr>
          <a:xfrm>
            <a:off x="6804248" y="2348880"/>
            <a:ext cx="648072"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104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1202485"/>
          </a:xfrm>
        </p:spPr>
        <p:txBody>
          <a:bodyPr>
            <a:noAutofit/>
          </a:bodyPr>
          <a:lstStyle/>
          <a:p>
            <a:r>
              <a:rPr lang="ru-RU" sz="4000" dirty="0" smtClean="0"/>
              <a:t>Образовательная программа</a:t>
            </a:r>
            <a:endParaRPr lang="ru-RU" sz="40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610908653"/>
              </p:ext>
            </p:extLst>
          </p:nvPr>
        </p:nvGraphicFramePr>
        <p:xfrm>
          <a:off x="251520" y="1628800"/>
          <a:ext cx="84249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2278156343"/>
              </p:ext>
            </p:extLst>
          </p:nvPr>
        </p:nvGraphicFramePr>
        <p:xfrm>
          <a:off x="107504" y="188640"/>
          <a:ext cx="892899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a:t>
            </a:r>
            <a:r>
              <a:rPr lang="ru-RU" dirty="0" err="1" smtClean="0"/>
              <a:t>крЕдит</a:t>
            </a:r>
            <a:r>
              <a:rPr lang="ru-RU" dirty="0" smtClean="0"/>
              <a:t>?</a:t>
            </a:r>
            <a:endParaRPr lang="ru-RU" dirty="0"/>
          </a:p>
        </p:txBody>
      </p:sp>
      <p:sp>
        <p:nvSpPr>
          <p:cNvPr id="3" name="Содержимое 2"/>
          <p:cNvSpPr>
            <a:spLocks noGrp="1"/>
          </p:cNvSpPr>
          <p:nvPr>
            <p:ph idx="1"/>
          </p:nvPr>
        </p:nvSpPr>
        <p:spPr>
          <a:xfrm>
            <a:off x="971600" y="1844824"/>
            <a:ext cx="7200800" cy="4032447"/>
          </a:xfrm>
        </p:spPr>
        <p:txBody>
          <a:bodyPr>
            <a:normAutofit fontScale="70000" lnSpcReduction="20000"/>
          </a:bodyPr>
          <a:lstStyle/>
          <a:p>
            <a:r>
              <a:rPr lang="ru-RU" dirty="0" smtClean="0"/>
              <a:t>Трудоемкость каждого элемента учебного плана (дисциплины, практики, курсовой работы, выпускной работы, проекта и пр.), РУПа, учебного плана ОП, оценивается в кредитах – зачетных единицах</a:t>
            </a:r>
          </a:p>
          <a:p>
            <a:r>
              <a:rPr lang="ru-RU" dirty="0" smtClean="0"/>
              <a:t>Эта информация содержится в таблице РУПа или </a:t>
            </a:r>
            <a:r>
              <a:rPr lang="ru-RU" dirty="0"/>
              <a:t>учебного плана ОП </a:t>
            </a:r>
            <a:endParaRPr lang="ru-RU" dirty="0" smtClean="0"/>
          </a:p>
          <a:p>
            <a:r>
              <a:rPr lang="ru-RU" dirty="0" smtClean="0"/>
              <a:t>Существует минимальная величина  кредитов образовательной программы, которые студент должен набрать во время обучения, и она определяется образовательным стандартом</a:t>
            </a:r>
          </a:p>
          <a:p>
            <a:r>
              <a:rPr lang="ru-RU" dirty="0" smtClean="0"/>
              <a:t>1 кредит обеспечен 38 академическими часами работы студента</a:t>
            </a:r>
          </a:p>
          <a:p>
            <a:r>
              <a:rPr lang="ru-RU" dirty="0" smtClean="0"/>
              <a:t>Студент может набрать кредитов больше, чем минимальная величина, но не может набрать меньше</a:t>
            </a:r>
          </a:p>
          <a:p>
            <a:r>
              <a:rPr lang="ru-RU" dirty="0" smtClean="0"/>
              <a:t>Минимальная трудоемкость года бакалавра и специалиста очного обучения – 60 кредитов</a:t>
            </a:r>
          </a:p>
          <a:p>
            <a:r>
              <a:rPr lang="ru-RU" dirty="0" smtClean="0"/>
              <a:t>Минимальная трудоемкость всей образовательной программы бакалавра – 240 кредитов</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965245" cy="1202485"/>
          </a:xfrm>
        </p:spPr>
        <p:txBody>
          <a:bodyPr>
            <a:noAutofit/>
          </a:bodyPr>
          <a:lstStyle/>
          <a:p>
            <a:r>
              <a:rPr lang="ru-RU" altLang="ru-RU" sz="3200" dirty="0" smtClean="0"/>
              <a:t>Особенности образовательной модели бакалавриата в НИУ ВШЭ</a:t>
            </a:r>
            <a:endParaRPr lang="ru-RU" altLang="ru-RU" sz="3200" dirty="0"/>
          </a:p>
        </p:txBody>
      </p:sp>
      <p:sp>
        <p:nvSpPr>
          <p:cNvPr id="3" name="Содержимое 2"/>
          <p:cNvSpPr>
            <a:spLocks noGrp="1"/>
          </p:cNvSpPr>
          <p:nvPr>
            <p:ph idx="1"/>
          </p:nvPr>
        </p:nvSpPr>
        <p:spPr>
          <a:xfrm>
            <a:off x="1115616" y="1844824"/>
            <a:ext cx="6984776" cy="4104456"/>
          </a:xfrm>
        </p:spPr>
        <p:txBody>
          <a:bodyPr>
            <a:noAutofit/>
          </a:bodyPr>
          <a:lstStyle/>
          <a:p>
            <a:pPr>
              <a:defRPr/>
            </a:pPr>
            <a:r>
              <a:rPr lang="ru-RU" sz="1800" dirty="0" smtClean="0"/>
              <a:t>наличие дисциплин общего цикла</a:t>
            </a:r>
          </a:p>
          <a:p>
            <a:pPr>
              <a:defRPr/>
            </a:pPr>
            <a:r>
              <a:rPr lang="ru-RU" sz="1800" dirty="0" smtClean="0"/>
              <a:t>наличие значительного объема научно-исследовательской и проектной  деятельности (20%  общего объема программы)</a:t>
            </a:r>
          </a:p>
          <a:p>
            <a:pPr>
              <a:defRPr/>
            </a:pPr>
            <a:r>
              <a:rPr lang="ru-RU" sz="1800" dirty="0" smtClean="0"/>
              <a:t>обеспечение индивидуализации учебных траекторий студентов за счет выбора дополнительного профиля (</a:t>
            </a:r>
            <a:r>
              <a:rPr lang="en-US" sz="1800" dirty="0" smtClean="0"/>
              <a:t>Minor) – </a:t>
            </a:r>
            <a:r>
              <a:rPr lang="ru-RU" sz="1800" dirty="0" smtClean="0"/>
              <a:t>другого направления подготовки, дополняющего основное</a:t>
            </a:r>
          </a:p>
          <a:p>
            <a:pPr>
              <a:defRPr/>
            </a:pPr>
            <a:r>
              <a:rPr lang="en-US" sz="1800" dirty="0" smtClean="0"/>
              <a:t>Minor</a:t>
            </a:r>
            <a:r>
              <a:rPr lang="ru-RU" sz="1800" dirty="0" smtClean="0"/>
              <a:t> (объем 20 кредитов) состоит из 4-х дисциплин, осваиваемых на 2-3 курсе;</a:t>
            </a:r>
          </a:p>
          <a:p>
            <a:pPr>
              <a:spcAft>
                <a:spcPts val="1500"/>
              </a:spcAft>
            </a:pPr>
            <a:r>
              <a:rPr lang="ru-RU" sz="1800" dirty="0" smtClean="0"/>
              <a:t>Сверх 240 кредитов студентам предлагается изучение английского языка в  объеме до 16 кредитов на бюджетной основе</a:t>
            </a:r>
            <a:endParaRPr lang="ru-RU" sz="18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18</a:t>
            </a:fld>
            <a:endParaRPr lang="ru-RU"/>
          </a:p>
        </p:txBody>
      </p:sp>
    </p:spTree>
    <p:extLst>
      <p:ext uri="{BB962C8B-B14F-4D97-AF65-F5344CB8AC3E}">
        <p14:creationId xmlns:p14="http://schemas.microsoft.com/office/powerpoint/2010/main" val="1520863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6965245" cy="1080120"/>
          </a:xfrm>
        </p:spPr>
        <p:txBody>
          <a:bodyPr>
            <a:normAutofit/>
          </a:bodyPr>
          <a:lstStyle/>
          <a:p>
            <a:r>
              <a:rPr lang="ru-RU" sz="3200" dirty="0" smtClean="0"/>
              <a:t>Структура образовательной программы </a:t>
            </a:r>
            <a:r>
              <a:rPr lang="ru-RU" sz="3200" dirty="0" err="1" smtClean="0"/>
              <a:t>бакалавриата</a:t>
            </a:r>
            <a:endParaRPr lang="ru-RU" sz="32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7584" y="1412776"/>
            <a:ext cx="7632848" cy="530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19</a:t>
            </a:fld>
            <a:endParaRPr lang="ru-RU" dirty="0"/>
          </a:p>
        </p:txBody>
      </p:sp>
      <p:sp>
        <p:nvSpPr>
          <p:cNvPr id="3" name="Прямоугольник 2"/>
          <p:cNvSpPr/>
          <p:nvPr/>
        </p:nvSpPr>
        <p:spPr>
          <a:xfrm>
            <a:off x="3275856" y="6569968"/>
            <a:ext cx="588411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smtClean="0">
                <a:solidFill>
                  <a:schemeClr val="tx1"/>
                </a:solidFill>
              </a:rPr>
              <a:t>*Числа </a:t>
            </a:r>
            <a:r>
              <a:rPr lang="ru-RU" sz="1400" i="1" dirty="0">
                <a:solidFill>
                  <a:schemeClr val="tx1"/>
                </a:solidFill>
              </a:rPr>
              <a:t>соответствуют количеству зачетных единиц (кредитов</a:t>
            </a:r>
            <a:r>
              <a:rPr lang="ru-RU" sz="1400" i="1" dirty="0" smtClean="0">
                <a:solidFill>
                  <a:schemeClr val="tx1"/>
                </a:solidFill>
              </a:rPr>
              <a:t>) </a:t>
            </a:r>
            <a:endParaRPr lang="ru-RU" sz="1400" i="1" dirty="0">
              <a:solidFill>
                <a:schemeClr val="tx1"/>
              </a:solidFill>
            </a:endParaRPr>
          </a:p>
        </p:txBody>
      </p:sp>
    </p:spTree>
    <p:extLst>
      <p:ext uri="{BB962C8B-B14F-4D97-AF65-F5344CB8AC3E}">
        <p14:creationId xmlns:p14="http://schemas.microsoft.com/office/powerpoint/2010/main" val="54000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изучения модуля</a:t>
            </a:r>
            <a:endParaRPr lang="ru-RU" dirty="0"/>
          </a:p>
        </p:txBody>
      </p:sp>
      <p:sp>
        <p:nvSpPr>
          <p:cNvPr id="3" name="Содержимое 2"/>
          <p:cNvSpPr>
            <a:spLocks noGrp="1"/>
          </p:cNvSpPr>
          <p:nvPr>
            <p:ph idx="1"/>
          </p:nvPr>
        </p:nvSpPr>
        <p:spPr/>
        <p:txBody>
          <a:bodyPr>
            <a:normAutofit fontScale="77500" lnSpcReduction="20000"/>
          </a:bodyPr>
          <a:lstStyle/>
          <a:p>
            <a:pPr marL="608076" indent="-571500">
              <a:buFont typeface="+mj-lt"/>
              <a:buAutoNum type="romanUcPeriod"/>
            </a:pPr>
            <a:r>
              <a:rPr lang="ru-RU" dirty="0" smtClean="0"/>
              <a:t>Где описаны правила учебного процесса?</a:t>
            </a:r>
          </a:p>
          <a:p>
            <a:pPr marL="608076" indent="-571500">
              <a:buFont typeface="+mj-lt"/>
              <a:buAutoNum type="romanUcPeriod"/>
            </a:pPr>
            <a:r>
              <a:rPr lang="ru-RU" dirty="0" smtClean="0"/>
              <a:t>Что такое образовательная программа? В чём состоят особенности образовательной  модели </a:t>
            </a:r>
            <a:r>
              <a:rPr lang="ru-RU" dirty="0" err="1" smtClean="0"/>
              <a:t>бакалавриата</a:t>
            </a:r>
            <a:r>
              <a:rPr lang="ru-RU" dirty="0" smtClean="0"/>
              <a:t>?</a:t>
            </a:r>
          </a:p>
          <a:p>
            <a:pPr marL="608076" indent="-571500">
              <a:buFont typeface="+mj-lt"/>
              <a:buAutoNum type="romanUcPeriod"/>
            </a:pPr>
            <a:r>
              <a:rPr lang="ru-RU" dirty="0" smtClean="0"/>
              <a:t>Как будут оценивать мои результаты?</a:t>
            </a:r>
          </a:p>
          <a:p>
            <a:pPr marL="608076" indent="-571500">
              <a:buFont typeface="+mj-lt"/>
              <a:buAutoNum type="romanUcPeriod"/>
            </a:pPr>
            <a:r>
              <a:rPr lang="ru-RU" dirty="0" smtClean="0"/>
              <a:t>За что меня могут отчислить из университета?</a:t>
            </a:r>
          </a:p>
          <a:p>
            <a:pPr marL="608076" indent="-571500">
              <a:buFont typeface="+mj-lt"/>
              <a:buAutoNum type="romanUcPeriod"/>
            </a:pPr>
            <a:r>
              <a:rPr lang="ru-RU" dirty="0" smtClean="0"/>
              <a:t>Какие у меня есть возможности для изменения образовательной траектории?</a:t>
            </a:r>
          </a:p>
          <a:p>
            <a:pPr marL="608076" indent="-571500">
              <a:buFont typeface="+mj-lt"/>
              <a:buAutoNum type="romanUcPeriod"/>
            </a:pPr>
            <a:r>
              <a:rPr lang="ru-RU" dirty="0" smtClean="0"/>
              <a:t>Как заработать скидку на обучение?</a:t>
            </a:r>
          </a:p>
          <a:p>
            <a:pPr marL="608076" indent="-571500">
              <a:buFont typeface="+mj-lt"/>
              <a:buAutoNum type="romanUcPeriod"/>
            </a:pPr>
            <a:r>
              <a:rPr lang="ru-RU" dirty="0" smtClean="0"/>
              <a:t>Что будет написано в моем дипломе?</a:t>
            </a:r>
          </a:p>
          <a:p>
            <a:pPr marL="608076" indent="-571500">
              <a:buFont typeface="+mj-lt"/>
              <a:buAutoNum type="romanUcPeriod"/>
            </a:pPr>
            <a:r>
              <a:rPr lang="ru-RU" dirty="0" smtClean="0"/>
              <a:t>К кому обращаться за помощью по вопросам организации учебного процесса?</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7"/>
            <a:ext cx="7128792" cy="936103"/>
          </a:xfrm>
        </p:spPr>
        <p:txBody>
          <a:bodyPr>
            <a:noAutofit/>
          </a:bodyPr>
          <a:lstStyle/>
          <a:p>
            <a:r>
              <a:rPr lang="ru-RU" altLang="ru-RU" sz="3200" dirty="0" smtClean="0">
                <a:hlinkClick r:id="rId3"/>
              </a:rPr>
              <a:t>Английский язык в </a:t>
            </a:r>
            <a:r>
              <a:rPr lang="ru-RU" altLang="ru-RU" sz="3200" dirty="0" err="1" smtClean="0">
                <a:hlinkClick r:id="rId3"/>
              </a:rPr>
              <a:t>бакалавриате</a:t>
            </a:r>
            <a:r>
              <a:rPr lang="ru-RU" altLang="ru-RU" sz="3200" dirty="0" smtClean="0">
                <a:hlinkClick r:id="rId3"/>
              </a:rPr>
              <a:t> </a:t>
            </a:r>
            <a:r>
              <a:rPr lang="ru-RU" altLang="ru-RU" sz="3200" dirty="0" smtClean="0"/>
              <a:t>НИУ ВШЭ</a:t>
            </a:r>
            <a:endParaRPr lang="ru-RU" altLang="ru-RU" sz="32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083206077"/>
              </p:ext>
            </p:extLst>
          </p:nvPr>
        </p:nvGraphicFramePr>
        <p:xfrm>
          <a:off x="251520" y="1628775"/>
          <a:ext cx="8568952" cy="4392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20</a:t>
            </a:fld>
            <a:endParaRPr lang="ru-RU"/>
          </a:p>
        </p:txBody>
      </p:sp>
    </p:spTree>
    <p:extLst>
      <p:ext uri="{BB962C8B-B14F-4D97-AF65-F5344CB8AC3E}">
        <p14:creationId xmlns:p14="http://schemas.microsoft.com/office/powerpoint/2010/main" val="4290005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864096"/>
          </a:xfrm>
        </p:spPr>
        <p:txBody>
          <a:bodyPr>
            <a:noAutofit/>
          </a:bodyPr>
          <a:lstStyle/>
          <a:p>
            <a:r>
              <a:rPr lang="ru-RU" altLang="ru-RU" sz="3200" dirty="0" smtClean="0"/>
              <a:t>Освоение английского языка студентом НИУ ВШЭ</a:t>
            </a:r>
            <a:endParaRPr lang="ru-RU" altLang="ru-RU" sz="3200" dirty="0"/>
          </a:p>
        </p:txBody>
      </p:sp>
      <p:sp>
        <p:nvSpPr>
          <p:cNvPr id="3" name="Содержимое 2"/>
          <p:cNvSpPr>
            <a:spLocks noGrp="1"/>
          </p:cNvSpPr>
          <p:nvPr>
            <p:ph idx="1"/>
          </p:nvPr>
        </p:nvSpPr>
        <p:spPr/>
        <p:txBody>
          <a:bodyPr>
            <a:noAutofit/>
          </a:bodyPr>
          <a:lstStyle/>
          <a:p>
            <a:pPr>
              <a:spcBef>
                <a:spcPts val="0"/>
              </a:spcBef>
            </a:pPr>
            <a:endParaRPr lang="ru-RU" sz="1600" dirty="0" smtClean="0"/>
          </a:p>
          <a:p>
            <a:pPr>
              <a:spcAft>
                <a:spcPts val="1500"/>
              </a:spcAft>
            </a:pPr>
            <a:endParaRPr lang="ru-RU" sz="16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21</a:t>
            </a:fld>
            <a:endParaRPr lang="ru-RU"/>
          </a:p>
        </p:txBody>
      </p:sp>
      <p:graphicFrame>
        <p:nvGraphicFramePr>
          <p:cNvPr id="6" name="Схема 5"/>
          <p:cNvGraphicFramePr/>
          <p:nvPr>
            <p:extLst>
              <p:ext uri="{D42A27DB-BD31-4B8C-83A1-F6EECF244321}">
                <p14:modId xmlns:p14="http://schemas.microsoft.com/office/powerpoint/2010/main" val="625563953"/>
              </p:ext>
            </p:extLst>
          </p:nvPr>
        </p:nvGraphicFramePr>
        <p:xfrm>
          <a:off x="467544" y="1556792"/>
          <a:ext cx="828092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674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971600" y="620688"/>
            <a:ext cx="6965245" cy="842445"/>
          </a:xfrm>
        </p:spPr>
        <p:txBody>
          <a:bodyPr>
            <a:noAutofit/>
          </a:bodyPr>
          <a:lstStyle/>
          <a:p>
            <a:r>
              <a:rPr lang="ru-RU" sz="3200" dirty="0" smtClean="0"/>
              <a:t>Структура изучения английского языка</a:t>
            </a:r>
            <a:endParaRPr lang="ru-RU" sz="3200" dirty="0"/>
          </a:p>
        </p:txBody>
      </p:sp>
      <p:sp>
        <p:nvSpPr>
          <p:cNvPr id="3" name="Содержимое 2"/>
          <p:cNvSpPr>
            <a:spLocks noGrp="1"/>
          </p:cNvSpPr>
          <p:nvPr>
            <p:ph idx="1"/>
          </p:nvPr>
        </p:nvSpPr>
        <p:spPr/>
        <p:txBody>
          <a:bodyPr>
            <a:noAutofit/>
          </a:bodyPr>
          <a:lstStyle/>
          <a:p>
            <a:pPr>
              <a:spcBef>
                <a:spcPts val="0"/>
              </a:spcBef>
            </a:pPr>
            <a:endParaRPr lang="ru-RU" sz="1600" dirty="0" smtClean="0"/>
          </a:p>
          <a:p>
            <a:pPr>
              <a:spcAft>
                <a:spcPts val="1500"/>
              </a:spcAft>
            </a:pPr>
            <a:endParaRPr lang="ru-RU" sz="16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22</a:t>
            </a:fld>
            <a:endParaRPr lang="ru-RU"/>
          </a:p>
        </p:txBody>
      </p:sp>
      <p:graphicFrame>
        <p:nvGraphicFramePr>
          <p:cNvPr id="11" name="Схема 10"/>
          <p:cNvGraphicFramePr/>
          <p:nvPr>
            <p:extLst>
              <p:ext uri="{D42A27DB-BD31-4B8C-83A1-F6EECF244321}">
                <p14:modId xmlns:p14="http://schemas.microsoft.com/office/powerpoint/2010/main" val="2322522380"/>
              </p:ext>
            </p:extLst>
          </p:nvPr>
        </p:nvGraphicFramePr>
        <p:xfrm>
          <a:off x="179512" y="1412776"/>
          <a:ext cx="878497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387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Проектная деятельность</a:t>
            </a:r>
            <a:endParaRPr lang="ru-RU" dirty="0"/>
          </a:p>
        </p:txBody>
      </p:sp>
      <p:sp>
        <p:nvSpPr>
          <p:cNvPr id="5" name="Объект 4"/>
          <p:cNvSpPr>
            <a:spLocks noGrp="1"/>
          </p:cNvSpPr>
          <p:nvPr>
            <p:ph idx="1"/>
          </p:nvPr>
        </p:nvSpPr>
        <p:spPr>
          <a:xfrm>
            <a:off x="971600" y="2119257"/>
            <a:ext cx="7200800" cy="3603812"/>
          </a:xfrm>
        </p:spPr>
        <p:txBody>
          <a:bodyPr>
            <a:normAutofit lnSpcReduction="10000"/>
          </a:bodyPr>
          <a:lstStyle/>
          <a:p>
            <a:pPr algn="just"/>
            <a:r>
              <a:rPr lang="ru-RU" dirty="0" smtClean="0"/>
              <a:t>В программах </a:t>
            </a:r>
            <a:r>
              <a:rPr lang="ru-RU" dirty="0" err="1" smtClean="0"/>
              <a:t>бакалавриата</a:t>
            </a:r>
            <a:r>
              <a:rPr lang="ru-RU" dirty="0" smtClean="0"/>
              <a:t> проектам отводится отдельное место и кредиты (зачетные единицы)</a:t>
            </a:r>
          </a:p>
          <a:p>
            <a:pPr algn="just"/>
            <a:r>
              <a:rPr lang="ru-RU" dirty="0" smtClean="0"/>
              <a:t>Проект – особый вид деятельности студента. </a:t>
            </a:r>
            <a:r>
              <a:rPr lang="ru-RU" dirty="0"/>
              <a:t>Каждый проект должен быть </a:t>
            </a:r>
            <a:r>
              <a:rPr lang="ru-RU" b="1" dirty="0"/>
              <a:t>ограниченным во времени</a:t>
            </a:r>
            <a:r>
              <a:rPr lang="ru-RU" dirty="0"/>
              <a:t>, иметь четкие критерии </a:t>
            </a:r>
            <a:r>
              <a:rPr lang="ru-RU" b="1" dirty="0"/>
              <a:t>результата</a:t>
            </a:r>
            <a:r>
              <a:rPr lang="ru-RU" dirty="0"/>
              <a:t> (заданные характеристики получаемого </a:t>
            </a:r>
            <a:r>
              <a:rPr lang="ru-RU" b="1" dirty="0"/>
              <a:t>продукта</a:t>
            </a:r>
            <a:r>
              <a:rPr lang="ru-RU" dirty="0"/>
              <a:t>), предполагать  внешний или внутренний </a:t>
            </a:r>
            <a:r>
              <a:rPr lang="ru-RU" b="1" dirty="0"/>
              <a:t>заказ (запрос) на получаемый </a:t>
            </a:r>
            <a:r>
              <a:rPr lang="ru-RU" b="1" dirty="0" smtClean="0"/>
              <a:t>результат</a:t>
            </a:r>
            <a:r>
              <a:rPr lang="ru-RU" dirty="0" smtClean="0"/>
              <a:t>.</a:t>
            </a:r>
            <a:endParaRPr lang="ru-RU" dirty="0"/>
          </a:p>
        </p:txBody>
      </p:sp>
      <p:sp>
        <p:nvSpPr>
          <p:cNvPr id="6" name="Нижний колонтитул 3"/>
          <p:cNvSpPr>
            <a:spLocks noGrp="1"/>
          </p:cNvSpPr>
          <p:nvPr>
            <p:ph type="ftr" sz="quarter" idx="11"/>
          </p:nvPr>
        </p:nvSpPr>
        <p:spPr>
          <a:xfrm>
            <a:off x="914401" y="5809152"/>
            <a:ext cx="5540188" cy="365125"/>
          </a:xfrm>
        </p:spPr>
        <p:txBody>
          <a:bodyPr/>
          <a:lstStyle/>
          <a:p>
            <a:r>
              <a:rPr lang="ru-RU" dirty="0" smtClean="0"/>
              <a:t>2017-18 учебный год, НИУ ВШЭ</a:t>
            </a:r>
            <a:endParaRPr lang="ru-RU" dirty="0"/>
          </a:p>
        </p:txBody>
      </p:sp>
    </p:spTree>
    <p:extLst>
      <p:ext uri="{BB962C8B-B14F-4D97-AF65-F5344CB8AC3E}">
        <p14:creationId xmlns:p14="http://schemas.microsoft.com/office/powerpoint/2010/main" val="1010062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92695"/>
            <a:ext cx="7632848" cy="720081"/>
          </a:xfrm>
        </p:spPr>
        <p:txBody>
          <a:bodyPr>
            <a:normAutofit/>
          </a:bodyPr>
          <a:lstStyle/>
          <a:p>
            <a:r>
              <a:rPr lang="ru-RU" sz="3600" dirty="0" smtClean="0"/>
              <a:t>Какие бывают проекты?</a:t>
            </a:r>
            <a:endParaRPr lang="ru-RU" sz="3600" b="1" dirty="0"/>
          </a:p>
        </p:txBody>
      </p:sp>
      <p:sp>
        <p:nvSpPr>
          <p:cNvPr id="4" name="Нижний колонтитул 3"/>
          <p:cNvSpPr>
            <a:spLocks noGrp="1"/>
          </p:cNvSpPr>
          <p:nvPr>
            <p:ph type="ftr" sz="quarter" idx="11"/>
          </p:nvPr>
        </p:nvSpPr>
        <p:spPr/>
        <p:txBody>
          <a:bodyPr/>
          <a:lstStyle/>
          <a:p>
            <a:r>
              <a:rPr lang="ru-RU" dirty="0" smtClean="0"/>
              <a:t>2017-18</a:t>
            </a:r>
            <a:r>
              <a:rPr lang="en-US" dirty="0" smtClean="0"/>
              <a:t> </a:t>
            </a:r>
            <a:r>
              <a:rPr lang="ru-RU" dirty="0" smtClean="0"/>
              <a:t>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24</a:t>
            </a:fld>
            <a:endParaRPr lang="ru-RU"/>
          </a:p>
        </p:txBody>
      </p:sp>
      <p:graphicFrame>
        <p:nvGraphicFramePr>
          <p:cNvPr id="10" name="Объект 9"/>
          <p:cNvGraphicFramePr>
            <a:graphicFrameLocks noGrp="1"/>
          </p:cNvGraphicFramePr>
          <p:nvPr>
            <p:ph idx="1"/>
            <p:extLst>
              <p:ext uri="{D42A27DB-BD31-4B8C-83A1-F6EECF244321}">
                <p14:modId xmlns:p14="http://schemas.microsoft.com/office/powerpoint/2010/main" val="1467027480"/>
              </p:ext>
            </p:extLst>
          </p:nvPr>
        </p:nvGraphicFramePr>
        <p:xfrm>
          <a:off x="323528" y="1628800"/>
          <a:ext cx="8568951" cy="489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можно выбрать и выполнить проект?</a:t>
            </a:r>
            <a:endParaRPr lang="ru-RU" dirty="0"/>
          </a:p>
        </p:txBody>
      </p:sp>
      <p:sp>
        <p:nvSpPr>
          <p:cNvPr id="3" name="Объект 2"/>
          <p:cNvSpPr>
            <a:spLocks noGrp="1"/>
          </p:cNvSpPr>
          <p:nvPr>
            <p:ph idx="1"/>
          </p:nvPr>
        </p:nvSpPr>
        <p:spPr>
          <a:xfrm>
            <a:off x="1043608" y="2119256"/>
            <a:ext cx="7056784" cy="3758015"/>
          </a:xfrm>
        </p:spPr>
        <p:txBody>
          <a:bodyPr>
            <a:normAutofit fontScale="92500" lnSpcReduction="20000"/>
          </a:bodyPr>
          <a:lstStyle/>
          <a:p>
            <a:pPr algn="just"/>
            <a:r>
              <a:rPr lang="ru-RU" dirty="0" smtClean="0"/>
              <a:t>Есть </a:t>
            </a:r>
            <a:r>
              <a:rPr lang="ru-RU" b="1" dirty="0" smtClean="0"/>
              <a:t>обязательная часть </a:t>
            </a:r>
            <a:r>
              <a:rPr lang="ru-RU" dirty="0" smtClean="0"/>
              <a:t>проектной деятельности – ее предлагает образовательная программа в конкретные сроки  и в конкретном виде. </a:t>
            </a:r>
            <a:r>
              <a:rPr lang="ru-RU" dirty="0" smtClean="0">
                <a:solidFill>
                  <a:srgbClr val="FF0000"/>
                </a:solidFill>
              </a:rPr>
              <a:t>Не выполнить </a:t>
            </a:r>
            <a:r>
              <a:rPr lang="ru-RU" dirty="0" smtClean="0"/>
              <a:t>ее нельзя – </a:t>
            </a:r>
            <a:r>
              <a:rPr lang="ru-RU" dirty="0" smtClean="0">
                <a:solidFill>
                  <a:srgbClr val="FF0000"/>
                </a:solidFill>
              </a:rPr>
              <a:t>академическая задолженность</a:t>
            </a:r>
            <a:r>
              <a:rPr lang="ru-RU" dirty="0" smtClean="0"/>
              <a:t>!</a:t>
            </a:r>
          </a:p>
          <a:p>
            <a:pPr algn="just"/>
            <a:r>
              <a:rPr lang="ru-RU" dirty="0" smtClean="0"/>
              <a:t>Есть </a:t>
            </a:r>
            <a:r>
              <a:rPr lang="ru-RU" b="1" dirty="0" smtClean="0"/>
              <a:t>вариативная часть</a:t>
            </a:r>
            <a:r>
              <a:rPr lang="ru-RU" dirty="0" smtClean="0"/>
              <a:t> проектной деятельности – ее выбирает студент на </a:t>
            </a:r>
            <a:r>
              <a:rPr lang="ru-RU" dirty="0" smtClean="0">
                <a:hlinkClick r:id="rId2"/>
              </a:rPr>
              <a:t>Ярмарке проектов</a:t>
            </a:r>
            <a:r>
              <a:rPr lang="ru-RU" dirty="0" smtClean="0"/>
              <a:t> или предлагает сам; можно выбирать в течение всего периода обучения, нужно выбрать на определенное число кредитов. </a:t>
            </a:r>
            <a:r>
              <a:rPr lang="ru-RU" dirty="0" smtClean="0">
                <a:solidFill>
                  <a:srgbClr val="FF0000"/>
                </a:solidFill>
              </a:rPr>
              <a:t>Академическая задолженность </a:t>
            </a:r>
            <a:r>
              <a:rPr lang="ru-RU" dirty="0" smtClean="0"/>
              <a:t>за невыбранные проекты наступает после </a:t>
            </a:r>
            <a:r>
              <a:rPr lang="ru-RU" dirty="0" smtClean="0">
                <a:solidFill>
                  <a:srgbClr val="FF0000"/>
                </a:solidFill>
              </a:rPr>
              <a:t>второго модуля (первого семестра) четвертого курса</a:t>
            </a:r>
            <a:r>
              <a:rPr lang="ru-RU" dirty="0" smtClean="0"/>
              <a:t>.  </a:t>
            </a:r>
            <a:endParaRPr lang="ru-RU" dirty="0"/>
          </a:p>
        </p:txBody>
      </p:sp>
      <p:sp>
        <p:nvSpPr>
          <p:cNvPr id="4" name="Нижний колонтитул 3"/>
          <p:cNvSpPr>
            <a:spLocks noGrp="1"/>
          </p:cNvSpPr>
          <p:nvPr>
            <p:ph type="ftr" sz="quarter" idx="11"/>
          </p:nvPr>
        </p:nvSpPr>
        <p:spPr>
          <a:xfrm>
            <a:off x="914401" y="5809152"/>
            <a:ext cx="5540188" cy="365125"/>
          </a:xfrm>
        </p:spPr>
        <p:txBody>
          <a:bodyPr/>
          <a:lstStyle/>
          <a:p>
            <a:r>
              <a:rPr lang="ru-RU" dirty="0" smtClean="0"/>
              <a:t>2017-18 учебный год, НИУ ВШЭ</a:t>
            </a:r>
            <a:endParaRPr lang="ru-RU" dirty="0"/>
          </a:p>
        </p:txBody>
      </p:sp>
    </p:spTree>
    <p:extLst>
      <p:ext uri="{BB962C8B-B14F-4D97-AF65-F5344CB8AC3E}">
        <p14:creationId xmlns:p14="http://schemas.microsoft.com/office/powerpoint/2010/main" val="234834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6965245" cy="1080120"/>
          </a:xfrm>
        </p:spPr>
        <p:txBody>
          <a:bodyPr>
            <a:normAutofit fontScale="90000"/>
          </a:bodyPr>
          <a:lstStyle/>
          <a:p>
            <a:r>
              <a:rPr lang="ru-RU" dirty="0" smtClean="0"/>
              <a:t>Проекты: на что обратить внимание?</a:t>
            </a:r>
            <a:endParaRPr lang="ru-RU" dirty="0"/>
          </a:p>
        </p:txBody>
      </p:sp>
      <p:sp>
        <p:nvSpPr>
          <p:cNvPr id="3" name="Объект 2"/>
          <p:cNvSpPr>
            <a:spLocks noGrp="1"/>
          </p:cNvSpPr>
          <p:nvPr>
            <p:ph idx="1"/>
          </p:nvPr>
        </p:nvSpPr>
        <p:spPr>
          <a:xfrm>
            <a:off x="971600" y="1628800"/>
            <a:ext cx="7056784" cy="4320479"/>
          </a:xfrm>
        </p:spPr>
        <p:txBody>
          <a:bodyPr>
            <a:normAutofit fontScale="77500" lnSpcReduction="20000"/>
          </a:bodyPr>
          <a:lstStyle/>
          <a:p>
            <a:pPr algn="just"/>
            <a:r>
              <a:rPr lang="ru-RU" dirty="0" smtClean="0"/>
              <a:t>Ознакомиться с </a:t>
            </a:r>
            <a:r>
              <a:rPr lang="ru-RU" dirty="0" smtClean="0">
                <a:hlinkClick r:id="rId3"/>
              </a:rPr>
              <a:t>Положением </a:t>
            </a:r>
            <a:r>
              <a:rPr lang="ru-RU" dirty="0">
                <a:hlinkClick r:id="rId3"/>
              </a:rPr>
              <a:t>о проектной, научно-исследовательской деятельности и практиках студентов НИУ ВШЭ</a:t>
            </a:r>
            <a:endParaRPr lang="ru-RU" dirty="0"/>
          </a:p>
          <a:p>
            <a:pPr algn="just"/>
            <a:r>
              <a:rPr lang="ru-RU" dirty="0" smtClean="0"/>
              <a:t>Вам могут не одобрить выбранный проект (нужно согласование академического руководителя программы); неодобренный проект </a:t>
            </a:r>
            <a:r>
              <a:rPr lang="ru-RU" b="1" dirty="0" smtClean="0"/>
              <a:t>не будет засчитан в ИУП, </a:t>
            </a:r>
            <a:r>
              <a:rPr lang="ru-RU" dirty="0" smtClean="0"/>
              <a:t>но вы все равно можете его выполнить</a:t>
            </a:r>
            <a:endParaRPr lang="ru-RU" b="1" dirty="0" smtClean="0"/>
          </a:p>
          <a:p>
            <a:pPr algn="just"/>
            <a:r>
              <a:rPr lang="ru-RU" dirty="0" smtClean="0"/>
              <a:t>Вам могут присвоить меньше зачетных единиц за выбранный проект (если вы не справились или по каким-то причинам не выполнили проект в полном объеме) – недостаток ЗЕ ведет к </a:t>
            </a:r>
            <a:r>
              <a:rPr lang="ru-RU" b="1" dirty="0" smtClean="0">
                <a:solidFill>
                  <a:srgbClr val="FF0000"/>
                </a:solidFill>
              </a:rPr>
              <a:t>академической задолженности</a:t>
            </a:r>
            <a:r>
              <a:rPr lang="ru-RU" dirty="0" smtClean="0"/>
              <a:t>!</a:t>
            </a:r>
          </a:p>
          <a:p>
            <a:pPr algn="just"/>
            <a:r>
              <a:rPr lang="ru-RU" dirty="0" smtClean="0"/>
              <a:t>Вы можете получать деньги, выполняя проект по внешнему заказу</a:t>
            </a:r>
          </a:p>
          <a:p>
            <a:pPr algn="just"/>
            <a:r>
              <a:rPr lang="ru-RU" dirty="0" smtClean="0"/>
              <a:t>Вас могут исключить из проекта, если вы не выполняете взятых обязательств (с последствиями в виде </a:t>
            </a:r>
            <a:r>
              <a:rPr lang="ru-RU" b="1" dirty="0" smtClean="0">
                <a:solidFill>
                  <a:srgbClr val="FF0000"/>
                </a:solidFill>
              </a:rPr>
              <a:t>академической задолженности</a:t>
            </a:r>
            <a:r>
              <a:rPr lang="ru-RU" dirty="0" smtClean="0"/>
              <a:t>!)</a:t>
            </a:r>
          </a:p>
          <a:p>
            <a:endParaRPr lang="ru-RU" dirty="0" smtClean="0"/>
          </a:p>
          <a:p>
            <a:endParaRPr lang="ru-RU" dirty="0"/>
          </a:p>
        </p:txBody>
      </p:sp>
      <p:sp>
        <p:nvSpPr>
          <p:cNvPr id="4" name="Нижний колонтитул 3"/>
          <p:cNvSpPr>
            <a:spLocks noGrp="1"/>
          </p:cNvSpPr>
          <p:nvPr>
            <p:ph type="ftr" sz="quarter" idx="11"/>
          </p:nvPr>
        </p:nvSpPr>
        <p:spPr>
          <a:xfrm>
            <a:off x="914401" y="5809152"/>
            <a:ext cx="5540188" cy="365125"/>
          </a:xfrm>
        </p:spPr>
        <p:txBody>
          <a:bodyPr/>
          <a:lstStyle/>
          <a:p>
            <a:r>
              <a:rPr lang="ru-RU" dirty="0" smtClean="0"/>
              <a:t>2017-18 учебный год, НИУ ВШЭ</a:t>
            </a:r>
            <a:endParaRPr lang="ru-RU" dirty="0"/>
          </a:p>
        </p:txBody>
      </p:sp>
    </p:spTree>
    <p:extLst>
      <p:ext uri="{BB962C8B-B14F-4D97-AF65-F5344CB8AC3E}">
        <p14:creationId xmlns:p14="http://schemas.microsoft.com/office/powerpoint/2010/main" val="3732863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6965245" cy="792088"/>
          </a:xfrm>
        </p:spPr>
        <p:txBody>
          <a:bodyPr>
            <a:normAutofit/>
          </a:bodyPr>
          <a:lstStyle/>
          <a:p>
            <a:r>
              <a:rPr lang="ru-RU" sz="3200" dirty="0" smtClean="0"/>
              <a:t>Дополнительный профиль </a:t>
            </a:r>
            <a:r>
              <a:rPr lang="ru-RU" sz="3200" dirty="0"/>
              <a:t>(</a:t>
            </a:r>
            <a:r>
              <a:rPr lang="en-US" sz="3200" dirty="0">
                <a:hlinkClick r:id="rId3"/>
              </a:rPr>
              <a:t>Minor</a:t>
            </a:r>
            <a:r>
              <a:rPr lang="en-US" sz="3200" dirty="0"/>
              <a:t>)</a:t>
            </a:r>
            <a:endParaRPr lang="ru-RU" sz="3200" dirty="0"/>
          </a:p>
        </p:txBody>
      </p:sp>
      <p:sp>
        <p:nvSpPr>
          <p:cNvPr id="3" name="Объект 2"/>
          <p:cNvSpPr>
            <a:spLocks noGrp="1"/>
          </p:cNvSpPr>
          <p:nvPr>
            <p:ph idx="1"/>
          </p:nvPr>
        </p:nvSpPr>
        <p:spPr>
          <a:xfrm>
            <a:off x="971600" y="1412776"/>
            <a:ext cx="7056784" cy="4536503"/>
          </a:xfrm>
        </p:spPr>
        <p:txBody>
          <a:bodyPr>
            <a:normAutofit fontScale="85000" lnSpcReduction="20000"/>
          </a:bodyPr>
          <a:lstStyle/>
          <a:p>
            <a:r>
              <a:rPr lang="ru-RU" dirty="0"/>
              <a:t>Выборный цикл дисциплин </a:t>
            </a:r>
            <a:r>
              <a:rPr lang="ru-RU" i="1" dirty="0" err="1">
                <a:hlinkClick r:id="rId3"/>
              </a:rPr>
              <a:t>Майнор</a:t>
            </a:r>
            <a:r>
              <a:rPr lang="ru-RU" i="1" dirty="0">
                <a:hlinkClick r:id="rId3"/>
              </a:rPr>
              <a:t> (</a:t>
            </a:r>
            <a:r>
              <a:rPr lang="ru-RU" i="1" dirty="0" err="1">
                <a:hlinkClick r:id="rId3"/>
              </a:rPr>
              <a:t>Minor</a:t>
            </a:r>
            <a:r>
              <a:rPr lang="ru-RU" i="1" dirty="0"/>
              <a:t>)</a:t>
            </a:r>
            <a:r>
              <a:rPr lang="ru-RU" dirty="0"/>
              <a:t> состоит из </a:t>
            </a:r>
            <a:r>
              <a:rPr lang="ru-RU" dirty="0" smtClean="0"/>
              <a:t>4-х </a:t>
            </a:r>
            <a:r>
              <a:rPr lang="ru-RU" dirty="0"/>
              <a:t>дисциплин </a:t>
            </a:r>
            <a:r>
              <a:rPr lang="ru-RU" b="1" u="sng" dirty="0" smtClean="0"/>
              <a:t>непрофильного для студента направления подготовки</a:t>
            </a:r>
            <a:r>
              <a:rPr lang="ru-RU" b="1" dirty="0" smtClean="0"/>
              <a:t> </a:t>
            </a:r>
            <a:r>
              <a:rPr lang="ru-RU" dirty="0" smtClean="0"/>
              <a:t>и </a:t>
            </a:r>
            <a:r>
              <a:rPr lang="ru-RU" dirty="0"/>
              <a:t>реализуется на </a:t>
            </a:r>
            <a:r>
              <a:rPr lang="ru-RU" dirty="0" smtClean="0"/>
              <a:t>2 </a:t>
            </a:r>
            <a:r>
              <a:rPr lang="ru-RU" dirty="0"/>
              <a:t>и </a:t>
            </a:r>
            <a:r>
              <a:rPr lang="ru-RU" dirty="0" smtClean="0"/>
              <a:t>3 </a:t>
            </a:r>
            <a:r>
              <a:rPr lang="ru-RU" dirty="0"/>
              <a:t>курсах ОП </a:t>
            </a:r>
            <a:r>
              <a:rPr lang="ru-RU" dirty="0" err="1"/>
              <a:t>бакалавриата</a:t>
            </a:r>
            <a:r>
              <a:rPr lang="ru-RU" dirty="0"/>
              <a:t> (одна дисциплина в течение двух модулей</a:t>
            </a:r>
            <a:r>
              <a:rPr lang="ru-RU" dirty="0" smtClean="0"/>
              <a:t>)</a:t>
            </a:r>
          </a:p>
          <a:p>
            <a:pPr marL="274320" lvl="1"/>
            <a:r>
              <a:rPr lang="ru-RU" sz="2400" dirty="0"/>
              <a:t>Студент имеет право выбрать любой </a:t>
            </a:r>
            <a:r>
              <a:rPr lang="ru-RU" sz="2400" dirty="0" err="1"/>
              <a:t>майнор</a:t>
            </a:r>
            <a:r>
              <a:rPr lang="ru-RU" sz="2400" dirty="0"/>
              <a:t>, включая свободный, при условии, что направление </a:t>
            </a:r>
            <a:r>
              <a:rPr lang="ru-RU" sz="2400" dirty="0" err="1"/>
              <a:t>майнора</a:t>
            </a:r>
            <a:r>
              <a:rPr lang="ru-RU" sz="2400" dirty="0"/>
              <a:t> </a:t>
            </a:r>
            <a:r>
              <a:rPr lang="ru-RU" sz="2400" b="1" u="sng" dirty="0"/>
              <a:t>не совпадает </a:t>
            </a:r>
            <a:r>
              <a:rPr lang="ru-RU" sz="2400" dirty="0"/>
              <a:t>с направлением подготовки образовательной программы, на которой учится студент. В случае выбора  свободного </a:t>
            </a:r>
            <a:r>
              <a:rPr lang="ru-RU" sz="2400" dirty="0" err="1"/>
              <a:t>майнора</a:t>
            </a:r>
            <a:r>
              <a:rPr lang="ru-RU" sz="2400" dirty="0"/>
              <a:t> студент не должен формировать его из дисциплин, которые присутствуют в учебном плане его образовательной </a:t>
            </a:r>
            <a:r>
              <a:rPr lang="ru-RU" sz="2400" dirty="0" smtClean="0"/>
              <a:t>программы</a:t>
            </a:r>
            <a:endParaRPr lang="ru-RU" sz="2400" dirty="0"/>
          </a:p>
          <a:p>
            <a:pPr marL="274320" lvl="1"/>
            <a:r>
              <a:rPr lang="ru-RU" sz="2400" dirty="0" err="1" smtClean="0"/>
              <a:t>Майнор</a:t>
            </a:r>
            <a:r>
              <a:rPr lang="ru-RU" sz="2400" dirty="0" smtClean="0"/>
              <a:t> студент слушает в специально выделенный день недели со студентами других ОП согласно отдельному расписанию</a:t>
            </a:r>
            <a:endParaRPr lang="ru-RU" sz="2400" dirty="0"/>
          </a:p>
          <a:p>
            <a:endParaRPr lang="ru-RU" dirty="0" smtClean="0"/>
          </a:p>
          <a:p>
            <a:endParaRPr lang="ru-RU" dirty="0" smtClean="0"/>
          </a:p>
          <a:p>
            <a:endParaRPr lang="ru-RU" dirty="0"/>
          </a:p>
        </p:txBody>
      </p:sp>
      <p:sp>
        <p:nvSpPr>
          <p:cNvPr id="4" name="Нижний колонтитул 3"/>
          <p:cNvSpPr>
            <a:spLocks noGrp="1"/>
          </p:cNvSpPr>
          <p:nvPr>
            <p:ph type="ftr" sz="quarter" idx="11"/>
          </p:nvPr>
        </p:nvSpPr>
        <p:spPr>
          <a:xfrm>
            <a:off x="914401" y="5809152"/>
            <a:ext cx="5540188" cy="365125"/>
          </a:xfrm>
        </p:spPr>
        <p:txBody>
          <a:bodyPr/>
          <a:lstStyle/>
          <a:p>
            <a:r>
              <a:rPr lang="ru-RU" dirty="0" smtClean="0"/>
              <a:t>2017-18 учебный год, НИУ ВШЭ</a:t>
            </a:r>
            <a:endParaRPr lang="ru-RU" dirty="0"/>
          </a:p>
        </p:txBody>
      </p:sp>
    </p:spTree>
    <p:extLst>
      <p:ext uri="{BB962C8B-B14F-4D97-AF65-F5344CB8AC3E}">
        <p14:creationId xmlns:p14="http://schemas.microsoft.com/office/powerpoint/2010/main" val="188302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6965245" cy="792088"/>
          </a:xfrm>
        </p:spPr>
        <p:txBody>
          <a:bodyPr>
            <a:normAutofit/>
          </a:bodyPr>
          <a:lstStyle/>
          <a:p>
            <a:r>
              <a:rPr lang="ru-RU" sz="3200" dirty="0" smtClean="0"/>
              <a:t>Запись на </a:t>
            </a:r>
            <a:r>
              <a:rPr lang="ru-RU" sz="3200" dirty="0" err="1" smtClean="0">
                <a:hlinkClick r:id="rId3"/>
              </a:rPr>
              <a:t>Майнор</a:t>
            </a:r>
            <a:endParaRPr lang="ru-RU" sz="3200" dirty="0"/>
          </a:p>
        </p:txBody>
      </p:sp>
      <p:sp>
        <p:nvSpPr>
          <p:cNvPr id="3" name="Объект 2"/>
          <p:cNvSpPr>
            <a:spLocks noGrp="1"/>
          </p:cNvSpPr>
          <p:nvPr>
            <p:ph idx="1"/>
          </p:nvPr>
        </p:nvSpPr>
        <p:spPr>
          <a:xfrm>
            <a:off x="971600" y="1412776"/>
            <a:ext cx="7056784" cy="4536503"/>
          </a:xfrm>
        </p:spPr>
        <p:txBody>
          <a:bodyPr>
            <a:normAutofit fontScale="62500" lnSpcReduction="20000"/>
          </a:bodyPr>
          <a:lstStyle/>
          <a:p>
            <a:r>
              <a:rPr lang="ru-RU" dirty="0" smtClean="0"/>
              <a:t>Выбор </a:t>
            </a:r>
            <a:r>
              <a:rPr lang="ru-RU" dirty="0" err="1"/>
              <a:t>майнора</a:t>
            </a:r>
            <a:r>
              <a:rPr lang="ru-RU" dirty="0"/>
              <a:t>, </a:t>
            </a:r>
            <a:r>
              <a:rPr lang="ru-RU" dirty="0" smtClean="0"/>
              <a:t>дисциплины которого </a:t>
            </a:r>
            <a:r>
              <a:rPr lang="ru-RU" dirty="0"/>
              <a:t>студенты будут изучать </a:t>
            </a:r>
            <a:r>
              <a:rPr lang="ru-RU" dirty="0" smtClean="0"/>
              <a:t>на 2-3 курсах, </a:t>
            </a:r>
            <a:r>
              <a:rPr lang="ru-RU" dirty="0"/>
              <a:t>осуществляется в марте текущего учебного </a:t>
            </a:r>
            <a:r>
              <a:rPr lang="ru-RU" dirty="0" smtClean="0"/>
              <a:t>года</a:t>
            </a:r>
          </a:p>
          <a:p>
            <a:r>
              <a:rPr lang="ru-RU" dirty="0"/>
              <a:t>Запись студентов на </a:t>
            </a:r>
            <a:r>
              <a:rPr lang="ru-RU" dirty="0" err="1"/>
              <a:t>майноры</a:t>
            </a:r>
            <a:r>
              <a:rPr lang="ru-RU" dirty="0"/>
              <a:t> организуется через </a:t>
            </a:r>
            <a:r>
              <a:rPr lang="ru-RU" dirty="0" smtClean="0"/>
              <a:t>LMS; устанавливается верхний предел численности слушателей </a:t>
            </a:r>
            <a:r>
              <a:rPr lang="ru-RU" dirty="0" err="1" smtClean="0"/>
              <a:t>майнора</a:t>
            </a:r>
            <a:r>
              <a:rPr lang="ru-RU" dirty="0" smtClean="0"/>
              <a:t>; правила записи на </a:t>
            </a:r>
            <a:r>
              <a:rPr lang="ru-RU" dirty="0" err="1" smtClean="0"/>
              <a:t>майноры</a:t>
            </a:r>
            <a:r>
              <a:rPr lang="ru-RU" dirty="0" smtClean="0"/>
              <a:t> предусматривают выбор 5 </a:t>
            </a:r>
            <a:r>
              <a:rPr lang="ru-RU" dirty="0" err="1" smtClean="0"/>
              <a:t>майноров</a:t>
            </a:r>
            <a:r>
              <a:rPr lang="ru-RU" dirty="0" smtClean="0"/>
              <a:t> одновременно, после чего запись на особенно популярные </a:t>
            </a:r>
            <a:r>
              <a:rPr lang="ru-RU" dirty="0" err="1" smtClean="0"/>
              <a:t>майноры</a:t>
            </a:r>
            <a:r>
              <a:rPr lang="ru-RU" dirty="0" smtClean="0"/>
              <a:t> осуществляется с учетом места студента в рейтинге</a:t>
            </a:r>
          </a:p>
          <a:p>
            <a:r>
              <a:rPr lang="ru-RU" dirty="0" smtClean="0"/>
              <a:t>Руководитель </a:t>
            </a:r>
            <a:r>
              <a:rPr lang="ru-RU" dirty="0" err="1" smtClean="0"/>
              <a:t>майнора</a:t>
            </a:r>
            <a:r>
              <a:rPr lang="ru-RU" dirty="0" smtClean="0"/>
              <a:t> вправе организовать конкурсный отбор для желающих его прослушать</a:t>
            </a:r>
          </a:p>
          <a:p>
            <a:r>
              <a:rPr lang="ru-RU" dirty="0" smtClean="0"/>
              <a:t>Студент</a:t>
            </a:r>
            <a:r>
              <a:rPr lang="ru-RU" dirty="0"/>
              <a:t>, записавшийся на </a:t>
            </a:r>
            <a:r>
              <a:rPr lang="ru-RU" dirty="0" err="1" smtClean="0"/>
              <a:t>майнор</a:t>
            </a:r>
            <a:r>
              <a:rPr lang="ru-RU" dirty="0" smtClean="0"/>
              <a:t>, </a:t>
            </a:r>
            <a:r>
              <a:rPr lang="ru-RU" dirty="0"/>
              <a:t>посещение </a:t>
            </a:r>
            <a:r>
              <a:rPr lang="ru-RU" dirty="0" smtClean="0"/>
              <a:t>которого </a:t>
            </a:r>
            <a:r>
              <a:rPr lang="ru-RU" dirty="0"/>
              <a:t>невозможно по причине конфликта в расписании, имеет право осуществить другой выбор, написав соответствующее заявление, которое он передает в учебный офис ОП не позднее десяти рабочих дней после начала </a:t>
            </a:r>
            <a:r>
              <a:rPr lang="ru-RU" dirty="0" smtClean="0"/>
              <a:t>занятий</a:t>
            </a:r>
            <a:endParaRPr lang="ru-RU" dirty="0"/>
          </a:p>
          <a:p>
            <a:r>
              <a:rPr lang="ru-RU" dirty="0"/>
              <a:t>Решение </a:t>
            </a:r>
            <a:r>
              <a:rPr lang="ru-RU" dirty="0" smtClean="0"/>
              <a:t>об исключении по иным причинам </a:t>
            </a:r>
            <a:r>
              <a:rPr lang="ru-RU" dirty="0" err="1" smtClean="0"/>
              <a:t>майнора</a:t>
            </a:r>
            <a:r>
              <a:rPr lang="ru-RU" dirty="0" smtClean="0"/>
              <a:t> из ИУП студента принимает </a:t>
            </a:r>
            <a:r>
              <a:rPr lang="ru-RU" dirty="0"/>
              <a:t>академический руководитель ОП на основании личного заявления студента, содержащего мотивированное объяснение причин </a:t>
            </a:r>
            <a:r>
              <a:rPr lang="ru-RU" dirty="0" smtClean="0"/>
              <a:t>отказа. </a:t>
            </a:r>
            <a:r>
              <a:rPr lang="ru-RU" dirty="0"/>
              <a:t>Академический руководитель </a:t>
            </a:r>
            <a:r>
              <a:rPr lang="ru-RU" dirty="0" smtClean="0"/>
              <a:t>имеет </a:t>
            </a:r>
            <a:r>
              <a:rPr lang="ru-RU" dirty="0"/>
              <a:t>право отказать </a:t>
            </a:r>
            <a:r>
              <a:rPr lang="ru-RU" dirty="0" smtClean="0"/>
              <a:t>студенту. </a:t>
            </a:r>
            <a:r>
              <a:rPr lang="ru-RU" dirty="0"/>
              <a:t>в этом случае, если студент добровольно прекратит посещение занятий, это будет расценено как неявка на занятия и на экзамены без уважительной </a:t>
            </a:r>
            <a:r>
              <a:rPr lang="ru-RU" dirty="0" smtClean="0"/>
              <a:t>причины</a:t>
            </a:r>
          </a:p>
          <a:p>
            <a:r>
              <a:rPr lang="ru-RU" dirty="0" smtClean="0"/>
              <a:t>Для изменения </a:t>
            </a:r>
            <a:r>
              <a:rPr lang="ru-RU" dirty="0" err="1" smtClean="0"/>
              <a:t>майнора</a:t>
            </a:r>
            <a:r>
              <a:rPr lang="ru-RU" dirty="0" smtClean="0"/>
              <a:t> необходимо также получить предварительное согласование от организатора нового </a:t>
            </a:r>
            <a:r>
              <a:rPr lang="ru-RU" dirty="0" err="1" smtClean="0"/>
              <a:t>майнора</a:t>
            </a:r>
            <a:endParaRPr lang="ru-RU" dirty="0"/>
          </a:p>
          <a:p>
            <a:endParaRPr lang="ru-RU" dirty="0" smtClean="0"/>
          </a:p>
          <a:p>
            <a:endParaRPr lang="ru-RU" dirty="0" smtClean="0"/>
          </a:p>
          <a:p>
            <a:endParaRPr lang="ru-RU" dirty="0" smtClean="0"/>
          </a:p>
          <a:p>
            <a:endParaRPr lang="ru-RU" dirty="0" smtClean="0"/>
          </a:p>
          <a:p>
            <a:endParaRPr lang="ru-RU" dirty="0"/>
          </a:p>
        </p:txBody>
      </p:sp>
      <p:sp>
        <p:nvSpPr>
          <p:cNvPr id="4" name="Нижний колонтитул 3"/>
          <p:cNvSpPr>
            <a:spLocks noGrp="1"/>
          </p:cNvSpPr>
          <p:nvPr>
            <p:ph type="ftr" sz="quarter" idx="11"/>
          </p:nvPr>
        </p:nvSpPr>
        <p:spPr>
          <a:xfrm>
            <a:off x="914401" y="5809152"/>
            <a:ext cx="5540188" cy="365125"/>
          </a:xfrm>
        </p:spPr>
        <p:txBody>
          <a:bodyPr/>
          <a:lstStyle/>
          <a:p>
            <a:r>
              <a:rPr lang="ru-RU" dirty="0" smtClean="0"/>
              <a:t>2017-18 учебный год, НИУ ВШЭ</a:t>
            </a:r>
            <a:endParaRPr lang="ru-RU" dirty="0"/>
          </a:p>
        </p:txBody>
      </p:sp>
    </p:spTree>
    <p:extLst>
      <p:ext uri="{BB962C8B-B14F-4D97-AF65-F5344CB8AC3E}">
        <p14:creationId xmlns:p14="http://schemas.microsoft.com/office/powerpoint/2010/main" val="1575287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488832" cy="811218"/>
          </a:xfrm>
        </p:spPr>
        <p:txBody>
          <a:bodyPr>
            <a:normAutofit fontScale="90000"/>
          </a:bodyPr>
          <a:lstStyle/>
          <a:p>
            <a:r>
              <a:rPr lang="ru-RU" sz="2800" b="1" dirty="0" smtClean="0">
                <a:hlinkClick r:id="rId2"/>
              </a:rPr>
              <a:t>БАКАЛАВР+</a:t>
            </a:r>
            <a:r>
              <a:rPr lang="ru-RU" sz="2800" dirty="0" smtClean="0"/>
              <a:t> или дополнительные опции к образовательной программе</a:t>
            </a:r>
            <a:endParaRPr lang="ru-RU" sz="2800" dirty="0"/>
          </a:p>
        </p:txBody>
      </p:sp>
      <p:sp>
        <p:nvSpPr>
          <p:cNvPr id="3" name="Объект 2"/>
          <p:cNvSpPr>
            <a:spLocks noGrp="1"/>
          </p:cNvSpPr>
          <p:nvPr>
            <p:ph idx="1"/>
          </p:nvPr>
        </p:nvSpPr>
        <p:spPr>
          <a:xfrm>
            <a:off x="827584" y="1484784"/>
            <a:ext cx="7488832" cy="4392488"/>
          </a:xfrm>
        </p:spPr>
        <p:txBody>
          <a:bodyPr>
            <a:normAutofit fontScale="70000" lnSpcReduction="20000"/>
          </a:bodyPr>
          <a:lstStyle/>
          <a:p>
            <a:r>
              <a:rPr lang="ru-RU" dirty="0" smtClean="0"/>
              <a:t>Вы можете дополнительно к своей основной образовательной программе изучать иностранные языки:</a:t>
            </a:r>
          </a:p>
          <a:p>
            <a:pPr marL="1077913" indent="-273050">
              <a:buFont typeface="Arial" panose="020B0604020202020204" pitchFamily="34" charset="0"/>
              <a:buChar char="•"/>
            </a:pPr>
            <a:r>
              <a:rPr lang="ru-RU" dirty="0" smtClean="0">
                <a:hlinkClick r:id="rId3"/>
              </a:rPr>
              <a:t>Немецкий</a:t>
            </a:r>
            <a:endParaRPr lang="ru-RU" dirty="0" smtClean="0"/>
          </a:p>
          <a:p>
            <a:pPr marL="1077913" indent="-273050">
              <a:buFont typeface="Arial" panose="020B0604020202020204" pitchFamily="34" charset="0"/>
              <a:buChar char="•"/>
            </a:pPr>
            <a:r>
              <a:rPr lang="ru-RU" dirty="0" smtClean="0">
                <a:hlinkClick r:id="rId4"/>
              </a:rPr>
              <a:t>Итальянский</a:t>
            </a:r>
            <a:endParaRPr lang="ru-RU" dirty="0" smtClean="0"/>
          </a:p>
          <a:p>
            <a:pPr marL="1077913" indent="-273050">
              <a:buFont typeface="Arial" panose="020B0604020202020204" pitchFamily="34" charset="0"/>
              <a:buChar char="•"/>
            </a:pPr>
            <a:r>
              <a:rPr lang="ru-RU" dirty="0" smtClean="0">
                <a:hlinkClick r:id="rId5"/>
              </a:rPr>
              <a:t>Французский</a:t>
            </a:r>
            <a:endParaRPr lang="ru-RU" dirty="0" smtClean="0"/>
          </a:p>
          <a:p>
            <a:pPr marL="1077913" indent="-273050">
              <a:buFont typeface="Arial" panose="020B0604020202020204" pitchFamily="34" charset="0"/>
              <a:buChar char="•"/>
            </a:pPr>
            <a:r>
              <a:rPr lang="ru-RU" dirty="0" smtClean="0">
                <a:hlinkClick r:id="rId6"/>
              </a:rPr>
              <a:t>Испанский</a:t>
            </a:r>
            <a:endParaRPr lang="ru-RU" dirty="0" smtClean="0"/>
          </a:p>
          <a:p>
            <a:pPr marL="1077913" indent="-273050">
              <a:buFont typeface="Arial" panose="020B0604020202020204" pitchFamily="34" charset="0"/>
              <a:buChar char="•"/>
            </a:pPr>
            <a:r>
              <a:rPr lang="ru-RU" dirty="0" smtClean="0">
                <a:hlinkClick r:id="rId7"/>
              </a:rPr>
              <a:t>Китайский</a:t>
            </a:r>
            <a:endParaRPr lang="ru-RU" dirty="0" smtClean="0"/>
          </a:p>
          <a:p>
            <a:r>
              <a:rPr lang="ru-RU" dirty="0" smtClean="0"/>
              <a:t>Данная образовательная услуга является платной</a:t>
            </a:r>
          </a:p>
          <a:p>
            <a:r>
              <a:rPr lang="ru-RU" dirty="0" smtClean="0"/>
              <a:t>Студент может выбрать уровень сложности (начиная с «0»)</a:t>
            </a:r>
          </a:p>
          <a:p>
            <a:r>
              <a:rPr lang="ru-RU" dirty="0" smtClean="0"/>
              <a:t>Организация обучения возможна с учётом основного расписания студента</a:t>
            </a:r>
          </a:p>
          <a:p>
            <a:r>
              <a:rPr lang="ru-RU" dirty="0" smtClean="0"/>
              <a:t>В случае успешного прохождения курса студенту выдается справка установленного образца, а после получения диплома удостоверение о повышении квалификации</a:t>
            </a:r>
          </a:p>
          <a:p>
            <a:r>
              <a:rPr lang="ru-RU" dirty="0" smtClean="0"/>
              <a:t>Информацию об изученных курсах можно включить в приложение к диплому о высшем образовании</a:t>
            </a:r>
          </a:p>
          <a:p>
            <a:r>
              <a:rPr lang="ru-RU" dirty="0" smtClean="0"/>
              <a:t>Курс не включается в ИУП студента, если студент не прошёл аттестацию по курсу это не ведёт к академической задолженности</a:t>
            </a:r>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29</a:t>
            </a:fld>
            <a:endParaRPr lang="ru-RU" dirty="0"/>
          </a:p>
        </p:txBody>
      </p:sp>
    </p:spTree>
    <p:extLst>
      <p:ext uri="{BB962C8B-B14F-4D97-AF65-F5344CB8AC3E}">
        <p14:creationId xmlns:p14="http://schemas.microsoft.com/office/powerpoint/2010/main" val="162844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Где описаны правила учебного процесса?</a:t>
            </a:r>
            <a:endParaRPr lang="ru-RU" dirty="0"/>
          </a:p>
        </p:txBody>
      </p:sp>
      <p:sp>
        <p:nvSpPr>
          <p:cNvPr id="3" name="Текст 2"/>
          <p:cNvSpPr>
            <a:spLocks noGrp="1"/>
          </p:cNvSpPr>
          <p:nvPr>
            <p:ph type="body" idx="1"/>
          </p:nvPr>
        </p:nvSpPr>
        <p:spPr/>
        <p:txBody>
          <a:bodyPr>
            <a:normAutofit fontScale="92500" lnSpcReduction="10000"/>
          </a:bodyPr>
          <a:lstStyle/>
          <a:p>
            <a:r>
              <a:rPr lang="ru-RU" dirty="0" smtClean="0"/>
              <a:t>Нормативные документы, регулирующие </a:t>
            </a:r>
          </a:p>
          <a:p>
            <a:r>
              <a:rPr lang="ru-RU" dirty="0" smtClean="0"/>
              <a:t>учебный процесс</a:t>
            </a:r>
          </a:p>
          <a:p>
            <a:r>
              <a:rPr lang="ru-RU" dirty="0" smtClean="0"/>
              <a:t>Справочник учебного процесса</a:t>
            </a:r>
          </a:p>
          <a:p>
            <a:r>
              <a:rPr lang="ru-RU" dirty="0" smtClean="0"/>
              <a:t>Акселератор адаптации первокурсника</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24744"/>
            <a:ext cx="6254044" cy="2232248"/>
          </a:xfrm>
        </p:spPr>
        <p:txBody>
          <a:bodyPr/>
          <a:lstStyle/>
          <a:p>
            <a:r>
              <a:rPr lang="ru-RU" dirty="0" smtClean="0"/>
              <a:t>Как будут оценивать мои результаты?</a:t>
            </a:r>
            <a:endParaRPr lang="ru-RU" dirty="0"/>
          </a:p>
        </p:txBody>
      </p:sp>
      <p:sp>
        <p:nvSpPr>
          <p:cNvPr id="3" name="Текст 2"/>
          <p:cNvSpPr>
            <a:spLocks noGrp="1"/>
          </p:cNvSpPr>
          <p:nvPr>
            <p:ph type="body" idx="1"/>
          </p:nvPr>
        </p:nvSpPr>
        <p:spPr>
          <a:xfrm>
            <a:off x="1187624" y="3725334"/>
            <a:ext cx="6696743" cy="2007922"/>
          </a:xfrm>
        </p:spPr>
        <p:txBody>
          <a:bodyPr>
            <a:normAutofit fontScale="77500" lnSpcReduction="20000"/>
          </a:bodyPr>
          <a:lstStyle/>
          <a:p>
            <a:r>
              <a:rPr lang="ru-RU" dirty="0" smtClean="0"/>
              <a:t>Особенности организации учебного процесса в НИУ ВШЭ: модульность, сессии, пересдачи, десятибалльная шкала, рейтинг</a:t>
            </a:r>
          </a:p>
          <a:p>
            <a:r>
              <a:rPr lang="ru-RU" dirty="0" smtClean="0"/>
              <a:t>Оценивание по одной дисциплине: результирующая, экзаменационная, накопленная оценки</a:t>
            </a:r>
          </a:p>
          <a:p>
            <a:r>
              <a:rPr lang="ru-RU" dirty="0" smtClean="0"/>
              <a:t>Формулы оценок в программе дисциплины</a:t>
            </a:r>
          </a:p>
          <a:p>
            <a:r>
              <a:rPr lang="ru-RU" dirty="0" smtClean="0"/>
              <a:t>Особенности оценивания курсовой работы, проекта, практики, НИС, факультатива, курсов по выбору, дисциплины «Английский язык»</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7632848" cy="1202485"/>
          </a:xfrm>
        </p:spPr>
        <p:txBody>
          <a:bodyPr>
            <a:normAutofit/>
          </a:bodyPr>
          <a:lstStyle/>
          <a:p>
            <a:r>
              <a:rPr lang="ru-RU" sz="2400" b="1" dirty="0" smtClean="0"/>
              <a:t>Особенности организации учебного процесса в НИУ ВШЭ</a:t>
            </a:r>
            <a:endParaRPr lang="ru-RU" sz="2400" b="1"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944792228"/>
              </p:ext>
            </p:extLst>
          </p:nvPr>
        </p:nvGraphicFramePr>
        <p:xfrm>
          <a:off x="827584" y="1412776"/>
          <a:ext cx="763284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a:t>
            </a:r>
            <a:r>
              <a:rPr lang="en-US" dirty="0" smtClean="0"/>
              <a:t> </a:t>
            </a:r>
            <a:r>
              <a:rPr lang="ru-RU" dirty="0" smtClean="0"/>
              <a:t>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31</a:t>
            </a:fld>
            <a:endParaRPr lang="ru-RU"/>
          </a:p>
        </p:txBody>
      </p:sp>
    </p:spTree>
    <p:extLst>
      <p:ext uri="{BB962C8B-B14F-4D97-AF65-F5344CB8AC3E}">
        <p14:creationId xmlns:p14="http://schemas.microsoft.com/office/powerpoint/2010/main" val="1949316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a:xfrm>
            <a:off x="683568" y="404664"/>
            <a:ext cx="7920880" cy="998984"/>
          </a:xfrm>
        </p:spPr>
        <p:txBody>
          <a:bodyPr>
            <a:noAutofit/>
          </a:bodyPr>
          <a:lstStyle/>
          <a:p>
            <a:pPr lvl="0" fontAlgn="base">
              <a:spcAft>
                <a:spcPct val="0"/>
              </a:spcAft>
            </a:pPr>
            <a:r>
              <a:rPr lang="ru-RU" sz="2800" dirty="0" smtClean="0">
                <a:hlinkClick r:id="rId3"/>
              </a:rPr>
              <a:t>График учебного процесса на 2017/2018 </a:t>
            </a:r>
            <a:r>
              <a:rPr lang="ru-RU" sz="2800" dirty="0" smtClean="0"/>
              <a:t>учебный год</a:t>
            </a:r>
            <a:endParaRPr lang="ru-RU" sz="2800" dirty="0"/>
          </a:p>
        </p:txBody>
      </p:sp>
      <p:graphicFrame>
        <p:nvGraphicFramePr>
          <p:cNvPr id="18" name="Содержимое 17"/>
          <p:cNvGraphicFramePr>
            <a:graphicFrameLocks noGrp="1"/>
          </p:cNvGraphicFramePr>
          <p:nvPr>
            <p:ph idx="1"/>
            <p:extLst>
              <p:ext uri="{D42A27DB-BD31-4B8C-83A1-F6EECF244321}">
                <p14:modId xmlns:p14="http://schemas.microsoft.com/office/powerpoint/2010/main" val="2405037005"/>
              </p:ext>
            </p:extLst>
          </p:nvPr>
        </p:nvGraphicFramePr>
        <p:xfrm>
          <a:off x="755577" y="1412777"/>
          <a:ext cx="7632848" cy="4371581"/>
        </p:xfrm>
        <a:graphic>
          <a:graphicData uri="http://schemas.openxmlformats.org/drawingml/2006/table">
            <a:tbl>
              <a:tblPr>
                <a:tableStyleId>{BC89EF96-8CEA-46FF-86C4-4CE0E7609802}</a:tableStyleId>
              </a:tblPr>
              <a:tblGrid>
                <a:gridCol w="2234003"/>
                <a:gridCol w="2541847"/>
                <a:gridCol w="2856998"/>
              </a:tblGrid>
              <a:tr h="517373">
                <a:tc>
                  <a:txBody>
                    <a:bodyPr/>
                    <a:lstStyle/>
                    <a:p>
                      <a:pPr algn="ctr">
                        <a:spcAft>
                          <a:spcPts val="0"/>
                        </a:spcAft>
                      </a:pPr>
                      <a:r>
                        <a:rPr lang="ru-RU" sz="1800" b="1" dirty="0"/>
                        <a:t>Модули </a:t>
                      </a:r>
                      <a:endParaRPr lang="ru-RU" sz="18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a:t>Календарный период</a:t>
                      </a:r>
                      <a:endParaRPr lang="ru-RU" sz="1800" b="1" dirty="0">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latin typeface="+mn-lt"/>
                          <a:ea typeface="+mn-ea"/>
                          <a:cs typeface="+mn-cs"/>
                        </a:rPr>
                        <a:t>В том числе сессия</a:t>
                      </a:r>
                      <a:endParaRPr lang="ru-RU" sz="1800" b="1" dirty="0">
                        <a:latin typeface="+mn-lt"/>
                        <a:ea typeface="Times New Roman"/>
                        <a:cs typeface="Times New Roman"/>
                      </a:endParaRPr>
                    </a:p>
                  </a:txBody>
                  <a:tcPr marL="68580" marR="68580" marT="0" marB="0" anchor="ctr">
                    <a:solidFill>
                      <a:schemeClr val="accent1">
                        <a:lumMod val="20000"/>
                        <a:lumOff val="80000"/>
                      </a:schemeClr>
                    </a:solidFill>
                  </a:tcPr>
                </a:tc>
              </a:tr>
              <a:tr h="517373">
                <a:tc>
                  <a:txBody>
                    <a:bodyPr/>
                    <a:lstStyle/>
                    <a:p>
                      <a:pPr algn="l">
                        <a:spcAft>
                          <a:spcPts val="0"/>
                        </a:spcAft>
                      </a:pPr>
                      <a:r>
                        <a:rPr lang="ru-RU" sz="1800" dirty="0"/>
                        <a:t>1-й модуль</a:t>
                      </a:r>
                      <a:endParaRPr lang="ru-RU" sz="2000" dirty="0">
                        <a:latin typeface="+mn-lt"/>
                        <a:ea typeface="Times New Roman"/>
                        <a:cs typeface="Times New Roman"/>
                      </a:endParaRPr>
                    </a:p>
                  </a:txBody>
                  <a:tcPr marL="68580" marR="68580" marT="0" marB="0" anchor="ctr"/>
                </a:tc>
                <a:tc>
                  <a:txBody>
                    <a:bodyPr/>
                    <a:lstStyle/>
                    <a:p>
                      <a:pPr algn="ctr">
                        <a:spcAft>
                          <a:spcPts val="0"/>
                        </a:spcAft>
                      </a:pPr>
                      <a:r>
                        <a:rPr lang="ru-RU" sz="1800" dirty="0" smtClean="0"/>
                        <a:t>01 сентября – </a:t>
                      </a:r>
                    </a:p>
                    <a:p>
                      <a:pPr algn="ctr">
                        <a:spcAft>
                          <a:spcPts val="0"/>
                        </a:spcAft>
                      </a:pPr>
                      <a:r>
                        <a:rPr lang="ru-RU" sz="1800" dirty="0" smtClean="0"/>
                        <a:t>29 октября</a:t>
                      </a:r>
                      <a:endParaRPr lang="ru-RU" sz="2000" dirty="0">
                        <a:latin typeface="+mn-lt"/>
                        <a:ea typeface="Times New Roman"/>
                        <a:cs typeface="Times New Roman"/>
                      </a:endParaRPr>
                    </a:p>
                  </a:txBody>
                  <a:tcPr marL="68580" marR="68580" marT="0" marB="0" anchor="ctr"/>
                </a:tc>
                <a:tc>
                  <a:txBody>
                    <a:bodyPr/>
                    <a:lstStyle/>
                    <a:p>
                      <a:pPr marL="0" algn="ctr" defTabSz="914400" rtl="0" eaLnBrk="1" latinLnBrk="0" hangingPunct="1">
                        <a:spcAft>
                          <a:spcPts val="0"/>
                        </a:spcAft>
                      </a:pPr>
                      <a:r>
                        <a:rPr lang="ru-RU" sz="1800" kern="1200" dirty="0" smtClean="0">
                          <a:solidFill>
                            <a:schemeClr val="tx1"/>
                          </a:solidFill>
                          <a:latin typeface="+mn-lt"/>
                          <a:ea typeface="+mn-ea"/>
                          <a:cs typeface="+mn-cs"/>
                        </a:rPr>
                        <a:t>23 октября — 29 октября</a:t>
                      </a:r>
                      <a:endParaRPr lang="ru-RU" sz="1800" kern="1200" dirty="0">
                        <a:solidFill>
                          <a:schemeClr val="tx1"/>
                        </a:solidFill>
                        <a:latin typeface="+mn-lt"/>
                        <a:ea typeface="+mn-ea"/>
                        <a:cs typeface="+mn-cs"/>
                      </a:endParaRPr>
                    </a:p>
                  </a:txBody>
                  <a:tcPr marL="68580" marR="68580" marT="0" marB="0" anchor="ctr"/>
                </a:tc>
              </a:tr>
              <a:tr h="517373">
                <a:tc>
                  <a:txBody>
                    <a:bodyPr/>
                    <a:lstStyle/>
                    <a:p>
                      <a:pPr algn="l">
                        <a:spcAft>
                          <a:spcPts val="0"/>
                        </a:spcAft>
                      </a:pPr>
                      <a:r>
                        <a:rPr lang="ru-RU" sz="1800" dirty="0"/>
                        <a:t>2-й модуль</a:t>
                      </a:r>
                      <a:endParaRPr lang="ru-RU" sz="2000" dirty="0">
                        <a:latin typeface="+mn-lt"/>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a:t>
                      </a:r>
                      <a:r>
                        <a:rPr lang="ru-RU" sz="1800" dirty="0" smtClean="0"/>
                        <a:t>0 октября –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31 декабря</a:t>
                      </a:r>
                      <a:endParaRPr lang="ru-RU" sz="2000" dirty="0">
                        <a:latin typeface="+mn-lt"/>
                        <a:ea typeface="Times New Roman"/>
                        <a:cs typeface="Times New Roman"/>
                      </a:endParaRPr>
                    </a:p>
                  </a:txBody>
                  <a:tcPr marL="68580" marR="68580" marT="0" marB="0" anchor="ctr"/>
                </a:tc>
                <a:tc>
                  <a:txBody>
                    <a:bodyPr/>
                    <a:lstStyle/>
                    <a:p>
                      <a:pPr marL="0" algn="ctr" defTabSz="914400" rtl="0" eaLnBrk="1" latinLnBrk="0" hangingPunct="1">
                        <a:spcAft>
                          <a:spcPts val="0"/>
                        </a:spcAft>
                      </a:pPr>
                      <a:r>
                        <a:rPr lang="ru-RU" sz="1800" kern="1200" dirty="0" smtClean="0">
                          <a:solidFill>
                            <a:schemeClr val="tx1"/>
                          </a:solidFill>
                          <a:latin typeface="+mn-lt"/>
                          <a:ea typeface="+mn-ea"/>
                          <a:cs typeface="+mn-cs"/>
                        </a:rPr>
                        <a:t>21 декабря </a:t>
                      </a:r>
                      <a:r>
                        <a:rPr lang="ru-RU" sz="1800" dirty="0" smtClean="0"/>
                        <a:t>–</a:t>
                      </a:r>
                      <a:r>
                        <a:rPr lang="ru-RU" sz="1800" kern="1200" dirty="0" smtClean="0">
                          <a:solidFill>
                            <a:schemeClr val="tx1"/>
                          </a:solidFill>
                          <a:latin typeface="+mn-lt"/>
                          <a:ea typeface="+mn-ea"/>
                          <a:cs typeface="+mn-cs"/>
                        </a:rPr>
                        <a:t> 31 декабря</a:t>
                      </a:r>
                      <a:endParaRPr lang="ru-RU" sz="1800" kern="1200" dirty="0">
                        <a:solidFill>
                          <a:schemeClr val="tx1"/>
                        </a:solidFill>
                        <a:latin typeface="+mn-lt"/>
                        <a:ea typeface="+mn-ea"/>
                        <a:cs typeface="+mn-cs"/>
                      </a:endParaRPr>
                    </a:p>
                  </a:txBody>
                  <a:tcPr marL="68580" marR="68580" marT="0" marB="0" anchor="ctr"/>
                </a:tc>
              </a:tr>
              <a:tr h="272802">
                <a:tc>
                  <a:txBody>
                    <a:bodyPr/>
                    <a:lstStyle/>
                    <a:p>
                      <a:pPr algn="l">
                        <a:spcAft>
                          <a:spcPts val="0"/>
                        </a:spcAft>
                      </a:pPr>
                      <a:r>
                        <a:rPr lang="en-US" sz="1800" dirty="0" smtClean="0"/>
                        <a:t>   </a:t>
                      </a:r>
                      <a:r>
                        <a:rPr lang="ru-RU" sz="1800" dirty="0" smtClean="0"/>
                        <a:t>Зимние </a:t>
                      </a:r>
                      <a:r>
                        <a:rPr lang="ru-RU" sz="1800" dirty="0"/>
                        <a:t>каникулы</a:t>
                      </a:r>
                      <a:endParaRPr lang="ru-RU" sz="2000" dirty="0">
                        <a:latin typeface="+mn-lt"/>
                        <a:ea typeface="Times New Roman"/>
                        <a:cs typeface="Times New Roman"/>
                      </a:endParaRPr>
                    </a:p>
                  </a:txBody>
                  <a:tcPr marL="68580" marR="68580" marT="0" marB="0" anchor="ctr">
                    <a:solidFill>
                      <a:schemeClr val="accent4">
                        <a:lumMod val="20000"/>
                        <a:lumOff val="80000"/>
                      </a:schemeClr>
                    </a:solidFill>
                  </a:tcPr>
                </a:tc>
                <a:tc gridSpan="2">
                  <a:txBody>
                    <a:bodyPr/>
                    <a:lstStyle/>
                    <a:p>
                      <a:pPr algn="ctr">
                        <a:spcAft>
                          <a:spcPts val="0"/>
                        </a:spcAft>
                      </a:pPr>
                      <a:r>
                        <a:rPr lang="ru-RU" sz="1800" dirty="0" smtClean="0"/>
                        <a:t>01 января – 08 января</a:t>
                      </a:r>
                      <a:endParaRPr lang="ru-RU" sz="2000" dirty="0">
                        <a:latin typeface="+mn-lt"/>
                        <a:ea typeface="Times New Roman"/>
                        <a:cs typeface="Times New Roman"/>
                      </a:endParaRPr>
                    </a:p>
                  </a:txBody>
                  <a:tcPr marL="68580" marR="68580" marT="0" marB="0" anchor="ctr">
                    <a:solidFill>
                      <a:schemeClr val="accent4">
                        <a:lumMod val="20000"/>
                        <a:lumOff val="80000"/>
                      </a:schemeClr>
                    </a:solidFill>
                  </a:tcPr>
                </a:tc>
                <a:tc hMerge="1">
                  <a:txBody>
                    <a:bodyPr/>
                    <a:lstStyle/>
                    <a:p>
                      <a:pPr marL="0" algn="ctr" defTabSz="914400" rtl="0" eaLnBrk="1" latinLnBrk="0" hangingPunct="1">
                        <a:spcAft>
                          <a:spcPts val="0"/>
                        </a:spcAft>
                      </a:pPr>
                      <a:endParaRPr lang="ru-RU" sz="1800" kern="1200" dirty="0">
                        <a:solidFill>
                          <a:schemeClr val="tx1"/>
                        </a:solidFill>
                        <a:latin typeface="+mn-lt"/>
                        <a:ea typeface="+mn-ea"/>
                        <a:cs typeface="+mn-cs"/>
                      </a:endParaRPr>
                    </a:p>
                  </a:txBody>
                  <a:tcPr marL="68580" marR="68580" marT="0" marB="0" anchor="ctr"/>
                </a:tc>
              </a:tr>
              <a:tr h="517373">
                <a:tc>
                  <a:txBody>
                    <a:bodyPr/>
                    <a:lstStyle/>
                    <a:p>
                      <a:pPr algn="l">
                        <a:spcAft>
                          <a:spcPts val="0"/>
                        </a:spcAft>
                      </a:pPr>
                      <a:r>
                        <a:rPr lang="ru-RU" sz="1800" dirty="0"/>
                        <a:t>3-й модуль</a:t>
                      </a:r>
                      <a:endParaRPr lang="ru-RU" sz="2000" dirty="0">
                        <a:latin typeface="+mn-lt"/>
                        <a:ea typeface="Times New Roman"/>
                        <a:cs typeface="Times New Roman"/>
                      </a:endParaRPr>
                    </a:p>
                  </a:txBody>
                  <a:tcPr marL="68580" marR="68580" marT="0" marB="0" anchor="ctr"/>
                </a:tc>
                <a:tc>
                  <a:txBody>
                    <a:bodyPr/>
                    <a:lstStyle/>
                    <a:p>
                      <a:pPr algn="ctr">
                        <a:spcAft>
                          <a:spcPts val="0"/>
                        </a:spcAft>
                      </a:pPr>
                      <a:r>
                        <a:rPr lang="ru-RU" sz="1800" dirty="0" smtClean="0"/>
                        <a:t>09 января – 01 апреля</a:t>
                      </a:r>
                      <a:endParaRPr lang="ru-RU" sz="2000" dirty="0">
                        <a:latin typeface="+mn-lt"/>
                        <a:ea typeface="Times New Roman"/>
                        <a:cs typeface="Times New Roman"/>
                      </a:endParaRPr>
                    </a:p>
                  </a:txBody>
                  <a:tcPr marL="68580" marR="68580" marT="0" marB="0" anchor="ctr"/>
                </a:tc>
                <a:tc>
                  <a:txBody>
                    <a:bodyPr/>
                    <a:lstStyle/>
                    <a:p>
                      <a:pPr marL="0" algn="ctr" defTabSz="914400" rtl="0" eaLnBrk="1" latinLnBrk="0" hangingPunct="1">
                        <a:spcAft>
                          <a:spcPts val="0"/>
                        </a:spcAft>
                      </a:pPr>
                      <a:r>
                        <a:rPr lang="ru-RU" sz="1800" kern="1200" dirty="0" smtClean="0">
                          <a:solidFill>
                            <a:schemeClr val="tx1"/>
                          </a:solidFill>
                          <a:latin typeface="+mn-lt"/>
                          <a:ea typeface="+mn-ea"/>
                          <a:cs typeface="+mn-cs"/>
                        </a:rPr>
                        <a:t>26 марта — 01 апреля</a:t>
                      </a:r>
                      <a:endParaRPr lang="ru-RU" sz="1800" kern="1200" dirty="0">
                        <a:solidFill>
                          <a:schemeClr val="tx1"/>
                        </a:solidFill>
                        <a:latin typeface="+mn-lt"/>
                        <a:ea typeface="+mn-ea"/>
                        <a:cs typeface="+mn-cs"/>
                      </a:endParaRPr>
                    </a:p>
                  </a:txBody>
                  <a:tcPr marL="68580" marR="68580" marT="0" marB="0" anchor="ctr"/>
                </a:tc>
              </a:tr>
              <a:tr h="517373">
                <a:tc>
                  <a:txBody>
                    <a:bodyPr/>
                    <a:lstStyle/>
                    <a:p>
                      <a:pPr algn="l">
                        <a:spcAft>
                          <a:spcPts val="0"/>
                        </a:spcAft>
                      </a:pPr>
                      <a:r>
                        <a:rPr lang="ru-RU" sz="1800" dirty="0"/>
                        <a:t>4-й модуль</a:t>
                      </a:r>
                      <a:endParaRPr lang="ru-RU" sz="2000" dirty="0">
                        <a:latin typeface="+mn-lt"/>
                        <a:ea typeface="Times New Roman"/>
                        <a:cs typeface="Times New Roman"/>
                      </a:endParaRPr>
                    </a:p>
                  </a:txBody>
                  <a:tcPr marL="68580" marR="68580" marT="0" marB="0" anchor="ctr"/>
                </a:tc>
                <a:tc>
                  <a:txBody>
                    <a:bodyPr/>
                    <a:lstStyle/>
                    <a:p>
                      <a:pPr algn="ctr">
                        <a:spcAft>
                          <a:spcPts val="0"/>
                        </a:spcAft>
                      </a:pPr>
                      <a:r>
                        <a:rPr kumimoji="0" lang="ru-RU" sz="1800" kern="1200" dirty="0" smtClean="0">
                          <a:solidFill>
                            <a:schemeClr val="tx1"/>
                          </a:solidFill>
                          <a:effectLst/>
                          <a:latin typeface="+mn-lt"/>
                          <a:ea typeface="+mn-ea"/>
                          <a:cs typeface="+mn-cs"/>
                        </a:rPr>
                        <a:t>02 апреля – 30 июня</a:t>
                      </a:r>
                      <a:endParaRPr lang="ru-RU" sz="2000" dirty="0">
                        <a:latin typeface="+mn-lt"/>
                        <a:ea typeface="Times New Roman"/>
                        <a:cs typeface="Times New Roman"/>
                      </a:endParaRPr>
                    </a:p>
                  </a:txBody>
                  <a:tcPr marL="68580" marR="68580" marT="0" marB="0" anchor="ctr"/>
                </a:tc>
                <a:tc>
                  <a:txBody>
                    <a:bodyPr/>
                    <a:lstStyle/>
                    <a:p>
                      <a:pPr marL="0" algn="ctr" defTabSz="914400" rtl="0" eaLnBrk="1" latinLnBrk="0" hangingPunct="1">
                        <a:spcAft>
                          <a:spcPts val="0"/>
                        </a:spcAft>
                      </a:pPr>
                      <a:r>
                        <a:rPr lang="ru-RU" sz="1800" kern="1200" dirty="0" smtClean="0">
                          <a:solidFill>
                            <a:schemeClr val="tx1"/>
                          </a:solidFill>
                          <a:latin typeface="+mn-lt"/>
                          <a:ea typeface="+mn-ea"/>
                          <a:cs typeface="+mn-cs"/>
                        </a:rPr>
                        <a:t>18 июня — 30 июня</a:t>
                      </a:r>
                      <a:endParaRPr lang="ru-RU" sz="1800" kern="1200" dirty="0">
                        <a:solidFill>
                          <a:schemeClr val="tx1"/>
                        </a:solidFill>
                        <a:latin typeface="+mn-lt"/>
                        <a:ea typeface="+mn-ea"/>
                        <a:cs typeface="+mn-cs"/>
                      </a:endParaRPr>
                    </a:p>
                  </a:txBody>
                  <a:tcPr marL="68580" marR="68580" marT="0" marB="0" anchor="ctr"/>
                </a:tc>
              </a:tr>
              <a:tr h="517373">
                <a:tc>
                  <a:txBody>
                    <a:bodyPr/>
                    <a:lstStyle/>
                    <a:p>
                      <a:pPr algn="l">
                        <a:spcAft>
                          <a:spcPts val="0"/>
                        </a:spcAft>
                      </a:pPr>
                      <a:r>
                        <a:rPr lang="ru-RU" sz="1800" dirty="0" smtClean="0"/>
                        <a:t>Весенние каникулы</a:t>
                      </a:r>
                      <a:endParaRPr lang="ru-RU" sz="2000" dirty="0">
                        <a:latin typeface="+mn-lt"/>
                        <a:ea typeface="Times New Roman"/>
                        <a:cs typeface="Times New Roman"/>
                      </a:endParaRPr>
                    </a:p>
                  </a:txBody>
                  <a:tcPr marL="68580" marR="68580" marT="0" marB="0" anchor="ctr">
                    <a:solidFill>
                      <a:schemeClr val="accent4">
                        <a:lumMod val="20000"/>
                        <a:lumOff val="80000"/>
                      </a:schemeClr>
                    </a:solidFill>
                  </a:tcPr>
                </a:tc>
                <a:tc gridSpan="2">
                  <a:txBody>
                    <a:bodyPr/>
                    <a:lstStyle/>
                    <a:p>
                      <a:pPr algn="ctr">
                        <a:spcAft>
                          <a:spcPts val="0"/>
                        </a:spcAft>
                      </a:pPr>
                      <a:r>
                        <a:rPr lang="ru-RU" sz="1800" dirty="0" smtClean="0"/>
                        <a:t>01 </a:t>
                      </a:r>
                      <a:r>
                        <a:rPr lang="ru-RU" sz="1800" dirty="0"/>
                        <a:t>мая – </a:t>
                      </a:r>
                      <a:r>
                        <a:rPr lang="ru-RU" sz="1800" dirty="0" smtClean="0"/>
                        <a:t>09 </a:t>
                      </a:r>
                      <a:r>
                        <a:rPr lang="ru-RU" sz="1800" dirty="0"/>
                        <a:t>мая</a:t>
                      </a:r>
                      <a:endParaRPr lang="ru-RU" sz="2000" dirty="0">
                        <a:latin typeface="+mn-lt"/>
                        <a:ea typeface="Times New Roman"/>
                        <a:cs typeface="Times New Roman"/>
                      </a:endParaRPr>
                    </a:p>
                  </a:txBody>
                  <a:tcPr marL="68580" marR="68580" marT="0" marB="0" anchor="ctr">
                    <a:solidFill>
                      <a:schemeClr val="accent4">
                        <a:lumMod val="20000"/>
                        <a:lumOff val="80000"/>
                      </a:schemeClr>
                    </a:solidFill>
                  </a:tcPr>
                </a:tc>
                <a:tc hMerge="1">
                  <a:txBody>
                    <a:bodyPr/>
                    <a:lstStyle/>
                    <a:p>
                      <a:pPr algn="ctr">
                        <a:spcAft>
                          <a:spcPts val="0"/>
                        </a:spcAft>
                      </a:pPr>
                      <a:endParaRPr lang="ru-RU" sz="2000" dirty="0">
                        <a:latin typeface="+mn-lt"/>
                        <a:ea typeface="Times New Roman"/>
                        <a:cs typeface="Times New Roman"/>
                      </a:endParaRPr>
                    </a:p>
                  </a:txBody>
                  <a:tcPr marL="68580" marR="68580" marT="0" marB="0" anchor="ctr"/>
                </a:tc>
              </a:tr>
              <a:tr h="411542">
                <a:tc>
                  <a:txBody>
                    <a:bodyPr/>
                    <a:lstStyle/>
                    <a:p>
                      <a:pPr algn="l">
                        <a:spcAft>
                          <a:spcPts val="0"/>
                        </a:spcAft>
                      </a:pPr>
                      <a:r>
                        <a:rPr lang="en-US" sz="1800" dirty="0" smtClean="0"/>
                        <a:t>   </a:t>
                      </a:r>
                      <a:r>
                        <a:rPr lang="ru-RU" sz="1800" dirty="0" smtClean="0"/>
                        <a:t>Летние каникулы</a:t>
                      </a:r>
                      <a:endParaRPr lang="ru-RU" sz="2000" dirty="0">
                        <a:latin typeface="+mn-lt"/>
                        <a:ea typeface="Times New Roman"/>
                        <a:cs typeface="Times New Roman"/>
                      </a:endParaRPr>
                    </a:p>
                  </a:txBody>
                  <a:tcPr marL="68580" marR="68580" marT="0" marB="0" anchor="ctr">
                    <a:solidFill>
                      <a:schemeClr val="accent4">
                        <a:lumMod val="20000"/>
                        <a:lumOff val="80000"/>
                      </a:schemeClr>
                    </a:solidFill>
                  </a:tcPr>
                </a:tc>
                <a:tc gridSpan="2">
                  <a:txBody>
                    <a:bodyPr/>
                    <a:lstStyle/>
                    <a:p>
                      <a:pPr algn="ctr">
                        <a:spcAft>
                          <a:spcPts val="0"/>
                        </a:spcAft>
                      </a:pPr>
                      <a:r>
                        <a:rPr lang="ru-RU" sz="1800" dirty="0" smtClean="0"/>
                        <a:t>01 </a:t>
                      </a:r>
                      <a:r>
                        <a:rPr lang="ru-RU" sz="1800" dirty="0"/>
                        <a:t>июля – 31 августа</a:t>
                      </a:r>
                      <a:endParaRPr lang="ru-RU" sz="2000" dirty="0">
                        <a:latin typeface="+mn-lt"/>
                        <a:ea typeface="Times New Roman"/>
                        <a:cs typeface="Times New Roman"/>
                      </a:endParaRPr>
                    </a:p>
                  </a:txBody>
                  <a:tcPr marL="68580" marR="68580" marT="0" marB="0" anchor="ctr">
                    <a:solidFill>
                      <a:schemeClr val="accent4">
                        <a:lumMod val="20000"/>
                        <a:lumOff val="80000"/>
                      </a:schemeClr>
                    </a:solidFill>
                  </a:tcPr>
                </a:tc>
                <a:tc hMerge="1">
                  <a:txBody>
                    <a:bodyPr/>
                    <a:lstStyle/>
                    <a:p>
                      <a:pPr algn="ctr">
                        <a:spcAft>
                          <a:spcPts val="0"/>
                        </a:spcAft>
                      </a:pPr>
                      <a:endParaRPr lang="ru-RU" sz="2000" i="1" dirty="0">
                        <a:latin typeface="+mn-lt"/>
                        <a:ea typeface="Times New Roman"/>
                        <a:cs typeface="Times New Roman"/>
                      </a:endParaRPr>
                    </a:p>
                  </a:txBody>
                  <a:tcPr marL="68580" marR="68580" marT="0" marB="0" anchor="ctr"/>
                </a:tc>
              </a:tr>
              <a:tr h="459888">
                <a:tc gridSpan="2">
                  <a:txBody>
                    <a:bodyPr/>
                    <a:lstStyle/>
                    <a:p>
                      <a:pPr algn="ctr">
                        <a:spcAft>
                          <a:spcPts val="0"/>
                        </a:spcAft>
                      </a:pPr>
                      <a:r>
                        <a:rPr lang="ru-RU" sz="1600" dirty="0"/>
                        <a:t>Итого:</a:t>
                      </a:r>
                      <a:endParaRPr lang="ru-RU" sz="2400" dirty="0">
                        <a:latin typeface="+mn-lt"/>
                        <a:ea typeface="Times New Roman"/>
                        <a:cs typeface="Times New Roman"/>
                      </a:endParaRPr>
                    </a:p>
                  </a:txBody>
                  <a:tcPr marL="68580" marR="68580" marT="0" marB="0" anchor="ctr"/>
                </a:tc>
                <a:tc hMerge="1">
                  <a:txBody>
                    <a:bodyPr/>
                    <a:lstStyle/>
                    <a:p>
                      <a:endParaRPr lang="ru-RU"/>
                    </a:p>
                  </a:txBody>
                  <a:tcPr/>
                </a:tc>
                <a:tc>
                  <a:txBody>
                    <a:bodyPr/>
                    <a:lstStyle/>
                    <a:p>
                      <a:pPr algn="ctr">
                        <a:spcAft>
                          <a:spcPts val="0"/>
                        </a:spcAft>
                      </a:pPr>
                      <a:r>
                        <a:rPr lang="ru-RU" sz="1600" dirty="0"/>
                        <a:t>41 учебная неделя</a:t>
                      </a:r>
                      <a:br>
                        <a:rPr lang="ru-RU" sz="1600" dirty="0"/>
                      </a:br>
                      <a:r>
                        <a:rPr lang="ru-RU" sz="1600" dirty="0"/>
                        <a:t>(вкл. </a:t>
                      </a:r>
                      <a:r>
                        <a:rPr lang="ru-RU" sz="1600" dirty="0" smtClean="0"/>
                        <a:t>36 </a:t>
                      </a:r>
                      <a:r>
                        <a:rPr lang="ru-RU" sz="1600" dirty="0"/>
                        <a:t>аудиторных недель)</a:t>
                      </a:r>
                      <a:endParaRPr lang="ru-RU" sz="2400" dirty="0">
                        <a:latin typeface="+mn-lt"/>
                        <a:ea typeface="Times New Roman"/>
                        <a:cs typeface="Times New Roman"/>
                      </a:endParaRPr>
                    </a:p>
                  </a:txBody>
                  <a:tcPr marL="68580" marR="68580" marT="0" marB="0" anchor="ctr"/>
                </a:tc>
              </a:tr>
            </a:tbl>
          </a:graphicData>
        </a:graphic>
      </p:graphicFrame>
      <p:sp>
        <p:nvSpPr>
          <p:cNvPr id="5" name="Нижний колонтитул 4"/>
          <p:cNvSpPr>
            <a:spLocks noGrp="1"/>
          </p:cNvSpPr>
          <p:nvPr>
            <p:ph type="ftr" sz="quarter" idx="11"/>
          </p:nvPr>
        </p:nvSpPr>
        <p:spPr/>
        <p:txBody>
          <a:bodyPr/>
          <a:lstStyle/>
          <a:p>
            <a:r>
              <a:rPr lang="ru-RU" dirty="0" smtClean="0"/>
              <a:t>2017-18 учебный год, НИУ ВШЭ</a:t>
            </a:r>
            <a:endParaRPr lang="ru-RU" dirty="0"/>
          </a:p>
        </p:txBody>
      </p:sp>
      <p:sp>
        <p:nvSpPr>
          <p:cNvPr id="6" name="Номер слайда 5"/>
          <p:cNvSpPr>
            <a:spLocks noGrp="1"/>
          </p:cNvSpPr>
          <p:nvPr>
            <p:ph type="sldNum" sz="quarter" idx="12"/>
          </p:nvPr>
        </p:nvSpPr>
        <p:spPr/>
        <p:txBody>
          <a:bodyPr/>
          <a:lstStyle/>
          <a:p>
            <a:fld id="{AF5E5785-52E5-45BE-B156-4A7EDCE1DC8B}" type="slidenum">
              <a:rPr lang="ru-RU" smtClean="0"/>
              <a:pPr/>
              <a:t>32</a:t>
            </a:fld>
            <a:endParaRPr lang="ru-RU"/>
          </a:p>
        </p:txBody>
      </p:sp>
      <p:sp>
        <p:nvSpPr>
          <p:cNvPr id="20" name="TextBox 19"/>
          <p:cNvSpPr txBox="1"/>
          <p:nvPr/>
        </p:nvSpPr>
        <p:spPr>
          <a:xfrm>
            <a:off x="4427984" y="6021288"/>
            <a:ext cx="4464496"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000" b="1" dirty="0" smtClean="0">
                <a:latin typeface="Times New Roman" pitchFamily="18" charset="0"/>
                <a:cs typeface="Times New Roman" pitchFamily="18" charset="0"/>
              </a:rPr>
              <a:t>График утверждается на каждый год и задает границы модулей и сессий</a:t>
            </a:r>
            <a:endParaRPr lang="ru-RU"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965245" cy="1202485"/>
          </a:xfrm>
        </p:spPr>
        <p:txBody>
          <a:bodyPr/>
          <a:lstStyle/>
          <a:p>
            <a:r>
              <a:rPr lang="ru-RU" dirty="0" smtClean="0"/>
              <a:t>Сессии</a:t>
            </a:r>
            <a:endParaRPr lang="ru-RU" dirty="0"/>
          </a:p>
        </p:txBody>
      </p:sp>
      <p:sp>
        <p:nvSpPr>
          <p:cNvPr id="3" name="Содержимое 2"/>
          <p:cNvSpPr>
            <a:spLocks noGrp="1"/>
          </p:cNvSpPr>
          <p:nvPr>
            <p:ph idx="1"/>
          </p:nvPr>
        </p:nvSpPr>
        <p:spPr>
          <a:xfrm>
            <a:off x="827584" y="1556792"/>
            <a:ext cx="7560840" cy="4464496"/>
          </a:xfrm>
        </p:spPr>
        <p:txBody>
          <a:bodyPr>
            <a:normAutofit/>
          </a:bodyPr>
          <a:lstStyle/>
          <a:p>
            <a:r>
              <a:rPr lang="ru-RU" sz="1400" dirty="0" smtClean="0"/>
              <a:t>По некоторым дисциплинам оценки выставляются без проведения экзамена – на основании ваших текущих успехов</a:t>
            </a:r>
          </a:p>
          <a:p>
            <a:r>
              <a:rPr lang="ru-RU" sz="1400" dirty="0" smtClean="0"/>
              <a:t>Вас </a:t>
            </a:r>
            <a:r>
              <a:rPr lang="ru-RU" sz="1400" b="1" u="sng" dirty="0" smtClean="0"/>
              <a:t>не могут </a:t>
            </a:r>
            <a:r>
              <a:rPr lang="ru-RU" sz="1400" dirty="0" smtClean="0"/>
              <a:t>не допустить к экзаменам, как бы плохо вы ни учились в течение модуля</a:t>
            </a:r>
          </a:p>
          <a:p>
            <a:r>
              <a:rPr lang="ru-RU" sz="1400" dirty="0" smtClean="0"/>
              <a:t>Вас </a:t>
            </a:r>
            <a:r>
              <a:rPr lang="ru-RU" sz="1400" b="1" u="sng" dirty="0" smtClean="0"/>
              <a:t>могут</a:t>
            </a:r>
            <a:r>
              <a:rPr lang="ru-RU" sz="1400" dirty="0" smtClean="0"/>
              <a:t> не допустить к сессии, если вы учитесь по договору и не оплатили его до начала сессии</a:t>
            </a:r>
          </a:p>
          <a:p>
            <a:r>
              <a:rPr lang="ru-RU" sz="1400" dirty="0" smtClean="0"/>
              <a:t>Студент, который пришел на экзамен больным и взял задание или начал отвечать, принимает ответственность за свое решение; его достижения будут оценены по факту сдачи работы</a:t>
            </a:r>
          </a:p>
          <a:p>
            <a:r>
              <a:rPr lang="ru-RU" sz="1400" dirty="0" smtClean="0"/>
              <a:t> Если студент заболел, то он должен об этом уведомить учебный офис (по телефону, электронной почте) и  представить справку о временной нетрудоспособности не позднее дня, в который справкой предписано приступить к занятиям и не позднее 3 рабочих дней если студент не присутствовал на экзамене по иной уважительной причине</a:t>
            </a:r>
          </a:p>
          <a:p>
            <a:r>
              <a:rPr lang="ru-RU" sz="1400" dirty="0" smtClean="0"/>
              <a:t>Неявки на экзамен фиксируются в экзаменационной ведомости преподавателем. Учебный офис </a:t>
            </a:r>
            <a:r>
              <a:rPr lang="ru-RU" sz="1400" dirty="0"/>
              <a:t>на основании имеющихся у него </a:t>
            </a:r>
            <a:r>
              <a:rPr lang="ru-RU" sz="1400" dirty="0" smtClean="0"/>
              <a:t>документов принимает решение, о том, была ли уважительной причина неявки</a:t>
            </a:r>
            <a:r>
              <a:rPr lang="ru-RU" sz="1400" dirty="0"/>
              <a:t>.</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965245" cy="1202485"/>
          </a:xfrm>
        </p:spPr>
        <p:txBody>
          <a:bodyPr/>
          <a:lstStyle/>
          <a:p>
            <a:r>
              <a:rPr lang="ru-RU" dirty="0" smtClean="0"/>
              <a:t>Экзамены </a:t>
            </a:r>
            <a:endParaRPr lang="ru-RU" dirty="0"/>
          </a:p>
        </p:txBody>
      </p:sp>
      <p:sp>
        <p:nvSpPr>
          <p:cNvPr id="3" name="Содержимое 2"/>
          <p:cNvSpPr>
            <a:spLocks noGrp="1"/>
          </p:cNvSpPr>
          <p:nvPr>
            <p:ph idx="1"/>
          </p:nvPr>
        </p:nvSpPr>
        <p:spPr>
          <a:xfrm>
            <a:off x="899592" y="1772816"/>
            <a:ext cx="7344816" cy="4166277"/>
          </a:xfrm>
        </p:spPr>
        <p:txBody>
          <a:bodyPr>
            <a:normAutofit fontScale="92500" lnSpcReduction="20000"/>
          </a:bodyPr>
          <a:lstStyle/>
          <a:p>
            <a:r>
              <a:rPr lang="ru-RU" dirty="0" smtClean="0"/>
              <a:t>Могут проходить в письменной или устной форме</a:t>
            </a:r>
          </a:p>
          <a:p>
            <a:r>
              <a:rPr lang="ru-RU" dirty="0" smtClean="0"/>
              <a:t>Письменная форма преобладает в НИУ ВШЭ</a:t>
            </a:r>
          </a:p>
          <a:p>
            <a:r>
              <a:rPr lang="ru-RU" dirty="0" smtClean="0"/>
              <a:t>По одной дисциплине может быть несколько экзаменов, но не в один модуль</a:t>
            </a:r>
          </a:p>
          <a:p>
            <a:r>
              <a:rPr lang="ru-RU" dirty="0" smtClean="0"/>
              <a:t>Экзамены </a:t>
            </a:r>
            <a:r>
              <a:rPr lang="ru-RU" b="1" dirty="0" smtClean="0"/>
              <a:t>не могут </a:t>
            </a:r>
            <a:r>
              <a:rPr lang="ru-RU" dirty="0" smtClean="0"/>
              <a:t>начинаться ранее 9:00 утра и заканчиваться позднее 21:00 вечера</a:t>
            </a:r>
          </a:p>
          <a:p>
            <a:r>
              <a:rPr lang="ru-RU" dirty="0" smtClean="0"/>
              <a:t>Письменный экзамен не может длиться более 4 часов</a:t>
            </a:r>
          </a:p>
          <a:p>
            <a:r>
              <a:rPr lang="ru-RU" dirty="0" smtClean="0"/>
              <a:t>Если вы опоздали на экзамен, то преподаватель </a:t>
            </a:r>
            <a:r>
              <a:rPr lang="ru-RU" b="1" dirty="0" smtClean="0"/>
              <a:t>имеет право </a:t>
            </a:r>
            <a:r>
              <a:rPr lang="ru-RU" dirty="0" smtClean="0"/>
              <a:t>вас не впустить в аудиторию (что будет зафиксировано как неявка без уважительной причины) или не продлевать время написания письменной работы</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Пересдачи</a:t>
            </a:r>
            <a:endParaRPr lang="ru-RU" dirty="0"/>
          </a:p>
        </p:txBody>
      </p:sp>
      <p:sp>
        <p:nvSpPr>
          <p:cNvPr id="3" name="Содержимое 2"/>
          <p:cNvSpPr>
            <a:spLocks noGrp="1"/>
          </p:cNvSpPr>
          <p:nvPr>
            <p:ph idx="1"/>
          </p:nvPr>
        </p:nvSpPr>
        <p:spPr>
          <a:xfrm>
            <a:off x="1043608" y="1916832"/>
            <a:ext cx="7056784" cy="3888432"/>
          </a:xfrm>
        </p:spPr>
        <p:txBody>
          <a:bodyPr>
            <a:normAutofit fontScale="77500" lnSpcReduction="20000"/>
          </a:bodyPr>
          <a:lstStyle/>
          <a:p>
            <a:r>
              <a:rPr lang="ru-RU" dirty="0" smtClean="0"/>
              <a:t>В НИУ ВШЭ запрещены пересдачи положительных оценок</a:t>
            </a:r>
          </a:p>
          <a:p>
            <a:r>
              <a:rPr lang="ru-RU" dirty="0" smtClean="0"/>
              <a:t>Подлежат пересдаче в обязательном порядке неудовлетворительные оценки, если этих оценок </a:t>
            </a:r>
            <a:r>
              <a:rPr lang="ru-RU" b="1" dirty="0" smtClean="0"/>
              <a:t>не больше двух по разным</a:t>
            </a:r>
            <a:r>
              <a:rPr lang="ru-RU" dirty="0" smtClean="0"/>
              <a:t> </a:t>
            </a:r>
            <a:r>
              <a:rPr lang="ru-RU" b="1" dirty="0" smtClean="0"/>
              <a:t>дисциплинам</a:t>
            </a:r>
          </a:p>
          <a:p>
            <a:r>
              <a:rPr lang="ru-RU" dirty="0" smtClean="0"/>
              <a:t>Неявки без уважительной причины приравниваются к неудовлетворительным оценкам</a:t>
            </a:r>
          </a:p>
          <a:p>
            <a:r>
              <a:rPr lang="ru-RU" dirty="0" smtClean="0"/>
              <a:t>График пересдач утверждается менеджером образовательной программы; студент, допущенный к пересдачам вправе выбрать из предложенных дат пересдачи одного экзамена</a:t>
            </a:r>
          </a:p>
          <a:p>
            <a:r>
              <a:rPr lang="ru-RU" dirty="0" smtClean="0"/>
              <a:t>Студент, не получивший ни разу положительной оценки или пропустивший все пересдачи без уважительной причины, имеет незакрытую академическую задолженность</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вал 14"/>
          <p:cNvSpPr/>
          <p:nvPr/>
        </p:nvSpPr>
        <p:spPr>
          <a:xfrm>
            <a:off x="7687028" y="2004100"/>
            <a:ext cx="557379" cy="3600400"/>
          </a:xfrm>
          <a:prstGeom prst="ellipse">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ru-RU" sz="1400" b="1" dirty="0" smtClean="0"/>
              <a:t>Незакрытая академическая задолженность</a:t>
            </a:r>
            <a:endParaRPr lang="ru-RU" sz="1400" b="1" dirty="0"/>
          </a:p>
        </p:txBody>
      </p:sp>
      <p:sp>
        <p:nvSpPr>
          <p:cNvPr id="14" name="Овал 13"/>
          <p:cNvSpPr/>
          <p:nvPr/>
        </p:nvSpPr>
        <p:spPr>
          <a:xfrm>
            <a:off x="1115616" y="5337212"/>
            <a:ext cx="6192688" cy="5040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t>молодец</a:t>
            </a:r>
            <a:endParaRPr lang="ru-RU" b="1" dirty="0"/>
          </a:p>
        </p:txBody>
      </p:sp>
      <p:sp>
        <p:nvSpPr>
          <p:cNvPr id="12" name="Стрелка вниз 11"/>
          <p:cNvSpPr/>
          <p:nvPr/>
        </p:nvSpPr>
        <p:spPr>
          <a:xfrm>
            <a:off x="3635896" y="4653136"/>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2" name="Заголовок 1"/>
          <p:cNvSpPr>
            <a:spLocks noGrp="1"/>
          </p:cNvSpPr>
          <p:nvPr>
            <p:ph type="title"/>
          </p:nvPr>
        </p:nvSpPr>
        <p:spPr/>
        <p:txBody>
          <a:bodyPr>
            <a:normAutofit fontScale="90000"/>
          </a:bodyPr>
          <a:lstStyle/>
          <a:p>
            <a:pPr lvl="0"/>
            <a:r>
              <a:rPr lang="ru-RU" sz="3600" dirty="0" smtClean="0"/>
              <a:t>Количество и порядок всех «сдач» одного испытания для тех, кто не болеет в сессию</a:t>
            </a:r>
            <a:endParaRPr lang="ru-RU" sz="36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206168257"/>
              </p:ext>
            </p:extLst>
          </p:nvPr>
        </p:nvGraphicFramePr>
        <p:xfrm>
          <a:off x="827584" y="1844824"/>
          <a:ext cx="706729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36</a:t>
            </a:fld>
            <a:endParaRPr lang="ru-RU"/>
          </a:p>
        </p:txBody>
      </p:sp>
      <p:sp>
        <p:nvSpPr>
          <p:cNvPr id="8" name="TextBox 7"/>
          <p:cNvSpPr txBox="1"/>
          <p:nvPr/>
        </p:nvSpPr>
        <p:spPr>
          <a:xfrm>
            <a:off x="755576" y="3573016"/>
            <a:ext cx="1096582"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сессия</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2681107" y="3573016"/>
            <a:ext cx="246695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период пересдач</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5220072" y="3573016"/>
            <a:ext cx="246695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период пересдач</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Стрелка вниз 10"/>
          <p:cNvSpPr/>
          <p:nvPr/>
        </p:nvSpPr>
        <p:spPr>
          <a:xfrm>
            <a:off x="943827" y="4218630"/>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3" name="Стрелка вниз 12"/>
          <p:cNvSpPr/>
          <p:nvPr/>
        </p:nvSpPr>
        <p:spPr>
          <a:xfrm>
            <a:off x="5976704" y="407707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6" name="Молния 15"/>
          <p:cNvSpPr/>
          <p:nvPr/>
        </p:nvSpPr>
        <p:spPr>
          <a:xfrm>
            <a:off x="6876256" y="1484784"/>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9376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вал 14"/>
          <p:cNvSpPr/>
          <p:nvPr/>
        </p:nvSpPr>
        <p:spPr>
          <a:xfrm>
            <a:off x="7687028" y="2004100"/>
            <a:ext cx="557379" cy="3600400"/>
          </a:xfrm>
          <a:prstGeom prst="ellipse">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ru-RU" sz="1400" b="1" dirty="0" smtClean="0"/>
              <a:t>Незакрытая академическая задолженность</a:t>
            </a:r>
            <a:endParaRPr lang="ru-RU" sz="1400" b="1" dirty="0"/>
          </a:p>
        </p:txBody>
      </p:sp>
      <p:sp>
        <p:nvSpPr>
          <p:cNvPr id="14" name="Овал 13"/>
          <p:cNvSpPr/>
          <p:nvPr/>
        </p:nvSpPr>
        <p:spPr>
          <a:xfrm>
            <a:off x="1115616" y="5337212"/>
            <a:ext cx="6192688" cy="5040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b="1" dirty="0" smtClean="0"/>
              <a:t>молодец</a:t>
            </a:r>
            <a:endParaRPr lang="ru-RU" b="1" dirty="0"/>
          </a:p>
        </p:txBody>
      </p:sp>
      <p:sp>
        <p:nvSpPr>
          <p:cNvPr id="12" name="Стрелка вниз 11"/>
          <p:cNvSpPr/>
          <p:nvPr/>
        </p:nvSpPr>
        <p:spPr>
          <a:xfrm>
            <a:off x="3635896" y="4653136"/>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2" name="Заголовок 1"/>
          <p:cNvSpPr>
            <a:spLocks noGrp="1"/>
          </p:cNvSpPr>
          <p:nvPr>
            <p:ph type="title"/>
          </p:nvPr>
        </p:nvSpPr>
        <p:spPr/>
        <p:txBody>
          <a:bodyPr>
            <a:normAutofit fontScale="90000"/>
          </a:bodyPr>
          <a:lstStyle/>
          <a:p>
            <a:pPr lvl="0"/>
            <a:r>
              <a:rPr lang="ru-RU" sz="3600" dirty="0" smtClean="0"/>
              <a:t>Количество и порядок всех «сдач» одного испытания для тех, </a:t>
            </a:r>
            <a:r>
              <a:rPr lang="ru-RU" sz="3600" smtClean="0"/>
              <a:t>кто болеет </a:t>
            </a:r>
            <a:r>
              <a:rPr lang="ru-RU" sz="3600" dirty="0" smtClean="0"/>
              <a:t>в сессию</a:t>
            </a:r>
            <a:endParaRPr lang="ru-RU" sz="36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655058608"/>
              </p:ext>
            </p:extLst>
          </p:nvPr>
        </p:nvGraphicFramePr>
        <p:xfrm>
          <a:off x="827584" y="1844824"/>
          <a:ext cx="706729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37</a:t>
            </a:fld>
            <a:endParaRPr lang="ru-RU"/>
          </a:p>
        </p:txBody>
      </p:sp>
      <p:sp>
        <p:nvSpPr>
          <p:cNvPr id="9" name="TextBox 8"/>
          <p:cNvSpPr txBox="1"/>
          <p:nvPr/>
        </p:nvSpPr>
        <p:spPr>
          <a:xfrm>
            <a:off x="2843808" y="3604245"/>
            <a:ext cx="246695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период пересдач</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5220072" y="3573016"/>
            <a:ext cx="246695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период пересдач</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Стрелка вниз 10"/>
          <p:cNvSpPr/>
          <p:nvPr/>
        </p:nvSpPr>
        <p:spPr>
          <a:xfrm>
            <a:off x="943827" y="4218630"/>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3" name="Стрелка вниз 12"/>
          <p:cNvSpPr/>
          <p:nvPr/>
        </p:nvSpPr>
        <p:spPr>
          <a:xfrm>
            <a:off x="5976704" y="407707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t>Сдал</a:t>
            </a:r>
            <a:endParaRPr lang="ru-RU" b="1" dirty="0"/>
          </a:p>
        </p:txBody>
      </p:sp>
      <p:sp>
        <p:nvSpPr>
          <p:cNvPr id="16" name="Молния 15"/>
          <p:cNvSpPr/>
          <p:nvPr/>
        </p:nvSpPr>
        <p:spPr>
          <a:xfrm>
            <a:off x="6876256" y="1556792"/>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11560" y="3573016"/>
            <a:ext cx="2466957" cy="40011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период пересдач</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32868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Пересдачи по дисциплине, по которой нет экзамена</a:t>
            </a:r>
            <a:endParaRPr lang="ru-RU" dirty="0"/>
          </a:p>
        </p:txBody>
      </p:sp>
      <p:sp>
        <p:nvSpPr>
          <p:cNvPr id="3" name="Объект 2"/>
          <p:cNvSpPr>
            <a:spLocks noGrp="1"/>
          </p:cNvSpPr>
          <p:nvPr>
            <p:ph idx="1"/>
          </p:nvPr>
        </p:nvSpPr>
        <p:spPr/>
        <p:txBody>
          <a:bodyPr/>
          <a:lstStyle/>
          <a:p>
            <a:r>
              <a:rPr lang="ru-RU" dirty="0" smtClean="0"/>
              <a:t>Оценка выставляется в сессию на основании формулы, закрепленной в программе, по текущим оценкам</a:t>
            </a:r>
          </a:p>
          <a:p>
            <a:r>
              <a:rPr lang="ru-RU" dirty="0" smtClean="0"/>
              <a:t>Если оценка неудовлетворительная, то предусмотрена ОДНА пересдача комиссии в период пересдач.</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38</a:t>
            </a:fld>
            <a:endParaRPr lang="ru-RU" dirty="0"/>
          </a:p>
        </p:txBody>
      </p:sp>
    </p:spTree>
    <p:extLst>
      <p:ext uri="{BB962C8B-B14F-4D97-AF65-F5344CB8AC3E}">
        <p14:creationId xmlns:p14="http://schemas.microsoft.com/office/powerpoint/2010/main" val="529010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653441" cy="811218"/>
          </a:xfrm>
        </p:spPr>
        <p:txBody>
          <a:bodyPr>
            <a:noAutofit/>
          </a:bodyPr>
          <a:lstStyle/>
          <a:p>
            <a:r>
              <a:rPr lang="ru-RU" sz="3600" dirty="0" smtClean="0"/>
              <a:t>Почему лучше не болеть во время сессии?</a:t>
            </a:r>
            <a:endParaRPr lang="ru-RU" sz="36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39</a:t>
            </a:fld>
            <a:endParaRPr lang="ru-RU"/>
          </a:p>
        </p:txBody>
      </p:sp>
      <p:sp>
        <p:nvSpPr>
          <p:cNvPr id="3" name="Содержимое 2"/>
          <p:cNvSpPr>
            <a:spLocks noGrp="1"/>
          </p:cNvSpPr>
          <p:nvPr>
            <p:ph sz="quarter" idx="13"/>
          </p:nvPr>
        </p:nvSpPr>
        <p:spPr>
          <a:xfrm>
            <a:off x="1187624" y="1988840"/>
            <a:ext cx="3200400" cy="3602736"/>
          </a:xfrm>
        </p:spPr>
        <p:txBody>
          <a:bodyPr>
            <a:normAutofit lnSpcReduction="10000"/>
          </a:bodyPr>
          <a:lstStyle/>
          <a:p>
            <a:r>
              <a:rPr lang="ru-RU" sz="2000" dirty="0" smtClean="0"/>
              <a:t>Если вы </a:t>
            </a:r>
            <a:r>
              <a:rPr lang="ru-RU" sz="2000" b="1" dirty="0" smtClean="0"/>
              <a:t>по любой причине не сдали экзамен во время сессии </a:t>
            </a:r>
            <a:r>
              <a:rPr lang="ru-RU" sz="2000" i="1" dirty="0" smtClean="0"/>
              <a:t>(болели, отсутствовали по другой уважительной причине), </a:t>
            </a:r>
            <a:r>
              <a:rPr lang="ru-RU" sz="2000" dirty="0" smtClean="0"/>
              <a:t>то ваш текущий рейтинг до пересдач будет рассчитан </a:t>
            </a:r>
            <a:r>
              <a:rPr lang="ru-RU" sz="2000" b="1" dirty="0" smtClean="0"/>
              <a:t>с оценкой «0» по этой дисциплине</a:t>
            </a:r>
            <a:endParaRPr lang="ru-RU" sz="2000" dirty="0"/>
          </a:p>
        </p:txBody>
      </p:sp>
      <p:pic>
        <p:nvPicPr>
          <p:cNvPr id="34818" name="Picture 2" descr="C:\Documents and Settings\1\Local Settings\Temporary Internet Files\Content.IE5\WW1QA382\MP900427619[1].jpg"/>
          <p:cNvPicPr>
            <a:picLocks noGrp="1" noChangeAspect="1" noChangeArrowheads="1"/>
          </p:cNvPicPr>
          <p:nvPr>
            <p:ph sz="quarter" idx="14"/>
          </p:nvPr>
        </p:nvPicPr>
        <p:blipFill>
          <a:blip r:embed="rId3" cstate="print"/>
          <a:srcRect/>
          <a:stretch>
            <a:fillRect/>
          </a:stretch>
        </p:blipFill>
        <p:spPr bwMode="auto">
          <a:xfrm>
            <a:off x="4427984" y="1484784"/>
            <a:ext cx="2177008" cy="2177008"/>
          </a:xfrm>
          <a:prstGeom prst="rect">
            <a:avLst/>
          </a:prstGeom>
          <a:noFill/>
        </p:spPr>
      </p:pic>
      <p:pic>
        <p:nvPicPr>
          <p:cNvPr id="34820" name="Picture 4" descr="C:\Documents and Settings\1\Local Settings\Temporary Internet Files\Content.IE5\FW1ZMUQ9\MP900342031[1].jpg"/>
          <p:cNvPicPr>
            <a:picLocks noChangeAspect="1" noChangeArrowheads="1"/>
          </p:cNvPicPr>
          <p:nvPr/>
        </p:nvPicPr>
        <p:blipFill>
          <a:blip r:embed="rId4" cstate="print"/>
          <a:srcRect/>
          <a:stretch>
            <a:fillRect/>
          </a:stretch>
        </p:blipFill>
        <p:spPr bwMode="auto">
          <a:xfrm>
            <a:off x="5508104" y="3861048"/>
            <a:ext cx="2737312" cy="1952616"/>
          </a:xfrm>
          <a:prstGeom prst="rect">
            <a:avLst/>
          </a:prstGeom>
          <a:noFill/>
        </p:spPr>
      </p:pic>
      <p:sp>
        <p:nvSpPr>
          <p:cNvPr id="10" name="Выгнутая вверх стрелка 9"/>
          <p:cNvSpPr/>
          <p:nvPr/>
        </p:nvSpPr>
        <p:spPr>
          <a:xfrm rot="3729603">
            <a:off x="6305473" y="2241907"/>
            <a:ext cx="2388161" cy="7999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TextBox 10"/>
          <p:cNvSpPr txBox="1"/>
          <p:nvPr/>
        </p:nvSpPr>
        <p:spPr>
          <a:xfrm>
            <a:off x="2195736" y="5589240"/>
            <a:ext cx="6696744"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sz="2000" dirty="0" smtClean="0"/>
              <a:t>В НИУ ВШЭ принята «олимпийская система» – не вышел на дистанцию, не попал в «олимпийский рейтинг»</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1202485"/>
          </a:xfrm>
        </p:spPr>
        <p:txBody>
          <a:bodyPr>
            <a:noAutofit/>
          </a:bodyPr>
          <a:lstStyle/>
          <a:p>
            <a:r>
              <a:rPr lang="ru-RU" sz="3200" dirty="0" smtClean="0"/>
              <a:t>Нормативные документы, регулирующие учебный </a:t>
            </a:r>
            <a:r>
              <a:rPr lang="ru-RU" sz="3200" dirty="0"/>
              <a:t>процесс</a:t>
            </a: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4089959522"/>
              </p:ext>
            </p:extLst>
          </p:nvPr>
        </p:nvGraphicFramePr>
        <p:xfrm>
          <a:off x="683568" y="1844824"/>
          <a:ext cx="777686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377" y="548680"/>
            <a:ext cx="6965245" cy="1202485"/>
          </a:xfrm>
        </p:spPr>
        <p:txBody>
          <a:bodyPr>
            <a:normAutofit/>
          </a:bodyPr>
          <a:lstStyle/>
          <a:p>
            <a:r>
              <a:rPr lang="ru-RU" sz="3600" dirty="0" smtClean="0"/>
              <a:t>Период и график пересдач</a:t>
            </a:r>
            <a:endParaRPr lang="ru-RU" sz="3600" dirty="0"/>
          </a:p>
        </p:txBody>
      </p:sp>
      <p:sp>
        <p:nvSpPr>
          <p:cNvPr id="4" name="Нижний колонтитул 3"/>
          <p:cNvSpPr>
            <a:spLocks noGrp="1"/>
          </p:cNvSpPr>
          <p:nvPr>
            <p:ph type="ftr" sz="quarter" idx="11"/>
          </p:nvPr>
        </p:nvSpPr>
        <p:spPr/>
        <p:txBody>
          <a:bodyPr/>
          <a:lstStyle/>
          <a:p>
            <a:r>
              <a:rPr lang="ru-RU" smtClean="0"/>
              <a:t>2014-15 учебный год, НИУ ВШЭ</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40</a:t>
            </a:fld>
            <a:endParaRPr lang="ru-RU"/>
          </a:p>
        </p:txBody>
      </p:sp>
      <p:sp>
        <p:nvSpPr>
          <p:cNvPr id="7" name="Содержимое 6"/>
          <p:cNvSpPr>
            <a:spLocks noGrp="1"/>
          </p:cNvSpPr>
          <p:nvPr>
            <p:ph sz="quarter" idx="13"/>
          </p:nvPr>
        </p:nvSpPr>
        <p:spPr>
          <a:xfrm>
            <a:off x="755576" y="1484784"/>
            <a:ext cx="3672408" cy="3744416"/>
          </a:xfrm>
        </p:spPr>
        <p:txBody>
          <a:bodyPr>
            <a:normAutofit/>
          </a:bodyPr>
          <a:lstStyle/>
          <a:p>
            <a:r>
              <a:rPr lang="ru-RU" sz="1800" dirty="0" smtClean="0"/>
              <a:t>Нормирован </a:t>
            </a:r>
            <a:r>
              <a:rPr lang="ru-RU" sz="1800" dirty="0" smtClean="0">
                <a:hlinkClick r:id="rId3"/>
              </a:rPr>
              <a:t>Положением об организации промежуточной аттестации и текущего контроля успеваемости студентов НИУ ВШЭ</a:t>
            </a:r>
            <a:endParaRPr lang="ru-RU" sz="1800" dirty="0" smtClean="0"/>
          </a:p>
          <a:p>
            <a:r>
              <a:rPr lang="ru-RU" sz="1800" dirty="0" smtClean="0"/>
              <a:t>2 раза в год: зимой и осенью</a:t>
            </a:r>
          </a:p>
          <a:p>
            <a:r>
              <a:rPr lang="ru-RU" sz="1800" dirty="0" smtClean="0"/>
              <a:t>Учебный офис объявляет даты пересдач у конкретных преподавателей</a:t>
            </a:r>
          </a:p>
          <a:p>
            <a:r>
              <a:rPr lang="ru-RU" sz="1800" dirty="0" smtClean="0"/>
              <a:t>Студент записывается на подходящие ему дни</a:t>
            </a:r>
          </a:p>
        </p:txBody>
      </p:sp>
      <p:graphicFrame>
        <p:nvGraphicFramePr>
          <p:cNvPr id="10" name="Содержимое 9"/>
          <p:cNvGraphicFramePr>
            <a:graphicFrameLocks noGrp="1"/>
          </p:cNvGraphicFramePr>
          <p:nvPr>
            <p:ph sz="quarter" idx="14"/>
            <p:extLst>
              <p:ext uri="{D42A27DB-BD31-4B8C-83A1-F6EECF244321}">
                <p14:modId xmlns:p14="http://schemas.microsoft.com/office/powerpoint/2010/main" val="1197848472"/>
              </p:ext>
            </p:extLst>
          </p:nvPr>
        </p:nvGraphicFramePr>
        <p:xfrm>
          <a:off x="4500563" y="1484313"/>
          <a:ext cx="4481265" cy="1280160"/>
        </p:xfrm>
        <a:graphic>
          <a:graphicData uri="http://schemas.openxmlformats.org/drawingml/2006/table">
            <a:tbl>
              <a:tblPr firstRow="1" bandRow="1">
                <a:tableStyleId>{91EBBBCC-DAD2-459C-BE2E-F6DE35CF9A28}</a:tableStyleId>
              </a:tblPr>
              <a:tblGrid>
                <a:gridCol w="2008193"/>
                <a:gridCol w="1236536"/>
                <a:gridCol w="1236536"/>
              </a:tblGrid>
              <a:tr h="370840">
                <a:tc rowSpan="2">
                  <a:txBody>
                    <a:bodyPr/>
                    <a:lstStyle/>
                    <a:p>
                      <a:r>
                        <a:rPr lang="ru-RU" dirty="0" smtClean="0"/>
                        <a:t>Периоды пересдач</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t>1- 2 модули</a:t>
                      </a:r>
                      <a:endParaRPr lang="ru-RU" dirty="0"/>
                    </a:p>
                  </a:txBody>
                  <a:tcPr>
                    <a:lnL w="12700" cap="flat" cmpd="sng" algn="ctr">
                      <a:solidFill>
                        <a:schemeClr val="tx1"/>
                      </a:solidFill>
                      <a:prstDash val="solid"/>
                      <a:round/>
                      <a:headEnd type="none" w="med" len="med"/>
                      <a:tailEnd type="none" w="med" len="med"/>
                    </a:lnL>
                  </a:tcPr>
                </a:tc>
                <a:tc>
                  <a:txBody>
                    <a:bodyPr/>
                    <a:lstStyle/>
                    <a:p>
                      <a:r>
                        <a:rPr lang="ru-RU" dirty="0" smtClean="0"/>
                        <a:t>3-4 модули</a:t>
                      </a:r>
                      <a:endParaRPr lang="ru-RU" dirty="0"/>
                    </a:p>
                  </a:txBody>
                  <a:tcPr/>
                </a:tc>
              </a:tr>
              <a:tr h="370840">
                <a:tc vMerge="1">
                  <a:txBody>
                    <a:bodyPr/>
                    <a:lstStyle/>
                    <a:p>
                      <a:endParaRPr lang="ru-RU" dirty="0"/>
                    </a:p>
                  </a:txBody>
                  <a:tcPr/>
                </a:tc>
                <a:tc>
                  <a:txBody>
                    <a:bodyPr/>
                    <a:lstStyle/>
                    <a:p>
                      <a:r>
                        <a:rPr lang="ru-RU" dirty="0" smtClean="0"/>
                        <a:t>09.01</a:t>
                      </a:r>
                      <a:r>
                        <a:rPr lang="ru-RU" baseline="0" dirty="0" smtClean="0"/>
                        <a:t> – 15.02</a:t>
                      </a:r>
                      <a:endParaRPr lang="ru-RU"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1.09 – 15.10</a:t>
                      </a:r>
                    </a:p>
                  </a:txBody>
                  <a:tcPr/>
                </a:tc>
              </a:tr>
            </a:tbl>
          </a:graphicData>
        </a:graphic>
      </p:graphicFrame>
      <p:sp>
        <p:nvSpPr>
          <p:cNvPr id="11" name="TextBox 10"/>
          <p:cNvSpPr txBox="1"/>
          <p:nvPr/>
        </p:nvSpPr>
        <p:spPr>
          <a:xfrm>
            <a:off x="4499992" y="3429000"/>
            <a:ext cx="4464496" cy="163121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ru-RU" sz="2000" b="1" dirty="0" smtClean="0"/>
              <a:t>График пересдач </a:t>
            </a:r>
            <a:r>
              <a:rPr lang="ru-RU" sz="2000" i="1" dirty="0" smtClean="0"/>
              <a:t>(конкретные даты испытаний) </a:t>
            </a:r>
            <a:r>
              <a:rPr lang="ru-RU" sz="2000" dirty="0" smtClean="0"/>
              <a:t>утверждается менеджером образовательной программы и соответствует периодам пересдач</a:t>
            </a:r>
            <a:endParaRPr lang="ru-RU" sz="2000" dirty="0"/>
          </a:p>
        </p:txBody>
      </p:sp>
      <p:sp>
        <p:nvSpPr>
          <p:cNvPr id="12" name="TextBox 11"/>
          <p:cNvSpPr txBox="1"/>
          <p:nvPr/>
        </p:nvSpPr>
        <p:spPr>
          <a:xfrm>
            <a:off x="467544" y="5229200"/>
            <a:ext cx="8208912" cy="120032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b="1" dirty="0" smtClean="0"/>
              <a:t>Исключение: </a:t>
            </a:r>
            <a:r>
              <a:rPr lang="ru-RU" dirty="0" smtClean="0"/>
              <a:t>академический руководитель имеет право разрешить не более одной пересдачи конкретному студенту до начала периода пересдач в исключительных случаях, при этом общее допустимое число сдач экзамена не увеличивается</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Что делать, если студент проболел все периоды пересдач и не закрыл задолженность?</a:t>
            </a:r>
            <a:endParaRPr lang="ru-RU" sz="3200" dirty="0"/>
          </a:p>
        </p:txBody>
      </p:sp>
      <p:sp>
        <p:nvSpPr>
          <p:cNvPr id="3" name="Содержимое 2"/>
          <p:cNvSpPr>
            <a:spLocks noGrp="1"/>
          </p:cNvSpPr>
          <p:nvPr>
            <p:ph idx="1"/>
          </p:nvPr>
        </p:nvSpPr>
        <p:spPr>
          <a:xfrm>
            <a:off x="1187624" y="2119256"/>
            <a:ext cx="6912768" cy="3686007"/>
          </a:xfrm>
        </p:spPr>
        <p:txBody>
          <a:bodyPr>
            <a:normAutofit lnSpcReduction="10000"/>
          </a:bodyPr>
          <a:lstStyle/>
          <a:p>
            <a:r>
              <a:rPr lang="ru-RU" dirty="0" smtClean="0"/>
              <a:t>Он имеет право на академический отпуск по болезни, если представит требуемые документы </a:t>
            </a:r>
            <a:r>
              <a:rPr lang="ru-RU" i="1" dirty="0" smtClean="0"/>
              <a:t>(подробнее в п.155 </a:t>
            </a:r>
            <a:r>
              <a:rPr lang="ru-RU" i="1" dirty="0" smtClean="0">
                <a:hlinkClick r:id="rId2"/>
              </a:rPr>
              <a:t>Положения об организации промежуточной аттестации и текущего контроля успеваемости студентов НИУ ВШЭ</a:t>
            </a:r>
            <a:r>
              <a:rPr lang="ru-RU" i="1" dirty="0" smtClean="0"/>
              <a:t>)</a:t>
            </a:r>
          </a:p>
          <a:p>
            <a:r>
              <a:rPr lang="ru-RU" dirty="0" smtClean="0"/>
              <a:t>В противном случае подлежит отчислению или переходу на индивидуальный план с повторным обучением </a:t>
            </a:r>
            <a:r>
              <a:rPr lang="ru-RU" i="1" dirty="0" smtClean="0"/>
              <a:t>(только на коммерческой основе)</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1"/>
            <a:ext cx="6965245" cy="792089"/>
          </a:xfrm>
        </p:spPr>
        <p:txBody>
          <a:bodyPr>
            <a:normAutofit fontScale="90000"/>
          </a:bodyPr>
          <a:lstStyle/>
          <a:p>
            <a:r>
              <a:rPr lang="ru-RU" sz="3100" dirty="0" smtClean="0"/>
              <a:t>Десятибалльная шкала оценок и ее соответствие другим шкалам</a:t>
            </a:r>
            <a:endParaRPr lang="ru-RU" sz="3100" dirty="0"/>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200583599"/>
              </p:ext>
            </p:extLst>
          </p:nvPr>
        </p:nvGraphicFramePr>
        <p:xfrm>
          <a:off x="827584" y="1340770"/>
          <a:ext cx="7488831" cy="5303520"/>
        </p:xfrm>
        <a:graphic>
          <a:graphicData uri="http://schemas.openxmlformats.org/drawingml/2006/table">
            <a:tbl>
              <a:tblPr/>
              <a:tblGrid>
                <a:gridCol w="656774"/>
                <a:gridCol w="2049275"/>
                <a:gridCol w="2265529"/>
                <a:gridCol w="2517253"/>
              </a:tblGrid>
              <a:tr h="701724">
                <a:tc gridSpan="2">
                  <a:txBody>
                    <a:bodyPr/>
                    <a:lstStyle/>
                    <a:p>
                      <a:pPr algn="ctr">
                        <a:lnSpc>
                          <a:spcPct val="150000"/>
                        </a:lnSpc>
                        <a:spcAft>
                          <a:spcPts val="0"/>
                        </a:spcAft>
                      </a:pPr>
                      <a:r>
                        <a:rPr lang="ru-RU" sz="1600" b="1" dirty="0">
                          <a:solidFill>
                            <a:srgbClr val="000000"/>
                          </a:solidFill>
                          <a:latin typeface="+mn-lt"/>
                          <a:ea typeface="Times New Roman"/>
                          <a:cs typeface="Times New Roman"/>
                        </a:rPr>
                        <a:t>Оценки по шкале ECTS</a:t>
                      </a:r>
                      <a:endParaRPr lang="ru-RU" sz="1600" b="1"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a:txBody>
                    <a:bodyPr/>
                    <a:lstStyle/>
                    <a:p>
                      <a:pPr algn="ctr">
                        <a:lnSpc>
                          <a:spcPct val="150000"/>
                        </a:lnSpc>
                        <a:spcAft>
                          <a:spcPts val="0"/>
                        </a:spcAft>
                      </a:pPr>
                      <a:r>
                        <a:rPr lang="ru-RU" sz="1800" b="1" dirty="0">
                          <a:solidFill>
                            <a:srgbClr val="000000"/>
                          </a:solidFill>
                          <a:latin typeface="+mn-lt"/>
                          <a:ea typeface="Times New Roman"/>
                          <a:cs typeface="Times New Roman"/>
                        </a:rPr>
                        <a:t>Шкала 10 баллов</a:t>
                      </a:r>
                      <a:endParaRPr lang="ru-RU" sz="1800" b="1"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ru-RU" sz="1600" b="1" dirty="0">
                          <a:solidFill>
                            <a:srgbClr val="000000"/>
                          </a:solidFill>
                          <a:latin typeface="+mn-lt"/>
                          <a:ea typeface="Times New Roman"/>
                          <a:cs typeface="Times New Roman"/>
                        </a:rPr>
                        <a:t>Шкала 5 </a:t>
                      </a:r>
                      <a:r>
                        <a:rPr lang="ru-RU" sz="1600" b="1" dirty="0" smtClean="0">
                          <a:solidFill>
                            <a:srgbClr val="000000"/>
                          </a:solidFill>
                          <a:latin typeface="+mn-lt"/>
                          <a:ea typeface="Times New Roman"/>
                          <a:cs typeface="Times New Roman"/>
                        </a:rPr>
                        <a:t>баллов экзамена</a:t>
                      </a:r>
                      <a:endParaRPr lang="ru-RU" sz="1600" b="1"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A + </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Excellent</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10</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отлично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A</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Very</a:t>
                      </a:r>
                      <a:r>
                        <a:rPr lang="ru-RU" sz="1800" dirty="0">
                          <a:solidFill>
                            <a:srgbClr val="000000"/>
                          </a:solidFill>
                          <a:latin typeface="+mn-lt"/>
                          <a:ea typeface="Times New Roman"/>
                          <a:cs typeface="Times New Roman"/>
                        </a:rPr>
                        <a:t> </a:t>
                      </a:r>
                      <a:r>
                        <a:rPr lang="ru-RU" sz="1800" dirty="0" err="1">
                          <a:solidFill>
                            <a:srgbClr val="000000"/>
                          </a:solidFill>
                          <a:latin typeface="+mn-lt"/>
                          <a:ea typeface="Times New Roman"/>
                          <a:cs typeface="Times New Roman"/>
                        </a:rPr>
                        <a:t>good</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9</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отлично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A –</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Very</a:t>
                      </a:r>
                      <a:r>
                        <a:rPr lang="ru-RU" sz="1800" dirty="0">
                          <a:solidFill>
                            <a:srgbClr val="000000"/>
                          </a:solidFill>
                          <a:latin typeface="+mn-lt"/>
                          <a:ea typeface="Times New Roman"/>
                          <a:cs typeface="Times New Roman"/>
                        </a:rPr>
                        <a:t> </a:t>
                      </a:r>
                      <a:r>
                        <a:rPr lang="ru-RU" sz="1800" dirty="0" err="1">
                          <a:solidFill>
                            <a:srgbClr val="000000"/>
                          </a:solidFill>
                          <a:latin typeface="+mn-lt"/>
                          <a:ea typeface="Times New Roman"/>
                          <a:cs typeface="Times New Roman"/>
                        </a:rPr>
                        <a:t>good</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8</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отлично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B +</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Good</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7</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хорошо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dirty="0">
                          <a:solidFill>
                            <a:srgbClr val="000000"/>
                          </a:solidFill>
                          <a:latin typeface="+mn-lt"/>
                          <a:ea typeface="Times New Roman"/>
                          <a:cs typeface="Times New Roman"/>
                        </a:rPr>
                        <a:t>B –</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Good</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6</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хорошо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dirty="0">
                          <a:solidFill>
                            <a:srgbClr val="000000"/>
                          </a:solidFill>
                          <a:latin typeface="+mn-lt"/>
                          <a:ea typeface="Times New Roman"/>
                          <a:cs typeface="Times New Roman"/>
                        </a:rPr>
                        <a:t>C +</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Satisfactory</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5</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удовлетворительно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C –</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Satisfactory</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4</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удовлетворительно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F</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Fail</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3</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неудовлетворительно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F</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Fail</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2</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неудовлетворительно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38577">
                <a:tc>
                  <a:txBody>
                    <a:bodyPr/>
                    <a:lstStyle/>
                    <a:p>
                      <a:pPr>
                        <a:lnSpc>
                          <a:spcPct val="150000"/>
                        </a:lnSpc>
                        <a:spcAft>
                          <a:spcPts val="0"/>
                        </a:spcAft>
                      </a:pPr>
                      <a:r>
                        <a:rPr lang="ru-RU" sz="1800">
                          <a:solidFill>
                            <a:srgbClr val="000000"/>
                          </a:solidFill>
                          <a:latin typeface="+mn-lt"/>
                          <a:ea typeface="Times New Roman"/>
                          <a:cs typeface="Times New Roman"/>
                        </a:rPr>
                        <a:t>F</a:t>
                      </a:r>
                      <a:endParaRPr lang="ru-RU" sz="180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50000"/>
                        </a:lnSpc>
                        <a:spcAft>
                          <a:spcPts val="0"/>
                        </a:spcAft>
                      </a:pPr>
                      <a:r>
                        <a:rPr lang="ru-RU" sz="1800" dirty="0" err="1">
                          <a:solidFill>
                            <a:srgbClr val="000000"/>
                          </a:solidFill>
                          <a:latin typeface="+mn-lt"/>
                          <a:ea typeface="Times New Roman"/>
                          <a:cs typeface="Times New Roman"/>
                        </a:rPr>
                        <a:t>Fail</a:t>
                      </a:r>
                      <a:endParaRPr lang="ru-RU" sz="18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ru-RU" sz="2000" b="1" dirty="0">
                          <a:solidFill>
                            <a:srgbClr val="000000"/>
                          </a:solidFill>
                          <a:effectLst>
                            <a:outerShdw blurRad="38100" dist="38100" dir="2700000" algn="tl">
                              <a:srgbClr val="000000">
                                <a:alpha val="43137"/>
                              </a:srgbClr>
                            </a:outerShdw>
                          </a:effectLst>
                          <a:latin typeface="+mn-lt"/>
                          <a:ea typeface="Times New Roman"/>
                          <a:cs typeface="Times New Roman"/>
                        </a:rPr>
                        <a:t>1</a:t>
                      </a:r>
                      <a:endParaRPr lang="ru-RU" sz="20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0"/>
                        </a:spcAft>
                      </a:pPr>
                      <a:r>
                        <a:rPr lang="ru-RU" sz="1600" dirty="0">
                          <a:solidFill>
                            <a:srgbClr val="000000"/>
                          </a:solidFill>
                          <a:latin typeface="+mn-lt"/>
                          <a:ea typeface="Times New Roman"/>
                          <a:cs typeface="Times New Roman"/>
                        </a:rPr>
                        <a:t>неудовлетворительно</a:t>
                      </a:r>
                      <a:endParaRPr lang="ru-RU" sz="1600" dirty="0">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42</a:t>
            </a:fld>
            <a:endParaRPr lang="ru-RU"/>
          </a:p>
        </p:txBody>
      </p:sp>
    </p:spTree>
    <p:extLst>
      <p:ext uri="{BB962C8B-B14F-4D97-AF65-F5344CB8AC3E}">
        <p14:creationId xmlns:p14="http://schemas.microsoft.com/office/powerpoint/2010/main" val="2572297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 что можно получить «0» баллов?</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На экзамене: </a:t>
            </a:r>
          </a:p>
          <a:p>
            <a:pPr lvl="1"/>
            <a:r>
              <a:rPr lang="ru-RU" dirty="0" smtClean="0"/>
              <a:t>за списывание, плагиат, любое другое нарушение академических норм </a:t>
            </a:r>
          </a:p>
          <a:p>
            <a:pPr lvl="1"/>
            <a:r>
              <a:rPr lang="ru-RU" dirty="0"/>
              <a:t>з</a:t>
            </a:r>
            <a:r>
              <a:rPr lang="ru-RU" dirty="0" smtClean="0"/>
              <a:t>а </a:t>
            </a:r>
            <a:r>
              <a:rPr lang="ru-RU" dirty="0" err="1" smtClean="0"/>
              <a:t>несдачу</a:t>
            </a:r>
            <a:r>
              <a:rPr lang="ru-RU" dirty="0" smtClean="0"/>
              <a:t> работы</a:t>
            </a:r>
          </a:p>
          <a:p>
            <a:r>
              <a:rPr lang="ru-RU" dirty="0" smtClean="0"/>
              <a:t>На занятии:</a:t>
            </a:r>
          </a:p>
          <a:p>
            <a:pPr lvl="1"/>
            <a:r>
              <a:rPr lang="ru-RU" dirty="0" smtClean="0"/>
              <a:t>за невыполнение задания по любым причинам</a:t>
            </a:r>
          </a:p>
          <a:p>
            <a:pPr lvl="1"/>
            <a:r>
              <a:rPr lang="ru-RU" dirty="0" smtClean="0"/>
              <a:t>за списывание, плагиат, любое другое нарушение академических норм</a:t>
            </a:r>
          </a:p>
          <a:p>
            <a:r>
              <a:rPr lang="ru-RU" dirty="0" smtClean="0"/>
              <a:t>В рейтинг:</a:t>
            </a:r>
          </a:p>
          <a:p>
            <a:pPr lvl="1"/>
            <a:r>
              <a:rPr lang="ru-RU" dirty="0" smtClean="0"/>
              <a:t>за не пройденный по любым причинам контроль во время сессии</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43</a:t>
            </a:fld>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48681"/>
            <a:ext cx="6965245" cy="864096"/>
          </a:xfrm>
        </p:spPr>
        <p:txBody>
          <a:bodyPr>
            <a:normAutofit/>
          </a:bodyPr>
          <a:lstStyle/>
          <a:p>
            <a:r>
              <a:rPr lang="ru-RU" sz="4000" dirty="0" smtClean="0"/>
              <a:t>Рейтинг</a:t>
            </a:r>
            <a:endParaRPr lang="ru-RU" sz="4000" dirty="0"/>
          </a:p>
        </p:txBody>
      </p:sp>
      <p:sp>
        <p:nvSpPr>
          <p:cNvPr id="3" name="Содержимое 2"/>
          <p:cNvSpPr>
            <a:spLocks noGrp="1"/>
          </p:cNvSpPr>
          <p:nvPr>
            <p:ph idx="1"/>
          </p:nvPr>
        </p:nvSpPr>
        <p:spPr>
          <a:xfrm>
            <a:off x="971600" y="1412776"/>
            <a:ext cx="7200800" cy="4464496"/>
          </a:xfrm>
        </p:spPr>
        <p:txBody>
          <a:bodyPr>
            <a:normAutofit/>
          </a:bodyPr>
          <a:lstStyle/>
          <a:p>
            <a:r>
              <a:rPr lang="ru-RU" dirty="0"/>
              <a:t>Все студенты Вышки получают возможность два раза в год "найти свое место" среди других студентов своего курса своей образовательной </a:t>
            </a:r>
            <a:r>
              <a:rPr lang="ru-RU" dirty="0" smtClean="0"/>
              <a:t>программы</a:t>
            </a:r>
          </a:p>
          <a:p>
            <a:r>
              <a:rPr lang="ru-RU" dirty="0" smtClean="0"/>
              <a:t>Рейтинг </a:t>
            </a:r>
            <a:r>
              <a:rPr lang="ru-RU" dirty="0"/>
              <a:t>позволяет получить дифференцированную и разностороннюю информацию о качестве и результативности обучения, а также о персональных учебных достижениях студентов, в том числе, для принятия управленческих </a:t>
            </a:r>
            <a:r>
              <a:rPr lang="ru-RU" dirty="0" smtClean="0"/>
              <a:t>решений</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44</a:t>
            </a:fld>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83226"/>
          </a:xfrm>
        </p:spPr>
        <p:txBody>
          <a:bodyPr/>
          <a:lstStyle/>
          <a:p>
            <a:r>
              <a:rPr lang="ru-RU" dirty="0" smtClean="0"/>
              <a:t>Виды рейтингов</a:t>
            </a:r>
            <a:endParaRPr lang="ru-RU" dirty="0"/>
          </a:p>
        </p:txBody>
      </p:sp>
      <p:sp>
        <p:nvSpPr>
          <p:cNvPr id="8" name="Текст 7"/>
          <p:cNvSpPr>
            <a:spLocks noGrp="1"/>
          </p:cNvSpPr>
          <p:nvPr>
            <p:ph type="body" idx="1"/>
          </p:nvPr>
        </p:nvSpPr>
        <p:spPr>
          <a:xfrm>
            <a:off x="899592" y="4509120"/>
            <a:ext cx="3680148" cy="1368152"/>
          </a:xfrm>
          <a:ln>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ru-RU" sz="1400" dirty="0" smtClean="0">
                <a:solidFill>
                  <a:schemeClr val="tx2"/>
                </a:solidFill>
              </a:rPr>
              <a:t>Текущий – </a:t>
            </a:r>
            <a:r>
              <a:rPr lang="ru-RU" sz="1400" dirty="0"/>
              <a:t>позволяет сравнить образовательные </a:t>
            </a:r>
            <a:r>
              <a:rPr lang="ru-RU" sz="1400" dirty="0" smtClean="0"/>
              <a:t>результаты, </a:t>
            </a:r>
            <a:r>
              <a:rPr lang="ru-RU" sz="1400" dirty="0"/>
              <a:t>полученные </a:t>
            </a:r>
            <a:r>
              <a:rPr lang="ru-RU" sz="1400" dirty="0" smtClean="0"/>
              <a:t>вами </a:t>
            </a:r>
            <a:r>
              <a:rPr lang="ru-RU" sz="1400" dirty="0"/>
              <a:t>в течение полугодия (два учебных модуля или один семестр). Это оперативный показатель вашей успеваемости. Он каждый раз новый и в него включаются результаты по дисциплинам последнего полугодия</a:t>
            </a:r>
            <a:endParaRPr lang="ru-RU" sz="1400" dirty="0" smtClean="0">
              <a:solidFill>
                <a:schemeClr val="tx2"/>
              </a:solidFill>
            </a:endParaRPr>
          </a:p>
        </p:txBody>
      </p:sp>
      <p:sp>
        <p:nvSpPr>
          <p:cNvPr id="9" name="Текст 8"/>
          <p:cNvSpPr>
            <a:spLocks noGrp="1"/>
          </p:cNvSpPr>
          <p:nvPr>
            <p:ph type="body" sz="quarter" idx="3"/>
          </p:nvPr>
        </p:nvSpPr>
        <p:spPr>
          <a:xfrm>
            <a:off x="4644007" y="4581128"/>
            <a:ext cx="3672409" cy="1080120"/>
          </a:xfrm>
          <a:solidFill>
            <a:srgbClr val="FFFF00"/>
          </a:solidFill>
        </p:spPr>
        <p:txBody>
          <a:bodyPr>
            <a:normAutofit fontScale="92500" lnSpcReduction="10000"/>
          </a:bodyPr>
          <a:lstStyle/>
          <a:p>
            <a:r>
              <a:rPr lang="ru-RU" sz="1400" dirty="0" smtClean="0">
                <a:solidFill>
                  <a:schemeClr val="tx2"/>
                </a:solidFill>
              </a:rPr>
              <a:t>Кумулятивный – накопительная величина, оценивающая все ваши достижения, включая </a:t>
            </a:r>
            <a:r>
              <a:rPr lang="ru-RU" sz="1400" dirty="0" err="1" smtClean="0">
                <a:solidFill>
                  <a:schemeClr val="tx2"/>
                </a:solidFill>
              </a:rPr>
              <a:t>проактивность</a:t>
            </a:r>
            <a:r>
              <a:rPr lang="ru-RU" sz="1400" dirty="0" smtClean="0">
                <a:solidFill>
                  <a:schemeClr val="tx2"/>
                </a:solidFill>
              </a:rPr>
              <a:t>, с начала обучения в НИУ ВШЭ на данном уровне обучения </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45</a:t>
            </a:fld>
            <a:endParaRPr lang="ru-RU" dirty="0"/>
          </a:p>
        </p:txBody>
      </p:sp>
      <p:graphicFrame>
        <p:nvGraphicFramePr>
          <p:cNvPr id="11" name="Содержимое 10"/>
          <p:cNvGraphicFramePr>
            <a:graphicFrameLocks noGrp="1"/>
          </p:cNvGraphicFramePr>
          <p:nvPr>
            <p:ph sz="quarter" idx="13"/>
            <p:extLst>
              <p:ext uri="{D42A27DB-BD31-4B8C-83A1-F6EECF244321}">
                <p14:modId xmlns:p14="http://schemas.microsoft.com/office/powerpoint/2010/main" val="1805242369"/>
              </p:ext>
            </p:extLst>
          </p:nvPr>
        </p:nvGraphicFramePr>
        <p:xfrm>
          <a:off x="827584" y="1517650"/>
          <a:ext cx="3669804" cy="306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Содержимое 11"/>
          <p:cNvGraphicFramePr>
            <a:graphicFrameLocks noGrp="1"/>
          </p:cNvGraphicFramePr>
          <p:nvPr>
            <p:ph sz="quarter" idx="14"/>
            <p:extLst>
              <p:ext uri="{D42A27DB-BD31-4B8C-83A1-F6EECF244321}">
                <p14:modId xmlns:p14="http://schemas.microsoft.com/office/powerpoint/2010/main" val="1480212384"/>
              </p:ext>
            </p:extLst>
          </p:nvPr>
        </p:nvGraphicFramePr>
        <p:xfrm>
          <a:off x="4645025" y="1517650"/>
          <a:ext cx="3671391" cy="31353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9"/>
            <a:ext cx="6965245" cy="720079"/>
          </a:xfrm>
        </p:spPr>
        <p:txBody>
          <a:bodyPr>
            <a:normAutofit/>
          </a:bodyPr>
          <a:lstStyle/>
          <a:p>
            <a:r>
              <a:rPr lang="ru-RU" sz="3600" dirty="0"/>
              <a:t>Рейтинг: как считают?</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46</a:t>
            </a:fld>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367386457"/>
              </p:ext>
            </p:extLst>
          </p:nvPr>
        </p:nvGraphicFramePr>
        <p:xfrm>
          <a:off x="251520" y="1556792"/>
          <a:ext cx="8640959" cy="43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3275856" y="5733256"/>
            <a:ext cx="5868144" cy="9361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При </a:t>
            </a:r>
            <a:r>
              <a:rPr lang="ru-RU" sz="1600" dirty="0">
                <a:solidFill>
                  <a:schemeClr val="tx1"/>
                </a:solidFill>
              </a:rPr>
              <a:t>подсчете текущего рейтинга не учитывают курсы по выбору, превышающие минимальную величину кредитов за полгода, и </a:t>
            </a:r>
            <a:r>
              <a:rPr lang="ru-RU" sz="1600" dirty="0" smtClean="0">
                <a:solidFill>
                  <a:schemeClr val="tx1"/>
                </a:solidFill>
              </a:rPr>
              <a:t>факультативы</a:t>
            </a: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955234"/>
          </a:xfrm>
        </p:spPr>
        <p:txBody>
          <a:bodyPr>
            <a:normAutofit/>
          </a:bodyPr>
          <a:lstStyle/>
          <a:p>
            <a:r>
              <a:rPr lang="ru-RU" sz="3600" dirty="0" smtClean="0"/>
              <a:t>Пример расчета рейтинга</a:t>
            </a:r>
            <a:endParaRPr lang="ru-RU" sz="36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892735587"/>
              </p:ext>
            </p:extLst>
          </p:nvPr>
        </p:nvGraphicFramePr>
        <p:xfrm>
          <a:off x="1187624" y="1628800"/>
          <a:ext cx="6492702" cy="4176465"/>
        </p:xfrm>
        <a:graphic>
          <a:graphicData uri="http://schemas.openxmlformats.org/drawingml/2006/table">
            <a:tbl>
              <a:tblPr firstRow="1" bandRow="1">
                <a:tableStyleId>{D7AC3CCA-C797-4891-BE02-D94E43425B78}</a:tableStyleId>
              </a:tblPr>
              <a:tblGrid>
                <a:gridCol w="716181"/>
                <a:gridCol w="339253"/>
                <a:gridCol w="369516"/>
                <a:gridCol w="369516"/>
                <a:gridCol w="316728"/>
                <a:gridCol w="369516"/>
                <a:gridCol w="1161338"/>
                <a:gridCol w="527881"/>
                <a:gridCol w="475093"/>
                <a:gridCol w="791822"/>
                <a:gridCol w="674720"/>
                <a:gridCol w="381138"/>
              </a:tblGrid>
              <a:tr h="1255069">
                <a:tc>
                  <a:txBody>
                    <a:bodyPr/>
                    <a:lstStyle/>
                    <a:p>
                      <a:r>
                        <a:rPr lang="ru-RU" sz="1100" dirty="0" smtClean="0"/>
                        <a:t>имя</a:t>
                      </a:r>
                      <a:endParaRPr lang="ru-RU" sz="1100" dirty="0"/>
                    </a:p>
                  </a:txBody>
                  <a:tcPr marL="63970" marR="63970"/>
                </a:tc>
                <a:tc>
                  <a:txBody>
                    <a:bodyPr/>
                    <a:lstStyle/>
                    <a:p>
                      <a:r>
                        <a:rPr lang="ru-RU" sz="1050" dirty="0" smtClean="0"/>
                        <a:t>Математика</a:t>
                      </a:r>
                      <a:endParaRPr lang="ru-RU" sz="1050" dirty="0"/>
                    </a:p>
                  </a:txBody>
                  <a:tcPr marL="63970" marR="63970" vert="vert270"/>
                </a:tc>
                <a:tc>
                  <a:txBody>
                    <a:bodyPr/>
                    <a:lstStyle/>
                    <a:p>
                      <a:r>
                        <a:rPr lang="ru-RU" sz="1050" dirty="0" smtClean="0"/>
                        <a:t>Английский</a:t>
                      </a:r>
                      <a:endParaRPr lang="ru-RU" sz="1050" dirty="0"/>
                    </a:p>
                  </a:txBody>
                  <a:tcPr marL="63970" marR="63970" vert="vert270"/>
                </a:tc>
                <a:tc>
                  <a:txBody>
                    <a:bodyPr/>
                    <a:lstStyle/>
                    <a:p>
                      <a:r>
                        <a:rPr lang="ru-RU" sz="1050" dirty="0" smtClean="0"/>
                        <a:t>БЖД</a:t>
                      </a:r>
                      <a:endParaRPr lang="ru-RU" sz="1050" dirty="0"/>
                    </a:p>
                  </a:txBody>
                  <a:tcPr marL="63970" marR="63970" vert="vert270"/>
                </a:tc>
                <a:tc>
                  <a:txBody>
                    <a:bodyPr/>
                    <a:lstStyle/>
                    <a:p>
                      <a:r>
                        <a:rPr lang="ru-RU" sz="1050" dirty="0" smtClean="0"/>
                        <a:t>Социология</a:t>
                      </a:r>
                      <a:endParaRPr lang="ru-RU" sz="1050" dirty="0"/>
                    </a:p>
                  </a:txBody>
                  <a:tcPr marL="63970" marR="63970" vert="vert270"/>
                </a:tc>
                <a:tc>
                  <a:txBody>
                    <a:bodyPr/>
                    <a:lstStyle/>
                    <a:p>
                      <a:r>
                        <a:rPr lang="ru-RU" sz="1050" dirty="0" smtClean="0"/>
                        <a:t>философия</a:t>
                      </a:r>
                      <a:endParaRPr lang="ru-RU" sz="1050" dirty="0"/>
                    </a:p>
                  </a:txBody>
                  <a:tcPr marL="63970" marR="63970" vert="vert270"/>
                </a:tc>
                <a:tc>
                  <a:txBody>
                    <a:bodyPr/>
                    <a:lstStyle/>
                    <a:p>
                      <a:r>
                        <a:rPr lang="ru-RU" sz="1100" dirty="0" smtClean="0"/>
                        <a:t>Расчет кредитно-рейтинговой</a:t>
                      </a:r>
                      <a:r>
                        <a:rPr lang="ru-RU" sz="1100" baseline="0" dirty="0" smtClean="0"/>
                        <a:t> суммы</a:t>
                      </a:r>
                      <a:endParaRPr lang="ru-RU" sz="1100" dirty="0"/>
                    </a:p>
                  </a:txBody>
                  <a:tcPr marL="63970" marR="63970"/>
                </a:tc>
                <a:tc>
                  <a:txBody>
                    <a:bodyPr/>
                    <a:lstStyle/>
                    <a:p>
                      <a:r>
                        <a:rPr lang="ru-RU" sz="1050" dirty="0" smtClean="0"/>
                        <a:t>Кредит. – </a:t>
                      </a:r>
                      <a:r>
                        <a:rPr lang="ru-RU" sz="1050" dirty="0" err="1" smtClean="0"/>
                        <a:t>рейт</a:t>
                      </a:r>
                      <a:r>
                        <a:rPr lang="ru-RU" sz="1050" dirty="0" smtClean="0"/>
                        <a:t>. сумма</a:t>
                      </a:r>
                      <a:endParaRPr lang="ru-RU" sz="1050" dirty="0"/>
                    </a:p>
                  </a:txBody>
                  <a:tcPr marL="63970" marR="63970" vert="vert270"/>
                </a:tc>
                <a:tc>
                  <a:txBody>
                    <a:bodyPr/>
                    <a:lstStyle/>
                    <a:p>
                      <a:r>
                        <a:rPr lang="ru-RU" sz="1050" dirty="0" smtClean="0"/>
                        <a:t>Сумма кредитов</a:t>
                      </a:r>
                      <a:endParaRPr lang="ru-RU" sz="1050" dirty="0"/>
                    </a:p>
                  </a:txBody>
                  <a:tcPr marL="63970" marR="63970" vert="vert270"/>
                </a:tc>
                <a:tc>
                  <a:txBody>
                    <a:bodyPr/>
                    <a:lstStyle/>
                    <a:p>
                      <a:r>
                        <a:rPr lang="ru-RU" sz="1000" dirty="0" smtClean="0"/>
                        <a:t>Нормировочный коэффициент</a:t>
                      </a:r>
                      <a:endParaRPr lang="ru-RU" sz="1000" dirty="0"/>
                    </a:p>
                  </a:txBody>
                  <a:tcPr marL="63970" marR="63970" vert="vert270"/>
                </a:tc>
                <a:tc>
                  <a:txBody>
                    <a:bodyPr/>
                    <a:lstStyle/>
                    <a:p>
                      <a:r>
                        <a:rPr lang="ru-RU" sz="1000" dirty="0" smtClean="0"/>
                        <a:t>Нормированная кредитно-рейтинговая сумма</a:t>
                      </a:r>
                      <a:endParaRPr lang="ru-RU" sz="1000" dirty="0"/>
                    </a:p>
                  </a:txBody>
                  <a:tcPr marL="63970" marR="63970" vert="vert270"/>
                </a:tc>
                <a:tc>
                  <a:txBody>
                    <a:bodyPr/>
                    <a:lstStyle/>
                    <a:p>
                      <a:r>
                        <a:rPr lang="ru-RU" sz="1400" dirty="0" smtClean="0"/>
                        <a:t>рейтинг</a:t>
                      </a:r>
                      <a:endParaRPr lang="ru-RU" sz="1400" dirty="0"/>
                    </a:p>
                  </a:txBody>
                  <a:tcPr marL="63970" marR="63970" vert="vert270"/>
                </a:tc>
              </a:tr>
              <a:tr h="555065">
                <a:tc>
                  <a:txBody>
                    <a:bodyPr/>
                    <a:lstStyle/>
                    <a:p>
                      <a:pPr algn="r"/>
                      <a:r>
                        <a:rPr lang="ru-RU" sz="1050" dirty="0" smtClean="0"/>
                        <a:t>Кредитный вес</a:t>
                      </a:r>
                      <a:endParaRPr lang="ru-RU" sz="1050" i="1" dirty="0"/>
                    </a:p>
                  </a:txBody>
                  <a:tcPr marL="63970" marR="63970"/>
                </a:tc>
                <a:tc>
                  <a:txBody>
                    <a:bodyPr/>
                    <a:lstStyle/>
                    <a:p>
                      <a:pPr algn="ctr"/>
                      <a:r>
                        <a:rPr lang="ru-RU" sz="1200" dirty="0" smtClean="0"/>
                        <a:t>3</a:t>
                      </a:r>
                      <a:endParaRPr lang="ru-RU" sz="1200" i="1" dirty="0"/>
                    </a:p>
                  </a:txBody>
                  <a:tcPr marL="63970" marR="63970"/>
                </a:tc>
                <a:tc>
                  <a:txBody>
                    <a:bodyPr/>
                    <a:lstStyle/>
                    <a:p>
                      <a:pPr algn="ctr"/>
                      <a:r>
                        <a:rPr lang="ru-RU" sz="1200" dirty="0" smtClean="0"/>
                        <a:t>2</a:t>
                      </a:r>
                      <a:endParaRPr lang="ru-RU" sz="1200" i="1" dirty="0"/>
                    </a:p>
                  </a:txBody>
                  <a:tcPr marL="63970" marR="63970"/>
                </a:tc>
                <a:tc>
                  <a:txBody>
                    <a:bodyPr/>
                    <a:lstStyle/>
                    <a:p>
                      <a:pPr algn="ctr"/>
                      <a:r>
                        <a:rPr lang="ru-RU" sz="1200" dirty="0" smtClean="0"/>
                        <a:t>0,5</a:t>
                      </a:r>
                      <a:endParaRPr lang="ru-RU" sz="1200" i="1" dirty="0"/>
                    </a:p>
                  </a:txBody>
                  <a:tcPr marL="63970" marR="63970"/>
                </a:tc>
                <a:tc>
                  <a:txBody>
                    <a:bodyPr/>
                    <a:lstStyle/>
                    <a:p>
                      <a:pPr algn="ctr"/>
                      <a:r>
                        <a:rPr lang="ru-RU" sz="1200" dirty="0" smtClean="0"/>
                        <a:t>2</a:t>
                      </a:r>
                      <a:endParaRPr lang="ru-RU" sz="1200" i="1" dirty="0"/>
                    </a:p>
                  </a:txBody>
                  <a:tcPr marL="63970" marR="63970"/>
                </a:tc>
                <a:tc>
                  <a:txBody>
                    <a:bodyPr/>
                    <a:lstStyle/>
                    <a:p>
                      <a:pPr algn="ctr"/>
                      <a:r>
                        <a:rPr lang="ru-RU" sz="1200" dirty="0" smtClean="0"/>
                        <a:t>4</a:t>
                      </a:r>
                      <a:endParaRPr lang="ru-RU" sz="1200" i="1" dirty="0"/>
                    </a:p>
                  </a:txBody>
                  <a:tcPr marL="63970" marR="63970"/>
                </a:tc>
                <a:tc>
                  <a:txBody>
                    <a:bodyPr/>
                    <a:lstStyle/>
                    <a:p>
                      <a:endParaRPr lang="ru-RU" sz="1200" dirty="0"/>
                    </a:p>
                  </a:txBody>
                  <a:tcPr marL="63970" marR="63970"/>
                </a:tc>
                <a:tc>
                  <a:txBody>
                    <a:bodyPr/>
                    <a:lstStyle/>
                    <a:p>
                      <a:endParaRPr lang="ru-RU" sz="1200"/>
                    </a:p>
                  </a:txBody>
                  <a:tcPr marL="63970" marR="63970"/>
                </a:tc>
                <a:tc>
                  <a:txBody>
                    <a:bodyPr/>
                    <a:lstStyle/>
                    <a:p>
                      <a:endParaRPr lang="ru-RU" sz="1200" dirty="0"/>
                    </a:p>
                  </a:txBody>
                  <a:tcPr marL="63970" marR="63970"/>
                </a:tc>
                <a:tc>
                  <a:txBody>
                    <a:bodyPr/>
                    <a:lstStyle/>
                    <a:p>
                      <a:endParaRPr lang="ru-RU" sz="1000" dirty="0"/>
                    </a:p>
                  </a:txBody>
                  <a:tcPr marL="63970" marR="63970"/>
                </a:tc>
                <a:tc>
                  <a:txBody>
                    <a:bodyPr/>
                    <a:lstStyle/>
                    <a:p>
                      <a:endParaRPr lang="ru-RU" sz="1200" dirty="0"/>
                    </a:p>
                  </a:txBody>
                  <a:tcPr marL="63970" marR="63970"/>
                </a:tc>
                <a:tc>
                  <a:txBody>
                    <a:bodyPr/>
                    <a:lstStyle/>
                    <a:p>
                      <a:endParaRPr lang="ru-RU" sz="1200" dirty="0"/>
                    </a:p>
                  </a:txBody>
                  <a:tcPr marL="63970" marR="63970"/>
                </a:tc>
              </a:tr>
              <a:tr h="788777">
                <a:tc>
                  <a:txBody>
                    <a:bodyPr/>
                    <a:lstStyle/>
                    <a:p>
                      <a:r>
                        <a:rPr lang="ru-RU" sz="1200" dirty="0" smtClean="0"/>
                        <a:t>Вася</a:t>
                      </a:r>
                      <a:endParaRPr lang="ru-RU" sz="1200" dirty="0"/>
                    </a:p>
                  </a:txBody>
                  <a:tcPr marL="63970" marR="63970"/>
                </a:tc>
                <a:tc>
                  <a:txBody>
                    <a:bodyPr/>
                    <a:lstStyle/>
                    <a:p>
                      <a:r>
                        <a:rPr lang="ru-RU" sz="1200" dirty="0" smtClean="0"/>
                        <a:t>10</a:t>
                      </a:r>
                      <a:endParaRPr lang="ru-RU" sz="1200" dirty="0"/>
                    </a:p>
                  </a:txBody>
                  <a:tcPr marL="63970" marR="63970"/>
                </a:tc>
                <a:tc>
                  <a:txBody>
                    <a:bodyPr/>
                    <a:lstStyle/>
                    <a:p>
                      <a:r>
                        <a:rPr lang="ru-RU" sz="1200" dirty="0" smtClean="0"/>
                        <a:t>5</a:t>
                      </a:r>
                      <a:endParaRPr lang="ru-RU" sz="1200" dirty="0"/>
                    </a:p>
                  </a:txBody>
                  <a:tcPr marL="63970" marR="63970"/>
                </a:tc>
                <a:tc>
                  <a:txBody>
                    <a:bodyPr/>
                    <a:lstStyle/>
                    <a:p>
                      <a:r>
                        <a:rPr lang="ru-RU" sz="1200" dirty="0" smtClean="0"/>
                        <a:t>9</a:t>
                      </a:r>
                      <a:endParaRPr lang="ru-RU" sz="1200" dirty="0"/>
                    </a:p>
                  </a:txBody>
                  <a:tcPr marL="63970" marR="63970"/>
                </a:tc>
                <a:tc>
                  <a:txBody>
                    <a:bodyPr/>
                    <a:lstStyle/>
                    <a:p>
                      <a:endParaRPr lang="ru-RU" sz="1200" dirty="0"/>
                    </a:p>
                  </a:txBody>
                  <a:tcPr marL="63970" marR="63970"/>
                </a:tc>
                <a:tc>
                  <a:txBody>
                    <a:bodyPr/>
                    <a:lstStyle/>
                    <a:p>
                      <a:r>
                        <a:rPr lang="ru-RU" sz="1200" dirty="0" smtClean="0"/>
                        <a:t>7</a:t>
                      </a:r>
                      <a:endParaRPr lang="ru-RU" sz="1200" dirty="0"/>
                    </a:p>
                  </a:txBody>
                  <a:tcPr marL="63970" marR="639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=3*10+2*5+0,5*9+4*7 =</a:t>
                      </a:r>
                    </a:p>
                  </a:txBody>
                  <a:tcPr marL="63970" marR="63970"/>
                </a:tc>
                <a:tc>
                  <a:txBody>
                    <a:bodyPr/>
                    <a:lstStyle/>
                    <a:p>
                      <a:r>
                        <a:rPr lang="ru-RU" sz="1200" dirty="0" smtClean="0"/>
                        <a:t>72,5</a:t>
                      </a:r>
                      <a:endParaRPr lang="ru-RU" sz="1200" dirty="0"/>
                    </a:p>
                  </a:txBody>
                  <a:tcPr marL="63970" marR="63970"/>
                </a:tc>
                <a:tc>
                  <a:txBody>
                    <a:bodyPr/>
                    <a:lstStyle/>
                    <a:p>
                      <a:r>
                        <a:rPr lang="ru-RU" sz="1200" dirty="0" smtClean="0"/>
                        <a:t>9,5</a:t>
                      </a:r>
                      <a:endParaRPr lang="ru-RU" sz="1200" dirty="0"/>
                    </a:p>
                  </a:txBody>
                  <a:tcPr marL="63970" marR="63970"/>
                </a:tc>
                <a:tc>
                  <a:txBody>
                    <a:bodyPr/>
                    <a:lstStyle/>
                    <a:p>
                      <a:r>
                        <a:rPr lang="ru-RU" sz="1100" dirty="0" smtClean="0"/>
                        <a:t>1</a:t>
                      </a:r>
                      <a:endParaRPr lang="ru-RU" sz="1100" dirty="0"/>
                    </a:p>
                  </a:txBody>
                  <a:tcPr marL="63970" marR="63970"/>
                </a:tc>
                <a:tc>
                  <a:txBody>
                    <a:bodyPr/>
                    <a:lstStyle/>
                    <a:p>
                      <a:r>
                        <a:rPr lang="ru-RU" sz="1100" dirty="0" smtClean="0"/>
                        <a:t>72,5</a:t>
                      </a:r>
                      <a:endParaRPr lang="ru-RU" sz="1100" dirty="0"/>
                    </a:p>
                  </a:txBody>
                  <a:tcPr marL="63970" marR="63970"/>
                </a:tc>
                <a:tc>
                  <a:txBody>
                    <a:bodyPr/>
                    <a:lstStyle/>
                    <a:p>
                      <a:r>
                        <a:rPr lang="ru-RU" sz="1200" dirty="0" smtClean="0"/>
                        <a:t>3</a:t>
                      </a:r>
                      <a:endParaRPr lang="ru-RU" sz="1200" dirty="0"/>
                    </a:p>
                  </a:txBody>
                  <a:tcPr marL="63970" marR="63970"/>
                </a:tc>
              </a:tr>
              <a:tr h="788777">
                <a:tc>
                  <a:txBody>
                    <a:bodyPr/>
                    <a:lstStyle/>
                    <a:p>
                      <a:r>
                        <a:rPr lang="ru-RU" sz="1200" dirty="0" smtClean="0"/>
                        <a:t>Маша</a:t>
                      </a:r>
                      <a:endParaRPr lang="ru-RU" sz="1200" dirty="0"/>
                    </a:p>
                  </a:txBody>
                  <a:tcPr marL="63970" marR="63970"/>
                </a:tc>
                <a:tc>
                  <a:txBody>
                    <a:bodyPr/>
                    <a:lstStyle/>
                    <a:p>
                      <a:r>
                        <a:rPr lang="ru-RU" sz="1200" dirty="0" smtClean="0"/>
                        <a:t>5</a:t>
                      </a:r>
                      <a:endParaRPr lang="ru-RU" sz="1200" dirty="0"/>
                    </a:p>
                  </a:txBody>
                  <a:tcPr marL="63970" marR="63970"/>
                </a:tc>
                <a:tc>
                  <a:txBody>
                    <a:bodyPr/>
                    <a:lstStyle/>
                    <a:p>
                      <a:r>
                        <a:rPr lang="ru-RU" sz="1200" dirty="0" smtClean="0"/>
                        <a:t>9</a:t>
                      </a:r>
                      <a:endParaRPr lang="ru-RU" sz="1200" dirty="0"/>
                    </a:p>
                  </a:txBody>
                  <a:tcPr marL="63970" marR="63970"/>
                </a:tc>
                <a:tc>
                  <a:txBody>
                    <a:bodyPr/>
                    <a:lstStyle/>
                    <a:p>
                      <a:r>
                        <a:rPr lang="ru-RU" sz="1200" dirty="0" smtClean="0"/>
                        <a:t>7</a:t>
                      </a:r>
                      <a:endParaRPr lang="ru-RU" sz="1200" dirty="0"/>
                    </a:p>
                  </a:txBody>
                  <a:tcPr marL="63970" marR="63970"/>
                </a:tc>
                <a:tc>
                  <a:txBody>
                    <a:bodyPr/>
                    <a:lstStyle/>
                    <a:p>
                      <a:endParaRPr lang="ru-RU" sz="1200" dirty="0"/>
                    </a:p>
                  </a:txBody>
                  <a:tcPr marL="63970" marR="63970"/>
                </a:tc>
                <a:tc>
                  <a:txBody>
                    <a:bodyPr/>
                    <a:lstStyle/>
                    <a:p>
                      <a:r>
                        <a:rPr lang="ru-RU" sz="1200" dirty="0" smtClean="0"/>
                        <a:t>10</a:t>
                      </a:r>
                      <a:endParaRPr lang="ru-RU" sz="1200" dirty="0"/>
                    </a:p>
                  </a:txBody>
                  <a:tcPr marL="63970" marR="639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=3*5+2*9+0,5*7+4*10 =</a:t>
                      </a:r>
                    </a:p>
                  </a:txBody>
                  <a:tcPr marL="63970" marR="63970"/>
                </a:tc>
                <a:tc>
                  <a:txBody>
                    <a:bodyPr/>
                    <a:lstStyle/>
                    <a:p>
                      <a:r>
                        <a:rPr lang="ru-RU" sz="1200" dirty="0" smtClean="0"/>
                        <a:t>76,5</a:t>
                      </a:r>
                      <a:endParaRPr lang="ru-RU" sz="1200" dirty="0"/>
                    </a:p>
                  </a:txBody>
                  <a:tcPr marL="63970" marR="63970"/>
                </a:tc>
                <a:tc>
                  <a:txBody>
                    <a:bodyPr/>
                    <a:lstStyle/>
                    <a:p>
                      <a:r>
                        <a:rPr lang="ru-RU" sz="1200" dirty="0" smtClean="0"/>
                        <a:t>9,5</a:t>
                      </a:r>
                      <a:endParaRPr lang="ru-RU" sz="1200" dirty="0"/>
                    </a:p>
                  </a:txBody>
                  <a:tcPr marL="63970" marR="63970"/>
                </a:tc>
                <a:tc>
                  <a:txBody>
                    <a:bodyPr/>
                    <a:lstStyle/>
                    <a:p>
                      <a:r>
                        <a:rPr lang="ru-RU" sz="1100" dirty="0" smtClean="0"/>
                        <a:t>1</a:t>
                      </a:r>
                      <a:endParaRPr lang="ru-RU" sz="1100" dirty="0"/>
                    </a:p>
                  </a:txBody>
                  <a:tcPr marL="63970" marR="63970"/>
                </a:tc>
                <a:tc>
                  <a:txBody>
                    <a:bodyPr/>
                    <a:lstStyle/>
                    <a:p>
                      <a:r>
                        <a:rPr lang="ru-RU" sz="1100" dirty="0" smtClean="0"/>
                        <a:t>76,5</a:t>
                      </a:r>
                      <a:endParaRPr lang="ru-RU" sz="1100" dirty="0"/>
                    </a:p>
                  </a:txBody>
                  <a:tcPr marL="63970" marR="63970"/>
                </a:tc>
                <a:tc>
                  <a:txBody>
                    <a:bodyPr/>
                    <a:lstStyle/>
                    <a:p>
                      <a:r>
                        <a:rPr lang="ru-RU" sz="1200" dirty="0" smtClean="0"/>
                        <a:t>1</a:t>
                      </a:r>
                      <a:endParaRPr lang="ru-RU" sz="1200" dirty="0"/>
                    </a:p>
                  </a:txBody>
                  <a:tcPr marL="63970" marR="63970"/>
                </a:tc>
              </a:tr>
              <a:tr h="788777">
                <a:tc>
                  <a:txBody>
                    <a:bodyPr/>
                    <a:lstStyle/>
                    <a:p>
                      <a:r>
                        <a:rPr lang="ru-RU" sz="1200" dirty="0" smtClean="0"/>
                        <a:t>Петя</a:t>
                      </a:r>
                      <a:endParaRPr lang="ru-RU" sz="1200" dirty="0"/>
                    </a:p>
                  </a:txBody>
                  <a:tcPr marL="63970" marR="63970"/>
                </a:tc>
                <a:tc>
                  <a:txBody>
                    <a:bodyPr/>
                    <a:lstStyle/>
                    <a:p>
                      <a:r>
                        <a:rPr lang="ru-RU" sz="1200" dirty="0" smtClean="0"/>
                        <a:t>7</a:t>
                      </a:r>
                      <a:endParaRPr lang="ru-RU" sz="1200" dirty="0"/>
                    </a:p>
                  </a:txBody>
                  <a:tcPr marL="63970" marR="63970"/>
                </a:tc>
                <a:tc>
                  <a:txBody>
                    <a:bodyPr/>
                    <a:lstStyle/>
                    <a:p>
                      <a:r>
                        <a:rPr lang="ru-RU" sz="1200" dirty="0" smtClean="0"/>
                        <a:t>8</a:t>
                      </a:r>
                      <a:endParaRPr lang="ru-RU" sz="1200" dirty="0"/>
                    </a:p>
                  </a:txBody>
                  <a:tcPr marL="63970" marR="63970"/>
                </a:tc>
                <a:tc>
                  <a:txBody>
                    <a:bodyPr/>
                    <a:lstStyle/>
                    <a:p>
                      <a:r>
                        <a:rPr lang="ru-RU" sz="1200" dirty="0" smtClean="0"/>
                        <a:t>8</a:t>
                      </a:r>
                      <a:endParaRPr lang="ru-RU" sz="1200" dirty="0"/>
                    </a:p>
                  </a:txBody>
                  <a:tcPr marL="63970" marR="63970"/>
                </a:tc>
                <a:tc>
                  <a:txBody>
                    <a:bodyPr/>
                    <a:lstStyle/>
                    <a:p>
                      <a:r>
                        <a:rPr lang="ru-RU" sz="1200" dirty="0" smtClean="0"/>
                        <a:t>9</a:t>
                      </a:r>
                      <a:endParaRPr lang="ru-RU" sz="1200" dirty="0"/>
                    </a:p>
                  </a:txBody>
                  <a:tcPr marL="63970" marR="63970"/>
                </a:tc>
                <a:tc>
                  <a:txBody>
                    <a:bodyPr/>
                    <a:lstStyle/>
                    <a:p>
                      <a:endParaRPr lang="ru-RU" sz="1200" dirty="0"/>
                    </a:p>
                  </a:txBody>
                  <a:tcPr marL="63970" marR="639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=3*7+2*8+0,5*8+9*2 = </a:t>
                      </a:r>
                    </a:p>
                  </a:txBody>
                  <a:tcPr marL="63970" marR="63970"/>
                </a:tc>
                <a:tc>
                  <a:txBody>
                    <a:bodyPr/>
                    <a:lstStyle/>
                    <a:p>
                      <a:r>
                        <a:rPr lang="ru-RU" sz="1200" dirty="0" smtClean="0"/>
                        <a:t>59</a:t>
                      </a:r>
                      <a:endParaRPr lang="ru-RU" sz="1200" dirty="0"/>
                    </a:p>
                  </a:txBody>
                  <a:tcPr marL="63970" marR="63970"/>
                </a:tc>
                <a:tc>
                  <a:txBody>
                    <a:bodyPr/>
                    <a:lstStyle/>
                    <a:p>
                      <a:r>
                        <a:rPr lang="ru-RU" sz="1200" dirty="0" smtClean="0"/>
                        <a:t>7,5</a:t>
                      </a:r>
                      <a:endParaRPr lang="ru-RU" sz="1200" dirty="0"/>
                    </a:p>
                  </a:txBody>
                  <a:tcPr marL="63970" marR="63970"/>
                </a:tc>
                <a:tc>
                  <a:txBody>
                    <a:bodyPr/>
                    <a:lstStyle/>
                    <a:p>
                      <a:r>
                        <a:rPr lang="ru-RU" sz="1100" dirty="0" smtClean="0"/>
                        <a:t>9,5/7,5 = 1,27</a:t>
                      </a:r>
                      <a:endParaRPr lang="ru-RU" sz="1100" dirty="0"/>
                    </a:p>
                  </a:txBody>
                  <a:tcPr marL="63970" marR="63970"/>
                </a:tc>
                <a:tc>
                  <a:txBody>
                    <a:bodyPr/>
                    <a:lstStyle/>
                    <a:p>
                      <a:r>
                        <a:rPr lang="ru-RU" sz="1100" dirty="0" smtClean="0"/>
                        <a:t>59*1,27=74,93</a:t>
                      </a:r>
                      <a:endParaRPr lang="ru-RU" sz="1100" dirty="0"/>
                    </a:p>
                  </a:txBody>
                  <a:tcPr marL="63970" marR="63970"/>
                </a:tc>
                <a:tc>
                  <a:txBody>
                    <a:bodyPr/>
                    <a:lstStyle/>
                    <a:p>
                      <a:r>
                        <a:rPr lang="ru-RU" sz="1200" dirty="0" smtClean="0"/>
                        <a:t>2</a:t>
                      </a:r>
                      <a:endParaRPr lang="ru-RU" sz="1200" dirty="0"/>
                    </a:p>
                  </a:txBody>
                  <a:tcPr marL="63970" marR="63970"/>
                </a:tc>
              </a:tr>
            </a:tbl>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47</a:t>
            </a:fld>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1"/>
            <a:ext cx="6965245" cy="864096"/>
          </a:xfrm>
        </p:spPr>
        <p:txBody>
          <a:bodyPr>
            <a:normAutofit/>
          </a:bodyPr>
          <a:lstStyle/>
          <a:p>
            <a:r>
              <a:rPr lang="ru-RU" sz="4000" dirty="0" smtClean="0"/>
              <a:t>Для кого и когда считают</a:t>
            </a:r>
            <a:endParaRPr lang="ru-RU" sz="4000" dirty="0"/>
          </a:p>
        </p:txBody>
      </p:sp>
      <p:sp>
        <p:nvSpPr>
          <p:cNvPr id="3" name="Содержимое 2"/>
          <p:cNvSpPr>
            <a:spLocks noGrp="1"/>
          </p:cNvSpPr>
          <p:nvPr>
            <p:ph idx="1"/>
          </p:nvPr>
        </p:nvSpPr>
        <p:spPr>
          <a:xfrm>
            <a:off x="827584" y="1484784"/>
            <a:ext cx="7488832" cy="4464496"/>
          </a:xfrm>
        </p:spPr>
        <p:txBody>
          <a:bodyPr>
            <a:noAutofit/>
          </a:bodyPr>
          <a:lstStyle/>
          <a:p>
            <a:pPr algn="just"/>
            <a:r>
              <a:rPr lang="ru-RU" sz="1400" dirty="0" smtClean="0"/>
              <a:t>Как правило рейтинг определяется для одного курса студентов одной образовательной программы</a:t>
            </a:r>
          </a:p>
          <a:p>
            <a:pPr algn="just"/>
            <a:r>
              <a:rPr lang="ru-RU" sz="1400" dirty="0" smtClean="0"/>
              <a:t> Текущий рейтинг считают и публикуют четыре раза в год:</a:t>
            </a:r>
          </a:p>
          <a:p>
            <a:pPr lvl="1" algn="just"/>
            <a:r>
              <a:rPr lang="ru-RU" sz="1400" dirty="0" smtClean="0"/>
              <a:t>До пересдач – </a:t>
            </a:r>
            <a:r>
              <a:rPr lang="ru-RU" sz="1400" dirty="0" smtClean="0">
                <a:solidFill>
                  <a:srgbClr val="FF0000"/>
                </a:solidFill>
              </a:rPr>
              <a:t>20 января</a:t>
            </a:r>
          </a:p>
          <a:p>
            <a:pPr lvl="1" algn="just"/>
            <a:r>
              <a:rPr lang="ru-RU" sz="1400" dirty="0" smtClean="0"/>
              <a:t>После пересдач – </a:t>
            </a:r>
            <a:r>
              <a:rPr lang="ru-RU" sz="1400" dirty="0" smtClean="0">
                <a:solidFill>
                  <a:srgbClr val="FF0000"/>
                </a:solidFill>
              </a:rPr>
              <a:t>10 марта</a:t>
            </a:r>
          </a:p>
          <a:p>
            <a:pPr lvl="1" algn="just"/>
            <a:r>
              <a:rPr lang="ru-RU" sz="1400" dirty="0" smtClean="0"/>
              <a:t>До пересдач – </a:t>
            </a:r>
            <a:r>
              <a:rPr lang="ru-RU" sz="1400" dirty="0" smtClean="0">
                <a:solidFill>
                  <a:srgbClr val="FF0000"/>
                </a:solidFill>
              </a:rPr>
              <a:t>20 июля</a:t>
            </a:r>
          </a:p>
          <a:p>
            <a:pPr lvl="1" algn="just"/>
            <a:r>
              <a:rPr lang="ru-RU" sz="1400" dirty="0" smtClean="0"/>
              <a:t>После пересдач – </a:t>
            </a:r>
            <a:r>
              <a:rPr lang="ru-RU" sz="1400" dirty="0" smtClean="0">
                <a:solidFill>
                  <a:srgbClr val="FF0000"/>
                </a:solidFill>
              </a:rPr>
              <a:t>25 октября</a:t>
            </a:r>
          </a:p>
          <a:p>
            <a:pPr algn="just"/>
            <a:r>
              <a:rPr lang="ru-RU" sz="1400" dirty="0" smtClean="0"/>
              <a:t>Текущий рейтинг </a:t>
            </a:r>
            <a:r>
              <a:rPr lang="ru-RU" sz="1400" b="1" u="sng" dirty="0" smtClean="0"/>
              <a:t>до пересдач</a:t>
            </a:r>
            <a:r>
              <a:rPr lang="ru-RU" sz="1400" b="1" dirty="0" smtClean="0"/>
              <a:t> </a:t>
            </a:r>
            <a:r>
              <a:rPr lang="ru-RU" sz="1400" dirty="0"/>
              <a:t>учитывает оценки </a:t>
            </a:r>
            <a:r>
              <a:rPr lang="ru-RU" sz="1400" dirty="0" smtClean="0"/>
              <a:t>так</a:t>
            </a:r>
            <a:r>
              <a:rPr lang="ru-RU" sz="1400" dirty="0"/>
              <a:t>, как они были выставлены во время </a:t>
            </a:r>
            <a:r>
              <a:rPr lang="ru-RU" sz="1400" dirty="0" smtClean="0"/>
              <a:t>сессии. </a:t>
            </a:r>
            <a:r>
              <a:rPr lang="ru-RU" sz="1400" dirty="0"/>
              <a:t>Для студентов, не явившихся на экзамен, либо получивших неудовлетворительные оценки - учитываются нули за соответствующие элементы учебного </a:t>
            </a:r>
            <a:r>
              <a:rPr lang="ru-RU" sz="1400" dirty="0" smtClean="0"/>
              <a:t>плана</a:t>
            </a:r>
          </a:p>
          <a:p>
            <a:pPr algn="just"/>
            <a:r>
              <a:rPr lang="ru-RU" sz="1400" dirty="0" smtClean="0"/>
              <a:t>Текущий рейтинг </a:t>
            </a:r>
            <a:r>
              <a:rPr lang="ru-RU" sz="1400" b="1" u="sng" dirty="0"/>
              <a:t>после пересдач</a:t>
            </a:r>
            <a:r>
              <a:rPr lang="ru-RU" sz="1400" b="1" dirty="0"/>
              <a:t> </a:t>
            </a:r>
            <a:r>
              <a:rPr lang="ru-RU" sz="1400" dirty="0"/>
              <a:t>рассчитывается с оценками, полученными на пересдачах</a:t>
            </a:r>
            <a:endParaRPr lang="ru-RU" sz="1400" dirty="0" smtClean="0"/>
          </a:p>
          <a:p>
            <a:pPr algn="just"/>
            <a:r>
              <a:rPr lang="ru-RU" sz="1400" dirty="0" smtClean="0"/>
              <a:t>Кумулятивный рейтинг определяют после пересдач </a:t>
            </a:r>
            <a:r>
              <a:rPr lang="ru-RU" sz="1400" dirty="0" smtClean="0">
                <a:solidFill>
                  <a:srgbClr val="FF0000"/>
                </a:solidFill>
              </a:rPr>
              <a:t>10 марта </a:t>
            </a:r>
            <a:r>
              <a:rPr lang="ru-RU" sz="1400" dirty="0" smtClean="0"/>
              <a:t>и </a:t>
            </a:r>
            <a:r>
              <a:rPr lang="ru-RU" sz="1400" dirty="0" smtClean="0">
                <a:solidFill>
                  <a:srgbClr val="FF0000"/>
                </a:solidFill>
              </a:rPr>
              <a:t>25 октября</a:t>
            </a:r>
          </a:p>
          <a:p>
            <a:pPr algn="just"/>
            <a:r>
              <a:rPr lang="ru-RU" sz="1400" dirty="0" smtClean="0"/>
              <a:t>В </a:t>
            </a:r>
            <a:r>
              <a:rPr lang="ru-RU" sz="1400" dirty="0" err="1" smtClean="0"/>
              <a:t>бакалавриате</a:t>
            </a:r>
            <a:r>
              <a:rPr lang="ru-RU" sz="1400" dirty="0" smtClean="0"/>
              <a:t> и </a:t>
            </a:r>
            <a:r>
              <a:rPr lang="ru-RU" sz="1400" dirty="0" err="1" smtClean="0"/>
              <a:t>специалитете</a:t>
            </a:r>
            <a:r>
              <a:rPr lang="ru-RU" sz="1400" dirty="0" smtClean="0"/>
              <a:t> применяется нормированный текущий рейтинг</a:t>
            </a:r>
          </a:p>
          <a:p>
            <a:pPr algn="just"/>
            <a:r>
              <a:rPr lang="ru-RU" sz="1400" dirty="0" smtClean="0"/>
              <a:t>Кумулятивный рейтинг не бывает нормированным и учитывает оценки по всем дисциплинам и факультативам, поэтому кумулятивный рейтинг у «среднего» студента может быть выше, чем у студента с высокими показателями по текущему рейтингу</a:t>
            </a:r>
            <a:endParaRPr lang="ru-RU" sz="1400" dirty="0"/>
          </a:p>
        </p:txBody>
      </p:sp>
      <p:sp>
        <p:nvSpPr>
          <p:cNvPr id="4" name="Нижний колонтитул 3"/>
          <p:cNvSpPr>
            <a:spLocks noGrp="1"/>
          </p:cNvSpPr>
          <p:nvPr>
            <p:ph type="ftr" sz="quarter" idx="11"/>
          </p:nvPr>
        </p:nvSpPr>
        <p:spPr>
          <a:xfrm>
            <a:off x="827584" y="5877272"/>
            <a:ext cx="5540188" cy="365125"/>
          </a:xfrm>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9"/>
            <a:ext cx="6965245" cy="936104"/>
          </a:xfrm>
        </p:spPr>
        <p:txBody>
          <a:bodyPr>
            <a:normAutofit fontScale="90000"/>
          </a:bodyPr>
          <a:lstStyle/>
          <a:p>
            <a:r>
              <a:rPr lang="ru-RU" dirty="0" smtClean="0"/>
              <a:t>Рейтинг: где используется?</a:t>
            </a:r>
            <a:endParaRPr lang="ru-RU" dirty="0"/>
          </a:p>
        </p:txBody>
      </p:sp>
      <p:sp>
        <p:nvSpPr>
          <p:cNvPr id="3" name="Содержимое 2"/>
          <p:cNvSpPr>
            <a:spLocks noGrp="1"/>
          </p:cNvSpPr>
          <p:nvPr>
            <p:ph idx="1"/>
          </p:nvPr>
        </p:nvSpPr>
        <p:spPr>
          <a:xfrm>
            <a:off x="1043608" y="1628800"/>
            <a:ext cx="7128792" cy="4104456"/>
          </a:xfrm>
        </p:spPr>
        <p:txBody>
          <a:bodyPr>
            <a:normAutofit fontScale="77500" lnSpcReduction="20000"/>
          </a:bodyPr>
          <a:lstStyle/>
          <a:p>
            <a:r>
              <a:rPr lang="ru-RU" dirty="0" smtClean="0"/>
              <a:t>Рейтинговая </a:t>
            </a:r>
            <a:r>
              <a:rPr lang="ru-RU" dirty="0"/>
              <a:t>позиция часто используется для распределения различных студенческих </a:t>
            </a:r>
            <a:r>
              <a:rPr lang="ru-RU" dirty="0" smtClean="0"/>
              <a:t>благ</a:t>
            </a:r>
          </a:p>
          <a:p>
            <a:r>
              <a:rPr lang="ru-RU" dirty="0" smtClean="0"/>
              <a:t>Текущий рейтинг до пересдач применятся для предоставления студентам </a:t>
            </a:r>
            <a:r>
              <a:rPr lang="ru-RU" dirty="0" smtClean="0">
                <a:hlinkClick r:id="rId2"/>
              </a:rPr>
              <a:t>скидки по оплате обучения</a:t>
            </a:r>
            <a:endParaRPr lang="ru-RU" dirty="0" smtClean="0"/>
          </a:p>
          <a:p>
            <a:r>
              <a:rPr lang="ru-RU" dirty="0" smtClean="0"/>
              <a:t>Все типы рейтингов могут быть использованы в качестве критериев при отборе на изучение популярного </a:t>
            </a:r>
            <a:r>
              <a:rPr lang="ru-RU" dirty="0" smtClean="0">
                <a:hlinkClick r:id="rId3"/>
              </a:rPr>
              <a:t>курса по выбору, </a:t>
            </a:r>
            <a:r>
              <a:rPr lang="ru-RU" dirty="0" err="1" smtClean="0">
                <a:hlinkClick r:id="rId3"/>
              </a:rPr>
              <a:t>майнора</a:t>
            </a:r>
            <a:r>
              <a:rPr lang="ru-RU" dirty="0" smtClean="0">
                <a:hlinkClick r:id="rId3"/>
              </a:rPr>
              <a:t>, общеуниверситетского факультатива</a:t>
            </a:r>
            <a:r>
              <a:rPr lang="ru-RU" dirty="0" smtClean="0"/>
              <a:t>; при конкурсном отборе на получение гранта на обучение за рубежом, для поездки на летнюю школу</a:t>
            </a:r>
          </a:p>
          <a:p>
            <a:r>
              <a:rPr lang="ru-RU" dirty="0" smtClean="0"/>
              <a:t>Все типы рейтингов могут быть использованы при конкурсном отборе студентов, претендующих на переход на бюджетное место при наличии ограниченного числа вакантных бюджетных мест, если комиссия, принимающая такие решения, посчитает это необходимым, и т.д.</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49</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9"/>
            <a:ext cx="6965245" cy="1080120"/>
          </a:xfrm>
        </p:spPr>
        <p:txBody>
          <a:bodyPr>
            <a:normAutofit fontScale="90000"/>
          </a:bodyPr>
          <a:lstStyle/>
          <a:p>
            <a:r>
              <a:rPr lang="ru-RU" dirty="0" smtClean="0"/>
              <a:t>Нормативные акты, важные для студента</a:t>
            </a:r>
            <a:endParaRPr lang="ru-RU" dirty="0"/>
          </a:p>
        </p:txBody>
      </p:sp>
      <p:sp>
        <p:nvSpPr>
          <p:cNvPr id="3" name="Текст 2"/>
          <p:cNvSpPr>
            <a:spLocks noGrp="1"/>
          </p:cNvSpPr>
          <p:nvPr>
            <p:ph type="body" idx="1"/>
          </p:nvPr>
        </p:nvSpPr>
        <p:spPr>
          <a:xfrm>
            <a:off x="1547664" y="1772816"/>
            <a:ext cx="2939521" cy="514600"/>
          </a:xfrm>
        </p:spPr>
        <p:txBody>
          <a:bodyPr/>
          <a:lstStyle/>
          <a:p>
            <a:r>
              <a:rPr lang="ru-RU" dirty="0" smtClean="0"/>
              <a:t>Федеральные</a:t>
            </a:r>
            <a:endParaRPr lang="ru-RU" dirty="0"/>
          </a:p>
        </p:txBody>
      </p:sp>
      <p:sp>
        <p:nvSpPr>
          <p:cNvPr id="4" name="Текст 3"/>
          <p:cNvSpPr>
            <a:spLocks noGrp="1"/>
          </p:cNvSpPr>
          <p:nvPr>
            <p:ph type="body" sz="quarter" idx="3"/>
          </p:nvPr>
        </p:nvSpPr>
        <p:spPr>
          <a:xfrm>
            <a:off x="4788024" y="1772816"/>
            <a:ext cx="3240360" cy="648073"/>
          </a:xfrm>
        </p:spPr>
        <p:txBody>
          <a:bodyPr>
            <a:normAutofit fontScale="92500" lnSpcReduction="10000"/>
          </a:bodyPr>
          <a:lstStyle/>
          <a:p>
            <a:r>
              <a:rPr lang="ru-RU" dirty="0" smtClean="0"/>
              <a:t>Локальные университетские</a:t>
            </a:r>
            <a:endParaRPr lang="ru-RU" dirty="0"/>
          </a:p>
        </p:txBody>
      </p:sp>
      <p:sp>
        <p:nvSpPr>
          <p:cNvPr id="7" name="Нижний колонтитул 6"/>
          <p:cNvSpPr>
            <a:spLocks noGrp="1"/>
          </p:cNvSpPr>
          <p:nvPr>
            <p:ph type="ftr" sz="quarter" idx="11"/>
          </p:nvPr>
        </p:nvSpPr>
        <p:spPr/>
        <p:txBody>
          <a:bodyPr/>
          <a:lstStyle/>
          <a:p>
            <a:r>
              <a:rPr lang="ru-RU" dirty="0" smtClean="0"/>
              <a:t>2017-18 учебный год, НИУ ВШЭ</a:t>
            </a:r>
            <a:endParaRPr lang="ru-RU" dirty="0"/>
          </a:p>
        </p:txBody>
      </p:sp>
      <p:sp>
        <p:nvSpPr>
          <p:cNvPr id="8" name="Номер слайда 7"/>
          <p:cNvSpPr>
            <a:spLocks noGrp="1"/>
          </p:cNvSpPr>
          <p:nvPr>
            <p:ph type="sldNum" sz="quarter" idx="12"/>
          </p:nvPr>
        </p:nvSpPr>
        <p:spPr/>
        <p:txBody>
          <a:bodyPr/>
          <a:lstStyle/>
          <a:p>
            <a:fld id="{AF5E5785-52E5-45BE-B156-4A7EDCE1DC8B}" type="slidenum">
              <a:rPr lang="ru-RU" smtClean="0"/>
              <a:pPr/>
              <a:t>5</a:t>
            </a:fld>
            <a:endParaRPr lang="ru-RU"/>
          </a:p>
        </p:txBody>
      </p:sp>
      <p:sp>
        <p:nvSpPr>
          <p:cNvPr id="5" name="Содержимое 4"/>
          <p:cNvSpPr>
            <a:spLocks noGrp="1"/>
          </p:cNvSpPr>
          <p:nvPr>
            <p:ph sz="quarter" idx="13"/>
          </p:nvPr>
        </p:nvSpPr>
        <p:spPr>
          <a:xfrm>
            <a:off x="971600" y="2492896"/>
            <a:ext cx="2808312" cy="3211824"/>
          </a:xfrm>
        </p:spPr>
        <p:txBody>
          <a:bodyPr>
            <a:normAutofit lnSpcReduction="10000"/>
          </a:bodyPr>
          <a:lstStyle/>
          <a:p>
            <a:r>
              <a:rPr lang="ru-RU" sz="1600" dirty="0" smtClean="0">
                <a:hlinkClick r:id="rId3"/>
              </a:rPr>
              <a:t>Закон «Об образовании</a:t>
            </a:r>
            <a:r>
              <a:rPr lang="ru-RU" sz="1600" dirty="0">
                <a:hlinkClick r:id="rId3"/>
              </a:rPr>
              <a:t> </a:t>
            </a:r>
            <a:r>
              <a:rPr lang="ru-RU" sz="1600" dirty="0" smtClean="0"/>
              <a:t>в Российской Федерации»</a:t>
            </a:r>
          </a:p>
          <a:p>
            <a:r>
              <a:rPr lang="ru-RU" sz="1600" dirty="0" smtClean="0">
                <a:hlinkClick r:id="rId4"/>
              </a:rPr>
              <a:t>Лицензия</a:t>
            </a:r>
            <a:r>
              <a:rPr lang="ru-RU" sz="1600" dirty="0" smtClean="0"/>
              <a:t> и </a:t>
            </a:r>
            <a:r>
              <a:rPr lang="ru-RU" sz="1600" dirty="0" smtClean="0">
                <a:hlinkClick r:id="rId5"/>
              </a:rPr>
              <a:t>свидетельство о государственной аккредитации НИУ ВШЭ</a:t>
            </a:r>
            <a:endParaRPr lang="ru-RU" sz="1600" dirty="0" smtClean="0"/>
          </a:p>
          <a:p>
            <a:r>
              <a:rPr lang="ru-RU" sz="1600" dirty="0" smtClean="0">
                <a:hlinkClick r:id="rId6"/>
              </a:rPr>
              <a:t>Документы, регулирующие образовательную деятельность</a:t>
            </a:r>
            <a:r>
              <a:rPr lang="ru-RU" sz="1600" dirty="0" smtClean="0"/>
              <a:t> , в том числе </a:t>
            </a:r>
            <a:r>
              <a:rPr lang="ru-RU" sz="1600" dirty="0" smtClean="0">
                <a:hlinkClick r:id="rId7"/>
              </a:rPr>
              <a:t>на портале НИУ ВШЭ</a:t>
            </a:r>
            <a:endParaRPr lang="en-US" sz="1600" dirty="0"/>
          </a:p>
        </p:txBody>
      </p:sp>
      <p:sp>
        <p:nvSpPr>
          <p:cNvPr id="6" name="Содержимое 5"/>
          <p:cNvSpPr>
            <a:spLocks noGrp="1"/>
          </p:cNvSpPr>
          <p:nvPr>
            <p:ph sz="quarter" idx="14"/>
          </p:nvPr>
        </p:nvSpPr>
        <p:spPr>
          <a:xfrm>
            <a:off x="3851920" y="2420888"/>
            <a:ext cx="4536504" cy="3888431"/>
          </a:xfrm>
        </p:spPr>
        <p:txBody>
          <a:bodyPr>
            <a:noAutofit/>
          </a:bodyPr>
          <a:lstStyle/>
          <a:p>
            <a:r>
              <a:rPr lang="ru-RU" sz="1200" dirty="0" smtClean="0">
                <a:hlinkClick r:id="rId8"/>
              </a:rPr>
              <a:t>Устав НИУ ВШЭ</a:t>
            </a:r>
            <a:endParaRPr lang="ru-RU" sz="1200" dirty="0" smtClean="0"/>
          </a:p>
          <a:p>
            <a:r>
              <a:rPr lang="ru-RU" sz="1200" dirty="0" smtClean="0">
                <a:hlinkClick r:id="rId9"/>
              </a:rPr>
              <a:t>Правила внутреннего распорядка обучающихся НИУ ВШЭ</a:t>
            </a:r>
            <a:endParaRPr lang="ru-RU" sz="1200" dirty="0" smtClean="0"/>
          </a:p>
          <a:p>
            <a:r>
              <a:rPr lang="ru-RU" sz="1200" dirty="0" smtClean="0">
                <a:hlinkClick r:id="rId10"/>
              </a:rPr>
              <a:t>Положение об организации промежуточной аттестации и текущего контроля успеваемости студентов</a:t>
            </a:r>
            <a:endParaRPr lang="ru-RU" sz="1200" dirty="0" smtClean="0"/>
          </a:p>
          <a:p>
            <a:r>
              <a:rPr lang="ru-RU" altLang="ru-RU" sz="1200" dirty="0">
                <a:hlinkClick r:id="rId11"/>
              </a:rPr>
              <a:t>Положение о курсовой и выпускной квалификационной работе </a:t>
            </a:r>
            <a:r>
              <a:rPr lang="ru-RU" altLang="ru-RU" sz="1200" dirty="0" smtClean="0">
                <a:hlinkClick r:id="rId11"/>
              </a:rPr>
              <a:t>студентов</a:t>
            </a:r>
            <a:endParaRPr lang="ru-RU" altLang="ru-RU" sz="1200" dirty="0"/>
          </a:p>
          <a:p>
            <a:r>
              <a:rPr lang="ru-RU" altLang="ru-RU" sz="1200" dirty="0" smtClean="0"/>
              <a:t> </a:t>
            </a:r>
            <a:r>
              <a:rPr lang="ru-RU" sz="1200" dirty="0" smtClean="0">
                <a:hlinkClick r:id="rId12"/>
              </a:rPr>
              <a:t>Регламент планирования и организации дисциплин вариативной части</a:t>
            </a:r>
            <a:endParaRPr lang="en-US" sz="1200" dirty="0" smtClean="0"/>
          </a:p>
          <a:p>
            <a:r>
              <a:rPr lang="ru-RU" sz="1200" dirty="0" smtClean="0">
                <a:hlinkClick r:id="rId13"/>
              </a:rPr>
              <a:t>Положение об основной образовательной программе</a:t>
            </a:r>
            <a:endParaRPr lang="ru-RU" sz="1200" dirty="0" smtClean="0"/>
          </a:p>
          <a:p>
            <a:r>
              <a:rPr lang="ru-RU" sz="1200" dirty="0" smtClean="0">
                <a:hlinkClick r:id="rId14"/>
              </a:rPr>
              <a:t>Положение о стипендиальном обеспечении</a:t>
            </a:r>
            <a:endParaRPr lang="ru-RU" sz="1200" dirty="0" smtClean="0"/>
          </a:p>
          <a:p>
            <a:r>
              <a:rPr lang="ru-RU" sz="1200" dirty="0" smtClean="0">
                <a:hlinkClick r:id="rId15"/>
              </a:rPr>
              <a:t>Положение о предоставлении скидок</a:t>
            </a:r>
            <a:endParaRPr lang="ru-RU" sz="1200" dirty="0" smtClean="0"/>
          </a:p>
          <a:p>
            <a:r>
              <a:rPr lang="ru-RU" sz="1200" dirty="0" smtClean="0">
                <a:hlinkClick r:id="rId16"/>
              </a:rPr>
              <a:t>Положение о рейтинговой системе комплексной оценки знаний</a:t>
            </a:r>
            <a:endParaRPr lang="ru-RU" sz="1200" dirty="0" smtClean="0"/>
          </a:p>
          <a:p>
            <a:r>
              <a:rPr lang="ru-RU" sz="1200" dirty="0" smtClean="0">
                <a:hlinkClick r:id="rId17"/>
              </a:rPr>
              <a:t>Положение о проектной, научно-исследовательской деятельности и практиках</a:t>
            </a:r>
            <a:endParaRPr lang="ru-RU" sz="1200" dirty="0" smtClean="0"/>
          </a:p>
          <a:p>
            <a:r>
              <a:rPr lang="ru-RU" sz="1200" b="1" i="1" dirty="0" smtClean="0">
                <a:hlinkClick r:id="rId18"/>
              </a:rPr>
              <a:t>Полный список документов, регулирующих учебный процесс</a:t>
            </a:r>
            <a:endParaRPr lang="ru-RU" sz="1200" b="1"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83226"/>
          </a:xfrm>
        </p:spPr>
        <p:txBody>
          <a:bodyPr>
            <a:normAutofit/>
          </a:bodyPr>
          <a:lstStyle/>
          <a:p>
            <a:r>
              <a:rPr lang="ru-RU" sz="3200" dirty="0" smtClean="0"/>
              <a:t>Рейтинг: где найти и как оспорить?</a:t>
            </a:r>
            <a:endParaRPr lang="ru-RU" sz="3200" dirty="0"/>
          </a:p>
        </p:txBody>
      </p:sp>
      <p:sp>
        <p:nvSpPr>
          <p:cNvPr id="3" name="Содержимое 2"/>
          <p:cNvSpPr>
            <a:spLocks noGrp="1"/>
          </p:cNvSpPr>
          <p:nvPr>
            <p:ph idx="1"/>
          </p:nvPr>
        </p:nvSpPr>
        <p:spPr>
          <a:xfrm>
            <a:off x="1043608" y="1628800"/>
            <a:ext cx="7128792" cy="4248472"/>
          </a:xfrm>
        </p:spPr>
        <p:txBody>
          <a:bodyPr>
            <a:normAutofit fontScale="92500" lnSpcReduction="10000"/>
          </a:bodyPr>
          <a:lstStyle/>
          <a:p>
            <a:r>
              <a:rPr lang="ru-RU" dirty="0" smtClean="0"/>
              <a:t>Все рейтинги публикуются не позднее указанных дат на сайтах </a:t>
            </a:r>
            <a:r>
              <a:rPr lang="ru-RU" dirty="0" smtClean="0">
                <a:hlinkClick r:id="rId3"/>
              </a:rPr>
              <a:t>образовательных программ </a:t>
            </a:r>
            <a:r>
              <a:rPr lang="ru-RU" dirty="0" smtClean="0"/>
              <a:t>официального портала НИУ ВШЭ</a:t>
            </a:r>
          </a:p>
          <a:p>
            <a:r>
              <a:rPr lang="ru-RU" dirty="0" smtClean="0"/>
              <a:t>Рейтинги публикуются в открытом доступе с полной информацией об оценках, кредитных единицах, нормировочных коэффициентах</a:t>
            </a:r>
          </a:p>
          <a:p>
            <a:r>
              <a:rPr lang="ru-RU" dirty="0" smtClean="0"/>
              <a:t>Студент имеет право </a:t>
            </a:r>
            <a:r>
              <a:rPr lang="ru-RU" b="1" dirty="0" smtClean="0"/>
              <a:t>обжаловать</a:t>
            </a:r>
            <a:r>
              <a:rPr lang="ru-RU" dirty="0" smtClean="0"/>
              <a:t> техническую ошибку или набор дисциплин, включенных в его рейтинг, в течение </a:t>
            </a:r>
            <a:r>
              <a:rPr lang="ru-RU" b="1" dirty="0" smtClean="0"/>
              <a:t>двух рабочих дней </a:t>
            </a:r>
            <a:r>
              <a:rPr lang="ru-RU" dirty="0" smtClean="0"/>
              <a:t>после публикации рейтинга</a:t>
            </a:r>
          </a:p>
          <a:p>
            <a:r>
              <a:rPr lang="ru-RU" dirty="0" smtClean="0"/>
              <a:t>Не позднее </a:t>
            </a:r>
            <a:r>
              <a:rPr lang="ru-RU" b="1" dirty="0" smtClean="0"/>
              <a:t>пяти рабочих дней </a:t>
            </a:r>
            <a:r>
              <a:rPr lang="ru-RU" dirty="0" smtClean="0"/>
              <a:t>после публикации рейтинг считается утвержденным, и </a:t>
            </a:r>
            <a:r>
              <a:rPr lang="ru-RU" b="1" dirty="0" smtClean="0"/>
              <a:t>претензии более не принимаются </a:t>
            </a:r>
            <a:endParaRPr lang="ru-RU" b="1"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50</a:t>
            </a:fld>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Оценивание по одной дисциплине</a:t>
            </a:r>
            <a:endParaRPr lang="ru-RU" dirty="0"/>
          </a:p>
        </p:txBody>
      </p:sp>
      <p:sp>
        <p:nvSpPr>
          <p:cNvPr id="3" name="Содержимое 2"/>
          <p:cNvSpPr>
            <a:spLocks noGrp="1"/>
          </p:cNvSpPr>
          <p:nvPr>
            <p:ph idx="1"/>
          </p:nvPr>
        </p:nvSpPr>
        <p:spPr/>
        <p:txBody>
          <a:bodyPr>
            <a:normAutofit lnSpcReduction="10000"/>
          </a:bodyPr>
          <a:lstStyle/>
          <a:p>
            <a:r>
              <a:rPr lang="ru-RU" dirty="0" smtClean="0"/>
              <a:t>Если дисциплина продолжается несколько модулей, то по ней может быть предусмотрено несколько экзаменов</a:t>
            </a:r>
          </a:p>
          <a:p>
            <a:r>
              <a:rPr lang="ru-RU" dirty="0" smtClean="0"/>
              <a:t>Последний (или единственный) экзамен по дисциплине называется ОКОНЧАТЕЛЬНЫМ</a:t>
            </a:r>
          </a:p>
          <a:p>
            <a:r>
              <a:rPr lang="ru-RU" dirty="0" smtClean="0"/>
              <a:t>Экзамены, на которых не заканчивается изучение дисциплины, называются ПРОМЕЖУТОЧНЫМИ</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Дисциплины бывают разные</a:t>
            </a:r>
            <a:endParaRPr lang="ru-RU" dirty="0"/>
          </a:p>
        </p:txBody>
      </p:sp>
      <p:graphicFrame>
        <p:nvGraphicFramePr>
          <p:cNvPr id="8" name="Содержимое 7"/>
          <p:cNvGraphicFramePr>
            <a:graphicFrameLocks noGrp="1"/>
          </p:cNvGraphicFramePr>
          <p:nvPr>
            <p:ph idx="1"/>
            <p:extLst>
              <p:ext uri="{D42A27DB-BD31-4B8C-83A1-F6EECF244321}">
                <p14:modId xmlns:p14="http://schemas.microsoft.com/office/powerpoint/2010/main" val="3582101126"/>
              </p:ext>
            </p:extLst>
          </p:nvPr>
        </p:nvGraphicFramePr>
        <p:xfrm>
          <a:off x="107950" y="1484313"/>
          <a:ext cx="8856663" cy="165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smtClean="0"/>
              <a:t>2017-18учебный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52</a:t>
            </a:fld>
            <a:endParaRPr lang="ru-RU"/>
          </a:p>
        </p:txBody>
      </p:sp>
      <p:graphicFrame>
        <p:nvGraphicFramePr>
          <p:cNvPr id="9" name="Содержимое 7"/>
          <p:cNvGraphicFramePr>
            <a:graphicFrameLocks/>
          </p:cNvGraphicFramePr>
          <p:nvPr>
            <p:extLst>
              <p:ext uri="{D42A27DB-BD31-4B8C-83A1-F6EECF244321}">
                <p14:modId xmlns:p14="http://schemas.microsoft.com/office/powerpoint/2010/main" val="1389614136"/>
              </p:ext>
            </p:extLst>
          </p:nvPr>
        </p:nvGraphicFramePr>
        <p:xfrm>
          <a:off x="395536" y="3284984"/>
          <a:ext cx="7992888" cy="1324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Содержимое 7"/>
          <p:cNvGraphicFramePr>
            <a:graphicFrameLocks/>
          </p:cNvGraphicFramePr>
          <p:nvPr>
            <p:extLst>
              <p:ext uri="{D42A27DB-BD31-4B8C-83A1-F6EECF244321}">
                <p14:modId xmlns:p14="http://schemas.microsoft.com/office/powerpoint/2010/main" val="543077141"/>
              </p:ext>
            </p:extLst>
          </p:nvPr>
        </p:nvGraphicFramePr>
        <p:xfrm>
          <a:off x="827584" y="4869161"/>
          <a:ext cx="7056784" cy="8640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Из чего складывается оценка по дисциплине?</a:t>
            </a:r>
            <a:endParaRPr lang="ru-RU"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3778569369"/>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smtClean="0"/>
              <a:t>2015-156учебный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53</a:t>
            </a:fld>
            <a:endParaRPr lang="ru-RU"/>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 чего складывается оценка по дисциплине без экзамена?</a:t>
            </a:r>
            <a:endParaRPr lang="ru-RU"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338251388"/>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54</a:t>
            </a:fld>
            <a:endParaRPr lang="ru-RU"/>
          </a:p>
        </p:txBody>
      </p:sp>
      <p:cxnSp>
        <p:nvCxnSpPr>
          <p:cNvPr id="8" name="Прямая соединительная линия 7"/>
          <p:cNvCxnSpPr/>
          <p:nvPr/>
        </p:nvCxnSpPr>
        <p:spPr>
          <a:xfrm>
            <a:off x="1403648" y="4077072"/>
            <a:ext cx="2520280" cy="2088232"/>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1331640" y="4077072"/>
            <a:ext cx="2160240" cy="2088232"/>
          </a:xfrm>
          <a:prstGeom prst="line">
            <a:avLst/>
          </a:prstGeom>
          <a:ln w="698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7520716" cy="1202485"/>
          </a:xfrm>
        </p:spPr>
        <p:txBody>
          <a:bodyPr>
            <a:normAutofit/>
          </a:bodyPr>
          <a:lstStyle/>
          <a:p>
            <a:r>
              <a:rPr lang="ru-RU" sz="3600" dirty="0" smtClean="0"/>
              <a:t>Из чего складываются оценки</a:t>
            </a:r>
            <a:endParaRPr lang="ru-RU" sz="3600" dirty="0"/>
          </a:p>
        </p:txBody>
      </p:sp>
      <p:graphicFrame>
        <p:nvGraphicFramePr>
          <p:cNvPr id="18" name="Содержимое 17">
            <a:hlinkClick r:id="" action="ppaction://noaction" highlightClick="1"/>
          </p:cNvPr>
          <p:cNvGraphicFramePr>
            <a:graphicFrameLocks noGrp="1"/>
          </p:cNvGraphicFramePr>
          <p:nvPr>
            <p:ph idx="1"/>
            <p:extLst>
              <p:ext uri="{D42A27DB-BD31-4B8C-83A1-F6EECF244321}">
                <p14:modId xmlns:p14="http://schemas.microsoft.com/office/powerpoint/2010/main" val="3979197904"/>
              </p:ext>
            </p:extLst>
          </p:nvPr>
        </p:nvGraphicFramePr>
        <p:xfrm>
          <a:off x="683568" y="1340769"/>
          <a:ext cx="8281045"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55</a:t>
            </a:fld>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344816" cy="1202485"/>
          </a:xfrm>
        </p:spPr>
        <p:txBody>
          <a:bodyPr>
            <a:normAutofit/>
          </a:bodyPr>
          <a:lstStyle/>
          <a:p>
            <a:r>
              <a:rPr lang="ru-RU" sz="2800" dirty="0" smtClean="0"/>
              <a:t>Формулы оценок в программе дисциплины</a:t>
            </a:r>
            <a:endParaRPr lang="ru-RU" sz="2800" dirty="0"/>
          </a:p>
        </p:txBody>
      </p:sp>
      <p:sp>
        <p:nvSpPr>
          <p:cNvPr id="3" name="Содержимое 2"/>
          <p:cNvSpPr>
            <a:spLocks noGrp="1"/>
          </p:cNvSpPr>
          <p:nvPr>
            <p:ph idx="1"/>
          </p:nvPr>
        </p:nvSpPr>
        <p:spPr>
          <a:xfrm>
            <a:off x="755576" y="1412776"/>
            <a:ext cx="7704856" cy="4464496"/>
          </a:xfrm>
        </p:spPr>
        <p:txBody>
          <a:bodyPr>
            <a:noAutofit/>
          </a:bodyPr>
          <a:lstStyle/>
          <a:p>
            <a:r>
              <a:rPr lang="ru-RU" sz="1300" dirty="0" smtClean="0"/>
              <a:t>Формулы накопленной и результирующей оценок должны быть отражены в программе дисциплины</a:t>
            </a:r>
          </a:p>
          <a:p>
            <a:r>
              <a:rPr lang="ru-RU" sz="1300" dirty="0" smtClean="0"/>
              <a:t>Способы округления взвешенных сумм, а также веса, количество и примерное содержание всех контрольных мероприятий описываются в программе дисциплины</a:t>
            </a:r>
          </a:p>
          <a:p>
            <a:r>
              <a:rPr lang="ru-RU" sz="1300" dirty="0" smtClean="0"/>
              <a:t>Если дисциплина предполагает промежуточные и окончательные экзамены, то в программе дисциплины должно быть указано,  учитывается ли предыдущая промежуточная результирующая оценка в следующей промежуточной или в окончательной</a:t>
            </a:r>
          </a:p>
          <a:p>
            <a:r>
              <a:rPr lang="ru-RU" sz="1300" dirty="0" smtClean="0"/>
              <a:t>Если дисциплина не предполагает проведение экзамена – это должно быть описано в программе дисциплины</a:t>
            </a:r>
          </a:p>
          <a:p>
            <a:r>
              <a:rPr lang="ru-RU" sz="1300" dirty="0" smtClean="0"/>
              <a:t>За программу дисциплины отвечает преподаватель или департамент, кто именно - указано в тексте программы</a:t>
            </a:r>
          </a:p>
          <a:p>
            <a:r>
              <a:rPr lang="ru-RU" sz="1300" dirty="0" smtClean="0"/>
              <a:t>Если вы чего-то не находите в программе дисциплины (формул, правил, критериев оценивания), либо находите что-то, противоречащее нормативным требованиям – спросите у преподавателя об этих параметрах ЗАДОЛГО ДО проведения экзамена</a:t>
            </a:r>
          </a:p>
          <a:p>
            <a:r>
              <a:rPr lang="ru-RU" sz="1300" dirty="0" smtClean="0"/>
              <a:t>Если преподаватель не реагирует на ваши просьбы, обратитесь к руководителю департамента или к менеджеру образовательной программы</a:t>
            </a:r>
          </a:p>
          <a:p>
            <a:r>
              <a:rPr lang="ru-RU" sz="1300" dirty="0" smtClean="0"/>
              <a:t>Преподаватель имеет право незначительно менять правила оценивания, но обязан об этом уведомить студентов до начала оценивания (письменно, в том числе в электронном виде)</a:t>
            </a:r>
            <a:endParaRPr lang="ru-RU" sz="13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56</a:t>
            </a:fld>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Примеры соотношения накопленной оценки и оценки за экзамен</a:t>
            </a:r>
            <a:endParaRPr lang="ru-RU" dirty="0"/>
          </a:p>
        </p:txBody>
      </p:sp>
      <p:graphicFrame>
        <p:nvGraphicFramePr>
          <p:cNvPr id="6" name="Содержимое 5"/>
          <p:cNvGraphicFramePr>
            <a:graphicFrameLocks noGrp="1"/>
          </p:cNvGraphicFramePr>
          <p:nvPr>
            <p:ph idx="1"/>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57</a:t>
            </a:fld>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6965245" cy="1080120"/>
          </a:xfrm>
        </p:spPr>
        <p:txBody>
          <a:bodyPr>
            <a:normAutofit fontScale="90000"/>
          </a:bodyPr>
          <a:lstStyle/>
          <a:p>
            <a:r>
              <a:rPr lang="ru-RU" dirty="0" smtClean="0"/>
              <a:t>Еще раз про структуру оценки</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58</a:t>
            </a:fld>
            <a:endParaRPr lang="ru-RU"/>
          </a:p>
        </p:txBody>
      </p:sp>
      <p:sp>
        <p:nvSpPr>
          <p:cNvPr id="3" name="Содержимое 2"/>
          <p:cNvSpPr>
            <a:spLocks noGrp="1"/>
          </p:cNvSpPr>
          <p:nvPr>
            <p:ph sz="quarter" idx="13"/>
          </p:nvPr>
        </p:nvSpPr>
        <p:spPr>
          <a:xfrm>
            <a:off x="971600" y="2121407"/>
            <a:ext cx="3527248" cy="3602736"/>
          </a:xfrm>
        </p:spPr>
        <p:txBody>
          <a:bodyPr>
            <a:normAutofit/>
          </a:bodyPr>
          <a:lstStyle/>
          <a:p>
            <a:r>
              <a:rPr lang="ru-RU" sz="1600" dirty="0" smtClean="0"/>
              <a:t>Результирующая оценка, в соответствии  с формулой, может равномерно зависеть от накопленной части или от оценки за экзамен</a:t>
            </a:r>
          </a:p>
          <a:p>
            <a:r>
              <a:rPr lang="ru-RU" sz="1600" dirty="0" smtClean="0"/>
              <a:t>Но она может быть и «перекошенной» в ту или другую сторону</a:t>
            </a:r>
          </a:p>
          <a:p>
            <a:r>
              <a:rPr lang="ru-RU" sz="1600" dirty="0" smtClean="0"/>
              <a:t>Выбирайте стратегию обучения, изучая формулы оценок!!!</a:t>
            </a:r>
          </a:p>
        </p:txBody>
      </p:sp>
      <p:graphicFrame>
        <p:nvGraphicFramePr>
          <p:cNvPr id="7" name="Содержимое 6"/>
          <p:cNvGraphicFramePr>
            <a:graphicFrameLocks noGrp="1"/>
          </p:cNvGraphicFramePr>
          <p:nvPr>
            <p:ph sz="quarter" idx="14"/>
            <p:extLst>
              <p:ext uri="{D42A27DB-BD31-4B8C-83A1-F6EECF244321}">
                <p14:modId xmlns:p14="http://schemas.microsoft.com/office/powerpoint/2010/main" val="61700428"/>
              </p:ext>
            </p:extLst>
          </p:nvPr>
        </p:nvGraphicFramePr>
        <p:xfrm>
          <a:off x="4211961" y="1556792"/>
          <a:ext cx="4104455"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1"/>
            <a:ext cx="7272807" cy="1008112"/>
          </a:xfrm>
        </p:spPr>
        <p:txBody>
          <a:bodyPr>
            <a:normAutofit fontScale="90000"/>
          </a:bodyPr>
          <a:lstStyle/>
          <a:p>
            <a:r>
              <a:rPr lang="ru-RU" sz="3600" dirty="0" smtClean="0"/>
              <a:t>Особенности оценивания</a:t>
            </a:r>
            <a:r>
              <a:rPr lang="en-US" sz="3600" dirty="0" smtClean="0"/>
              <a:t> </a:t>
            </a:r>
            <a:r>
              <a:rPr lang="ru-RU" sz="3600" dirty="0" smtClean="0"/>
              <a:t>курсовой работы</a:t>
            </a:r>
            <a:endParaRPr lang="ru-RU" sz="36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59</a:t>
            </a:fld>
            <a:endParaRPr lang="ru-RU"/>
          </a:p>
        </p:txBody>
      </p:sp>
      <p:graphicFrame>
        <p:nvGraphicFramePr>
          <p:cNvPr id="8" name="Объект 7"/>
          <p:cNvGraphicFramePr>
            <a:graphicFrameLocks noGrp="1"/>
          </p:cNvGraphicFramePr>
          <p:nvPr>
            <p:ph idx="1"/>
            <p:extLst>
              <p:ext uri="{D42A27DB-BD31-4B8C-83A1-F6EECF244321}">
                <p14:modId xmlns:p14="http://schemas.microsoft.com/office/powerpoint/2010/main" val="2113368272"/>
              </p:ext>
            </p:extLst>
          </p:nvPr>
        </p:nvGraphicFramePr>
        <p:xfrm>
          <a:off x="323528" y="1628800"/>
          <a:ext cx="8496944" cy="49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27019"/>
            <a:ext cx="7560840" cy="1008112"/>
          </a:xfrm>
        </p:spPr>
        <p:txBody>
          <a:bodyPr>
            <a:normAutofit fontScale="90000"/>
          </a:bodyPr>
          <a:lstStyle/>
          <a:p>
            <a:r>
              <a:rPr lang="ru-RU" sz="3100" dirty="0" smtClean="0"/>
              <a:t>Справочник учебного </a:t>
            </a:r>
            <a:r>
              <a:rPr lang="ru-RU" sz="3600" dirty="0" smtClean="0"/>
              <a:t>процесса на портале </a:t>
            </a:r>
            <a:r>
              <a:rPr lang="en-US" sz="3600" dirty="0" smtClean="0"/>
              <a:t>hse.ru</a:t>
            </a:r>
            <a:endParaRPr lang="ru-RU" dirty="0"/>
          </a:p>
        </p:txBody>
      </p:sp>
      <p:sp>
        <p:nvSpPr>
          <p:cNvPr id="5" name="Нижний колонтитул 4"/>
          <p:cNvSpPr>
            <a:spLocks noGrp="1"/>
          </p:cNvSpPr>
          <p:nvPr>
            <p:ph type="ftr" sz="quarter" idx="11"/>
          </p:nvPr>
        </p:nvSpPr>
        <p:spPr/>
        <p:txBody>
          <a:bodyPr/>
          <a:lstStyle/>
          <a:p>
            <a:r>
              <a:rPr lang="ru-RU" dirty="0" smtClean="0"/>
              <a:t>2017-18 учебный год, НИУ ВШЭ</a:t>
            </a:r>
            <a:endParaRPr lang="ru-RU" dirty="0"/>
          </a:p>
        </p:txBody>
      </p:sp>
      <p:sp>
        <p:nvSpPr>
          <p:cNvPr id="6" name="Номер слайда 5"/>
          <p:cNvSpPr>
            <a:spLocks noGrp="1"/>
          </p:cNvSpPr>
          <p:nvPr>
            <p:ph type="sldNum" sz="quarter" idx="12"/>
          </p:nvPr>
        </p:nvSpPr>
        <p:spPr/>
        <p:txBody>
          <a:bodyPr/>
          <a:lstStyle/>
          <a:p>
            <a:fld id="{AF5E5785-52E5-45BE-B156-4A7EDCE1DC8B}" type="slidenum">
              <a:rPr lang="ru-RU" smtClean="0"/>
              <a:pPr/>
              <a:t>6</a:t>
            </a:fld>
            <a:endParaRPr lang="ru-RU"/>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96552" y="1484784"/>
            <a:ext cx="5884357" cy="31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239" y="2150672"/>
            <a:ext cx="5261297" cy="320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708390"/>
            <a:ext cx="619268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004048" y="1412776"/>
            <a:ext cx="43924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hlinkClick r:id="rId6"/>
              </a:rPr>
              <a:t>http://www.hse.ru/studyspravka/</a:t>
            </a:r>
            <a:endParaRPr lang="ru-RU" sz="2000" b="1" dirty="0"/>
          </a:p>
          <a:p>
            <a:pPr algn="ctr"/>
            <a:endParaRPr lang="ru-RU" sz="2000" dirty="0"/>
          </a:p>
        </p:txBody>
      </p:sp>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2790" y="1700808"/>
            <a:ext cx="92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533067"/>
            <a:ext cx="92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394" y="4859420"/>
            <a:ext cx="11826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0708" y="4142542"/>
            <a:ext cx="450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69362" y="4460042"/>
            <a:ext cx="450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6535" y="1469033"/>
            <a:ext cx="450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6267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1"/>
            <a:ext cx="7272807" cy="1008112"/>
          </a:xfrm>
        </p:spPr>
        <p:txBody>
          <a:bodyPr>
            <a:normAutofit fontScale="90000"/>
          </a:bodyPr>
          <a:lstStyle/>
          <a:p>
            <a:r>
              <a:rPr lang="ru-RU" sz="3600" dirty="0" smtClean="0"/>
              <a:t>Особенности оценивания проектной работы</a:t>
            </a:r>
            <a:endParaRPr lang="ru-RU" sz="36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60</a:t>
            </a:fld>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2277777974"/>
              </p:ext>
            </p:extLst>
          </p:nvPr>
        </p:nvGraphicFramePr>
        <p:xfrm>
          <a:off x="467544" y="1628801"/>
          <a:ext cx="8280919"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466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1"/>
            <a:ext cx="7632848" cy="936104"/>
          </a:xfrm>
        </p:spPr>
        <p:txBody>
          <a:bodyPr>
            <a:normAutofit/>
          </a:bodyPr>
          <a:lstStyle/>
          <a:p>
            <a:r>
              <a:rPr lang="ru-RU" sz="2400" b="1" dirty="0"/>
              <a:t>Особенности оценивания других элементов учебного плана</a:t>
            </a:r>
          </a:p>
        </p:txBody>
      </p:sp>
      <p:sp>
        <p:nvSpPr>
          <p:cNvPr id="4" name="Нижний колонтитул 3"/>
          <p:cNvSpPr>
            <a:spLocks noGrp="1"/>
          </p:cNvSpPr>
          <p:nvPr>
            <p:ph type="ftr" sz="quarter" idx="11"/>
          </p:nvPr>
        </p:nvSpPr>
        <p:spPr/>
        <p:txBody>
          <a:bodyPr/>
          <a:lstStyle/>
          <a:p>
            <a:r>
              <a:rPr lang="ru-RU" dirty="0" smtClean="0"/>
              <a:t>2017-18</a:t>
            </a:r>
            <a:r>
              <a:rPr lang="en-US" dirty="0" smtClean="0"/>
              <a:t> </a:t>
            </a:r>
            <a:r>
              <a:rPr lang="ru-RU" dirty="0" smtClean="0"/>
              <a:t>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61</a:t>
            </a:fld>
            <a:endParaRPr lang="ru-RU"/>
          </a:p>
        </p:txBody>
      </p:sp>
      <p:graphicFrame>
        <p:nvGraphicFramePr>
          <p:cNvPr id="10" name="Объект 9"/>
          <p:cNvGraphicFramePr>
            <a:graphicFrameLocks noGrp="1"/>
          </p:cNvGraphicFramePr>
          <p:nvPr>
            <p:ph idx="1"/>
            <p:extLst>
              <p:ext uri="{D42A27DB-BD31-4B8C-83A1-F6EECF244321}">
                <p14:modId xmlns:p14="http://schemas.microsoft.com/office/powerpoint/2010/main" val="3944753996"/>
              </p:ext>
            </p:extLst>
          </p:nvPr>
        </p:nvGraphicFramePr>
        <p:xfrm>
          <a:off x="323528" y="1484784"/>
          <a:ext cx="8568951" cy="49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689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17583"/>
            <a:ext cx="7632847" cy="739209"/>
          </a:xfrm>
        </p:spPr>
        <p:txBody>
          <a:bodyPr>
            <a:normAutofit fontScale="90000"/>
          </a:bodyPr>
          <a:lstStyle/>
          <a:p>
            <a:r>
              <a:rPr lang="ru-RU" sz="2800" dirty="0" smtClean="0"/>
              <a:t>Про академические задолженности и последствия</a:t>
            </a:r>
            <a:endParaRPr lang="ru-RU" sz="2800" dirty="0"/>
          </a:p>
        </p:txBody>
      </p:sp>
      <p:sp>
        <p:nvSpPr>
          <p:cNvPr id="6" name="Текст 5"/>
          <p:cNvSpPr>
            <a:spLocks noGrp="1"/>
          </p:cNvSpPr>
          <p:nvPr>
            <p:ph type="body" idx="1"/>
          </p:nvPr>
        </p:nvSpPr>
        <p:spPr>
          <a:xfrm>
            <a:off x="755576" y="1412776"/>
            <a:ext cx="3744416" cy="838200"/>
          </a:xfrm>
        </p:spPr>
        <p:txBody>
          <a:bodyPr/>
          <a:lstStyle/>
          <a:p>
            <a:pPr algn="ctr"/>
            <a:r>
              <a:rPr lang="ru-RU" dirty="0" smtClean="0"/>
              <a:t>У вас академическая задолженность, если</a:t>
            </a:r>
            <a:endParaRPr lang="ru-RU" dirty="0"/>
          </a:p>
        </p:txBody>
      </p:sp>
      <p:sp>
        <p:nvSpPr>
          <p:cNvPr id="7" name="Текст 6"/>
          <p:cNvSpPr>
            <a:spLocks noGrp="1"/>
          </p:cNvSpPr>
          <p:nvPr>
            <p:ph type="body" sz="quarter" idx="3"/>
          </p:nvPr>
        </p:nvSpPr>
        <p:spPr>
          <a:xfrm>
            <a:off x="4427984" y="1412776"/>
            <a:ext cx="4464495" cy="838200"/>
          </a:xfrm>
        </p:spPr>
        <p:txBody>
          <a:bodyPr/>
          <a:lstStyle/>
          <a:p>
            <a:pPr algn="ctr"/>
            <a:r>
              <a:rPr lang="ru-RU" dirty="0" smtClean="0"/>
              <a:t>Вы не допускаетесь к пересдачам</a:t>
            </a:r>
            <a:r>
              <a:rPr lang="ru-RU" dirty="0"/>
              <a:t>, если </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62</a:t>
            </a:fld>
            <a:endParaRPr lang="ru-RU"/>
          </a:p>
        </p:txBody>
      </p:sp>
      <p:sp>
        <p:nvSpPr>
          <p:cNvPr id="3" name="Содержимое 2"/>
          <p:cNvSpPr>
            <a:spLocks noGrp="1"/>
          </p:cNvSpPr>
          <p:nvPr>
            <p:ph sz="quarter" idx="13"/>
          </p:nvPr>
        </p:nvSpPr>
        <p:spPr>
          <a:xfrm>
            <a:off x="899592" y="2348880"/>
            <a:ext cx="4104456" cy="3528392"/>
          </a:xfrm>
        </p:spPr>
        <p:txBody>
          <a:bodyPr>
            <a:normAutofit fontScale="62500" lnSpcReduction="20000"/>
          </a:bodyPr>
          <a:lstStyle/>
          <a:p>
            <a:r>
              <a:rPr lang="ru-RU" dirty="0" smtClean="0"/>
              <a:t>Вы получили результирующую оценку ниже 4 баллов по 10-балльной шкале</a:t>
            </a:r>
          </a:p>
          <a:p>
            <a:pPr lvl="1"/>
            <a:r>
              <a:rPr lang="ru-RU" dirty="0" smtClean="0"/>
              <a:t>по дисциплине (обязательной, по выбору, факультативу)</a:t>
            </a:r>
          </a:p>
          <a:p>
            <a:pPr lvl="1"/>
            <a:r>
              <a:rPr lang="ru-RU" dirty="0" smtClean="0"/>
              <a:t>по курсовой работе</a:t>
            </a:r>
          </a:p>
          <a:p>
            <a:pPr lvl="1"/>
            <a:r>
              <a:rPr lang="ru-RU" dirty="0" smtClean="0"/>
              <a:t>по практике</a:t>
            </a:r>
          </a:p>
          <a:p>
            <a:pPr lvl="1"/>
            <a:r>
              <a:rPr lang="ru-RU" dirty="0" smtClean="0"/>
              <a:t>по научно-исследовательскому семинару (НИС)</a:t>
            </a:r>
          </a:p>
          <a:p>
            <a:pPr lvl="1"/>
            <a:r>
              <a:rPr lang="ru-RU" dirty="0" smtClean="0"/>
              <a:t>проекту</a:t>
            </a:r>
          </a:p>
          <a:p>
            <a:r>
              <a:rPr lang="ru-RU" dirty="0" smtClean="0"/>
              <a:t>Вы не пришли на экзамен, защиту курсовой (не сдали курсовую в установленный срок), практики, НИС без уважительной причины</a:t>
            </a:r>
          </a:p>
          <a:p>
            <a:r>
              <a:rPr lang="ru-RU" dirty="0" smtClean="0"/>
              <a:t>Вы не выбрали вовремя тему курсовой или выпускной квалификационной работы	</a:t>
            </a:r>
            <a:endParaRPr lang="ru-RU" dirty="0"/>
          </a:p>
        </p:txBody>
      </p:sp>
      <p:graphicFrame>
        <p:nvGraphicFramePr>
          <p:cNvPr id="9" name="Содержимое 8"/>
          <p:cNvGraphicFramePr>
            <a:graphicFrameLocks noGrp="1"/>
          </p:cNvGraphicFramePr>
          <p:nvPr>
            <p:ph sz="quarter" idx="14"/>
            <p:extLst>
              <p:ext uri="{D42A27DB-BD31-4B8C-83A1-F6EECF244321}">
                <p14:modId xmlns:p14="http://schemas.microsoft.com/office/powerpoint/2010/main" val="361795541"/>
              </p:ext>
            </p:extLst>
          </p:nvPr>
        </p:nvGraphicFramePr>
        <p:xfrm>
          <a:off x="4427984" y="2204864"/>
          <a:ext cx="446405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За что меня могут отчислить из университета?</a:t>
            </a:r>
            <a:endParaRPr lang="ru-RU" dirty="0"/>
          </a:p>
        </p:txBody>
      </p:sp>
      <p:sp>
        <p:nvSpPr>
          <p:cNvPr id="3" name="Текст 2"/>
          <p:cNvSpPr>
            <a:spLocks noGrp="1"/>
          </p:cNvSpPr>
          <p:nvPr>
            <p:ph type="body" idx="1"/>
          </p:nvPr>
        </p:nvSpPr>
        <p:spPr/>
        <p:txBody>
          <a:bodyPr>
            <a:normAutofit fontScale="85000" lnSpcReduction="20000"/>
          </a:bodyPr>
          <a:lstStyle/>
          <a:p>
            <a:r>
              <a:rPr lang="ru-RU" dirty="0" smtClean="0"/>
              <a:t>Основания для отчисления из НИУ ВШЭ </a:t>
            </a:r>
          </a:p>
          <a:p>
            <a:r>
              <a:rPr lang="ru-RU" dirty="0" smtClean="0"/>
              <a:t>Плагиат</a:t>
            </a:r>
          </a:p>
          <a:p>
            <a:r>
              <a:rPr lang="ru-RU" dirty="0" smtClean="0"/>
              <a:t>Повторное изучение дисциплин с академическими задолженностями</a:t>
            </a:r>
          </a:p>
          <a:p>
            <a:r>
              <a:rPr lang="ru-RU" dirty="0" smtClean="0"/>
              <a:t>Возможности для восстановления</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63</a:t>
            </a:fld>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27584" y="620689"/>
            <a:ext cx="7416824" cy="792087"/>
          </a:xfrm>
        </p:spPr>
        <p:txBody>
          <a:bodyPr>
            <a:normAutofit/>
          </a:bodyPr>
          <a:lstStyle/>
          <a:p>
            <a:r>
              <a:rPr lang="ru-RU" sz="2800" dirty="0" smtClean="0"/>
              <a:t>Основания для отчисления из НИУ ВШЭ</a:t>
            </a:r>
            <a:endParaRPr lang="ru-RU" sz="28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64</a:t>
            </a:fld>
            <a:endParaRPr lang="ru-RU"/>
          </a:p>
        </p:txBody>
      </p:sp>
      <p:sp>
        <p:nvSpPr>
          <p:cNvPr id="3" name="Содержимое 2"/>
          <p:cNvSpPr>
            <a:spLocks noGrp="1"/>
          </p:cNvSpPr>
          <p:nvPr>
            <p:ph sz="quarter" idx="13"/>
          </p:nvPr>
        </p:nvSpPr>
        <p:spPr>
          <a:xfrm>
            <a:off x="827584" y="1412776"/>
            <a:ext cx="7416824" cy="4824536"/>
          </a:xfrm>
        </p:spPr>
        <p:txBody>
          <a:bodyPr>
            <a:normAutofit/>
          </a:bodyPr>
          <a:lstStyle/>
          <a:p>
            <a:r>
              <a:rPr lang="ru-RU" dirty="0" smtClean="0"/>
              <a:t>Нормированы в </a:t>
            </a:r>
            <a:r>
              <a:rPr lang="ru-RU" dirty="0" smtClean="0">
                <a:hlinkClick r:id="rId3"/>
              </a:rPr>
              <a:t>Правилах внутреннего распорядка</a:t>
            </a:r>
            <a:r>
              <a:rPr lang="en-US" dirty="0" smtClean="0">
                <a:hlinkClick r:id="rId3"/>
              </a:rPr>
              <a:t> </a:t>
            </a:r>
            <a:r>
              <a:rPr lang="ru-RU" dirty="0" smtClean="0">
                <a:hlinkClick r:id="rId3"/>
              </a:rPr>
              <a:t>обучающихся НИУ ВШЭ</a:t>
            </a:r>
            <a:r>
              <a:rPr lang="ru-RU" dirty="0" smtClean="0"/>
              <a:t> </a:t>
            </a:r>
          </a:p>
          <a:p>
            <a:r>
              <a:rPr lang="ru-RU" dirty="0" smtClean="0"/>
              <a:t>Студент может быть отчислен за:</a:t>
            </a:r>
          </a:p>
          <a:p>
            <a:pPr lvl="1"/>
            <a:r>
              <a:rPr lang="ru-RU" dirty="0"/>
              <a:t>невыполнение обязанностей по добросовестному освоению образовательной программы и выполнению учебного </a:t>
            </a:r>
            <a:r>
              <a:rPr lang="ru-RU" dirty="0" smtClean="0"/>
              <a:t>плана (</a:t>
            </a:r>
            <a:r>
              <a:rPr lang="ru-RU" dirty="0"/>
              <a:t>академическую неуспеваемость/ </a:t>
            </a:r>
            <a:r>
              <a:rPr lang="ru-RU" dirty="0" err="1" smtClean="0"/>
              <a:t>непрохождение</a:t>
            </a:r>
            <a:r>
              <a:rPr lang="ru-RU" dirty="0" smtClean="0"/>
              <a:t> </a:t>
            </a:r>
            <a:r>
              <a:rPr lang="ru-RU" dirty="0"/>
              <a:t>государственной итоговой </a:t>
            </a:r>
            <a:r>
              <a:rPr lang="ru-RU" dirty="0" smtClean="0"/>
              <a:t>аттестации) (Приложение 5)</a:t>
            </a:r>
          </a:p>
          <a:p>
            <a:pPr lvl="1"/>
            <a:r>
              <a:rPr lang="ru-RU" dirty="0"/>
              <a:t>За неисполнение условий договора об оказании платных </a:t>
            </a:r>
            <a:r>
              <a:rPr lang="ru-RU" dirty="0" smtClean="0"/>
              <a:t>образовательных </a:t>
            </a:r>
            <a:r>
              <a:rPr lang="ru-RU" dirty="0"/>
              <a:t>услуг (Приложение 5)</a:t>
            </a:r>
          </a:p>
          <a:p>
            <a:pPr lvl="1"/>
            <a:r>
              <a:rPr lang="ru-RU" dirty="0" smtClean="0"/>
              <a:t>За нарушение правил внутреннего распорядка университета (Приложения 1, 2)</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7848872" cy="1224136"/>
          </a:xfrm>
        </p:spPr>
        <p:txBody>
          <a:bodyPr>
            <a:noAutofit/>
          </a:bodyPr>
          <a:lstStyle/>
          <a:p>
            <a:r>
              <a:rPr lang="ru-RU" sz="2800" dirty="0" smtClean="0"/>
              <a:t>Отчисление за </a:t>
            </a:r>
            <a:r>
              <a:rPr lang="ru-RU" sz="2800" dirty="0"/>
              <a:t>невыполнение обязанностей по добросовестному освоению образовательной программы и выполнению учебного плана</a:t>
            </a:r>
          </a:p>
        </p:txBody>
      </p:sp>
      <p:sp>
        <p:nvSpPr>
          <p:cNvPr id="3" name="Объект 2"/>
          <p:cNvSpPr>
            <a:spLocks noGrp="1"/>
          </p:cNvSpPr>
          <p:nvPr>
            <p:ph idx="1"/>
          </p:nvPr>
        </p:nvSpPr>
        <p:spPr>
          <a:xfrm>
            <a:off x="755576" y="1772816"/>
            <a:ext cx="7632848" cy="4320480"/>
          </a:xfrm>
        </p:spPr>
        <p:txBody>
          <a:bodyPr>
            <a:noAutofit/>
          </a:bodyPr>
          <a:lstStyle/>
          <a:p>
            <a:r>
              <a:rPr lang="ru-RU" sz="1600" dirty="0" smtClean="0"/>
              <a:t>Если у вас: </a:t>
            </a:r>
          </a:p>
          <a:p>
            <a:pPr lvl="1"/>
            <a:r>
              <a:rPr lang="ru-RU" sz="1600" dirty="0"/>
              <a:t>единовременно три и более академических задолженностей по разным дисциплинам </a:t>
            </a:r>
            <a:r>
              <a:rPr lang="ru-RU" sz="1600" dirty="0" smtClean="0"/>
              <a:t>(и др. элементам учебного плана), </a:t>
            </a:r>
            <a:r>
              <a:rPr lang="ru-RU" sz="1600" dirty="0"/>
              <a:t>по результатам двух сессий в полугодие </a:t>
            </a:r>
            <a:r>
              <a:rPr lang="ru-RU" sz="1600" i="1" dirty="0"/>
              <a:t>(</a:t>
            </a:r>
            <a:r>
              <a:rPr lang="ru-RU" sz="1600" i="1" dirty="0" smtClean="0"/>
              <a:t>п.125 </a:t>
            </a:r>
            <a:r>
              <a:rPr lang="ru-RU" sz="1600" i="1" dirty="0">
                <a:hlinkClick r:id="rId3"/>
              </a:rPr>
              <a:t>Положения </a:t>
            </a:r>
            <a:r>
              <a:rPr lang="ru-RU" sz="1600" i="1" dirty="0" smtClean="0">
                <a:hlinkClick r:id="rId3"/>
              </a:rPr>
              <a:t>об организации промежуточной аттестации и текущего контроля успеваемости</a:t>
            </a:r>
            <a:r>
              <a:rPr lang="ru-RU" sz="1600" i="1" dirty="0" smtClean="0"/>
              <a:t>, </a:t>
            </a:r>
            <a:r>
              <a:rPr lang="ru-RU" sz="1600" i="1" dirty="0"/>
              <a:t>без учета задолженностей по незавершенному индивидуальному учебному плану </a:t>
            </a:r>
            <a:endParaRPr lang="ru-RU" sz="1600" i="1" dirty="0" smtClean="0"/>
          </a:p>
          <a:p>
            <a:pPr lvl="1"/>
            <a:r>
              <a:rPr lang="ru-RU" sz="1600" dirty="0" smtClean="0"/>
              <a:t>академическая </a:t>
            </a:r>
            <a:r>
              <a:rPr lang="ru-RU" sz="1600" dirty="0"/>
              <a:t>задолженность после окончания установленных сроков </a:t>
            </a:r>
            <a:r>
              <a:rPr lang="ru-RU" sz="1600" dirty="0" smtClean="0"/>
              <a:t>периодов </a:t>
            </a:r>
            <a:r>
              <a:rPr lang="ru-RU" sz="1600" dirty="0"/>
              <a:t>пересдач без уважительной причины и </a:t>
            </a:r>
            <a:r>
              <a:rPr lang="ru-RU" sz="1600" dirty="0" smtClean="0"/>
              <a:t>Вы </a:t>
            </a:r>
            <a:r>
              <a:rPr lang="ru-RU" sz="1600" dirty="0"/>
              <a:t>отказались от повторного изучения дисциплин на платной основе </a:t>
            </a:r>
            <a:r>
              <a:rPr lang="ru-RU" sz="1600" i="1" dirty="0"/>
              <a:t>(</a:t>
            </a:r>
            <a:r>
              <a:rPr lang="ru-RU" sz="1600" i="1" dirty="0" smtClean="0"/>
              <a:t>п.164 </a:t>
            </a:r>
            <a:r>
              <a:rPr lang="ru-RU" sz="1600" i="1" dirty="0"/>
              <a:t>Положения об организации </a:t>
            </a:r>
            <a:r>
              <a:rPr lang="ru-RU" sz="1600" i="1" dirty="0" smtClean="0"/>
              <a:t>промежуточной аттестации и текущего контроля успеваемости)</a:t>
            </a:r>
          </a:p>
          <a:p>
            <a:pPr lvl="1"/>
            <a:r>
              <a:rPr lang="ru-RU" sz="1600" dirty="0"/>
              <a:t>академическая задолженность, по причине </a:t>
            </a:r>
            <a:r>
              <a:rPr lang="ru-RU" sz="1600" dirty="0" err="1"/>
              <a:t>невыбора</a:t>
            </a:r>
            <a:r>
              <a:rPr lang="ru-RU" sz="1600" dirty="0"/>
              <a:t> темы курсовой работы или ВКР по окончании дополнительного срока: с начала третьего модуля до 15 февраля (п.4.2.10 </a:t>
            </a:r>
            <a:r>
              <a:rPr lang="ru-RU" sz="1600" dirty="0">
                <a:hlinkClick r:id="rId4"/>
              </a:rPr>
              <a:t>Положения о курсовой и выпускной квалификационной работе студентов, обучающихся по программам  </a:t>
            </a:r>
            <a:r>
              <a:rPr lang="ru-RU" sz="1600" dirty="0" err="1">
                <a:hlinkClick r:id="rId4"/>
              </a:rPr>
              <a:t>бакалавриата</a:t>
            </a:r>
            <a:r>
              <a:rPr lang="ru-RU" sz="1600" dirty="0">
                <a:hlinkClick r:id="rId4"/>
              </a:rPr>
              <a:t>, специалитета и магистратуры в НИУ ВШЭ</a:t>
            </a:r>
            <a:r>
              <a:rPr lang="ru-RU" sz="1600" dirty="0"/>
              <a:t>)</a:t>
            </a:r>
          </a:p>
        </p:txBody>
      </p:sp>
      <p:sp>
        <p:nvSpPr>
          <p:cNvPr id="4" name="Нижний колонтитул 3"/>
          <p:cNvSpPr>
            <a:spLocks noGrp="1"/>
          </p:cNvSpPr>
          <p:nvPr>
            <p:ph type="ftr" sz="quarter" idx="11"/>
          </p:nvPr>
        </p:nvSpPr>
        <p:spPr>
          <a:xfrm>
            <a:off x="755576" y="6165304"/>
            <a:ext cx="5540188" cy="140128"/>
          </a:xfrm>
        </p:spPr>
        <p:txBody>
          <a:bodyPr/>
          <a:lstStyle/>
          <a:p>
            <a:r>
              <a:rPr lang="ru-RU" sz="1800" dirty="0" smtClean="0"/>
              <a:t>2017-18 </a:t>
            </a:r>
            <a:r>
              <a:rPr lang="ru-RU" sz="1800" dirty="0"/>
              <a:t>учебный год, НИУ ВШЭ</a:t>
            </a:r>
          </a:p>
        </p:txBody>
      </p:sp>
      <p:sp>
        <p:nvSpPr>
          <p:cNvPr id="5" name="Номер слайда 4"/>
          <p:cNvSpPr>
            <a:spLocks noGrp="1"/>
          </p:cNvSpPr>
          <p:nvPr>
            <p:ph type="sldNum" sz="quarter" idx="12"/>
          </p:nvPr>
        </p:nvSpPr>
        <p:spPr/>
        <p:txBody>
          <a:bodyPr/>
          <a:lstStyle/>
          <a:p>
            <a:fld id="{AF5E5785-52E5-45BE-B156-4A7EDCE1DC8B}" type="slidenum">
              <a:rPr lang="ru-RU" smtClean="0"/>
              <a:pPr/>
              <a:t>65</a:t>
            </a:fld>
            <a:endParaRPr lang="ru-RU"/>
          </a:p>
        </p:txBody>
      </p:sp>
    </p:spTree>
    <p:extLst>
      <p:ext uri="{BB962C8B-B14F-4D97-AF65-F5344CB8AC3E}">
        <p14:creationId xmlns:p14="http://schemas.microsoft.com/office/powerpoint/2010/main" val="13083239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632848" cy="1202485"/>
          </a:xfrm>
        </p:spPr>
        <p:txBody>
          <a:bodyPr>
            <a:noAutofit/>
          </a:bodyPr>
          <a:lstStyle/>
          <a:p>
            <a:pPr lvl="1"/>
            <a:r>
              <a:rPr lang="ru-RU" sz="2700" dirty="0">
                <a:solidFill>
                  <a:schemeClr val="tx1"/>
                </a:solidFill>
                <a:latin typeface="+mj-lt"/>
              </a:rPr>
              <a:t>Отчисление за невыполнение обязанностей по </a:t>
            </a:r>
            <a:r>
              <a:rPr lang="ru-RU" sz="2700" kern="1200" dirty="0">
                <a:solidFill>
                  <a:schemeClr val="tx1"/>
                </a:solidFill>
                <a:latin typeface="+mj-lt"/>
                <a:ea typeface="+mj-ea"/>
                <a:cs typeface="+mj-cs"/>
              </a:rPr>
              <a:t>добросовестному</a:t>
            </a:r>
            <a:r>
              <a:rPr lang="ru-RU" sz="2700" dirty="0">
                <a:solidFill>
                  <a:schemeClr val="tx1"/>
                </a:solidFill>
                <a:latin typeface="+mj-lt"/>
              </a:rPr>
              <a:t> освоению образовательной программы и выполнению учебного плана</a:t>
            </a:r>
            <a:endParaRPr lang="ru-RU" sz="2700" dirty="0">
              <a:solidFill>
                <a:schemeClr val="tx1"/>
              </a:solidFill>
              <a:latin typeface="+mj-lt"/>
              <a:cs typeface="Calibri" pitchFamily="34" charset="0"/>
            </a:endParaRPr>
          </a:p>
        </p:txBody>
      </p:sp>
      <p:sp>
        <p:nvSpPr>
          <p:cNvPr id="3" name="Содержимое 2"/>
          <p:cNvSpPr>
            <a:spLocks noGrp="1"/>
          </p:cNvSpPr>
          <p:nvPr>
            <p:ph idx="1"/>
          </p:nvPr>
        </p:nvSpPr>
        <p:spPr>
          <a:xfrm>
            <a:off x="755576" y="1988840"/>
            <a:ext cx="7632848" cy="4320480"/>
          </a:xfrm>
        </p:spPr>
        <p:txBody>
          <a:bodyPr>
            <a:normAutofit lnSpcReduction="10000"/>
          </a:bodyPr>
          <a:lstStyle/>
          <a:p>
            <a:r>
              <a:rPr lang="ru-RU" dirty="0" smtClean="0"/>
              <a:t>Если вы:</a:t>
            </a:r>
          </a:p>
          <a:p>
            <a:pPr marL="360000" indent="-252000" algn="just"/>
            <a:r>
              <a:rPr lang="ru-RU" sz="1900" dirty="0" smtClean="0"/>
              <a:t>получили на ГИА неудовлетворительные результаты</a:t>
            </a:r>
            <a:r>
              <a:rPr lang="ru-RU" sz="1900" dirty="0"/>
              <a:t/>
            </a:r>
            <a:br>
              <a:rPr lang="ru-RU" sz="1900" dirty="0"/>
            </a:br>
            <a:r>
              <a:rPr lang="ru-RU" sz="1900" dirty="0"/>
              <a:t>(</a:t>
            </a:r>
            <a:r>
              <a:rPr lang="ru-RU" sz="1700" i="1" dirty="0"/>
              <a:t>п. </a:t>
            </a:r>
            <a:r>
              <a:rPr lang="ru-RU" sz="1700" i="1" dirty="0" smtClean="0"/>
              <a:t>3.22 </a:t>
            </a:r>
            <a:r>
              <a:rPr lang="ru-RU" sz="1700" i="1" dirty="0">
                <a:hlinkClick r:id="rId2"/>
              </a:rPr>
              <a:t>Положения о государственной итоговой аттестации </a:t>
            </a:r>
            <a:r>
              <a:rPr lang="ru-RU" sz="1700" i="1" dirty="0"/>
              <a:t>студентов образовательных программ высшего образования – программ </a:t>
            </a:r>
            <a:r>
              <a:rPr lang="ru-RU" sz="1700" i="1" dirty="0" err="1"/>
              <a:t>бакалавриата</a:t>
            </a:r>
            <a:r>
              <a:rPr lang="ru-RU" sz="1700" i="1" dirty="0"/>
              <a:t>, специалитета и магистратуры НИУ ВШЭ</a:t>
            </a:r>
            <a:r>
              <a:rPr lang="ru-RU" sz="1900" dirty="0"/>
              <a:t>)</a:t>
            </a:r>
          </a:p>
          <a:p>
            <a:pPr marL="360000" indent="-252000" algn="just"/>
            <a:r>
              <a:rPr lang="ru-RU" sz="1900" dirty="0" smtClean="0"/>
              <a:t>не прошли ГИА </a:t>
            </a:r>
            <a:r>
              <a:rPr lang="ru-RU" sz="1900" dirty="0"/>
              <a:t>без уважительной причины, т.е. без последующего предоставления официальных документов, подтверждающих уважительность причины отсутствия </a:t>
            </a:r>
            <a:r>
              <a:rPr lang="ru-RU" sz="1900" dirty="0" smtClean="0"/>
              <a:t>на </a:t>
            </a:r>
            <a:r>
              <a:rPr lang="ru-RU" sz="1900" dirty="0"/>
              <a:t>государственном экзамене/защите </a:t>
            </a:r>
            <a:r>
              <a:rPr lang="ru-RU" sz="1900" dirty="0" smtClean="0"/>
              <a:t>ВКР </a:t>
            </a:r>
            <a:r>
              <a:rPr lang="ru-RU" sz="1900" dirty="0"/>
              <a:t>(</a:t>
            </a:r>
            <a:r>
              <a:rPr lang="ru-RU" sz="1600" i="1" dirty="0" smtClean="0"/>
              <a:t>п.3.22 </a:t>
            </a:r>
            <a:r>
              <a:rPr lang="ru-RU" sz="1600" i="1" dirty="0"/>
              <a:t>Положения о государственной итоговой </a:t>
            </a:r>
            <a:r>
              <a:rPr lang="ru-RU" sz="1600" i="1" dirty="0" smtClean="0"/>
              <a:t>аттестации</a:t>
            </a:r>
            <a:r>
              <a:rPr lang="ru-RU" sz="1900" dirty="0" smtClean="0"/>
              <a:t>)</a:t>
            </a:r>
            <a:endParaRPr lang="ru-RU" sz="1900" dirty="0"/>
          </a:p>
          <a:p>
            <a:pPr marL="360000" indent="-252000" algn="just"/>
            <a:r>
              <a:rPr lang="ru-RU" sz="1900" dirty="0" smtClean="0"/>
              <a:t>не допущены к </a:t>
            </a:r>
            <a:r>
              <a:rPr lang="ru-RU" sz="1900" dirty="0"/>
              <a:t>защите ВКР студента,  </a:t>
            </a:r>
            <a:r>
              <a:rPr lang="ru-RU" sz="1900" dirty="0" smtClean="0"/>
              <a:t>т.к. не представили </a:t>
            </a:r>
            <a:r>
              <a:rPr lang="ru-RU" sz="1900" dirty="0"/>
              <a:t>в установленный срок по неуважительной причине </a:t>
            </a:r>
            <a:r>
              <a:rPr lang="ru-RU" sz="1900" dirty="0" smtClean="0"/>
              <a:t>ВКР </a:t>
            </a:r>
            <a:r>
              <a:rPr lang="ru-RU" sz="1900" dirty="0"/>
              <a:t>с отзывом руководителя (</a:t>
            </a:r>
            <a:r>
              <a:rPr lang="ru-RU" sz="1600" i="1" dirty="0"/>
              <a:t>п. </a:t>
            </a:r>
            <a:r>
              <a:rPr lang="ru-RU" sz="1600" i="1" dirty="0" smtClean="0"/>
              <a:t>3.23 </a:t>
            </a:r>
            <a:r>
              <a:rPr lang="ru-RU" sz="1600" i="1" dirty="0"/>
              <a:t>Положения о государственной итоговой </a:t>
            </a:r>
            <a:r>
              <a:rPr lang="ru-RU" sz="1600" i="1" dirty="0" smtClean="0"/>
              <a:t>аттестации</a:t>
            </a:r>
            <a:r>
              <a:rPr lang="ru-RU" sz="1900" dirty="0" smtClean="0"/>
              <a:t>)</a:t>
            </a:r>
            <a:endParaRPr lang="ru-RU" sz="19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66</a:t>
            </a:fld>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76863" cy="1008112"/>
          </a:xfrm>
        </p:spPr>
        <p:txBody>
          <a:bodyPr>
            <a:noAutofit/>
          </a:bodyPr>
          <a:lstStyle/>
          <a:p>
            <a:r>
              <a:rPr lang="ru-RU" sz="2400" dirty="0"/>
              <a:t>Отчисление </a:t>
            </a:r>
            <a:r>
              <a:rPr lang="ru-RU" sz="2400" dirty="0" smtClean="0"/>
              <a:t>как мера дисциплинарного взыскания за  </a:t>
            </a:r>
            <a:r>
              <a:rPr lang="ru-RU" sz="2400" dirty="0"/>
              <a:t>нарушение </a:t>
            </a:r>
            <a:r>
              <a:rPr lang="ru-RU" sz="2400" dirty="0" smtClean="0">
                <a:hlinkClick r:id="rId3"/>
              </a:rPr>
              <a:t>правил </a:t>
            </a:r>
            <a:r>
              <a:rPr lang="ru-RU" sz="2400" dirty="0">
                <a:hlinkClick r:id="rId3"/>
              </a:rPr>
              <a:t>внутреннего распорядка </a:t>
            </a:r>
            <a:r>
              <a:rPr lang="ru-RU" sz="2400" dirty="0" smtClean="0">
                <a:hlinkClick r:id="rId3"/>
              </a:rPr>
              <a:t>обучающихся университета</a:t>
            </a:r>
            <a:endParaRPr lang="ru-RU" sz="2400" dirty="0"/>
          </a:p>
        </p:txBody>
      </p:sp>
      <p:sp>
        <p:nvSpPr>
          <p:cNvPr id="3" name="Объект 2"/>
          <p:cNvSpPr>
            <a:spLocks noGrp="1"/>
          </p:cNvSpPr>
          <p:nvPr>
            <p:ph idx="1"/>
          </p:nvPr>
        </p:nvSpPr>
        <p:spPr>
          <a:xfrm>
            <a:off x="755576" y="1628800"/>
            <a:ext cx="7632848" cy="4680520"/>
          </a:xfrm>
        </p:spPr>
        <p:txBody>
          <a:bodyPr>
            <a:normAutofit fontScale="55000" lnSpcReduction="20000"/>
          </a:bodyPr>
          <a:lstStyle/>
          <a:p>
            <a:r>
              <a:rPr lang="ru-RU" dirty="0"/>
              <a:t>При нарушении академических норм в </a:t>
            </a:r>
            <a:r>
              <a:rPr lang="ru-RU" dirty="0" smtClean="0"/>
              <a:t>учебных работах: </a:t>
            </a:r>
            <a:endParaRPr lang="ru-RU" dirty="0"/>
          </a:p>
          <a:p>
            <a:pPr lvl="1"/>
            <a:r>
              <a:rPr lang="ru-RU" dirty="0"/>
              <a:t>списывание при выполнении письменных </a:t>
            </a:r>
            <a:r>
              <a:rPr lang="ru-RU" dirty="0" smtClean="0"/>
              <a:t>работ или при подготовке к ответу в устной форме;</a:t>
            </a:r>
            <a:endParaRPr lang="ru-RU" dirty="0"/>
          </a:p>
          <a:p>
            <a:pPr lvl="1"/>
            <a:r>
              <a:rPr lang="ru-RU" dirty="0"/>
              <a:t>двойная сдача письменных работ; </a:t>
            </a:r>
          </a:p>
          <a:p>
            <a:pPr lvl="1"/>
            <a:r>
              <a:rPr lang="ru-RU" dirty="0"/>
              <a:t>плагиат в письменных работах;</a:t>
            </a:r>
          </a:p>
          <a:p>
            <a:pPr lvl="1"/>
            <a:r>
              <a:rPr lang="ru-RU" dirty="0"/>
              <a:t>подлоги при выполнении письменных работ; </a:t>
            </a:r>
          </a:p>
          <a:p>
            <a:pPr lvl="1"/>
            <a:r>
              <a:rPr lang="ru-RU" dirty="0"/>
              <a:t>фабрикация данных и результатов </a:t>
            </a:r>
            <a:r>
              <a:rPr lang="ru-RU" dirty="0" smtClean="0"/>
              <a:t>работы.</a:t>
            </a:r>
            <a:endParaRPr lang="ru-RU" dirty="0"/>
          </a:p>
          <a:p>
            <a:r>
              <a:rPr lang="ru-RU" dirty="0"/>
              <a:t>При невыходе студента из академического отпуска в срок, установленный приказом о предоставлении академического отпуска</a:t>
            </a:r>
          </a:p>
          <a:p>
            <a:r>
              <a:rPr lang="ru-RU" dirty="0"/>
              <a:t>При представлении подложных (поддельных) документов, связанных с обучением в университете и других учебных </a:t>
            </a:r>
            <a:r>
              <a:rPr lang="ru-RU" dirty="0" smtClean="0"/>
              <a:t>заведениях (в </a:t>
            </a:r>
            <a:r>
              <a:rPr lang="ru-RU" dirty="0" err="1" smtClean="0"/>
              <a:t>т.ч</a:t>
            </a:r>
            <a:r>
              <a:rPr lang="ru-RU" dirty="0" smtClean="0"/>
              <a:t>. </a:t>
            </a:r>
            <a:r>
              <a:rPr lang="ru-RU" dirty="0"/>
              <a:t>документов об образовании, зачетных </a:t>
            </a:r>
            <a:r>
              <a:rPr lang="ru-RU" dirty="0" smtClean="0"/>
              <a:t>книжек), </a:t>
            </a:r>
            <a:r>
              <a:rPr lang="ru-RU" dirty="0"/>
              <a:t>медицинских справок</a:t>
            </a:r>
          </a:p>
          <a:p>
            <a:r>
              <a:rPr lang="ru-RU" dirty="0" smtClean="0"/>
              <a:t>При наступлении юридической ответственности за совершение </a:t>
            </a:r>
            <a:r>
              <a:rPr lang="ru-RU" dirty="0"/>
              <a:t>противоправного </a:t>
            </a:r>
            <a:r>
              <a:rPr lang="ru-RU" dirty="0" smtClean="0"/>
              <a:t>поступка в </a:t>
            </a:r>
            <a:r>
              <a:rPr lang="ru-RU" dirty="0"/>
              <a:t>отношении университета, его обучающихся, </a:t>
            </a:r>
            <a:r>
              <a:rPr lang="ru-RU" dirty="0" smtClean="0"/>
              <a:t>работников, посетителей или участников мероприятий, проводимых университетом, либо на территории университета</a:t>
            </a:r>
          </a:p>
          <a:p>
            <a:r>
              <a:rPr lang="ru-RU" dirty="0" smtClean="0"/>
              <a:t>При обнаружении факта незаконного употребления, а также приобретения, хранения, перевозки, изготовления, переработки наркотических средств, психотропных веществ, их </a:t>
            </a:r>
            <a:r>
              <a:rPr lang="ru-RU" dirty="0" err="1" smtClean="0"/>
              <a:t>прекурсоров</a:t>
            </a:r>
            <a:r>
              <a:rPr lang="ru-RU" dirty="0" smtClean="0"/>
              <a:t> или аналогов</a:t>
            </a:r>
          </a:p>
          <a:p>
            <a:r>
              <a:rPr lang="ru-RU" dirty="0" smtClean="0"/>
              <a:t>В случае неоднократного отказа от участия в  процедуре регулярной </a:t>
            </a:r>
            <a:r>
              <a:rPr lang="ru-RU" dirty="0"/>
              <a:t>оценки качества реализации образовательных программ в порядке и </a:t>
            </a:r>
            <a:r>
              <a:rPr lang="ru-RU" dirty="0" smtClean="0"/>
              <a:t>в сроки</a:t>
            </a:r>
            <a:r>
              <a:rPr lang="ru-RU" dirty="0"/>
              <a:t>, утвержденные </a:t>
            </a:r>
            <a:r>
              <a:rPr lang="ru-RU" dirty="0">
                <a:hlinkClick r:id="rId4"/>
              </a:rPr>
              <a:t>локальными нормативными актами </a:t>
            </a:r>
            <a:r>
              <a:rPr lang="ru-RU" dirty="0" smtClean="0">
                <a:hlinkClick r:id="rId4"/>
              </a:rPr>
              <a:t>университета </a:t>
            </a:r>
            <a:endParaRPr lang="ru-RU" dirty="0"/>
          </a:p>
          <a:p>
            <a:r>
              <a:rPr lang="ru-RU" dirty="0"/>
              <a:t>при нанесении вреда деловой репутации университета и несоблюдении общественного порядка и общепринятых норм поведения в зданиях и общежитиях университета и за его </a:t>
            </a:r>
            <a:r>
              <a:rPr lang="ru-RU" dirty="0" smtClean="0"/>
              <a:t>пределами</a:t>
            </a:r>
          </a:p>
          <a:p>
            <a:r>
              <a:rPr lang="ru-RU" dirty="0" smtClean="0"/>
              <a:t>За </a:t>
            </a:r>
            <a:r>
              <a:rPr lang="ru-RU" dirty="0"/>
              <a:t>иные проступки студентов, которые могут быть расценены как нарушение </a:t>
            </a:r>
            <a:r>
              <a:rPr lang="ru-RU" dirty="0" smtClean="0"/>
              <a:t>правил </a:t>
            </a:r>
            <a:r>
              <a:rPr lang="ru-RU" dirty="0"/>
              <a:t>внутреннего </a:t>
            </a:r>
            <a:r>
              <a:rPr lang="ru-RU" dirty="0" smtClean="0"/>
              <a:t>распорядка обучающихся </a:t>
            </a:r>
            <a:r>
              <a:rPr lang="ru-RU" dirty="0"/>
              <a:t>университета</a:t>
            </a:r>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67</a:t>
            </a:fld>
            <a:endParaRPr lang="ru-RU"/>
          </a:p>
        </p:txBody>
      </p:sp>
    </p:spTree>
    <p:extLst>
      <p:ext uri="{BB962C8B-B14F-4D97-AF65-F5344CB8AC3E}">
        <p14:creationId xmlns:p14="http://schemas.microsoft.com/office/powerpoint/2010/main" val="23915309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Плагиат (нарушение академических норм) </a:t>
            </a:r>
            <a:endParaRPr lang="ru-RU" dirty="0"/>
          </a:p>
        </p:txBody>
      </p:sp>
      <p:sp>
        <p:nvSpPr>
          <p:cNvPr id="3" name="Содержимое 2"/>
          <p:cNvSpPr>
            <a:spLocks noGrp="1"/>
          </p:cNvSpPr>
          <p:nvPr>
            <p:ph idx="1"/>
          </p:nvPr>
        </p:nvSpPr>
        <p:spPr>
          <a:xfrm>
            <a:off x="899592" y="2119256"/>
            <a:ext cx="7272808" cy="3758015"/>
          </a:xfrm>
        </p:spPr>
        <p:txBody>
          <a:bodyPr>
            <a:normAutofit fontScale="62500" lnSpcReduction="20000"/>
          </a:bodyPr>
          <a:lstStyle/>
          <a:p>
            <a:r>
              <a:rPr lang="ru-RU" dirty="0" smtClean="0"/>
              <a:t>О нем подробно вы можете прочитать в </a:t>
            </a:r>
            <a:r>
              <a:rPr lang="ru-RU" dirty="0" smtClean="0">
                <a:hlinkClick r:id="rId2"/>
              </a:rPr>
              <a:t>Правилах </a:t>
            </a:r>
            <a:r>
              <a:rPr lang="ru-RU" dirty="0">
                <a:hlinkClick r:id="rId2"/>
              </a:rPr>
              <a:t>внутреннего </a:t>
            </a:r>
            <a:r>
              <a:rPr lang="ru-RU" dirty="0" smtClean="0">
                <a:hlinkClick r:id="rId2"/>
              </a:rPr>
              <a:t>распорядка обучающихся НИУ ВШЭ </a:t>
            </a:r>
            <a:r>
              <a:rPr lang="ru-RU" dirty="0"/>
              <a:t>(</a:t>
            </a:r>
            <a:r>
              <a:rPr lang="ru-RU" dirty="0" smtClean="0"/>
              <a:t>Приложение 2)</a:t>
            </a:r>
          </a:p>
          <a:p>
            <a:r>
              <a:rPr lang="ru-RU" dirty="0" smtClean="0"/>
              <a:t>Об порядке проверки письменных работ в системе университетской системе </a:t>
            </a:r>
            <a:r>
              <a:rPr lang="ru-RU" dirty="0" err="1" smtClean="0"/>
              <a:t>Антиплагиат</a:t>
            </a:r>
            <a:r>
              <a:rPr lang="ru-RU" dirty="0" smtClean="0"/>
              <a:t> вы можете прочитать в соответствующем </a:t>
            </a:r>
            <a:r>
              <a:rPr lang="ru-RU" dirty="0" smtClean="0">
                <a:hlinkClick r:id="rId3"/>
              </a:rPr>
              <a:t>регламенте</a:t>
            </a:r>
            <a:endParaRPr lang="ru-RU" dirty="0" smtClean="0"/>
          </a:p>
          <a:p>
            <a:r>
              <a:rPr lang="ru-RU" dirty="0" smtClean="0"/>
              <a:t>Коротко:</a:t>
            </a:r>
          </a:p>
          <a:p>
            <a:pPr lvl="1"/>
            <a:r>
              <a:rPr lang="ru-RU" dirty="0" smtClean="0"/>
              <a:t>Все курсовые и выпускные квалификационные работы (включая работы на английском языке) в обязательном порядке загружаются в университетскую систему </a:t>
            </a:r>
            <a:r>
              <a:rPr lang="ru-RU" dirty="0" err="1" smtClean="0"/>
              <a:t>Антиплагиат</a:t>
            </a:r>
            <a:r>
              <a:rPr lang="ru-RU" dirty="0" smtClean="0"/>
              <a:t> через систему </a:t>
            </a:r>
            <a:r>
              <a:rPr lang="en-US" dirty="0" smtClean="0"/>
              <a:t>LMS</a:t>
            </a:r>
            <a:endParaRPr lang="ru-RU" dirty="0" smtClean="0"/>
          </a:p>
          <a:p>
            <a:pPr lvl="1"/>
            <a:r>
              <a:rPr lang="ru-RU" dirty="0" smtClean="0"/>
              <a:t>Многие преподаватели требуют проверки через университетскую систему и других письменных работ</a:t>
            </a:r>
          </a:p>
          <a:p>
            <a:pPr lvl="1"/>
            <a:r>
              <a:rPr lang="ru-RU" dirty="0" smtClean="0"/>
              <a:t>Система выдает техническое заключение о наличии заимствованного текста</a:t>
            </a:r>
          </a:p>
          <a:p>
            <a:pPr lvl="1"/>
            <a:r>
              <a:rPr lang="ru-RU" dirty="0" smtClean="0"/>
              <a:t>Человек (экзаменатор, преподаватель, декан, комиссия) принимает решение о наличии или отсутствии нарушения академических норм в проверяемой работе</a:t>
            </a:r>
          </a:p>
          <a:p>
            <a:pPr lvl="1"/>
            <a:r>
              <a:rPr lang="ru-RU" dirty="0" smtClean="0"/>
              <a:t>Вы можете быть отчислены за плагиат в любом его виде:</a:t>
            </a:r>
          </a:p>
          <a:p>
            <a:pPr lvl="2"/>
            <a:r>
              <a:rPr lang="ru-RU" dirty="0" smtClean="0"/>
              <a:t>Вы можете быть удалены с письменной работы или устного экзамена, если будете замечены в списывании, использовании неразрешенных устройств, предоставлении своей работы другому студенту и т.д. В этом случае вашу работу оценят в «0» баллов и могут инициировать отчисление из университета</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68</a:t>
            </a:fld>
            <a:endParaRPr lang="ru-RU"/>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Процедура отчисления при разных основаниях</a:t>
            </a:r>
            <a:endParaRPr lang="ru-RU" sz="3200" dirty="0"/>
          </a:p>
        </p:txBody>
      </p:sp>
      <p:sp>
        <p:nvSpPr>
          <p:cNvPr id="3" name="Содержимое 2"/>
          <p:cNvSpPr>
            <a:spLocks noGrp="1"/>
          </p:cNvSpPr>
          <p:nvPr>
            <p:ph idx="1"/>
          </p:nvPr>
        </p:nvSpPr>
        <p:spPr>
          <a:xfrm>
            <a:off x="899592" y="2119256"/>
            <a:ext cx="7416824" cy="3830024"/>
          </a:xfrm>
        </p:spPr>
        <p:txBody>
          <a:bodyPr>
            <a:normAutofit fontScale="62500" lnSpcReduction="20000"/>
          </a:bodyPr>
          <a:lstStyle/>
          <a:p>
            <a:r>
              <a:rPr lang="ru-RU" dirty="0" smtClean="0"/>
              <a:t>Описана в </a:t>
            </a:r>
            <a:r>
              <a:rPr lang="ru-RU" dirty="0" smtClean="0">
                <a:hlinkClick r:id="rId3"/>
              </a:rPr>
              <a:t>Правилах внутреннего распорядка обучающихся НИУ ВШЭ </a:t>
            </a:r>
            <a:r>
              <a:rPr lang="ru-RU" dirty="0" smtClean="0"/>
              <a:t>(Приложения 1, 2, 5)</a:t>
            </a:r>
          </a:p>
          <a:p>
            <a:endParaRPr lang="ru-RU" dirty="0" smtClean="0"/>
          </a:p>
          <a:p>
            <a:r>
              <a:rPr lang="ru-RU" dirty="0" smtClean="0"/>
              <a:t>Коротко:</a:t>
            </a:r>
          </a:p>
          <a:p>
            <a:pPr lvl="1"/>
            <a:r>
              <a:rPr lang="ru-RU" dirty="0" smtClean="0"/>
              <a:t>При отчислении </a:t>
            </a:r>
            <a:r>
              <a:rPr lang="ru-RU" dirty="0"/>
              <a:t>за невыполнение обязанностей по добросовестному освоению образовательной программы и выполнению учебного </a:t>
            </a:r>
            <a:r>
              <a:rPr lang="ru-RU" dirty="0" smtClean="0"/>
              <a:t>плана «коммерческий» студент отчисляется после уведомления заказчика обучения в письменном виде через 10 рабочих дней, а «бюджетный» студент отчисляется без предварительного письменного уведомления непосредственно после возникновения оснований для отчисления</a:t>
            </a:r>
          </a:p>
          <a:p>
            <a:pPr lvl="1"/>
            <a:r>
              <a:rPr lang="ru-RU" dirty="0" smtClean="0"/>
              <a:t>При отчислении по основаниям, связанным с нарушением ПВРО в связи с нарушением </a:t>
            </a:r>
            <a:r>
              <a:rPr lang="ru-RU" dirty="0"/>
              <a:t>академических норм при выполнении учебных работ, </a:t>
            </a:r>
            <a:r>
              <a:rPr lang="ru-RU" dirty="0" smtClean="0"/>
              <a:t>предоставлением </a:t>
            </a:r>
            <a:r>
              <a:rPr lang="ru-RU" dirty="0"/>
              <a:t>подложных документов, </a:t>
            </a:r>
            <a:r>
              <a:rPr lang="ru-RU" dirty="0" smtClean="0"/>
              <a:t>невыходом </a:t>
            </a:r>
            <a:r>
              <a:rPr lang="ru-RU" dirty="0"/>
              <a:t>из академического </a:t>
            </a:r>
            <a:r>
              <a:rPr lang="ru-RU" dirty="0" smtClean="0"/>
              <a:t>отпуска, со студента перед началом процедуры отчисления университет  требует объяснительную,  получает ее или составляет акт о </a:t>
            </a:r>
            <a:r>
              <a:rPr lang="ru-RU" dirty="0" err="1" smtClean="0"/>
              <a:t>непредоставлении</a:t>
            </a:r>
            <a:r>
              <a:rPr lang="ru-RU" dirty="0" smtClean="0"/>
              <a:t> объяснения, запрашивает мнение Студенческого совета, далее университет действует как в предыдущем пункте</a:t>
            </a:r>
          </a:p>
          <a:p>
            <a:pPr lvl="1"/>
            <a:r>
              <a:rPr lang="ru-RU" dirty="0" smtClean="0"/>
              <a:t>При отчислении за иные нарушения ПВРО решение об отчислении принимается </a:t>
            </a:r>
            <a:r>
              <a:rPr lang="ru-RU" dirty="0"/>
              <a:t>дисциплинарной комиссией </a:t>
            </a:r>
            <a:r>
              <a:rPr lang="ru-RU" dirty="0" smtClean="0"/>
              <a:t>университета, которая запрашивает </a:t>
            </a:r>
            <a:r>
              <a:rPr lang="ru-RU" dirty="0"/>
              <a:t>объяснительную </a:t>
            </a:r>
            <a:r>
              <a:rPr lang="ru-RU" dirty="0" smtClean="0"/>
              <a:t>у студента и мнение Студенческого совета</a:t>
            </a:r>
            <a:endParaRPr lang="ru-RU" dirty="0"/>
          </a:p>
          <a:p>
            <a:pPr lvl="1"/>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69</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1"/>
            <a:ext cx="6965245" cy="1080120"/>
          </a:xfrm>
        </p:spPr>
        <p:txBody>
          <a:bodyPr>
            <a:normAutofit fontScale="90000"/>
          </a:bodyPr>
          <a:lstStyle/>
          <a:p>
            <a:r>
              <a:rPr lang="ru-RU" sz="3600" dirty="0" smtClean="0"/>
              <a:t>Раздел «</a:t>
            </a:r>
            <a:r>
              <a:rPr lang="ru-RU" sz="3600" b="1" dirty="0" smtClean="0">
                <a:hlinkClick r:id="rId3"/>
              </a:rPr>
              <a:t>Студентам</a:t>
            </a:r>
            <a:r>
              <a:rPr lang="ru-RU" sz="3600" dirty="0" smtClean="0"/>
              <a:t>» справочника учебного процесса</a:t>
            </a:r>
            <a:endParaRPr lang="ru-RU" sz="3600" dirty="0"/>
          </a:p>
        </p:txBody>
      </p:sp>
      <p:sp>
        <p:nvSpPr>
          <p:cNvPr id="3" name="Содержимое 2"/>
          <p:cNvSpPr>
            <a:spLocks noGrp="1"/>
          </p:cNvSpPr>
          <p:nvPr>
            <p:ph idx="1"/>
          </p:nvPr>
        </p:nvSpPr>
        <p:spPr>
          <a:xfrm>
            <a:off x="1475656" y="1484784"/>
            <a:ext cx="6196405" cy="4536504"/>
          </a:xfrm>
        </p:spPr>
        <p:txBody>
          <a:bodyPr>
            <a:noAutofit/>
          </a:bodyPr>
          <a:lstStyle/>
          <a:p>
            <a:pPr marL="0" indent="0">
              <a:buNone/>
            </a:pPr>
            <a:r>
              <a:rPr lang="ru-RU" sz="1400" dirty="0" smtClean="0"/>
              <a:t>Содержит детализированную информацию для студентов по разделам:</a:t>
            </a:r>
          </a:p>
          <a:p>
            <a:r>
              <a:rPr lang="ru-RU" sz="1100" b="1" dirty="0" smtClean="0"/>
              <a:t>ПРО ДЕНЬГИ</a:t>
            </a:r>
          </a:p>
          <a:p>
            <a:pPr lvl="1"/>
            <a:r>
              <a:rPr lang="ru-RU" sz="1100" dirty="0" smtClean="0">
                <a:hlinkClick r:id="rId4"/>
              </a:rPr>
              <a:t>Оплата обучения</a:t>
            </a:r>
            <a:r>
              <a:rPr lang="en-US" sz="1100" dirty="0" smtClean="0">
                <a:hlinkClick r:id="rId4"/>
              </a:rPr>
              <a:t> </a:t>
            </a:r>
            <a:r>
              <a:rPr lang="ru-RU" sz="1100" dirty="0" smtClean="0">
                <a:hlinkClick r:id="rId4"/>
              </a:rPr>
              <a:t>и проживания в общежитии</a:t>
            </a:r>
            <a:endParaRPr lang="ru-RU" sz="1100" dirty="0" smtClean="0"/>
          </a:p>
          <a:p>
            <a:pPr lvl="1"/>
            <a:r>
              <a:rPr lang="ru-RU" sz="1100" dirty="0" smtClean="0">
                <a:hlinkClick r:id="rId5"/>
              </a:rPr>
              <a:t>Стипендии</a:t>
            </a:r>
            <a:endParaRPr lang="ru-RU" sz="1100" dirty="0" smtClean="0"/>
          </a:p>
          <a:p>
            <a:pPr lvl="1"/>
            <a:r>
              <a:rPr lang="ru-RU" sz="1100" dirty="0" smtClean="0">
                <a:hlinkClick r:id="rId6"/>
              </a:rPr>
              <a:t>Скидки</a:t>
            </a:r>
            <a:endParaRPr lang="ru-RU" sz="1100" dirty="0" smtClean="0"/>
          </a:p>
          <a:p>
            <a:pPr lvl="1"/>
            <a:r>
              <a:rPr lang="ru-RU" sz="1100" dirty="0" smtClean="0">
                <a:hlinkClick r:id="rId7"/>
              </a:rPr>
              <a:t>Переход на бесплатное обучение</a:t>
            </a:r>
            <a:endParaRPr lang="ru-RU" sz="1100" dirty="0" smtClean="0"/>
          </a:p>
          <a:p>
            <a:pPr marL="274320" lvl="1"/>
            <a:r>
              <a:rPr lang="ru-RU" sz="1100" b="1" dirty="0"/>
              <a:t>ПЕРЕМЕЩЕНИЯ СТУДЕНТОВ</a:t>
            </a:r>
          </a:p>
          <a:p>
            <a:pPr lvl="1"/>
            <a:r>
              <a:rPr lang="ru-RU" sz="1100" dirty="0">
                <a:hlinkClick r:id="rId8"/>
              </a:rPr>
              <a:t>Восстановление</a:t>
            </a:r>
            <a:endParaRPr lang="ru-RU" sz="1100" dirty="0"/>
          </a:p>
          <a:p>
            <a:pPr lvl="1"/>
            <a:r>
              <a:rPr lang="ru-RU" sz="1100" dirty="0" smtClean="0">
                <a:hlinkClick r:id="rId9"/>
              </a:rPr>
              <a:t>Отчисление студентов</a:t>
            </a:r>
            <a:endParaRPr lang="ru-RU" sz="1100" dirty="0" smtClean="0"/>
          </a:p>
          <a:p>
            <a:pPr lvl="1"/>
            <a:r>
              <a:rPr lang="ru-RU" sz="1100" dirty="0" smtClean="0">
                <a:hlinkClick r:id="rId10"/>
              </a:rPr>
              <a:t>Перевод на другую программу</a:t>
            </a:r>
            <a:endParaRPr lang="ru-RU" sz="1100" dirty="0" smtClean="0"/>
          </a:p>
          <a:p>
            <a:pPr lvl="1"/>
            <a:r>
              <a:rPr lang="ru-RU" sz="1100" dirty="0" smtClean="0">
                <a:hlinkClick r:id="rId11"/>
              </a:rPr>
              <a:t>Академический отпуск</a:t>
            </a:r>
            <a:endParaRPr lang="ru-RU" sz="1100" dirty="0" smtClean="0"/>
          </a:p>
          <a:p>
            <a:pPr marL="274320" lvl="1"/>
            <a:r>
              <a:rPr lang="ru-RU" sz="1100" b="1" dirty="0"/>
              <a:t>УЧЕБНЫЙ ПРОЦЕСС</a:t>
            </a:r>
          </a:p>
          <a:p>
            <a:pPr lvl="1"/>
            <a:r>
              <a:rPr lang="ru-RU" sz="1100" dirty="0" smtClean="0">
                <a:hlinkClick r:id="rId12"/>
              </a:rPr>
              <a:t>Расписание занятий</a:t>
            </a:r>
            <a:endParaRPr lang="ru-RU" sz="1100" dirty="0" smtClean="0"/>
          </a:p>
          <a:p>
            <a:pPr lvl="1"/>
            <a:r>
              <a:rPr lang="ru-RU" sz="1100" dirty="0" smtClean="0">
                <a:hlinkClick r:id="rId13"/>
              </a:rPr>
              <a:t>Образовательная программа</a:t>
            </a:r>
            <a:endParaRPr lang="ru-RU" sz="1100" dirty="0" smtClean="0"/>
          </a:p>
          <a:p>
            <a:pPr lvl="1"/>
            <a:r>
              <a:rPr lang="ru-RU" sz="1100" dirty="0" smtClean="0">
                <a:hlinkClick r:id="rId14"/>
              </a:rPr>
              <a:t>Индивидуальный учебный план</a:t>
            </a:r>
            <a:endParaRPr lang="ru-RU" sz="1100" dirty="0" smtClean="0"/>
          </a:p>
          <a:p>
            <a:pPr lvl="1"/>
            <a:r>
              <a:rPr lang="ru-RU" sz="1100" dirty="0" smtClean="0">
                <a:hlinkClick r:id="rId15"/>
              </a:rPr>
              <a:t>Академическая мобильность</a:t>
            </a:r>
            <a:endParaRPr lang="ru-RU" sz="1100" dirty="0" smtClean="0"/>
          </a:p>
          <a:p>
            <a:pPr lvl="1"/>
            <a:r>
              <a:rPr lang="ru-RU" sz="1100" dirty="0" smtClean="0">
                <a:hlinkClick r:id="rId16"/>
              </a:rPr>
              <a:t>Английский язык в </a:t>
            </a:r>
            <a:r>
              <a:rPr lang="ru-RU" sz="1100" dirty="0" err="1" smtClean="0">
                <a:hlinkClick r:id="rId16"/>
              </a:rPr>
              <a:t>бакалавриате</a:t>
            </a:r>
            <a:endParaRPr lang="ru-RU" sz="1100" dirty="0" smtClean="0"/>
          </a:p>
          <a:p>
            <a:pPr lvl="1"/>
            <a:r>
              <a:rPr lang="ru-RU" sz="1100" dirty="0" smtClean="0">
                <a:hlinkClick r:id="rId17"/>
              </a:rPr>
              <a:t>Рейтинг</a:t>
            </a:r>
            <a:endParaRPr lang="ru-RU" sz="1100" dirty="0" smtClean="0"/>
          </a:p>
          <a:p>
            <a:pPr marL="274320" lvl="1"/>
            <a:r>
              <a:rPr lang="ru-RU" sz="1100" b="1" dirty="0" smtClean="0"/>
              <a:t>СЕССИИ И ГИА</a:t>
            </a:r>
          </a:p>
          <a:p>
            <a:pPr lvl="1"/>
            <a:r>
              <a:rPr lang="ru-RU" sz="1100" dirty="0" smtClean="0">
                <a:hlinkClick r:id="rId18"/>
              </a:rPr>
              <a:t>Контроль </a:t>
            </a:r>
            <a:r>
              <a:rPr lang="ru-RU" sz="1100" dirty="0">
                <a:hlinkClick r:id="rId18"/>
              </a:rPr>
              <a:t>знаний студентов</a:t>
            </a:r>
            <a:endParaRPr lang="ru-RU" sz="1100" dirty="0"/>
          </a:p>
          <a:p>
            <a:pPr lvl="1"/>
            <a:r>
              <a:rPr lang="ru-RU" sz="1100" dirty="0" smtClean="0">
                <a:hlinkClick r:id="rId19"/>
              </a:rPr>
              <a:t>Государственная итоговая аттестация</a:t>
            </a:r>
            <a:endParaRPr lang="ru-RU" sz="1100" dirty="0" smtClean="0"/>
          </a:p>
          <a:p>
            <a:pPr marL="0" indent="0">
              <a:buNone/>
            </a:pPr>
            <a:r>
              <a:rPr lang="ru-RU" sz="1100" dirty="0" smtClean="0"/>
              <a:t>и многое другое…</a:t>
            </a:r>
            <a:endParaRPr lang="ru-RU" sz="11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a:t>
            </a:fld>
            <a:endParaRPr lang="ru-RU"/>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Повторное изучение дисциплин с академическими задолженностями</a:t>
            </a:r>
            <a:endParaRPr lang="ru-RU" sz="3200" dirty="0"/>
          </a:p>
        </p:txBody>
      </p:sp>
      <p:sp>
        <p:nvSpPr>
          <p:cNvPr id="3" name="Содержимое 2"/>
          <p:cNvSpPr>
            <a:spLocks noGrp="1"/>
          </p:cNvSpPr>
          <p:nvPr>
            <p:ph idx="1"/>
          </p:nvPr>
        </p:nvSpPr>
        <p:spPr>
          <a:xfrm>
            <a:off x="827584" y="1988840"/>
            <a:ext cx="7560840" cy="3816423"/>
          </a:xfrm>
        </p:spPr>
        <p:txBody>
          <a:bodyPr>
            <a:normAutofit fontScale="70000" lnSpcReduction="20000"/>
          </a:bodyPr>
          <a:lstStyle/>
          <a:p>
            <a:r>
              <a:rPr lang="ru-RU" dirty="0" smtClean="0"/>
              <a:t>Если вы имеете не более двух академических задолженностей по разным дисциплинам (включая все элементы учебного плана) после окончания периода пересдач </a:t>
            </a:r>
            <a:r>
              <a:rPr lang="ru-RU" sz="2600" i="1" dirty="0" smtClean="0"/>
              <a:t>(две задолженности по одному предмету считаются за одну!)</a:t>
            </a:r>
            <a:r>
              <a:rPr lang="ru-RU" dirty="0" smtClean="0"/>
              <a:t> и не подлежите отчислению по другим основаниям, вы можете воспользоваться инструментом </a:t>
            </a:r>
            <a:r>
              <a:rPr lang="ru-RU" b="1" dirty="0" smtClean="0"/>
              <a:t>повторного обучения с оформлением специального индивидуального учебного плана (ИУП (с))</a:t>
            </a:r>
          </a:p>
          <a:p>
            <a:r>
              <a:rPr lang="ru-RU" dirty="0" smtClean="0"/>
              <a:t>В учебном офисе Вам предложат ИУП(с)</a:t>
            </a:r>
          </a:p>
          <a:p>
            <a:r>
              <a:rPr lang="ru-RU" dirty="0" smtClean="0"/>
              <a:t>Если вы бюджетник, то вы </a:t>
            </a:r>
            <a:r>
              <a:rPr lang="ru-RU" b="1" dirty="0" smtClean="0"/>
              <a:t>лишаетесь бюджетного места </a:t>
            </a:r>
            <a:r>
              <a:rPr lang="ru-RU" dirty="0" smtClean="0"/>
              <a:t>и при повторном обучении должны будете заключить договор на платное обучение </a:t>
            </a:r>
          </a:p>
          <a:p>
            <a:r>
              <a:rPr lang="ru-RU" dirty="0" smtClean="0"/>
              <a:t>За дисциплины, которые вы изучаете повторно, взимается </a:t>
            </a:r>
            <a:r>
              <a:rPr lang="ru-RU" b="1" dirty="0" smtClean="0"/>
              <a:t>дополнительная плата</a:t>
            </a:r>
            <a:r>
              <a:rPr lang="ru-RU" dirty="0" smtClean="0"/>
              <a:t>, пропорционально трудоемкости этих дисциплин, выраженных в кредитах</a:t>
            </a:r>
          </a:p>
          <a:p>
            <a:r>
              <a:rPr lang="ru-RU" dirty="0" smtClean="0"/>
              <a:t>В случае </a:t>
            </a:r>
            <a:r>
              <a:rPr lang="ru-RU" b="1" dirty="0" smtClean="0"/>
              <a:t>отказа</a:t>
            </a:r>
            <a:r>
              <a:rPr lang="ru-RU" dirty="0" smtClean="0"/>
              <a:t> от ИУП (с) вас отчисляют </a:t>
            </a:r>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95023" y="620689"/>
            <a:ext cx="6965245" cy="720080"/>
          </a:xfrm>
        </p:spPr>
        <p:txBody>
          <a:bodyPr>
            <a:normAutofit/>
          </a:bodyPr>
          <a:lstStyle/>
          <a:p>
            <a:r>
              <a:rPr lang="ru-RU" sz="2800" dirty="0" smtClean="0"/>
              <a:t>Если у вас ИУП с повторным обучением</a:t>
            </a:r>
            <a:endParaRPr lang="ru-RU" sz="28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71</a:t>
            </a:fld>
            <a:endParaRPr lang="ru-RU"/>
          </a:p>
        </p:txBody>
      </p:sp>
      <p:sp>
        <p:nvSpPr>
          <p:cNvPr id="3" name="Содержимое 2"/>
          <p:cNvSpPr>
            <a:spLocks noGrp="1"/>
          </p:cNvSpPr>
          <p:nvPr>
            <p:ph sz="quarter" idx="13"/>
          </p:nvPr>
        </p:nvSpPr>
        <p:spPr>
          <a:xfrm>
            <a:off x="827584" y="1700808"/>
            <a:ext cx="7272808" cy="4320480"/>
          </a:xfrm>
        </p:spPr>
        <p:txBody>
          <a:bodyPr>
            <a:normAutofit/>
          </a:bodyPr>
          <a:lstStyle/>
          <a:p>
            <a:r>
              <a:rPr lang="ru-RU" dirty="0" smtClean="0"/>
              <a:t>Вы изучаете повторно дисциплины в общем потоке с младшим курсом  или на другом факультете, как правило, в следующем учебном году</a:t>
            </a:r>
          </a:p>
          <a:p>
            <a:r>
              <a:rPr lang="ru-RU" dirty="0" smtClean="0"/>
              <a:t>Вам не гарантировано корректное расписание</a:t>
            </a:r>
          </a:p>
          <a:p>
            <a:r>
              <a:rPr lang="ru-RU" dirty="0" smtClean="0"/>
              <a:t>Вы изучаете дисциплину, исполняя все «с нуля»: текущий контроль, экзамены</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720080"/>
          </a:xfrm>
        </p:spPr>
        <p:txBody>
          <a:bodyPr>
            <a:noAutofit/>
          </a:bodyPr>
          <a:lstStyle/>
          <a:p>
            <a:r>
              <a:rPr lang="ru-RU" sz="3200" dirty="0" smtClean="0"/>
              <a:t>Возможности для восстановления</a:t>
            </a:r>
            <a:endParaRPr lang="ru-RU" sz="3200" dirty="0"/>
          </a:p>
        </p:txBody>
      </p:sp>
      <p:sp>
        <p:nvSpPr>
          <p:cNvPr id="3" name="Содержимое 2"/>
          <p:cNvSpPr>
            <a:spLocks noGrp="1"/>
          </p:cNvSpPr>
          <p:nvPr>
            <p:ph idx="1"/>
          </p:nvPr>
        </p:nvSpPr>
        <p:spPr>
          <a:xfrm>
            <a:off x="755576" y="1412776"/>
            <a:ext cx="7632848" cy="4896544"/>
          </a:xfrm>
        </p:spPr>
        <p:txBody>
          <a:bodyPr>
            <a:noAutofit/>
          </a:bodyPr>
          <a:lstStyle/>
          <a:p>
            <a:r>
              <a:rPr lang="ru-RU" sz="1600" dirty="0" smtClean="0"/>
              <a:t>Если вас отчислили </a:t>
            </a:r>
            <a:r>
              <a:rPr lang="ru-RU" sz="1600" b="1" dirty="0" smtClean="0"/>
              <a:t>по инициативе университета </a:t>
            </a:r>
            <a:r>
              <a:rPr lang="ru-RU" sz="1600" dirty="0" smtClean="0"/>
              <a:t>(</a:t>
            </a:r>
            <a:r>
              <a:rPr lang="ru-RU" sz="1600" dirty="0"/>
              <a:t>за исключением отчисления за </a:t>
            </a:r>
            <a:r>
              <a:rPr lang="ru-RU" sz="1600" dirty="0" err="1"/>
              <a:t>непрохождение</a:t>
            </a:r>
            <a:r>
              <a:rPr lang="ru-RU" sz="1600" dirty="0"/>
              <a:t> </a:t>
            </a:r>
            <a:r>
              <a:rPr lang="ru-RU" sz="1600" dirty="0" smtClean="0"/>
              <a:t>ГИА), вы имеете право на восстановление на коммерческой основе </a:t>
            </a:r>
            <a:r>
              <a:rPr lang="ru-RU" sz="1600" dirty="0" smtClean="0">
                <a:solidFill>
                  <a:srgbClr val="FF0000"/>
                </a:solidFill>
              </a:rPr>
              <a:t>в течение двух лет</a:t>
            </a:r>
            <a:r>
              <a:rPr lang="ru-RU" sz="1600" dirty="0" smtClean="0"/>
              <a:t>)</a:t>
            </a:r>
          </a:p>
          <a:p>
            <a:r>
              <a:rPr lang="ru-RU" sz="1600" dirty="0" smtClean="0"/>
              <a:t>Если вас отчислили </a:t>
            </a:r>
            <a:r>
              <a:rPr lang="ru-RU" sz="1600" b="1" dirty="0"/>
              <a:t>по инициативе университета </a:t>
            </a:r>
            <a:r>
              <a:rPr lang="ru-RU" sz="1600" dirty="0" smtClean="0"/>
              <a:t>за </a:t>
            </a:r>
            <a:r>
              <a:rPr lang="ru-RU" sz="1600" dirty="0" err="1" smtClean="0"/>
              <a:t>непрохождение</a:t>
            </a:r>
            <a:r>
              <a:rPr lang="ru-RU" sz="1600" dirty="0" smtClean="0"/>
              <a:t> ГИА, вы можете восстановиться не позднее четырех лет с момента прохождения ГИА впервые, начиная со следующего учебного года в период с 11 января по 01 июня</a:t>
            </a:r>
          </a:p>
          <a:p>
            <a:r>
              <a:rPr lang="ru-RU" sz="1600" dirty="0" smtClean="0"/>
              <a:t>Если вы отчислены </a:t>
            </a:r>
            <a:r>
              <a:rPr lang="ru-RU" sz="1600" b="1" dirty="0" smtClean="0"/>
              <a:t>по собственному желанию</a:t>
            </a:r>
            <a:r>
              <a:rPr lang="ru-RU" sz="1600" dirty="0" smtClean="0"/>
              <a:t>, вы имеете право на восстановление на ту форму обучения, на которой ранее учились (при наличии соответствующего места), в течение пяти лет</a:t>
            </a:r>
          </a:p>
          <a:p>
            <a:r>
              <a:rPr lang="ru-RU" sz="1600" dirty="0" smtClean="0"/>
              <a:t>Нельзя отчислиться по собственному желанию, если возникли основания для отчисления по инициативе университета</a:t>
            </a:r>
          </a:p>
          <a:p>
            <a:r>
              <a:rPr lang="ru-RU" sz="1600" dirty="0" smtClean="0"/>
              <a:t>Номер курса, на который вы восстанавливаетесь, определяет аттестационная комиссия программы (менеджер образовательной программы), оценив ваши предыдущие учебные результаты </a:t>
            </a:r>
          </a:p>
          <a:p>
            <a:r>
              <a:rPr lang="ru-RU" sz="1600" dirty="0" smtClean="0"/>
              <a:t>Если вы пропустили срок восстановления, вы можете пробовать еще раз поступить в университет на 1 курс. Полностью изученные до отчисления дисциплины могут быть зачтены</a:t>
            </a:r>
          </a:p>
        </p:txBody>
      </p:sp>
      <p:sp>
        <p:nvSpPr>
          <p:cNvPr id="5" name="Нижний колонтитул 4"/>
          <p:cNvSpPr>
            <a:spLocks noGrp="1"/>
          </p:cNvSpPr>
          <p:nvPr>
            <p:ph type="ftr" sz="quarter" idx="11"/>
          </p:nvPr>
        </p:nvSpPr>
        <p:spPr/>
        <p:txBody>
          <a:bodyPr/>
          <a:lstStyle/>
          <a:p>
            <a:r>
              <a:rPr lang="ru-RU" dirty="0" smtClean="0"/>
              <a:t>2017-18 учебный год, НИУ ВШЭ</a:t>
            </a:r>
            <a:endParaRPr lang="ru-RU" dirty="0"/>
          </a:p>
        </p:txBody>
      </p:sp>
      <p:sp>
        <p:nvSpPr>
          <p:cNvPr id="6" name="Номер слайда 5"/>
          <p:cNvSpPr>
            <a:spLocks noGrp="1"/>
          </p:cNvSpPr>
          <p:nvPr>
            <p:ph type="sldNum" sz="quarter" idx="12"/>
          </p:nvPr>
        </p:nvSpPr>
        <p:spPr/>
        <p:txBody>
          <a:bodyPr/>
          <a:lstStyle/>
          <a:p>
            <a:fld id="{AF5E5785-52E5-45BE-B156-4A7EDCE1DC8B}" type="slidenum">
              <a:rPr lang="ru-RU" smtClean="0"/>
              <a:pPr/>
              <a:t>72</a:t>
            </a:fld>
            <a:endParaRPr lang="ru-RU"/>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Какие у меня есть возможности для изменения образовательной траектории?</a:t>
            </a:r>
            <a:endParaRPr lang="ru-RU" sz="3200" dirty="0"/>
          </a:p>
        </p:txBody>
      </p:sp>
      <p:sp>
        <p:nvSpPr>
          <p:cNvPr id="3" name="Текст 2"/>
          <p:cNvSpPr>
            <a:spLocks noGrp="1"/>
          </p:cNvSpPr>
          <p:nvPr>
            <p:ph type="body" idx="1"/>
          </p:nvPr>
        </p:nvSpPr>
        <p:spPr>
          <a:xfrm>
            <a:off x="1043608" y="3725334"/>
            <a:ext cx="7056785" cy="1791898"/>
          </a:xfrm>
        </p:spPr>
        <p:txBody>
          <a:bodyPr>
            <a:normAutofit lnSpcReduction="10000"/>
          </a:bodyPr>
          <a:lstStyle/>
          <a:p>
            <a:r>
              <a:rPr lang="ru-RU" dirty="0" smtClean="0"/>
              <a:t>Индивидуальный учебный план студента: возможности и ответственность за выбор</a:t>
            </a:r>
          </a:p>
          <a:p>
            <a:r>
              <a:rPr lang="ru-RU" dirty="0" smtClean="0"/>
              <a:t>Перевод внутри университета</a:t>
            </a:r>
          </a:p>
          <a:p>
            <a:r>
              <a:rPr lang="ru-RU" dirty="0" smtClean="0"/>
              <a:t>Академическая мобильность студента</a:t>
            </a:r>
          </a:p>
          <a:p>
            <a:r>
              <a:rPr lang="ru-RU" dirty="0" smtClean="0"/>
              <a:t>Академический отпуск</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73</a:t>
            </a:fld>
            <a:endParaRPr lang="ru-RU"/>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9"/>
            <a:ext cx="6965245" cy="1008112"/>
          </a:xfrm>
        </p:spPr>
        <p:txBody>
          <a:bodyPr>
            <a:normAutofit/>
          </a:bodyPr>
          <a:lstStyle/>
          <a:p>
            <a:r>
              <a:rPr lang="ru-RU" sz="2800" dirty="0" smtClean="0"/>
              <a:t>Индивидуальный учебный план (ИУП) студента – типовой</a:t>
            </a:r>
            <a:endParaRPr lang="ru-RU" sz="2800" dirty="0"/>
          </a:p>
        </p:txBody>
      </p:sp>
      <p:sp>
        <p:nvSpPr>
          <p:cNvPr id="4" name="Нижний колонтитул 3"/>
          <p:cNvSpPr>
            <a:spLocks noGrp="1"/>
          </p:cNvSpPr>
          <p:nvPr>
            <p:ph type="ftr" sz="quarter" idx="11"/>
          </p:nvPr>
        </p:nvSpPr>
        <p:spPr>
          <a:xfrm>
            <a:off x="683568" y="5949280"/>
            <a:ext cx="5540188" cy="365125"/>
          </a:xfrm>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74</a:t>
            </a:fld>
            <a:endParaRPr lang="ru-RU"/>
          </a:p>
        </p:txBody>
      </p:sp>
      <p:sp>
        <p:nvSpPr>
          <p:cNvPr id="3" name="Содержимое 2"/>
          <p:cNvSpPr>
            <a:spLocks noGrp="1"/>
          </p:cNvSpPr>
          <p:nvPr>
            <p:ph sz="quarter" idx="13"/>
          </p:nvPr>
        </p:nvSpPr>
        <p:spPr>
          <a:xfrm>
            <a:off x="827584" y="1628800"/>
            <a:ext cx="3888432" cy="4392488"/>
          </a:xfrm>
        </p:spPr>
        <p:txBody>
          <a:bodyPr>
            <a:noAutofit/>
          </a:bodyPr>
          <a:lstStyle/>
          <a:p>
            <a:r>
              <a:rPr lang="ru-RU" sz="1100" dirty="0" smtClean="0"/>
              <a:t>У каждого студента НИУ ВШЭ есть ИУП, который в типовом случае подписывается на каждый учебный год и содержит конкретный набор дисциплин, других элементов учебного плана, которые студент будет изучать/ выполнять в текущем году</a:t>
            </a:r>
          </a:p>
          <a:p>
            <a:r>
              <a:rPr lang="ru-RU" sz="1100" dirty="0" smtClean="0"/>
              <a:t>Типовой ИУП строится на основании РУПа вашего года набора и конкретизирует набор курсов по выбору и факультативов, которые вы планируете изучать в течение учебного года</a:t>
            </a:r>
          </a:p>
          <a:p>
            <a:r>
              <a:rPr lang="ru-RU" sz="1100" dirty="0" smtClean="0"/>
              <a:t>Количество кредитов типового </a:t>
            </a:r>
            <a:r>
              <a:rPr lang="ru-RU" sz="1100" dirty="0" err="1" smtClean="0"/>
              <a:t>ИУПа</a:t>
            </a:r>
            <a:r>
              <a:rPr lang="ru-RU" sz="1100" dirty="0" smtClean="0"/>
              <a:t> не может быть меньше предусмотренного в соответствующем </a:t>
            </a:r>
            <a:r>
              <a:rPr lang="ru-RU" sz="1100" dirty="0" err="1" smtClean="0"/>
              <a:t>РУПе</a:t>
            </a:r>
            <a:r>
              <a:rPr lang="ru-RU" sz="1100" dirty="0" smtClean="0"/>
              <a:t>, но может быть больше</a:t>
            </a:r>
          </a:p>
          <a:p>
            <a:r>
              <a:rPr lang="ru-RU" sz="1100" dirty="0" smtClean="0"/>
              <a:t>Студент выбирает набор дисциплин в определенные сроки, которые нормируются </a:t>
            </a:r>
            <a:r>
              <a:rPr lang="ru-RU" sz="1100" dirty="0" smtClean="0">
                <a:hlinkClick r:id="rId2"/>
              </a:rPr>
              <a:t>Регламентом планирования дисциплин вариативной части</a:t>
            </a:r>
            <a:r>
              <a:rPr lang="ru-RU" sz="1100" dirty="0" smtClean="0"/>
              <a:t> как правило - не </a:t>
            </a:r>
            <a:r>
              <a:rPr lang="ru-RU" sz="1100" dirty="0"/>
              <a:t>позднее 30 мая текущего учебного </a:t>
            </a:r>
            <a:r>
              <a:rPr lang="ru-RU" sz="1100" dirty="0" smtClean="0"/>
              <a:t>года; студенты 1 курса – с 1 по 20 сентября</a:t>
            </a:r>
          </a:p>
          <a:p>
            <a:r>
              <a:rPr lang="ru-RU" sz="1100" dirty="0" smtClean="0"/>
              <a:t>Некоторые дисциплины имеют обязательные </a:t>
            </a:r>
            <a:r>
              <a:rPr lang="ru-RU" sz="1100" dirty="0" err="1" smtClean="0"/>
              <a:t>пререквизиты</a:t>
            </a:r>
            <a:r>
              <a:rPr lang="ru-RU" sz="1100" dirty="0" smtClean="0"/>
              <a:t>, наличие которых объявляется в программе дисциплины, которые могут не позволить вам взять именно этот предмет или предусматривают конкурсный отбор</a:t>
            </a:r>
          </a:p>
          <a:p>
            <a:r>
              <a:rPr lang="ru-RU" sz="1100" dirty="0"/>
              <a:t>Студенты, не выбравшие дисциплины по выбору в установленный срок, распределяются по ним решением академического руководителя</a:t>
            </a:r>
            <a:endParaRPr lang="ru-RU" sz="1100" dirty="0" smtClean="0"/>
          </a:p>
          <a:p>
            <a:pPr marL="0" indent="0">
              <a:buNone/>
            </a:pPr>
            <a:endParaRPr lang="ru-RU" sz="1100" dirty="0" smtClean="0"/>
          </a:p>
        </p:txBody>
      </p:sp>
      <p:sp>
        <p:nvSpPr>
          <p:cNvPr id="6" name="Содержимое 5"/>
          <p:cNvSpPr>
            <a:spLocks noGrp="1"/>
          </p:cNvSpPr>
          <p:nvPr>
            <p:ph sz="quarter" idx="14"/>
          </p:nvPr>
        </p:nvSpPr>
        <p:spPr>
          <a:xfrm>
            <a:off x="4716016" y="1700808"/>
            <a:ext cx="3724984" cy="4176464"/>
          </a:xfrm>
        </p:spPr>
        <p:txBody>
          <a:bodyPr>
            <a:noAutofit/>
          </a:bodyPr>
          <a:lstStyle/>
          <a:p>
            <a:r>
              <a:rPr lang="ru-RU" sz="1100" dirty="0" smtClean="0"/>
              <a:t>Студент имеет возможность выбрать из разделов </a:t>
            </a:r>
            <a:r>
              <a:rPr lang="ru-RU" sz="1100" dirty="0" err="1" smtClean="0"/>
              <a:t>РУПа</a:t>
            </a:r>
            <a:r>
              <a:rPr lang="ru-RU" sz="1100" dirty="0" smtClean="0"/>
              <a:t> «Курсы по выбору» и «Факультативы» те дисциплины, которые ему нравятся</a:t>
            </a:r>
          </a:p>
          <a:p>
            <a:r>
              <a:rPr lang="ru-RU" sz="1100" dirty="0" smtClean="0"/>
              <a:t>Студент имеет право выбрать курс, входящий в обязательное число кредитов в год, из </a:t>
            </a:r>
            <a:r>
              <a:rPr lang="ru-RU" sz="1100" dirty="0" err="1" smtClean="0"/>
              <a:t>РУПов</a:t>
            </a:r>
            <a:r>
              <a:rPr lang="ru-RU" sz="1100" dirty="0" smtClean="0"/>
              <a:t> других факультетов, если этот курс соответствует его направлению обучения (по согласованию с академическим руководителем образовательной программы)</a:t>
            </a:r>
          </a:p>
          <a:p>
            <a:r>
              <a:rPr lang="ru-RU" sz="1100" dirty="0" smtClean="0"/>
              <a:t>Студент имеет право выбрать руководителя курсовой или выпускной квалификационной работы из числа преподавателей других факультетов, но тема работы должна соответствовать направлению обучения студента</a:t>
            </a:r>
          </a:p>
          <a:p>
            <a:r>
              <a:rPr lang="ru-RU" sz="1100" b="1" dirty="0" smtClean="0"/>
              <a:t>Студент подписывает свой ИУП (или выбор осуществляется с помощью информационной системы), чем принимает на себя обязательства по выполнению этого плана</a:t>
            </a:r>
          </a:p>
          <a:p>
            <a:r>
              <a:rPr lang="ru-RU" sz="1100" dirty="0" smtClean="0"/>
              <a:t>Студент имеет право на изменение ИУП только по решению академического руководителя при наличии уважительных причин!!!</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955234"/>
          </a:xfrm>
        </p:spPr>
        <p:txBody>
          <a:bodyPr>
            <a:normAutofit fontScale="90000"/>
          </a:bodyPr>
          <a:lstStyle/>
          <a:p>
            <a:r>
              <a:rPr lang="ru-RU" sz="3200" dirty="0" smtClean="0"/>
              <a:t>Индивидуальный учебный план (ИУП) студента - специальный</a:t>
            </a:r>
            <a:endParaRPr lang="ru-RU" sz="3200" dirty="0"/>
          </a:p>
        </p:txBody>
      </p:sp>
      <p:sp>
        <p:nvSpPr>
          <p:cNvPr id="6" name="Текст 5"/>
          <p:cNvSpPr>
            <a:spLocks noGrp="1"/>
          </p:cNvSpPr>
          <p:nvPr>
            <p:ph type="body" idx="1"/>
          </p:nvPr>
        </p:nvSpPr>
        <p:spPr>
          <a:xfrm>
            <a:off x="251520" y="1484784"/>
            <a:ext cx="4320480" cy="838200"/>
          </a:xfrm>
        </p:spPr>
        <p:txBody>
          <a:bodyPr/>
          <a:lstStyle/>
          <a:p>
            <a:r>
              <a:rPr lang="ru-RU" dirty="0" smtClean="0"/>
              <a:t>Предоставляется</a:t>
            </a:r>
            <a:endParaRPr lang="ru-RU" dirty="0"/>
          </a:p>
        </p:txBody>
      </p:sp>
      <p:sp>
        <p:nvSpPr>
          <p:cNvPr id="8" name="Текст 7"/>
          <p:cNvSpPr>
            <a:spLocks noGrp="1"/>
          </p:cNvSpPr>
          <p:nvPr>
            <p:ph type="body" sz="quarter" idx="3"/>
          </p:nvPr>
        </p:nvSpPr>
        <p:spPr>
          <a:xfrm>
            <a:off x="4499993" y="1484784"/>
            <a:ext cx="4248472" cy="838200"/>
          </a:xfrm>
        </p:spPr>
        <p:txBody>
          <a:bodyPr/>
          <a:lstStyle/>
          <a:p>
            <a:r>
              <a:rPr lang="ru-RU" dirty="0" smtClean="0"/>
              <a:t>Как формируют и изменяют</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75</a:t>
            </a:fld>
            <a:endParaRPr lang="ru-RU"/>
          </a:p>
        </p:txBody>
      </p:sp>
      <p:sp>
        <p:nvSpPr>
          <p:cNvPr id="7" name="Содержимое 6"/>
          <p:cNvSpPr>
            <a:spLocks noGrp="1"/>
          </p:cNvSpPr>
          <p:nvPr>
            <p:ph sz="quarter" idx="13"/>
          </p:nvPr>
        </p:nvSpPr>
        <p:spPr>
          <a:xfrm>
            <a:off x="899592" y="2276872"/>
            <a:ext cx="3600400" cy="3685859"/>
          </a:xfrm>
        </p:spPr>
        <p:txBody>
          <a:bodyPr>
            <a:normAutofit fontScale="55000" lnSpcReduction="20000"/>
          </a:bodyPr>
          <a:lstStyle/>
          <a:p>
            <a:r>
              <a:rPr lang="ru-RU" dirty="0" smtClean="0"/>
              <a:t>для повторного изучения дисциплин при наличии академических задолженностей (не более двух задолженностей по разным предметам);</a:t>
            </a:r>
          </a:p>
          <a:p>
            <a:r>
              <a:rPr lang="ru-RU" dirty="0" smtClean="0"/>
              <a:t>при переводе студента НИУ ВШЭ с одной образовательной программы на другую (внутри университета);</a:t>
            </a:r>
          </a:p>
          <a:p>
            <a:r>
              <a:rPr lang="ru-RU" dirty="0" smtClean="0"/>
              <a:t>при восстановлении студента, отчисленного ранее из НИУ ВШЭ;</a:t>
            </a:r>
          </a:p>
          <a:p>
            <a:r>
              <a:rPr lang="ru-RU" dirty="0" smtClean="0"/>
              <a:t>при переводе в НИУ ВШЭ студентов других вузов;</a:t>
            </a:r>
          </a:p>
          <a:p>
            <a:r>
              <a:rPr lang="ru-RU" dirty="0" smtClean="0"/>
              <a:t>при получении параллельно второго высшего образования;</a:t>
            </a:r>
          </a:p>
          <a:p>
            <a:r>
              <a:rPr lang="ru-RU" dirty="0" smtClean="0"/>
              <a:t>при переводе студента на ускоренное обучение программе;</a:t>
            </a:r>
          </a:p>
          <a:p>
            <a:r>
              <a:rPr lang="ru-RU" dirty="0" smtClean="0"/>
              <a:t>при участии студента НИУ ВШЭ в программе академической мобильности;</a:t>
            </a:r>
          </a:p>
          <a:p>
            <a:r>
              <a:rPr lang="ru-RU" dirty="0" smtClean="0"/>
              <a:t>при выходе из академического отпуска, др.</a:t>
            </a:r>
          </a:p>
        </p:txBody>
      </p:sp>
      <p:sp>
        <p:nvSpPr>
          <p:cNvPr id="9" name="Содержимое 8"/>
          <p:cNvSpPr>
            <a:spLocks noGrp="1"/>
          </p:cNvSpPr>
          <p:nvPr>
            <p:ph sz="quarter" idx="14"/>
          </p:nvPr>
        </p:nvSpPr>
        <p:spPr>
          <a:xfrm>
            <a:off x="4499992" y="2420888"/>
            <a:ext cx="3816424" cy="3829875"/>
          </a:xfrm>
        </p:spPr>
        <p:txBody>
          <a:bodyPr>
            <a:normAutofit fontScale="55000" lnSpcReduction="20000"/>
          </a:bodyPr>
          <a:lstStyle/>
          <a:p>
            <a:r>
              <a:rPr lang="ru-RU" dirty="0" smtClean="0"/>
              <a:t>Специальный ИУП формируется и подписывается менеджером образовательной программы на основании личного заявления студента.</a:t>
            </a:r>
          </a:p>
          <a:p>
            <a:r>
              <a:rPr lang="ru-RU" dirty="0" smtClean="0"/>
              <a:t>Обучение по ИУП(с), порядок его формирования и утверждения, а также процедура перевода на следующий курс обучения регулируются соответствующими локальными актами НИУ ВШЭ.  </a:t>
            </a:r>
          </a:p>
          <a:p>
            <a:r>
              <a:rPr lang="ru-RU" dirty="0" smtClean="0"/>
              <a:t>ИУП считается выполненным, если успешно и в указанный срок пройдены все формы контроля, в нем запланированные.</a:t>
            </a:r>
          </a:p>
          <a:p>
            <a:r>
              <a:rPr lang="ru-RU" dirty="0" smtClean="0"/>
              <a:t>Изменения в ИУП могут вноситься на основании личного заявления студента или по инициативе учебного офиса, с обязательным согласованием вносимых изменений со студентом, по решению академического руководителя.</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Условия завершения обучения</a:t>
            </a:r>
            <a:endParaRPr lang="ru-RU" dirty="0"/>
          </a:p>
        </p:txBody>
      </p:sp>
      <p:sp>
        <p:nvSpPr>
          <p:cNvPr id="3" name="Содержимое 2"/>
          <p:cNvSpPr>
            <a:spLocks noGrp="1"/>
          </p:cNvSpPr>
          <p:nvPr>
            <p:ph idx="1"/>
          </p:nvPr>
        </p:nvSpPr>
        <p:spPr>
          <a:xfrm>
            <a:off x="1115616" y="2119257"/>
            <a:ext cx="7128792" cy="3603812"/>
          </a:xfrm>
        </p:spPr>
        <p:txBody>
          <a:bodyPr>
            <a:normAutofit fontScale="85000" lnSpcReduction="10000"/>
          </a:bodyPr>
          <a:lstStyle/>
          <a:p>
            <a:r>
              <a:rPr lang="ru-RU" dirty="0" smtClean="0"/>
              <a:t>Совокупность всех ИУП студента должна в сумме давать количество дисциплин (как обязательных, так и по выбору), количество кредитов и форм контроля, практик и курсовых работ, а также мероприятий ГИА, не меньшее аналогичных  показателей в учебном плане образовательной программы соответствующего года набора. При этом суммарное время, затраченное на выполнение всех ИУП студента, может отличаться от запланированного в учебном плане ОП </a:t>
            </a:r>
          </a:p>
          <a:p>
            <a:r>
              <a:rPr lang="ru-RU" b="1" dirty="0" smtClean="0"/>
              <a:t>Образовательная программа считается выполненной, если выполнены все </a:t>
            </a:r>
            <a:r>
              <a:rPr lang="ru-RU" b="1" dirty="0" err="1" smtClean="0"/>
              <a:t>ИУПы</a:t>
            </a:r>
            <a:r>
              <a:rPr lang="ru-RU" b="1" dirty="0" smtClean="0"/>
              <a:t> студента (типовые и специальные)</a:t>
            </a:r>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76</a:t>
            </a:fld>
            <a:endParaRPr lang="ru-RU"/>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6965245" cy="595193"/>
          </a:xfrm>
        </p:spPr>
        <p:txBody>
          <a:bodyPr>
            <a:normAutofit fontScale="90000"/>
          </a:bodyPr>
          <a:lstStyle/>
          <a:p>
            <a:r>
              <a:rPr lang="ru-RU" sz="3600" dirty="0" smtClean="0"/>
              <a:t>Перевод внутри университета</a:t>
            </a:r>
            <a:endParaRPr lang="ru-RU" sz="3600" dirty="0"/>
          </a:p>
        </p:txBody>
      </p:sp>
      <p:sp>
        <p:nvSpPr>
          <p:cNvPr id="3" name="Содержимое 2"/>
          <p:cNvSpPr>
            <a:spLocks noGrp="1"/>
          </p:cNvSpPr>
          <p:nvPr>
            <p:ph idx="1"/>
          </p:nvPr>
        </p:nvSpPr>
        <p:spPr>
          <a:xfrm>
            <a:off x="611560" y="1196752"/>
            <a:ext cx="7920880" cy="4896544"/>
          </a:xfrm>
        </p:spPr>
        <p:txBody>
          <a:bodyPr>
            <a:normAutofit fontScale="55000" lnSpcReduction="20000"/>
          </a:bodyPr>
          <a:lstStyle/>
          <a:p>
            <a:r>
              <a:rPr lang="ru-RU" dirty="0" smtClean="0"/>
              <a:t>Регулируется </a:t>
            </a:r>
            <a:r>
              <a:rPr lang="ru-RU" dirty="0" smtClean="0">
                <a:effectLst>
                  <a:outerShdw dist="25400" dir="2700000" sx="0" sy="0">
                    <a:srgbClr val="000000">
                      <a:alpha val="50000"/>
                    </a:srgbClr>
                  </a:outerShdw>
                </a:effectLst>
                <a:hlinkClick r:id="rId3"/>
              </a:rPr>
              <a:t>Правилами </a:t>
            </a:r>
            <a:r>
              <a:rPr lang="ru-RU" dirty="0">
                <a:effectLst>
                  <a:outerShdw dist="25400" dir="2700000" sx="0" sy="0">
                    <a:srgbClr val="000000">
                      <a:alpha val="50000"/>
                    </a:srgbClr>
                  </a:outerShdw>
                </a:effectLst>
                <a:hlinkClick r:id="rId3"/>
              </a:rPr>
              <a:t>перевода студентов </a:t>
            </a:r>
            <a:r>
              <a:rPr lang="ru-RU" dirty="0" err="1">
                <a:effectLst>
                  <a:outerShdw dist="25400" dir="2700000" sx="0" sy="0">
                    <a:srgbClr val="000000">
                      <a:alpha val="50000"/>
                    </a:srgbClr>
                  </a:outerShdw>
                </a:effectLst>
                <a:hlinkClick r:id="rId3"/>
              </a:rPr>
              <a:t>бакалавриата</a:t>
            </a:r>
            <a:r>
              <a:rPr lang="ru-RU" dirty="0">
                <a:effectLst>
                  <a:outerShdw dist="25400" dir="2700000" sx="0" sy="0">
                    <a:srgbClr val="000000">
                      <a:alpha val="50000"/>
                    </a:srgbClr>
                  </a:outerShdw>
                </a:effectLst>
                <a:hlinkClick r:id="rId3"/>
              </a:rPr>
              <a:t>, специалитета, магистратуры </a:t>
            </a:r>
            <a:r>
              <a:rPr lang="ru-RU" dirty="0" smtClean="0">
                <a:effectLst>
                  <a:outerShdw dist="25400" dir="2700000" sx="0" sy="0">
                    <a:srgbClr val="000000">
                      <a:alpha val="50000"/>
                    </a:srgbClr>
                  </a:outerShdw>
                </a:effectLst>
                <a:hlinkClick r:id="rId3"/>
              </a:rPr>
              <a:t>НИУ ВШЭ </a:t>
            </a:r>
            <a:r>
              <a:rPr lang="ru-RU" dirty="0">
                <a:effectLst>
                  <a:outerShdw dist="25400" dir="2700000" sx="0" sy="0">
                    <a:srgbClr val="000000">
                      <a:alpha val="50000"/>
                    </a:srgbClr>
                  </a:outerShdw>
                </a:effectLst>
                <a:hlinkClick r:id="rId3"/>
              </a:rPr>
              <a:t>и студентов </a:t>
            </a:r>
            <a:r>
              <a:rPr lang="ru-RU" dirty="0" err="1">
                <a:effectLst>
                  <a:outerShdw dist="25400" dir="2700000" sx="0" sy="0">
                    <a:srgbClr val="000000">
                      <a:alpha val="50000"/>
                    </a:srgbClr>
                  </a:outerShdw>
                </a:effectLst>
                <a:hlinkClick r:id="rId3"/>
              </a:rPr>
              <a:t>бакалавриата</a:t>
            </a:r>
            <a:r>
              <a:rPr lang="ru-RU" dirty="0">
                <a:effectLst>
                  <a:outerShdw dist="25400" dir="2700000" sx="0" sy="0">
                    <a:srgbClr val="000000">
                      <a:alpha val="50000"/>
                    </a:srgbClr>
                  </a:outerShdw>
                </a:effectLst>
                <a:hlinkClick r:id="rId3"/>
              </a:rPr>
              <a:t>, специалитета, магистратуры других образовательных организаций в </a:t>
            </a:r>
            <a:r>
              <a:rPr lang="ru-RU" dirty="0" smtClean="0">
                <a:hlinkClick r:id="rId3"/>
              </a:rPr>
              <a:t>НИУ ВШЭ </a:t>
            </a:r>
            <a:endParaRPr lang="ru-RU" dirty="0" smtClean="0"/>
          </a:p>
          <a:p>
            <a:pPr lvl="1"/>
            <a:r>
              <a:rPr lang="ru-RU" dirty="0" smtClean="0"/>
              <a:t>В НИУ ВШЭ есть ограничения по времени перевода внутри университета. Перевестись на другую программу можно </a:t>
            </a:r>
            <a:r>
              <a:rPr lang="ru-RU" b="1" dirty="0" smtClean="0"/>
              <a:t>в декабре и июне</a:t>
            </a:r>
            <a:r>
              <a:rPr lang="ru-RU" dirty="0" smtClean="0"/>
              <a:t>. Может быть еще один дополнительный период (если его установит конкретный факультет/ образовательная программа)</a:t>
            </a:r>
          </a:p>
          <a:p>
            <a:pPr lvl="1"/>
            <a:r>
              <a:rPr lang="ru-RU" dirty="0" smtClean="0"/>
              <a:t>Каждая программа дважды (конец ноября и конец мая) или трижды в год определяет количество </a:t>
            </a:r>
            <a:r>
              <a:rPr lang="ru-RU" b="1" dirty="0" smtClean="0"/>
              <a:t>вакантных мест для перевода </a:t>
            </a:r>
            <a:r>
              <a:rPr lang="ru-RU" dirty="0" smtClean="0"/>
              <a:t>включая платные и бюджетные</a:t>
            </a:r>
          </a:p>
          <a:p>
            <a:pPr lvl="1"/>
            <a:r>
              <a:rPr lang="ru-RU" b="1" u="sng" dirty="0" smtClean="0"/>
              <a:t>На 1 курсе перевод тоже возможен, НО не ранее чем через два модуля (один семестр) обучения на образовательной программе</a:t>
            </a:r>
            <a:r>
              <a:rPr lang="ru-RU" b="1" dirty="0" smtClean="0"/>
              <a:t>, </a:t>
            </a:r>
            <a:r>
              <a:rPr lang="ru-RU" dirty="0" smtClean="0"/>
              <a:t>на которую вы зачислены</a:t>
            </a:r>
          </a:p>
          <a:p>
            <a:pPr lvl="1"/>
            <a:r>
              <a:rPr lang="ru-RU" dirty="0" smtClean="0"/>
              <a:t>Если вы относитесь к числу студентов, зачисленных на платные места за счет средств НИУ ВШЭ, то в случае перевода на другую программу вы теряете этот статус</a:t>
            </a:r>
          </a:p>
          <a:p>
            <a:pPr lvl="1"/>
            <a:r>
              <a:rPr lang="ru-RU" dirty="0" smtClean="0"/>
              <a:t>В рамках установленных периодов вы имеете право перейти на любую программу любого направления обучения любое количество раз в случае положительного заключения аттестационной </a:t>
            </a:r>
            <a:r>
              <a:rPr lang="ru-RU" dirty="0"/>
              <a:t>комиссии </a:t>
            </a:r>
            <a:r>
              <a:rPr lang="ru-RU" dirty="0" smtClean="0"/>
              <a:t>принимающей программы, НО </a:t>
            </a:r>
            <a:r>
              <a:rPr lang="ru-RU" b="1" dirty="0" smtClean="0"/>
              <a:t>только </a:t>
            </a:r>
            <a:r>
              <a:rPr lang="ru-RU" b="1" dirty="0"/>
              <a:t>при наличии вакантных мест для перевода</a:t>
            </a:r>
            <a:r>
              <a:rPr lang="ru-RU" dirty="0"/>
              <a:t>, включая вакантные бюджетные места для перевода</a:t>
            </a:r>
          </a:p>
          <a:p>
            <a:pPr lvl="1"/>
            <a:r>
              <a:rPr lang="ru-RU" dirty="0" smtClean="0"/>
              <a:t>При переводе вам зачтут посредством </a:t>
            </a:r>
            <a:r>
              <a:rPr lang="ru-RU" dirty="0" err="1" smtClean="0"/>
              <a:t>перезачета</a:t>
            </a:r>
            <a:r>
              <a:rPr lang="ru-RU" dirty="0" smtClean="0"/>
              <a:t> и переаттестации  то, что уже изучено и назначат дисциплины, которых вы ранее не изучали из предыдущих курсов, наравне с дисциплинами нового курса (подробнее в </a:t>
            </a:r>
            <a:r>
              <a:rPr lang="ru-RU" dirty="0" smtClean="0">
                <a:hlinkClick r:id="rId4"/>
              </a:rPr>
              <a:t>Положении об аттестационных комиссиях образовательных программ высшего образования и порядке проведения аттестации</a:t>
            </a:r>
            <a:r>
              <a:rPr lang="ru-RU" dirty="0" smtClean="0"/>
              <a:t>)</a:t>
            </a:r>
          </a:p>
          <a:p>
            <a:pPr lvl="1"/>
            <a:r>
              <a:rPr lang="ru-RU" dirty="0" smtClean="0"/>
              <a:t>Решение о том, на какой курс вы можете перевестись ,принимает аттестационная комиссия новой программы/ менеджер образовательной программы</a:t>
            </a:r>
          </a:p>
          <a:p>
            <a:pPr lvl="1"/>
            <a:r>
              <a:rPr lang="ru-RU" dirty="0" smtClean="0"/>
              <a:t>Если дополнительных дисциплин будет много – возможно понижение курса/ распределение дисциплин для изучения на следующих курсах</a:t>
            </a:r>
          </a:p>
          <a:p>
            <a:pPr lvl="1"/>
            <a:r>
              <a:rPr lang="ru-RU" dirty="0" smtClean="0"/>
              <a:t>Если вы подлежите призыву в Вооруженные силы, то для вас допустимым считается только 1 смена направления обучения на время отсрочки от армии</a:t>
            </a:r>
          </a:p>
          <a:p>
            <a:pPr lvl="1"/>
            <a:r>
              <a:rPr lang="ru-RU" dirty="0" smtClean="0"/>
              <a:t>вы можете перейти на другую программу с незакрытыми академическими задолженностями, если вы еще не прошли все пересдачи и если этих дисциплин на принимающей программе нет, при согласии принимающей программы</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77</a:t>
            </a:fld>
            <a:endParaRPr lang="ru-RU"/>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739210"/>
          </a:xfrm>
        </p:spPr>
        <p:txBody>
          <a:bodyPr>
            <a:normAutofit/>
          </a:bodyPr>
          <a:lstStyle/>
          <a:p>
            <a:r>
              <a:rPr lang="ru-RU" sz="2800" dirty="0" smtClean="0"/>
              <a:t>Академическая мобильность студента</a:t>
            </a:r>
            <a:endParaRPr lang="ru-RU" sz="2800" dirty="0"/>
          </a:p>
        </p:txBody>
      </p:sp>
      <p:sp>
        <p:nvSpPr>
          <p:cNvPr id="3" name="Содержимое 2"/>
          <p:cNvSpPr>
            <a:spLocks noGrp="1"/>
          </p:cNvSpPr>
          <p:nvPr>
            <p:ph idx="1"/>
          </p:nvPr>
        </p:nvSpPr>
        <p:spPr>
          <a:xfrm>
            <a:off x="755576" y="1844824"/>
            <a:ext cx="7704856" cy="4752528"/>
          </a:xfrm>
        </p:spPr>
        <p:txBody>
          <a:bodyPr>
            <a:normAutofit fontScale="55000" lnSpcReduction="20000"/>
          </a:bodyPr>
          <a:lstStyle/>
          <a:p>
            <a:r>
              <a:rPr lang="ru-RU" dirty="0" smtClean="0"/>
              <a:t>Во время учебы в НИУ ВШЭ вы можете часть дисциплин изучать в зарубежных вузах, некоторых вузах России или на </a:t>
            </a:r>
            <a:r>
              <a:rPr lang="ru-RU" dirty="0" err="1" smtClean="0"/>
              <a:t>он-лайн</a:t>
            </a:r>
            <a:r>
              <a:rPr lang="ru-RU" dirty="0" smtClean="0"/>
              <a:t> платформах с дистанционными курсами ведущих мировых университетов и </a:t>
            </a:r>
            <a:r>
              <a:rPr lang="ru-RU" b="1" dirty="0" smtClean="0"/>
              <a:t>результаты будут зачтены в счет вашей образовательной программы</a:t>
            </a:r>
          </a:p>
          <a:p>
            <a:r>
              <a:rPr lang="ru-RU" dirty="0" smtClean="0"/>
              <a:t>Возможности для организации международной мобильности:</a:t>
            </a:r>
          </a:p>
          <a:p>
            <a:pPr lvl="1"/>
            <a:r>
              <a:rPr lang="ru-RU" dirty="0" smtClean="0"/>
              <a:t>По собственной инициативе за свои средства</a:t>
            </a:r>
          </a:p>
          <a:p>
            <a:pPr lvl="1"/>
            <a:r>
              <a:rPr lang="ru-RU" dirty="0" smtClean="0"/>
              <a:t>По собственной инициативе за средства университета (на конкурсной основе)</a:t>
            </a:r>
          </a:p>
          <a:p>
            <a:pPr lvl="1"/>
            <a:r>
              <a:rPr lang="ru-RU" dirty="0" smtClean="0"/>
              <a:t>В рамках программ обмена и двойных дипломов за средства университета</a:t>
            </a:r>
          </a:p>
          <a:p>
            <a:r>
              <a:rPr lang="ru-RU" dirty="0" smtClean="0"/>
              <a:t>Информацию о конкурсах на право поездки нужно узнавать в разделе портала </a:t>
            </a:r>
            <a:r>
              <a:rPr lang="ru-RU" dirty="0" smtClean="0">
                <a:hlinkClick r:id="rId2"/>
              </a:rPr>
              <a:t>«Международные академические программы»</a:t>
            </a:r>
            <a:endParaRPr lang="ru-RU" dirty="0" smtClean="0"/>
          </a:p>
          <a:p>
            <a:r>
              <a:rPr lang="ru-RU" dirty="0" smtClean="0"/>
              <a:t>Возможности для организации внутрироссийской и дистанционной мобильности:</a:t>
            </a:r>
          </a:p>
          <a:p>
            <a:pPr lvl="1"/>
            <a:r>
              <a:rPr lang="ru-RU" dirty="0" smtClean="0"/>
              <a:t>Список рекомендованных вузов и курсов формирует факультет и объявляет студентам</a:t>
            </a:r>
          </a:p>
          <a:p>
            <a:pPr lvl="1"/>
            <a:r>
              <a:rPr lang="ru-RU" dirty="0" smtClean="0"/>
              <a:t>Финансирование со стороны НИУ ВШЭ не предусмотрено</a:t>
            </a:r>
          </a:p>
          <a:p>
            <a:r>
              <a:rPr lang="ru-RU" dirty="0" smtClean="0"/>
              <a:t>Мобильность бывает краткосрочная, не более трех месяцев (летние школы, короткие интенсивные курсы) и долгосрочная (в течение модуля, полугодия, года)</a:t>
            </a:r>
          </a:p>
          <a:p>
            <a:r>
              <a:rPr lang="ru-RU" dirty="0" smtClean="0"/>
              <a:t>Для краткосрочной не требуется обязательное составление ИУП, но результаты обучения могут быть учтены по вашему заявлению</a:t>
            </a:r>
          </a:p>
          <a:p>
            <a:r>
              <a:rPr lang="ru-RU" dirty="0" smtClean="0"/>
              <a:t>Для долгосрочной обязательно составляется ИУП, в котором фиксируются дисциплины другого вуза и дисциплины НИУ ВШЭ на период вашей мобильности</a:t>
            </a:r>
          </a:p>
          <a:p>
            <a:r>
              <a:rPr lang="ru-RU" dirty="0" smtClean="0"/>
              <a:t>Подробнее о процедурах в </a:t>
            </a:r>
            <a:r>
              <a:rPr lang="ru-RU" dirty="0" smtClean="0">
                <a:hlinkClick r:id="rId3"/>
              </a:rPr>
              <a:t>Положении об академической мобильности студентов</a:t>
            </a:r>
            <a:r>
              <a:rPr lang="ru-RU" dirty="0" smtClean="0">
                <a:hlinkClick r:id="rId4"/>
              </a:rPr>
              <a:t>  </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78</a:t>
            </a:fld>
            <a:endParaRPr lang="ru-RU"/>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6965245" cy="504057"/>
          </a:xfrm>
        </p:spPr>
        <p:txBody>
          <a:bodyPr>
            <a:normAutofit fontScale="90000"/>
          </a:bodyPr>
          <a:lstStyle/>
          <a:p>
            <a:r>
              <a:rPr lang="ru-RU" dirty="0" smtClean="0"/>
              <a:t>Академический отпуск</a:t>
            </a:r>
            <a:endParaRPr lang="ru-RU" dirty="0"/>
          </a:p>
        </p:txBody>
      </p:sp>
      <p:sp>
        <p:nvSpPr>
          <p:cNvPr id="3" name="Содержимое 2"/>
          <p:cNvSpPr>
            <a:spLocks noGrp="1"/>
          </p:cNvSpPr>
          <p:nvPr>
            <p:ph idx="1"/>
          </p:nvPr>
        </p:nvSpPr>
        <p:spPr>
          <a:xfrm>
            <a:off x="827584" y="1268760"/>
            <a:ext cx="7632848" cy="4752528"/>
          </a:xfrm>
        </p:spPr>
        <p:txBody>
          <a:bodyPr>
            <a:normAutofit fontScale="70000" lnSpcReduction="20000"/>
          </a:bodyPr>
          <a:lstStyle/>
          <a:p>
            <a:r>
              <a:rPr lang="ru-RU" dirty="0" smtClean="0"/>
              <a:t>Академический отпуск предоставляется на период, не превышающий двух лет</a:t>
            </a:r>
          </a:p>
          <a:p>
            <a:r>
              <a:rPr lang="ru-RU" dirty="0" smtClean="0"/>
              <a:t>Может предоставляться неограниченное количество раз </a:t>
            </a:r>
          </a:p>
          <a:p>
            <a:r>
              <a:rPr lang="ru-RU" dirty="0" smtClean="0"/>
              <a:t>Решение о предоставлении академического отпуска принимает декан</a:t>
            </a:r>
          </a:p>
          <a:p>
            <a:r>
              <a:rPr lang="ru-RU" dirty="0" smtClean="0"/>
              <a:t>Основаниями для академического отпуска  могут быть:</a:t>
            </a:r>
          </a:p>
          <a:p>
            <a:pPr lvl="1"/>
            <a:r>
              <a:rPr lang="ru-RU" dirty="0" smtClean="0"/>
              <a:t>Болезнь или необходимость длительного восстановительного периода после перенесенной болезни – подтверждается справкой врачебной комиссии (ее подлинность проверяется учебным офисом через запрос в лечебное учреждение, выдавшее справку)</a:t>
            </a:r>
          </a:p>
          <a:p>
            <a:pPr lvl="1"/>
            <a:r>
              <a:rPr lang="ru-RU" dirty="0" smtClean="0"/>
              <a:t>Призыв на военную службу – подтверждается повесткой военного комиссариата</a:t>
            </a:r>
          </a:p>
          <a:p>
            <a:pPr lvl="1"/>
            <a:r>
              <a:rPr lang="ru-RU" dirty="0" smtClean="0"/>
              <a:t> Личные обстоятельства, подтвержденные документально</a:t>
            </a:r>
          </a:p>
          <a:p>
            <a:r>
              <a:rPr lang="ru-RU" dirty="0" smtClean="0"/>
              <a:t>По возвращении из академического отпуска вы начинаете учиться с того момента, с которого ушли. Если до ухода в академический отпуск у вас были академические задолженности(неиспользованные попытки пересдач), то в ближайший период пересдач вам предоставят оставшиеся попытки для сдачи.</a:t>
            </a:r>
          </a:p>
          <a:p>
            <a:r>
              <a:rPr lang="ru-RU" dirty="0" smtClean="0"/>
              <a:t>Если вы не вышли из академического отпуска в установленные сроки, университет вправе вас отчислить за нарушение Правил внутреннего распорядка обучающихся НИУ ВШЭ</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79</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955234"/>
          </a:xfrm>
        </p:spPr>
        <p:txBody>
          <a:bodyPr>
            <a:normAutofit fontScale="90000"/>
          </a:bodyPr>
          <a:lstStyle/>
          <a:p>
            <a:r>
              <a:rPr lang="ru-RU" dirty="0" smtClean="0"/>
              <a:t>Акселератор адаптации первокурсника</a:t>
            </a:r>
            <a:endParaRPr lang="ru-RU" dirty="0"/>
          </a:p>
        </p:txBody>
      </p:sp>
      <p:sp>
        <p:nvSpPr>
          <p:cNvPr id="3" name="Содержимое 2"/>
          <p:cNvSpPr>
            <a:spLocks noGrp="1"/>
          </p:cNvSpPr>
          <p:nvPr>
            <p:ph idx="1"/>
          </p:nvPr>
        </p:nvSpPr>
        <p:spPr>
          <a:xfrm>
            <a:off x="1437793" y="1772816"/>
            <a:ext cx="6196405" cy="3603812"/>
          </a:xfrm>
        </p:spPr>
        <p:txBody>
          <a:bodyPr/>
          <a:lstStyle/>
          <a:p>
            <a:r>
              <a:rPr lang="en-US" b="1" dirty="0">
                <a:hlinkClick r:id="rId3"/>
              </a:rPr>
              <a:t>http://www.hse.ru/firstyear/</a:t>
            </a:r>
            <a:r>
              <a:rPr lang="ru-RU" dirty="0" smtClean="0"/>
              <a:t>- адрес на портале НИУ ВШЭ</a:t>
            </a:r>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a:t>
            </a:fld>
            <a:endParaRPr lang="ru-RU"/>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492896"/>
            <a:ext cx="763284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363" y="5260975"/>
            <a:ext cx="56086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979" y="1772816"/>
            <a:ext cx="6254044" cy="1828689"/>
          </a:xfrm>
        </p:spPr>
        <p:txBody>
          <a:bodyPr>
            <a:normAutofit fontScale="90000"/>
          </a:bodyPr>
          <a:lstStyle/>
          <a:p>
            <a:r>
              <a:rPr lang="ru-RU" dirty="0" smtClean="0"/>
              <a:t>Как заработать и не лишиться скидки на обучение?</a:t>
            </a:r>
            <a:endParaRPr lang="ru-RU" dirty="0"/>
          </a:p>
        </p:txBody>
      </p:sp>
      <p:sp>
        <p:nvSpPr>
          <p:cNvPr id="3" name="Текст 2"/>
          <p:cNvSpPr>
            <a:spLocks noGrp="1"/>
          </p:cNvSpPr>
          <p:nvPr>
            <p:ph type="body" idx="1"/>
          </p:nvPr>
        </p:nvSpPr>
        <p:spPr/>
        <p:txBody>
          <a:bodyPr>
            <a:normAutofit/>
          </a:bodyPr>
          <a:lstStyle/>
          <a:p>
            <a:r>
              <a:rPr lang="ru-RU" dirty="0" smtClean="0"/>
              <a:t>Разные виды скидок на оплату обучения</a:t>
            </a:r>
          </a:p>
          <a:p>
            <a:r>
              <a:rPr lang="ru-RU" dirty="0" smtClean="0"/>
              <a:t>Правила назначения и лишения скидок</a:t>
            </a:r>
          </a:p>
          <a:p>
            <a:r>
              <a:rPr lang="ru-RU" dirty="0" smtClean="0"/>
              <a:t>Рассрочки и отсрочки платежей</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80</a:t>
            </a:fld>
            <a:endParaRPr lang="ru-RU"/>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9"/>
            <a:ext cx="7200800" cy="1080120"/>
          </a:xfrm>
        </p:spPr>
        <p:txBody>
          <a:bodyPr>
            <a:normAutofit fontScale="90000"/>
          </a:bodyPr>
          <a:lstStyle/>
          <a:p>
            <a:r>
              <a:rPr lang="ru-RU" sz="4800" dirty="0" smtClean="0"/>
              <a:t>Разные виды скидок на оплату обучения</a:t>
            </a:r>
            <a:endParaRPr lang="ru-RU" dirty="0"/>
          </a:p>
        </p:txBody>
      </p:sp>
      <p:sp>
        <p:nvSpPr>
          <p:cNvPr id="3" name="Содержимое 2"/>
          <p:cNvSpPr>
            <a:spLocks noGrp="1"/>
          </p:cNvSpPr>
          <p:nvPr>
            <p:ph idx="1"/>
          </p:nvPr>
        </p:nvSpPr>
        <p:spPr>
          <a:xfrm>
            <a:off x="827584" y="1772816"/>
            <a:ext cx="7488832" cy="4032447"/>
          </a:xfrm>
        </p:spPr>
        <p:txBody>
          <a:bodyPr>
            <a:normAutofit fontScale="92500" lnSpcReduction="20000"/>
          </a:bodyPr>
          <a:lstStyle/>
          <a:p>
            <a:r>
              <a:rPr lang="ru-RU" dirty="0" smtClean="0"/>
              <a:t>Нормированы </a:t>
            </a:r>
            <a:r>
              <a:rPr lang="ru-RU" dirty="0" smtClean="0">
                <a:hlinkClick r:id="rId2"/>
              </a:rPr>
              <a:t>Положением о предоставлении скидок по оплате обучения студентам, обучающимся по договорам об образовании, заключаемым при приеме на обучение за счет средств физических и (или) юридических лиц</a:t>
            </a:r>
            <a:endParaRPr lang="ru-RU" dirty="0" smtClean="0"/>
          </a:p>
          <a:p>
            <a:r>
              <a:rPr lang="ru-RU" dirty="0" smtClean="0"/>
              <a:t>Основные виды скидок:</a:t>
            </a:r>
          </a:p>
          <a:p>
            <a:pPr lvl="1"/>
            <a:r>
              <a:rPr lang="ru-RU" dirty="0" smtClean="0"/>
              <a:t>По результатам поступления</a:t>
            </a:r>
          </a:p>
          <a:p>
            <a:pPr lvl="1"/>
            <a:r>
              <a:rPr lang="ru-RU" dirty="0" smtClean="0"/>
              <a:t>По результатам обучения</a:t>
            </a:r>
          </a:p>
          <a:p>
            <a:r>
              <a:rPr lang="ru-RU" dirty="0" smtClean="0"/>
              <a:t>Одному студенту может быть назначена скидка только одного вида</a:t>
            </a:r>
          </a:p>
          <a:p>
            <a:r>
              <a:rPr lang="ru-RU" dirty="0" smtClean="0"/>
              <a:t>Скидка по результатам обучения предоставляется </a:t>
            </a:r>
            <a:r>
              <a:rPr lang="ru-RU" dirty="0"/>
              <a:t>на </a:t>
            </a:r>
            <a:r>
              <a:rPr lang="ru-RU" dirty="0" smtClean="0"/>
              <a:t>один учебный год по итогам прошедшего учебного года на основании текущего рейтинга</a:t>
            </a:r>
            <a:endParaRPr lang="ru-RU" dirty="0"/>
          </a:p>
        </p:txBody>
      </p:sp>
      <p:sp>
        <p:nvSpPr>
          <p:cNvPr id="4" name="Нижний колонтитул 3"/>
          <p:cNvSpPr>
            <a:spLocks noGrp="1"/>
          </p:cNvSpPr>
          <p:nvPr>
            <p:ph type="ftr" sz="quarter" idx="11"/>
          </p:nvPr>
        </p:nvSpPr>
        <p:spPr/>
        <p:txBody>
          <a:bodyPr/>
          <a:lstStyle/>
          <a:p>
            <a:r>
              <a:rPr lang="ru-RU" dirty="0" smtClean="0"/>
              <a:t>2017-18учебный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81</a:t>
            </a:fld>
            <a:endParaRPr lang="ru-RU"/>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6965245" cy="523186"/>
          </a:xfrm>
        </p:spPr>
        <p:txBody>
          <a:bodyPr>
            <a:normAutofit/>
          </a:bodyPr>
          <a:lstStyle/>
          <a:p>
            <a:r>
              <a:rPr lang="ru-RU" sz="2800" dirty="0" smtClean="0"/>
              <a:t>Правила назначения и лишения скидок</a:t>
            </a:r>
            <a:endParaRPr lang="ru-RU" sz="2800" dirty="0"/>
          </a:p>
        </p:txBody>
      </p:sp>
      <p:sp>
        <p:nvSpPr>
          <p:cNvPr id="6" name="Текст 5"/>
          <p:cNvSpPr>
            <a:spLocks noGrp="1"/>
          </p:cNvSpPr>
          <p:nvPr>
            <p:ph type="body" idx="1"/>
          </p:nvPr>
        </p:nvSpPr>
        <p:spPr>
          <a:xfrm>
            <a:off x="827584" y="1052736"/>
            <a:ext cx="2664296" cy="504056"/>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lvl="1"/>
            <a:r>
              <a:rPr lang="ru-RU" sz="1400" dirty="0" smtClean="0"/>
              <a:t>Вы можете быть лишены скидки, если</a:t>
            </a:r>
          </a:p>
        </p:txBody>
      </p:sp>
      <p:sp>
        <p:nvSpPr>
          <p:cNvPr id="7" name="Текст 6"/>
          <p:cNvSpPr>
            <a:spLocks noGrp="1"/>
          </p:cNvSpPr>
          <p:nvPr>
            <p:ph type="body" sz="quarter" idx="3"/>
          </p:nvPr>
        </p:nvSpPr>
        <p:spPr>
          <a:xfrm>
            <a:off x="3635896" y="1052736"/>
            <a:ext cx="4752528" cy="504056"/>
          </a:xfrm>
        </p:spPr>
        <p:style>
          <a:lnRef idx="3">
            <a:schemeClr val="lt1"/>
          </a:lnRef>
          <a:fillRef idx="1">
            <a:schemeClr val="accent6"/>
          </a:fillRef>
          <a:effectRef idx="1">
            <a:schemeClr val="accent6"/>
          </a:effectRef>
          <a:fontRef idx="minor">
            <a:schemeClr val="lt1"/>
          </a:fontRef>
        </p:style>
        <p:txBody>
          <a:bodyPr>
            <a:normAutofit lnSpcReduction="10000"/>
          </a:bodyPr>
          <a:lstStyle/>
          <a:p>
            <a:r>
              <a:rPr lang="ru-RU" sz="1400" dirty="0" smtClean="0"/>
              <a:t>Вы можете получить скидку размером </a:t>
            </a:r>
            <a:r>
              <a:rPr lang="ru-RU" sz="1400" dirty="0"/>
              <a:t>25, 50, 70% (на  учебный </a:t>
            </a:r>
            <a:r>
              <a:rPr lang="ru-RU" sz="1400" dirty="0" smtClean="0"/>
              <a:t>год), если</a:t>
            </a:r>
            <a:endParaRPr lang="ru-RU" sz="1400"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82</a:t>
            </a:fld>
            <a:endParaRPr lang="ru-RU"/>
          </a:p>
        </p:txBody>
      </p:sp>
      <p:sp>
        <p:nvSpPr>
          <p:cNvPr id="3" name="Содержимое 2"/>
          <p:cNvSpPr>
            <a:spLocks noGrp="1"/>
          </p:cNvSpPr>
          <p:nvPr>
            <p:ph sz="quarter" idx="13"/>
          </p:nvPr>
        </p:nvSpPr>
        <p:spPr>
          <a:xfrm>
            <a:off x="827584" y="1700808"/>
            <a:ext cx="2088232" cy="4104456"/>
          </a:xfrm>
        </p:spPr>
        <p:txBody>
          <a:bodyPr>
            <a:normAutofit fontScale="62500" lnSpcReduction="20000"/>
          </a:bodyPr>
          <a:lstStyle/>
          <a:p>
            <a:r>
              <a:rPr lang="ru-RU" sz="2200" dirty="0" smtClean="0"/>
              <a:t>Вам объявлено</a:t>
            </a:r>
          </a:p>
          <a:p>
            <a:pPr>
              <a:buNone/>
            </a:pPr>
            <a:r>
              <a:rPr lang="ru-RU" sz="2200" dirty="0" smtClean="0"/>
              <a:t>	дисциплинарное взыскание </a:t>
            </a:r>
            <a:r>
              <a:rPr lang="ru-RU" sz="2200" b="1" u="sng" dirty="0" smtClean="0"/>
              <a:t>в виде выговора</a:t>
            </a:r>
            <a:r>
              <a:rPr lang="ru-RU" sz="2200" dirty="0" smtClean="0"/>
              <a:t> за нарушение Правил  </a:t>
            </a:r>
          </a:p>
          <a:p>
            <a:pPr>
              <a:buNone/>
            </a:pPr>
            <a:r>
              <a:rPr lang="ru-RU" sz="2200" dirty="0" smtClean="0"/>
              <a:t>	внутреннего распорядка обучающихся НИУ ВШЭ, Правил  </a:t>
            </a:r>
          </a:p>
          <a:p>
            <a:pPr>
              <a:buNone/>
            </a:pPr>
            <a:r>
              <a:rPr lang="ru-RU" sz="2200" dirty="0" smtClean="0"/>
              <a:t>	внутреннего распорядка общежития и иных локальных актов </a:t>
            </a:r>
          </a:p>
          <a:p>
            <a:r>
              <a:rPr lang="ru-RU" dirty="0" smtClean="0"/>
              <a:t> </a:t>
            </a:r>
            <a:r>
              <a:rPr lang="ru-RU" sz="2200" dirty="0" smtClean="0"/>
              <a:t>Вы имеете незакрытую академическую задолженность после окончания периода пересдач</a:t>
            </a:r>
          </a:p>
          <a:p>
            <a:pPr lvl="1"/>
            <a:endParaRPr lang="ru-RU" dirty="0" smtClean="0"/>
          </a:p>
          <a:p>
            <a:pPr lvl="1"/>
            <a:endParaRPr lang="ru-RU" dirty="0"/>
          </a:p>
        </p:txBody>
      </p:sp>
      <p:sp>
        <p:nvSpPr>
          <p:cNvPr id="8" name="Содержимое 7"/>
          <p:cNvSpPr>
            <a:spLocks noGrp="1"/>
          </p:cNvSpPr>
          <p:nvPr>
            <p:ph sz="quarter" idx="14"/>
          </p:nvPr>
        </p:nvSpPr>
        <p:spPr>
          <a:xfrm>
            <a:off x="3563888" y="1484784"/>
            <a:ext cx="4896545" cy="4752528"/>
          </a:xfrm>
        </p:spPr>
        <p:txBody>
          <a:bodyPr>
            <a:noAutofit/>
          </a:bodyPr>
          <a:lstStyle/>
          <a:p>
            <a:pPr lvl="1"/>
            <a:r>
              <a:rPr lang="ru-RU" sz="1400" dirty="0" smtClean="0"/>
              <a:t>У вас не более двух оценок «удовлетворительно», не было неудовлетворительных оценок в период основных сессий и дисциплинарных взысканий в течение предшествующего учебного года</a:t>
            </a:r>
          </a:p>
          <a:p>
            <a:pPr lvl="1"/>
            <a:r>
              <a:rPr lang="ru-RU" sz="1400" dirty="0" smtClean="0"/>
              <a:t>По сумме двух последних текущих рейтингов вы вошли </a:t>
            </a:r>
          </a:p>
          <a:p>
            <a:pPr lvl="2"/>
            <a:r>
              <a:rPr lang="ru-RU" sz="1400" dirty="0" smtClean="0"/>
              <a:t>В 15% рейтинга, то получаете 70% скидки</a:t>
            </a:r>
          </a:p>
          <a:p>
            <a:pPr lvl="2"/>
            <a:r>
              <a:rPr lang="ru-RU" sz="1400" dirty="0" smtClean="0"/>
              <a:t>В 25% рейтинга, то получаете в 50% скидки</a:t>
            </a:r>
          </a:p>
          <a:p>
            <a:pPr lvl="2"/>
            <a:r>
              <a:rPr lang="ru-RU" sz="1400" dirty="0" smtClean="0"/>
              <a:t>В 50% рейтинга, то получаете 25% скидки</a:t>
            </a:r>
          </a:p>
          <a:p>
            <a:pPr lvl="1"/>
            <a:r>
              <a:rPr lang="ru-RU" sz="1400" dirty="0" smtClean="0"/>
              <a:t>Если вы после осеннего периода </a:t>
            </a:r>
            <a:r>
              <a:rPr lang="ru-RU" sz="1400" dirty="0"/>
              <a:t>пересдач </a:t>
            </a:r>
            <a:r>
              <a:rPr lang="ru-RU" sz="1400" dirty="0" smtClean="0"/>
              <a:t>(при неявке по уважительной причине в сессию) получаете основания для скидки, то вам ее предоставляют отдельным приказом, не лишая скидки тех, кто имел на нее право по итогам летней сессии, если их положение в рейтинге из-за ваших результатов теперь изменилось</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20688"/>
            <a:ext cx="6965245" cy="648072"/>
          </a:xfrm>
        </p:spPr>
        <p:txBody>
          <a:bodyPr>
            <a:normAutofit/>
          </a:bodyPr>
          <a:lstStyle/>
          <a:p>
            <a:r>
              <a:rPr lang="ru-RU" sz="3200" dirty="0" smtClean="0">
                <a:hlinkClick r:id="rId2"/>
              </a:rPr>
              <a:t>Переход на бюджет</a:t>
            </a:r>
            <a:endParaRPr lang="ru-RU" sz="3200" dirty="0"/>
          </a:p>
        </p:txBody>
      </p:sp>
      <p:sp>
        <p:nvSpPr>
          <p:cNvPr id="7" name="Нижний колонтитул 6"/>
          <p:cNvSpPr>
            <a:spLocks noGrp="1"/>
          </p:cNvSpPr>
          <p:nvPr>
            <p:ph type="ftr" sz="quarter" idx="11"/>
          </p:nvPr>
        </p:nvSpPr>
        <p:spPr/>
        <p:txBody>
          <a:bodyPr/>
          <a:lstStyle/>
          <a:p>
            <a:r>
              <a:rPr lang="ru-RU" dirty="0" smtClean="0"/>
              <a:t>2017-18 учебный год, НИУ ВШЭ</a:t>
            </a:r>
            <a:endParaRPr lang="ru-RU" dirty="0"/>
          </a:p>
        </p:txBody>
      </p:sp>
      <p:sp>
        <p:nvSpPr>
          <p:cNvPr id="8" name="Номер слайда 7"/>
          <p:cNvSpPr>
            <a:spLocks noGrp="1"/>
          </p:cNvSpPr>
          <p:nvPr>
            <p:ph type="sldNum" sz="quarter" idx="12"/>
          </p:nvPr>
        </p:nvSpPr>
        <p:spPr/>
        <p:txBody>
          <a:bodyPr/>
          <a:lstStyle/>
          <a:p>
            <a:fld id="{AF5E5785-52E5-45BE-B156-4A7EDCE1DC8B}" type="slidenum">
              <a:rPr lang="ru-RU" smtClean="0"/>
              <a:pPr/>
              <a:t>83</a:t>
            </a:fld>
            <a:endParaRPr lang="ru-RU"/>
          </a:p>
        </p:txBody>
      </p:sp>
      <p:sp>
        <p:nvSpPr>
          <p:cNvPr id="5" name="Содержимое 4"/>
          <p:cNvSpPr>
            <a:spLocks noGrp="1"/>
          </p:cNvSpPr>
          <p:nvPr>
            <p:ph sz="quarter" idx="13"/>
          </p:nvPr>
        </p:nvSpPr>
        <p:spPr>
          <a:xfrm>
            <a:off x="827584" y="1340768"/>
            <a:ext cx="7416824" cy="4680520"/>
          </a:xfrm>
        </p:spPr>
        <p:txBody>
          <a:bodyPr>
            <a:noAutofit/>
          </a:bodyPr>
          <a:lstStyle/>
          <a:p>
            <a:r>
              <a:rPr lang="ru-RU" sz="1400" dirty="0" smtClean="0"/>
              <a:t>Вы можете претендовать на переход на бюджетное место (при его наличии на образовательной программе) в том случае, если на момент подачи заявления вы </a:t>
            </a:r>
            <a:r>
              <a:rPr lang="ru-RU" sz="1400" b="1" dirty="0" smtClean="0"/>
              <a:t>не имеете</a:t>
            </a:r>
            <a:r>
              <a:rPr lang="ru-RU" sz="1400" dirty="0" smtClean="0"/>
              <a:t>:</a:t>
            </a:r>
          </a:p>
          <a:p>
            <a:pPr lvl="1"/>
            <a:r>
              <a:rPr lang="ru-RU" sz="1400" dirty="0" smtClean="0"/>
              <a:t>академических задолженностей и не обучаетесь в связи с этим по специальному ИУП с повторным изучением ряда дисциплин</a:t>
            </a:r>
          </a:p>
          <a:p>
            <a:pPr lvl="1"/>
            <a:r>
              <a:rPr lang="ru-RU" sz="1400" dirty="0" smtClean="0"/>
              <a:t>дисциплинарных взысканий</a:t>
            </a:r>
          </a:p>
          <a:p>
            <a:pPr lvl="1"/>
            <a:r>
              <a:rPr lang="ru-RU" sz="1400" dirty="0" smtClean="0"/>
              <a:t>задолженности по оплате обучения</a:t>
            </a:r>
          </a:p>
          <a:p>
            <a:r>
              <a:rPr lang="ru-RU" sz="1400" b="1" dirty="0" smtClean="0"/>
              <a:t>и соответствуете одному из следующих условий</a:t>
            </a:r>
            <a:r>
              <a:rPr lang="ru-RU" sz="1400" dirty="0" smtClean="0"/>
              <a:t>:</a:t>
            </a:r>
          </a:p>
          <a:p>
            <a:pPr lvl="1"/>
            <a:r>
              <a:rPr lang="ru-RU" sz="1400" dirty="0" smtClean="0"/>
              <a:t>Все экзамены за два семестра, предшествующих подаче заявления, сданы на оценку </a:t>
            </a:r>
            <a:r>
              <a:rPr lang="ru-RU" sz="1400" dirty="0"/>
              <a:t>на оценки «отлично» или </a:t>
            </a:r>
            <a:r>
              <a:rPr lang="ru-RU" sz="1400" dirty="0" smtClean="0"/>
              <a:t>«отлично» </a:t>
            </a:r>
            <a:r>
              <a:rPr lang="ru-RU" sz="1400" dirty="0"/>
              <a:t>и </a:t>
            </a:r>
            <a:r>
              <a:rPr lang="ru-RU" sz="1400" dirty="0" smtClean="0"/>
              <a:t>«хорошо» </a:t>
            </a:r>
            <a:r>
              <a:rPr lang="ru-RU" sz="1400" dirty="0"/>
              <a:t>или </a:t>
            </a:r>
            <a:r>
              <a:rPr lang="ru-RU" sz="1400" dirty="0" smtClean="0"/>
              <a:t>«хорошо»</a:t>
            </a:r>
          </a:p>
          <a:p>
            <a:pPr lvl="1"/>
            <a:r>
              <a:rPr lang="ru-RU" sz="1400" dirty="0" smtClean="0"/>
              <a:t>Можете быть отнесены к числу:</a:t>
            </a:r>
          </a:p>
          <a:p>
            <a:pPr lvl="2"/>
            <a:r>
              <a:rPr lang="ru-RU" sz="1400" dirty="0" smtClean="0"/>
              <a:t> детей-сирот, оставшихся без попечения родителей, а также лицам из числа детей-сирот и детей, оставшихся без попечения родителей</a:t>
            </a:r>
            <a:r>
              <a:rPr lang="en-US" sz="1400" dirty="0" smtClean="0"/>
              <a:t> </a:t>
            </a:r>
            <a:r>
              <a:rPr lang="ru-RU" sz="1400" dirty="0" smtClean="0"/>
              <a:t>в период обучения;</a:t>
            </a:r>
          </a:p>
          <a:p>
            <a:pPr lvl="2"/>
            <a:r>
              <a:rPr lang="ru-RU" sz="1400" dirty="0" smtClean="0"/>
              <a:t> граждан в возрасте до 20 лет, имеющих только одного родителя — инвалида I группы, если среднедушевой доход семьи ниже величины прожиточного минимума, установленного в соответствующем субъекте РФ</a:t>
            </a:r>
          </a:p>
          <a:p>
            <a:pPr lvl="2"/>
            <a:r>
              <a:rPr lang="ru-RU" sz="1400" dirty="0" smtClean="0"/>
              <a:t>женщин, родивших ребенка в период обучения</a:t>
            </a:r>
          </a:p>
          <a:p>
            <a:pPr lvl="2"/>
            <a:r>
              <a:rPr lang="ru-RU" sz="1400" dirty="0" smtClean="0"/>
              <a:t>   Утратили в период обучения одного или обоих родителей (законных представителей) или единственного родителя (законного представителя).</a:t>
            </a:r>
          </a:p>
          <a:p>
            <a:pPr marL="685800" lvl="2" indent="0">
              <a:buNone/>
            </a:pPr>
            <a:endParaRPr lang="ru-RU" sz="1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92696"/>
            <a:ext cx="6965245" cy="1080121"/>
          </a:xfrm>
        </p:spPr>
        <p:txBody>
          <a:bodyPr>
            <a:normAutofit fontScale="90000"/>
          </a:bodyPr>
          <a:lstStyle/>
          <a:p>
            <a:r>
              <a:rPr lang="ru-RU" dirty="0" smtClean="0"/>
              <a:t>Рассрочки и отсрочки платежей</a:t>
            </a:r>
            <a:endParaRPr lang="ru-RU" dirty="0"/>
          </a:p>
        </p:txBody>
      </p:sp>
      <p:sp>
        <p:nvSpPr>
          <p:cNvPr id="9" name="Содержимое 8"/>
          <p:cNvSpPr>
            <a:spLocks noGrp="1"/>
          </p:cNvSpPr>
          <p:nvPr>
            <p:ph idx="1"/>
          </p:nvPr>
        </p:nvSpPr>
        <p:spPr>
          <a:xfrm>
            <a:off x="899592" y="1988840"/>
            <a:ext cx="7416824" cy="3888432"/>
          </a:xfrm>
        </p:spPr>
        <p:txBody>
          <a:bodyPr>
            <a:normAutofit fontScale="70000" lnSpcReduction="20000"/>
          </a:bodyPr>
          <a:lstStyle/>
          <a:p>
            <a:r>
              <a:rPr lang="ru-RU" dirty="0" smtClean="0"/>
              <a:t>Коммерческие студенты в соответствии с договором должны оплатить свое обучение два раза в год (как правило, </a:t>
            </a:r>
            <a:r>
              <a:rPr lang="ru-RU" b="1" dirty="0" smtClean="0"/>
              <a:t>25 августа и 20 февраля, </a:t>
            </a:r>
            <a:r>
              <a:rPr lang="ru-RU" dirty="0" smtClean="0"/>
              <a:t>сроки </a:t>
            </a:r>
            <a:r>
              <a:rPr lang="ru-RU" dirty="0"/>
              <a:t>могут варьироваться в зависимости от условий договора, заключенного со студентом в год его </a:t>
            </a:r>
            <a:r>
              <a:rPr lang="ru-RU" dirty="0" smtClean="0"/>
              <a:t>поступления)</a:t>
            </a:r>
          </a:p>
          <a:p>
            <a:r>
              <a:rPr lang="ru-RU" dirty="0" smtClean="0"/>
              <a:t>Студенты, которые не оплатили требуемую сумму в срок, не допускаются к учебному процессу, и в отношении них начинается процедура отчисления</a:t>
            </a:r>
          </a:p>
          <a:p>
            <a:r>
              <a:rPr lang="ru-RU" dirty="0" smtClean="0"/>
              <a:t>В случае, если у вас есть уважительные причины, по которым вы не можете произвести оплату в указанные даты или в указанных суммах, вы можете ходатайствовать о предоставлении вам отсрочки платежа или рассрочки</a:t>
            </a:r>
          </a:p>
          <a:p>
            <a:r>
              <a:rPr lang="ru-RU" dirty="0" smtClean="0"/>
              <a:t>В заявлении вы должны указать причины, точные даты и суммы выплат</a:t>
            </a:r>
          </a:p>
          <a:p>
            <a:r>
              <a:rPr lang="ru-RU" dirty="0" smtClean="0"/>
              <a:t>Решение принимается деканом факультета</a:t>
            </a:r>
          </a:p>
          <a:p>
            <a:r>
              <a:rPr lang="ru-RU" dirty="0" smtClean="0"/>
              <a:t>Заключается дополнительное соглашение, содержащее суммы и сроки оплаты </a:t>
            </a:r>
            <a:endParaRPr lang="ru-RU" dirty="0"/>
          </a:p>
        </p:txBody>
      </p:sp>
      <p:sp>
        <p:nvSpPr>
          <p:cNvPr id="7" name="Нижний колонтитул 6"/>
          <p:cNvSpPr>
            <a:spLocks noGrp="1"/>
          </p:cNvSpPr>
          <p:nvPr>
            <p:ph type="ftr" sz="quarter" idx="11"/>
          </p:nvPr>
        </p:nvSpPr>
        <p:spPr/>
        <p:txBody>
          <a:bodyPr/>
          <a:lstStyle/>
          <a:p>
            <a:r>
              <a:rPr lang="ru-RU" dirty="0" smtClean="0"/>
              <a:t>2017-18 учебный год, НИУ ВШЭ</a:t>
            </a:r>
            <a:endParaRPr lang="ru-RU" dirty="0"/>
          </a:p>
        </p:txBody>
      </p:sp>
      <p:sp>
        <p:nvSpPr>
          <p:cNvPr id="8" name="Номер слайда 7"/>
          <p:cNvSpPr>
            <a:spLocks noGrp="1"/>
          </p:cNvSpPr>
          <p:nvPr>
            <p:ph type="sldNum" sz="quarter" idx="12"/>
          </p:nvPr>
        </p:nvSpPr>
        <p:spPr/>
        <p:txBody>
          <a:bodyPr/>
          <a:lstStyle/>
          <a:p>
            <a:fld id="{AF5E5785-52E5-45BE-B156-4A7EDCE1DC8B}" type="slidenum">
              <a:rPr lang="ru-RU" smtClean="0"/>
              <a:pPr/>
              <a:t>84</a:t>
            </a:fld>
            <a:endParaRPr lang="ru-RU"/>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Что будет написано в моем дипломе?</a:t>
            </a:r>
            <a:endParaRPr lang="ru-RU" dirty="0"/>
          </a:p>
        </p:txBody>
      </p:sp>
      <p:sp>
        <p:nvSpPr>
          <p:cNvPr id="3" name="Текст 2"/>
          <p:cNvSpPr>
            <a:spLocks noGrp="1"/>
          </p:cNvSpPr>
          <p:nvPr>
            <p:ph type="body" idx="1"/>
          </p:nvPr>
        </p:nvSpPr>
        <p:spPr/>
        <p:txBody>
          <a:bodyPr>
            <a:normAutofit fontScale="85000" lnSpcReduction="20000"/>
          </a:bodyPr>
          <a:lstStyle/>
          <a:p>
            <a:r>
              <a:rPr lang="ru-RU" smtClean="0"/>
              <a:t>Диплом бакалавра: структура, содержание</a:t>
            </a:r>
          </a:p>
          <a:p>
            <a:r>
              <a:rPr lang="ru-RU" smtClean="0"/>
              <a:t>Условия получения «красного» диплома бакалавра и магистра</a:t>
            </a:r>
          </a:p>
          <a:p>
            <a:r>
              <a:rPr lang="ru-RU" smtClean="0"/>
              <a:t>Европейское приложение к диплому</a:t>
            </a:r>
          </a:p>
          <a:p>
            <a:r>
              <a:rPr lang="ru-RU" smtClean="0"/>
              <a:t>Апостиль</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85</a:t>
            </a:fld>
            <a:endParaRPr lang="ru-RU"/>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dirty="0" smtClean="0"/>
              <a:t>Диплом бакалавра: структура, содержание</a:t>
            </a:r>
            <a:endParaRPr lang="ru-RU" dirty="0"/>
          </a:p>
        </p:txBody>
      </p:sp>
      <p:sp>
        <p:nvSpPr>
          <p:cNvPr id="7" name="Содержимое 6"/>
          <p:cNvSpPr>
            <a:spLocks noGrp="1"/>
          </p:cNvSpPr>
          <p:nvPr>
            <p:ph idx="1"/>
          </p:nvPr>
        </p:nvSpPr>
        <p:spPr>
          <a:xfrm>
            <a:off x="899592" y="2119256"/>
            <a:ext cx="7416824" cy="3758015"/>
          </a:xfrm>
        </p:spPr>
        <p:txBody>
          <a:bodyPr>
            <a:normAutofit fontScale="85000" lnSpcReduction="10000"/>
          </a:bodyPr>
          <a:lstStyle/>
          <a:p>
            <a:pPr lvl="0"/>
            <a:r>
              <a:rPr lang="ru-RU" dirty="0"/>
              <a:t>В дипломе бакалавра/специалиста будет указано название образовательной организации, присвоенная квалификация и направление подготовки</a:t>
            </a:r>
          </a:p>
          <a:p>
            <a:pPr lvl="0"/>
            <a:r>
              <a:rPr lang="ru-RU" dirty="0"/>
              <a:t>Перечислены все обязательные дисциплины и курсы по выбору, входящие в рамки утвержденного </a:t>
            </a:r>
            <a:r>
              <a:rPr lang="ru-RU" dirty="0" smtClean="0"/>
              <a:t>учебного плана ОП, </a:t>
            </a:r>
            <a:r>
              <a:rPr lang="ru-RU" dirty="0"/>
              <a:t>с оценками по пятибалльной шкале</a:t>
            </a:r>
          </a:p>
          <a:p>
            <a:pPr lvl="0"/>
            <a:r>
              <a:rPr lang="ru-RU" dirty="0"/>
              <a:t>По вашему желанию - перечислены факультативы и другие курсы, которые вы изучили сверх утвержденного учебного плана ОП </a:t>
            </a:r>
            <a:endParaRPr lang="ru-RU" dirty="0" smtClean="0"/>
          </a:p>
          <a:p>
            <a:pPr lvl="0"/>
            <a:r>
              <a:rPr lang="ru-RU" dirty="0" smtClean="0"/>
              <a:t>Если </a:t>
            </a:r>
            <a:r>
              <a:rPr lang="ru-RU" dirty="0"/>
              <a:t>вы изучали дисциплины в других вузах (и это вошло в ваш ИУП), то эта информация по вашему согласию также будет содержаться в дипломе</a:t>
            </a:r>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86</a:t>
            </a:fld>
            <a:endParaRPr lang="ru-RU"/>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Условия получения «красного» диплома бакалавра/ специалиста</a:t>
            </a:r>
            <a:endParaRPr lang="ru-RU" sz="3600" dirty="0"/>
          </a:p>
        </p:txBody>
      </p:sp>
      <p:sp>
        <p:nvSpPr>
          <p:cNvPr id="3" name="Содержимое 2"/>
          <p:cNvSpPr>
            <a:spLocks noGrp="1"/>
          </p:cNvSpPr>
          <p:nvPr>
            <p:ph idx="1"/>
          </p:nvPr>
        </p:nvSpPr>
        <p:spPr/>
        <p:txBody>
          <a:bodyPr/>
          <a:lstStyle/>
          <a:p>
            <a:pPr>
              <a:buNone/>
            </a:pPr>
            <a:r>
              <a:rPr lang="ru-RU" dirty="0" smtClean="0"/>
              <a:t>Диплом с отличием вручается, если </a:t>
            </a:r>
          </a:p>
          <a:p>
            <a:pPr lvl="0"/>
            <a:r>
              <a:rPr lang="ru-RU" dirty="0" smtClean="0"/>
              <a:t>Все государственные </a:t>
            </a:r>
            <a:r>
              <a:rPr lang="ru-RU" dirty="0"/>
              <a:t>аттестационные испытания сданы на «отлично»</a:t>
            </a:r>
          </a:p>
          <a:p>
            <a:pPr lvl="0"/>
            <a:r>
              <a:rPr lang="ru-RU" dirty="0"/>
              <a:t>Среди оценок, выносимых в диплом, нет оценок «удовлетворительно»</a:t>
            </a:r>
          </a:p>
          <a:p>
            <a:pPr lvl="0"/>
            <a:r>
              <a:rPr lang="ru-RU" dirty="0"/>
              <a:t>Оценок «хорошо» не более 25% от общего количества оценок, включая оценки за государственные аттестационные испытания </a:t>
            </a:r>
          </a:p>
        </p:txBody>
      </p:sp>
      <p:sp>
        <p:nvSpPr>
          <p:cNvPr id="4" name="Нижний колонтитул 3"/>
          <p:cNvSpPr>
            <a:spLocks noGrp="1"/>
          </p:cNvSpPr>
          <p:nvPr>
            <p:ph type="ftr" sz="quarter" idx="11"/>
          </p:nvPr>
        </p:nvSpPr>
        <p:spPr/>
        <p:txBody>
          <a:bodyPr/>
          <a:lstStyle/>
          <a:p>
            <a:r>
              <a:rPr lang="ru-RU" dirty="0" smtClean="0"/>
              <a:t>2017-18учебный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87</a:t>
            </a:fld>
            <a:endParaRPr lang="ru-RU"/>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Европейское приложение к диплому</a:t>
            </a:r>
            <a:endParaRPr lang="ru-RU" dirty="0"/>
          </a:p>
        </p:txBody>
      </p:sp>
      <p:sp>
        <p:nvSpPr>
          <p:cNvPr id="3" name="Содержимое 2"/>
          <p:cNvSpPr>
            <a:spLocks noGrp="1"/>
          </p:cNvSpPr>
          <p:nvPr>
            <p:ph idx="1"/>
          </p:nvPr>
        </p:nvSpPr>
        <p:spPr>
          <a:xfrm>
            <a:off x="1115616" y="2119257"/>
            <a:ext cx="6912768" cy="3603812"/>
          </a:xfrm>
        </p:spPr>
        <p:txBody>
          <a:bodyPr>
            <a:normAutofit fontScale="77500" lnSpcReduction="20000"/>
          </a:bodyPr>
          <a:lstStyle/>
          <a:p>
            <a:r>
              <a:rPr lang="ru-RU" dirty="0" smtClean="0"/>
              <a:t>Все выпускники НИУ ВШЭ наряду с дипломом государственного образца получают Европейское приложение к диплому (ЕПД)</a:t>
            </a:r>
          </a:p>
          <a:p>
            <a:r>
              <a:rPr lang="ru-RU" dirty="0" smtClean="0"/>
              <a:t>ЕПД содержит информацию на русском и английском языках</a:t>
            </a:r>
          </a:p>
          <a:p>
            <a:r>
              <a:rPr lang="ru-RU" dirty="0" smtClean="0"/>
              <a:t>ЕПД содержит информацию об оценках во всех шкалах (десятибалльная, пятибалльная, европейская), включая оценки по зачетам</a:t>
            </a:r>
          </a:p>
          <a:p>
            <a:r>
              <a:rPr lang="ru-RU" dirty="0" smtClean="0"/>
              <a:t>ЕПД содержит понятную в других странах дополнительную, расширенную информацию, характеризующую университет, систему образования в России, полученную вами квалификацию, ваши компетенции, возможность для дальнейшего обучения  </a:t>
            </a:r>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88</a:t>
            </a:fld>
            <a:endParaRPr lang="ru-RU"/>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Апостиль</a:t>
            </a:r>
            <a:endParaRPr lang="ru-RU" dirty="0"/>
          </a:p>
        </p:txBody>
      </p:sp>
      <p:sp>
        <p:nvSpPr>
          <p:cNvPr id="3" name="Содержимое 2"/>
          <p:cNvSpPr>
            <a:spLocks noGrp="1"/>
          </p:cNvSpPr>
          <p:nvPr>
            <p:ph idx="1"/>
          </p:nvPr>
        </p:nvSpPr>
        <p:spPr>
          <a:xfrm>
            <a:off x="1187624" y="1916832"/>
            <a:ext cx="6840760" cy="3806237"/>
          </a:xfrm>
        </p:spPr>
        <p:txBody>
          <a:bodyPr>
            <a:normAutofit fontScale="62500" lnSpcReduction="20000"/>
          </a:bodyPr>
          <a:lstStyle/>
          <a:p>
            <a:r>
              <a:rPr lang="ru-RU" dirty="0" smtClean="0"/>
              <a:t>Некоторые зарубежные страны (университеты, работодатели) не до конца доверяют российским дипломам даже при наличии ЕПД</a:t>
            </a:r>
          </a:p>
          <a:p>
            <a:r>
              <a:rPr lang="ru-RU" dirty="0" smtClean="0"/>
              <a:t>Для таких случаев вам придется проходить процедуру получения </a:t>
            </a:r>
            <a:r>
              <a:rPr lang="ru-RU" dirty="0" err="1" smtClean="0"/>
              <a:t>апостиля</a:t>
            </a:r>
            <a:r>
              <a:rPr lang="ru-RU" dirty="0" smtClean="0"/>
              <a:t> на диплом государственного образца</a:t>
            </a:r>
          </a:p>
          <a:p>
            <a:r>
              <a:rPr lang="ru-RU" dirty="0" err="1" smtClean="0"/>
              <a:t>Апо́стиль</a:t>
            </a:r>
            <a:r>
              <a:rPr lang="ru-RU" dirty="0" smtClean="0"/>
              <a:t> – специальный знак, проставляющийся на официальных документах некоммерческого характера, исходящих от учреждений и организаций стран-участниц </a:t>
            </a:r>
            <a:r>
              <a:rPr lang="ru-RU" dirty="0" smtClean="0">
                <a:hlinkClick r:id="rId3" tooltip="Гаагская конвенция 1961 года"/>
              </a:rPr>
              <a:t>Гаагской конвенции об отмене требований легализации иностранных официальных документов</a:t>
            </a:r>
            <a:r>
              <a:rPr lang="ru-RU" dirty="0" smtClean="0"/>
              <a:t>.</a:t>
            </a:r>
          </a:p>
          <a:p>
            <a:r>
              <a:rPr lang="ru-RU" dirty="0" err="1" smtClean="0"/>
              <a:t>Апостиль</a:t>
            </a:r>
            <a:r>
              <a:rPr lang="ru-RU" dirty="0" smtClean="0"/>
              <a:t> удостоверяет подписи, качество, в котором выступало лицо, подписавшее документ, а также, в отдельных случаях, подлинность штампа или печати, скрепляющих документ.</a:t>
            </a:r>
          </a:p>
          <a:p>
            <a:r>
              <a:rPr lang="ru-RU" dirty="0" err="1" smtClean="0"/>
              <a:t>Апостиль</a:t>
            </a:r>
            <a:r>
              <a:rPr lang="ru-RU" dirty="0" smtClean="0"/>
              <a:t> не требует дальнейшего заверения или легализации документа и признается официальными органами всех государств-участников Конвенции. </a:t>
            </a:r>
          </a:p>
          <a:p>
            <a:r>
              <a:rPr lang="ru-RU" dirty="0" err="1" smtClean="0"/>
              <a:t>Апостиллированием</a:t>
            </a:r>
            <a:r>
              <a:rPr lang="ru-RU" dirty="0" smtClean="0"/>
              <a:t> документов об образовании, полученных на территории Москвы, занимается </a:t>
            </a:r>
            <a:r>
              <a:rPr lang="ru-RU" dirty="0" smtClean="0">
                <a:hlinkClick r:id="rId4"/>
              </a:rPr>
              <a:t>Департамент образования города Москвы</a:t>
            </a:r>
            <a:endParaRPr lang="ru-RU" dirty="0" smtClean="0"/>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89</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560840" cy="1070992"/>
          </a:xfrm>
        </p:spPr>
        <p:txBody>
          <a:bodyPr>
            <a:noAutofit/>
          </a:bodyPr>
          <a:lstStyle/>
          <a:p>
            <a:r>
              <a:rPr lang="ru-RU" sz="3600" dirty="0" smtClean="0"/>
              <a:t>Электронное расписание </a:t>
            </a:r>
            <a:br>
              <a:rPr lang="ru-RU" sz="3600" dirty="0" smtClean="0"/>
            </a:br>
            <a:r>
              <a:rPr lang="ru-RU" sz="3600" dirty="0" smtClean="0"/>
              <a:t>учебных занятий</a:t>
            </a:r>
            <a:endParaRPr lang="ru-RU" sz="3600" dirty="0"/>
          </a:p>
        </p:txBody>
      </p:sp>
      <p:sp>
        <p:nvSpPr>
          <p:cNvPr id="4" name="Заголовок 1"/>
          <p:cNvSpPr txBox="1">
            <a:spLocks/>
          </p:cNvSpPr>
          <p:nvPr/>
        </p:nvSpPr>
        <p:spPr>
          <a:xfrm>
            <a:off x="755576" y="1772816"/>
            <a:ext cx="7632848" cy="42484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u="sng" dirty="0" smtClean="0">
                <a:latin typeface="+mn-lt"/>
              </a:rPr>
              <a:t>Доступно для студентов:</a:t>
            </a:r>
          </a:p>
          <a:p>
            <a:pPr algn="l"/>
            <a:endParaRPr lang="ru-RU" sz="2400" dirty="0">
              <a:latin typeface="+mn-lt"/>
            </a:endParaRPr>
          </a:p>
          <a:p>
            <a:pPr marL="742950" indent="-742950" algn="l">
              <a:buAutoNum type="arabicPeriod"/>
            </a:pPr>
            <a:r>
              <a:rPr lang="ru-RU" sz="2400" dirty="0" smtClean="0">
                <a:latin typeface="+mn-lt"/>
              </a:rPr>
              <a:t>На странице </a:t>
            </a:r>
            <a:r>
              <a:rPr lang="ru-RU" sz="2400" dirty="0" smtClean="0">
                <a:latin typeface="+mn-lt"/>
                <a:hlinkClick r:id="rId3"/>
              </a:rPr>
              <a:t>образовательной программы</a:t>
            </a:r>
            <a:endParaRPr lang="ru-RU" sz="2400" dirty="0" smtClean="0">
              <a:latin typeface="+mn-lt"/>
            </a:endParaRPr>
          </a:p>
          <a:p>
            <a:pPr marL="742950" indent="-742950" algn="l">
              <a:buAutoNum type="arabicPeriod"/>
            </a:pPr>
            <a:endParaRPr lang="ru-RU" sz="2400" dirty="0" smtClean="0">
              <a:latin typeface="+mn-lt"/>
            </a:endParaRPr>
          </a:p>
          <a:p>
            <a:pPr marL="742950" indent="-742950" algn="l">
              <a:buAutoNum type="arabicPeriod"/>
            </a:pPr>
            <a:r>
              <a:rPr lang="ru-RU" sz="2400" dirty="0" smtClean="0">
                <a:latin typeface="+mn-lt"/>
              </a:rPr>
              <a:t>На сайте </a:t>
            </a:r>
            <a:r>
              <a:rPr lang="en-US" sz="2400" dirty="0" smtClean="0">
                <a:latin typeface="+mn-lt"/>
                <a:hlinkClick r:id="rId4"/>
              </a:rPr>
              <a:t>http://ruz.hse.ru</a:t>
            </a:r>
            <a:endParaRPr lang="ru-RU" sz="2400" dirty="0" smtClean="0">
              <a:latin typeface="+mn-lt"/>
            </a:endParaRPr>
          </a:p>
          <a:p>
            <a:pPr marL="742950" indent="-742950" algn="l">
              <a:buAutoNum type="arabicPeriod"/>
            </a:pPr>
            <a:endParaRPr lang="en-US" sz="2400" dirty="0" smtClean="0">
              <a:latin typeface="+mn-lt"/>
            </a:endParaRPr>
          </a:p>
          <a:p>
            <a:pPr marL="742950" indent="-742950" algn="l">
              <a:buAutoNum type="arabicPeriod"/>
            </a:pPr>
            <a:r>
              <a:rPr lang="ru-RU" sz="2400" dirty="0" smtClean="0">
                <a:latin typeface="+mn-lt"/>
              </a:rPr>
              <a:t>Через мобильное приложение                                                 (инструкцию по использованию приложения можно найти </a:t>
            </a:r>
            <a:r>
              <a:rPr lang="ru-RU" sz="2400" b="1" dirty="0" smtClean="0">
                <a:latin typeface="+mn-lt"/>
                <a:hlinkClick r:id="rId5"/>
              </a:rPr>
              <a:t>здесь</a:t>
            </a:r>
            <a:r>
              <a:rPr lang="ru-RU" sz="2400" dirty="0" smtClean="0">
                <a:latin typeface="+mn-lt"/>
              </a:rPr>
              <a:t>)</a:t>
            </a:r>
          </a:p>
          <a:p>
            <a:pPr algn="l"/>
            <a:r>
              <a:rPr lang="ru-RU" sz="2400" dirty="0" smtClean="0">
                <a:latin typeface="+mn-lt"/>
              </a:rPr>
              <a:t> </a:t>
            </a:r>
            <a:endParaRPr lang="ru-RU" sz="2400" dirty="0">
              <a:latin typeface="+mn-lt"/>
            </a:endParaRPr>
          </a:p>
        </p:txBody>
      </p:sp>
      <p:sp>
        <p:nvSpPr>
          <p:cNvPr id="5" name="Нижний колонтитул 3"/>
          <p:cNvSpPr>
            <a:spLocks noGrp="1"/>
          </p:cNvSpPr>
          <p:nvPr>
            <p:ph type="ftr" sz="quarter" idx="11"/>
          </p:nvPr>
        </p:nvSpPr>
        <p:spPr>
          <a:xfrm>
            <a:off x="914401" y="5809152"/>
            <a:ext cx="5540188" cy="365125"/>
          </a:xfrm>
        </p:spPr>
        <p:txBody>
          <a:bodyPr/>
          <a:lstStyle/>
          <a:p>
            <a:r>
              <a:rPr lang="ru-RU" dirty="0" smtClean="0"/>
              <a:t>2017-18 учебный год, НИУ ВШЭ</a:t>
            </a:r>
            <a:endParaRPr lang="ru-RU" dirty="0"/>
          </a:p>
        </p:txBody>
      </p:sp>
    </p:spTree>
    <p:extLst>
      <p:ext uri="{BB962C8B-B14F-4D97-AF65-F5344CB8AC3E}">
        <p14:creationId xmlns:p14="http://schemas.microsoft.com/office/powerpoint/2010/main" val="25360896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К кому обращаться за помощью по вопросам организации учебного процесса?</a:t>
            </a:r>
            <a:endParaRPr lang="ru-RU" dirty="0"/>
          </a:p>
        </p:txBody>
      </p:sp>
      <p:sp>
        <p:nvSpPr>
          <p:cNvPr id="3" name="Текст 2"/>
          <p:cNvSpPr>
            <a:spLocks noGrp="1"/>
          </p:cNvSpPr>
          <p:nvPr>
            <p:ph type="body" idx="1"/>
          </p:nvPr>
        </p:nvSpPr>
        <p:spPr/>
        <p:txBody>
          <a:bodyPr>
            <a:normAutofit fontScale="77500" lnSpcReduction="20000"/>
          </a:bodyPr>
          <a:lstStyle/>
          <a:p>
            <a:r>
              <a:rPr lang="ru-RU" dirty="0" smtClean="0"/>
              <a:t>Учебный офис образовательной программы</a:t>
            </a:r>
          </a:p>
          <a:p>
            <a:r>
              <a:rPr lang="ru-RU" dirty="0" smtClean="0"/>
              <a:t>Куратор курса</a:t>
            </a:r>
          </a:p>
          <a:p>
            <a:r>
              <a:rPr lang="ru-RU" dirty="0" smtClean="0"/>
              <a:t>Заместитель декана по учебной, социальной работе</a:t>
            </a:r>
          </a:p>
          <a:p>
            <a:r>
              <a:rPr lang="ru-RU" dirty="0" smtClean="0"/>
              <a:t>Управление организации учебного процесса</a:t>
            </a:r>
          </a:p>
          <a:p>
            <a:r>
              <a:rPr lang="ru-RU" dirty="0" smtClean="0"/>
              <a:t>Проректоры, курирующие учебную работу</a:t>
            </a:r>
          </a:p>
          <a:p>
            <a:endParaRPr lang="ru-RU" dirty="0" smtClean="0"/>
          </a:p>
        </p:txBody>
      </p:sp>
      <p:sp>
        <p:nvSpPr>
          <p:cNvPr id="4" name="Нижний колонтитул 3"/>
          <p:cNvSpPr>
            <a:spLocks noGrp="1"/>
          </p:cNvSpPr>
          <p:nvPr>
            <p:ph type="ftr" sz="quarter" idx="11"/>
          </p:nvPr>
        </p:nvSpPr>
        <p:spPr/>
        <p:txBody>
          <a:bodyPr/>
          <a:lstStyle/>
          <a:p>
            <a:r>
              <a:rPr lang="ru-RU" dirty="0" smtClean="0"/>
              <a:t>2017-18 учебный год, НИУ ВШЭ</a:t>
            </a:r>
            <a:endParaRPr lang="ru-RU" dirty="0"/>
          </a:p>
        </p:txBody>
      </p:sp>
      <p:sp>
        <p:nvSpPr>
          <p:cNvPr id="5" name="Номер слайда 4"/>
          <p:cNvSpPr>
            <a:spLocks noGrp="1"/>
          </p:cNvSpPr>
          <p:nvPr>
            <p:ph type="sldNum" sz="quarter" idx="12"/>
          </p:nvPr>
        </p:nvSpPr>
        <p:spPr/>
        <p:txBody>
          <a:bodyPr/>
          <a:lstStyle/>
          <a:p>
            <a:fld id="{AF5E5785-52E5-45BE-B156-4A7EDCE1DC8B}" type="slidenum">
              <a:rPr lang="ru-RU" smtClean="0"/>
              <a:pPr/>
              <a:t>90</a:t>
            </a:fld>
            <a:endParaRPr lang="ru-RU"/>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20688"/>
            <a:ext cx="6965245" cy="936105"/>
          </a:xfrm>
        </p:spPr>
        <p:txBody>
          <a:bodyPr>
            <a:noAutofit/>
          </a:bodyPr>
          <a:lstStyle/>
          <a:p>
            <a:r>
              <a:rPr lang="ru-RU" sz="3200" dirty="0"/>
              <a:t>К кому по каким вопросам </a:t>
            </a:r>
            <a:r>
              <a:rPr lang="ru-RU" sz="3200" dirty="0" smtClean="0"/>
              <a:t>обращаться?</a:t>
            </a:r>
            <a:endParaRPr lang="ru-RU" sz="32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396500587"/>
              </p:ext>
            </p:extLst>
          </p:nvPr>
        </p:nvGraphicFramePr>
        <p:xfrm>
          <a:off x="827088" y="1557338"/>
          <a:ext cx="7561262" cy="4751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p:txBody>
          <a:bodyPr/>
          <a:lstStyle/>
          <a:p>
            <a:r>
              <a:rPr lang="ru-RU" smtClean="0"/>
              <a:t>2014-15 учебный год, НИУ ВШЭ</a:t>
            </a:r>
            <a:endParaRPr lang="ru-RU"/>
          </a:p>
        </p:txBody>
      </p:sp>
      <p:sp>
        <p:nvSpPr>
          <p:cNvPr id="5" name="Номер слайда 4"/>
          <p:cNvSpPr>
            <a:spLocks noGrp="1"/>
          </p:cNvSpPr>
          <p:nvPr>
            <p:ph type="sldNum" sz="quarter" idx="12"/>
          </p:nvPr>
        </p:nvSpPr>
        <p:spPr/>
        <p:txBody>
          <a:bodyPr/>
          <a:lstStyle/>
          <a:p>
            <a:fld id="{AF5E5785-52E5-45BE-B156-4A7EDCE1DC8B}" type="slidenum">
              <a:rPr lang="ru-RU" smtClean="0"/>
              <a:pPr/>
              <a:t>91</a:t>
            </a:fld>
            <a:endParaRPr lang="ru-RU" dirty="0"/>
          </a:p>
        </p:txBody>
      </p:sp>
    </p:spTree>
    <p:extLst>
      <p:ext uri="{BB962C8B-B14F-4D97-AF65-F5344CB8AC3E}">
        <p14:creationId xmlns:p14="http://schemas.microsoft.com/office/powerpoint/2010/main" val="1524611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10109</TotalTime>
  <Words>8953</Words>
  <Application>Microsoft Office PowerPoint</Application>
  <PresentationFormat>Экран (4:3)</PresentationFormat>
  <Paragraphs>1080</Paragraphs>
  <Slides>91</Slides>
  <Notes>55</Notes>
  <HiddenSlides>0</HiddenSlides>
  <MMClips>0</MMClips>
  <ScaleCrop>false</ScaleCrop>
  <HeadingPairs>
    <vt:vector size="4" baseType="variant">
      <vt:variant>
        <vt:lpstr>Тема</vt:lpstr>
      </vt:variant>
      <vt:variant>
        <vt:i4>1</vt:i4>
      </vt:variant>
      <vt:variant>
        <vt:lpstr>Заголовки слайдов</vt:lpstr>
      </vt:variant>
      <vt:variant>
        <vt:i4>91</vt:i4>
      </vt:variant>
    </vt:vector>
  </HeadingPairs>
  <TitlesOfParts>
    <vt:vector size="92" baseType="lpstr">
      <vt:lpstr>Кнопка</vt:lpstr>
      <vt:lpstr>Основы «безопасной» учебы в НИУ ВШЭ</vt:lpstr>
      <vt:lpstr>План изучения модуля</vt:lpstr>
      <vt:lpstr>Где описаны правила учебного процесса?</vt:lpstr>
      <vt:lpstr>Нормативные документы, регулирующие учебный процесс</vt:lpstr>
      <vt:lpstr>Нормативные акты, важные для студента</vt:lpstr>
      <vt:lpstr>Справочник учебного процесса на портале hse.ru</vt:lpstr>
      <vt:lpstr>Раздел «Студентам» справочника учебного процесса</vt:lpstr>
      <vt:lpstr>Акселератор адаптации первокурсника</vt:lpstr>
      <vt:lpstr>Электронное расписание  учебных занятий</vt:lpstr>
      <vt:lpstr>Электронное расписание  учебных занятий</vt:lpstr>
      <vt:lpstr>Электронное расписание  учебных занятий</vt:lpstr>
      <vt:lpstr>ВАЖНО</vt:lpstr>
      <vt:lpstr>Что такое образовательная программа? </vt:lpstr>
      <vt:lpstr>Образовательная программа</vt:lpstr>
      <vt:lpstr>Образовательная программа</vt:lpstr>
      <vt:lpstr>Презентация PowerPoint</vt:lpstr>
      <vt:lpstr>Что такое крЕдит?</vt:lpstr>
      <vt:lpstr>Особенности образовательной модели бакалавриата в НИУ ВШЭ</vt:lpstr>
      <vt:lpstr>Структура образовательной программы бакалавриата</vt:lpstr>
      <vt:lpstr>Английский язык в бакалавриате НИУ ВШЭ</vt:lpstr>
      <vt:lpstr>Освоение английского языка студентом НИУ ВШЭ</vt:lpstr>
      <vt:lpstr>Структура изучения английского языка</vt:lpstr>
      <vt:lpstr>Проектная деятельность</vt:lpstr>
      <vt:lpstr>Какие бывают проекты?</vt:lpstr>
      <vt:lpstr>Как можно выбрать и выполнить проект?</vt:lpstr>
      <vt:lpstr>Проекты: на что обратить внимание?</vt:lpstr>
      <vt:lpstr>Дополнительный профиль (Minor)</vt:lpstr>
      <vt:lpstr>Запись на Майнор</vt:lpstr>
      <vt:lpstr>БАКАЛАВР+ или дополнительные опции к образовательной программе</vt:lpstr>
      <vt:lpstr>Как будут оценивать мои результаты?</vt:lpstr>
      <vt:lpstr>Особенности организации учебного процесса в НИУ ВШЭ</vt:lpstr>
      <vt:lpstr>График учебного процесса на 2017/2018 учебный год</vt:lpstr>
      <vt:lpstr>Сессии</vt:lpstr>
      <vt:lpstr>Экзамены </vt:lpstr>
      <vt:lpstr>Пересдачи</vt:lpstr>
      <vt:lpstr>Количество и порядок всех «сдач» одного испытания для тех, кто не болеет в сессию</vt:lpstr>
      <vt:lpstr>Количество и порядок всех «сдач» одного испытания для тех, кто болеет в сессию</vt:lpstr>
      <vt:lpstr>Пересдачи по дисциплине, по которой нет экзамена</vt:lpstr>
      <vt:lpstr>Почему лучше не болеть во время сессии?</vt:lpstr>
      <vt:lpstr>Период и график пересдач</vt:lpstr>
      <vt:lpstr>Что делать, если студент проболел все периоды пересдач и не закрыл задолженность?</vt:lpstr>
      <vt:lpstr>Десятибалльная шкала оценок и ее соответствие другим шкалам</vt:lpstr>
      <vt:lpstr>За что можно получить «0» баллов?</vt:lpstr>
      <vt:lpstr>Рейтинг</vt:lpstr>
      <vt:lpstr>Виды рейтингов</vt:lpstr>
      <vt:lpstr>Рейтинг: как считают?</vt:lpstr>
      <vt:lpstr>Пример расчета рейтинга</vt:lpstr>
      <vt:lpstr>Для кого и когда считают</vt:lpstr>
      <vt:lpstr>Рейтинг: где используется?</vt:lpstr>
      <vt:lpstr>Рейтинг: где найти и как оспорить?</vt:lpstr>
      <vt:lpstr>Оценивание по одной дисциплине</vt:lpstr>
      <vt:lpstr>Дисциплины бывают разные</vt:lpstr>
      <vt:lpstr>Из чего складывается оценка по дисциплине?</vt:lpstr>
      <vt:lpstr>Из чего складывается оценка по дисциплине без экзамена?</vt:lpstr>
      <vt:lpstr>Из чего складываются оценки</vt:lpstr>
      <vt:lpstr>Формулы оценок в программе дисциплины</vt:lpstr>
      <vt:lpstr>Примеры соотношения накопленной оценки и оценки за экзамен</vt:lpstr>
      <vt:lpstr>Еще раз про структуру оценки</vt:lpstr>
      <vt:lpstr>Особенности оценивания курсовой работы</vt:lpstr>
      <vt:lpstr>Особенности оценивания проектной работы</vt:lpstr>
      <vt:lpstr>Особенности оценивания других элементов учебного плана</vt:lpstr>
      <vt:lpstr>Про академические задолженности и последствия</vt:lpstr>
      <vt:lpstr>За что меня могут отчислить из университета?</vt:lpstr>
      <vt:lpstr>Основания для отчисления из НИУ ВШЭ</vt:lpstr>
      <vt:lpstr>Отчисление за невыполнение обязанностей по добросовестному освоению образовательной программы и выполнению учебного плана</vt:lpstr>
      <vt:lpstr>Отчисление за невыполнение обязанностей по добросовестному освоению образовательной программы и выполнению учебного плана</vt:lpstr>
      <vt:lpstr>Отчисление как мера дисциплинарного взыскания за  нарушение правил внутреннего распорядка обучающихся университета</vt:lpstr>
      <vt:lpstr>Плагиат (нарушение академических норм) </vt:lpstr>
      <vt:lpstr>Процедура отчисления при разных основаниях</vt:lpstr>
      <vt:lpstr>Повторное изучение дисциплин с академическими задолженностями</vt:lpstr>
      <vt:lpstr>Если у вас ИУП с повторным обучением</vt:lpstr>
      <vt:lpstr>Возможности для восстановления</vt:lpstr>
      <vt:lpstr>Какие у меня есть возможности для изменения образовательной траектории?</vt:lpstr>
      <vt:lpstr>Индивидуальный учебный план (ИУП) студента – типовой</vt:lpstr>
      <vt:lpstr>Индивидуальный учебный план (ИУП) студента - специальный</vt:lpstr>
      <vt:lpstr>Условия завершения обучения</vt:lpstr>
      <vt:lpstr>Перевод внутри университета</vt:lpstr>
      <vt:lpstr>Академическая мобильность студента</vt:lpstr>
      <vt:lpstr>Академический отпуск</vt:lpstr>
      <vt:lpstr>Как заработать и не лишиться скидки на обучение?</vt:lpstr>
      <vt:lpstr>Разные виды скидок на оплату обучения</vt:lpstr>
      <vt:lpstr>Правила назначения и лишения скидок</vt:lpstr>
      <vt:lpstr>Переход на бюджет</vt:lpstr>
      <vt:lpstr>Рассрочки и отсрочки платежей</vt:lpstr>
      <vt:lpstr>Что будет написано в моем дипломе?</vt:lpstr>
      <vt:lpstr>Диплом бакалавра: структура, содержание</vt:lpstr>
      <vt:lpstr>Условия получения «красного» диплома бакалавра/ специалиста</vt:lpstr>
      <vt:lpstr>Европейское приложение к диплому</vt:lpstr>
      <vt:lpstr>Апостиль</vt:lpstr>
      <vt:lpstr>К кому обращаться за помощью по вопросам организации учебного процесса?</vt:lpstr>
      <vt:lpstr>К кому по каким вопросам обращаться?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безопасной учебы в НИУ ВШЭ</dc:title>
  <dc:creator>1</dc:creator>
  <cp:lastModifiedBy>Студент НИУ ВШЭ</cp:lastModifiedBy>
  <cp:revision>979</cp:revision>
  <cp:lastPrinted>2015-08-26T18:11:01Z</cp:lastPrinted>
  <dcterms:created xsi:type="dcterms:W3CDTF">2012-05-03T09:09:17Z</dcterms:created>
  <dcterms:modified xsi:type="dcterms:W3CDTF">2017-08-28T09:39:27Z</dcterms:modified>
</cp:coreProperties>
</file>