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6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1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8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19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0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1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2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3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4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5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6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27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28.xml" ContentType="application/vnd.openxmlformats-officedocument.theme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29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30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1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theme/theme32.xml" ContentType="application/vnd.openxmlformats-officedocument.theme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33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34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35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heme/theme36.xml" ContentType="application/vnd.openxmlformats-officedocument.theme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37.xml" ContentType="application/vnd.openxmlformats-officedocument.theme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  <p:sldMasterId id="2147484103" r:id="rId2"/>
    <p:sldMasterId id="2147484120" r:id="rId3"/>
    <p:sldMasterId id="2147484133" r:id="rId4"/>
    <p:sldMasterId id="2147484160" r:id="rId5"/>
    <p:sldMasterId id="2147484174" r:id="rId6"/>
    <p:sldMasterId id="2147484186" r:id="rId7"/>
    <p:sldMasterId id="2147484198" r:id="rId8"/>
    <p:sldMasterId id="2147484210" r:id="rId9"/>
    <p:sldMasterId id="2147484222" r:id="rId10"/>
    <p:sldMasterId id="2147484234" r:id="rId11"/>
    <p:sldMasterId id="2147484246" r:id="rId12"/>
    <p:sldMasterId id="2147484258" r:id="rId13"/>
    <p:sldMasterId id="2147484270" r:id="rId14"/>
    <p:sldMasterId id="2147484286" r:id="rId15"/>
    <p:sldMasterId id="2147484302" r:id="rId16"/>
    <p:sldMasterId id="2147484316" r:id="rId17"/>
    <p:sldMasterId id="2147484332" r:id="rId18"/>
    <p:sldMasterId id="2147484349" r:id="rId19"/>
    <p:sldMasterId id="2147484363" r:id="rId20"/>
    <p:sldMasterId id="2147484378" r:id="rId21"/>
    <p:sldMasterId id="2147484393" r:id="rId22"/>
    <p:sldMasterId id="2147484407" r:id="rId23"/>
    <p:sldMasterId id="2147484419" r:id="rId24"/>
    <p:sldMasterId id="2147484431" r:id="rId25"/>
    <p:sldMasterId id="2147484443" r:id="rId26"/>
    <p:sldMasterId id="2147484455" r:id="rId27"/>
    <p:sldMasterId id="2147484467" r:id="rId28"/>
    <p:sldMasterId id="2147484479" r:id="rId29"/>
    <p:sldMasterId id="2147484491" r:id="rId30"/>
    <p:sldMasterId id="2147484503" r:id="rId31"/>
    <p:sldMasterId id="2147484519" r:id="rId32"/>
    <p:sldMasterId id="2147484535" r:id="rId33"/>
    <p:sldMasterId id="2147484549" r:id="rId34"/>
    <p:sldMasterId id="2147484565" r:id="rId35"/>
    <p:sldMasterId id="2147484582" r:id="rId36"/>
    <p:sldMasterId id="2147484596" r:id="rId37"/>
    <p:sldMasterId id="2147484611" r:id="rId38"/>
  </p:sldMasterIdLst>
  <p:notesMasterIdLst>
    <p:notesMasterId r:id="rId60"/>
  </p:notesMasterIdLst>
  <p:sldIdLst>
    <p:sldId id="342" r:id="rId39"/>
    <p:sldId id="344" r:id="rId40"/>
    <p:sldId id="345" r:id="rId41"/>
    <p:sldId id="256" r:id="rId42"/>
    <p:sldId id="326" r:id="rId43"/>
    <p:sldId id="339" r:id="rId44"/>
    <p:sldId id="346" r:id="rId45"/>
    <p:sldId id="352" r:id="rId46"/>
    <p:sldId id="353" r:id="rId47"/>
    <p:sldId id="354" r:id="rId48"/>
    <p:sldId id="351" r:id="rId49"/>
    <p:sldId id="348" r:id="rId50"/>
    <p:sldId id="349" r:id="rId51"/>
    <p:sldId id="350" r:id="rId52"/>
    <p:sldId id="305" r:id="rId53"/>
    <p:sldId id="355" r:id="rId54"/>
    <p:sldId id="356" r:id="rId55"/>
    <p:sldId id="357" r:id="rId56"/>
    <p:sldId id="359" r:id="rId57"/>
    <p:sldId id="360" r:id="rId58"/>
    <p:sldId id="340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12.xml"/><Relationship Id="rId51" Type="http://schemas.openxmlformats.org/officeDocument/2006/relationships/slide" Target="slides/slide13.xml"/><Relationship Id="rId52" Type="http://schemas.openxmlformats.org/officeDocument/2006/relationships/slide" Target="slides/slide14.xml"/><Relationship Id="rId53" Type="http://schemas.openxmlformats.org/officeDocument/2006/relationships/slide" Target="slides/slide15.xml"/><Relationship Id="rId54" Type="http://schemas.openxmlformats.org/officeDocument/2006/relationships/slide" Target="slides/slide16.xml"/><Relationship Id="rId55" Type="http://schemas.openxmlformats.org/officeDocument/2006/relationships/slide" Target="slides/slide17.xml"/><Relationship Id="rId56" Type="http://schemas.openxmlformats.org/officeDocument/2006/relationships/slide" Target="slides/slide18.xml"/><Relationship Id="rId57" Type="http://schemas.openxmlformats.org/officeDocument/2006/relationships/slide" Target="slides/slide19.xml"/><Relationship Id="rId58" Type="http://schemas.openxmlformats.org/officeDocument/2006/relationships/slide" Target="slides/slide20.xml"/><Relationship Id="rId59" Type="http://schemas.openxmlformats.org/officeDocument/2006/relationships/slide" Target="slides/slide21.xml"/><Relationship Id="rId40" Type="http://schemas.openxmlformats.org/officeDocument/2006/relationships/slide" Target="slides/slide2.xml"/><Relationship Id="rId41" Type="http://schemas.openxmlformats.org/officeDocument/2006/relationships/slide" Target="slides/slide3.xml"/><Relationship Id="rId42" Type="http://schemas.openxmlformats.org/officeDocument/2006/relationships/slide" Target="slides/slide4.xml"/><Relationship Id="rId43" Type="http://schemas.openxmlformats.org/officeDocument/2006/relationships/slide" Target="slides/slide5.xml"/><Relationship Id="rId44" Type="http://schemas.openxmlformats.org/officeDocument/2006/relationships/slide" Target="slides/slide6.xml"/><Relationship Id="rId45" Type="http://schemas.openxmlformats.org/officeDocument/2006/relationships/slide" Target="slides/slide7.xml"/><Relationship Id="rId46" Type="http://schemas.openxmlformats.org/officeDocument/2006/relationships/slide" Target="slides/slide8.xml"/><Relationship Id="rId47" Type="http://schemas.openxmlformats.org/officeDocument/2006/relationships/slide" Target="slides/slide9.xml"/><Relationship Id="rId48" Type="http://schemas.openxmlformats.org/officeDocument/2006/relationships/slide" Target="slides/slide10.xml"/><Relationship Id="rId4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" Target="slides/slide1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D9A3E3D0-4B57-4D1A-AE1A-B67B56A03178}" type="datetimeFigureOut">
              <a:rPr lang="ru-RU"/>
              <a:pPr>
                <a:defRPr/>
              </a:pPr>
              <a:t>03.09.17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C27AF48-D9ED-424F-B004-C041D6039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1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2A28DA8-0538-0148-8D90-92697DD62B66}" type="slidenum">
              <a:rPr lang="ru-RU" sz="1200"/>
              <a:pPr eaLnBrk="1" hangingPunct="1">
                <a:defRPr/>
              </a:pPr>
              <a:t>8</a:t>
            </a:fld>
            <a:endParaRPr lang="ru-RU" sz="120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7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.jpe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5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Click to edit Master subtitle style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6B678-E3DE-7C46-A677-46DF218EC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519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0ED2-245C-8548-BA5D-9BA8750B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20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7658-9FBE-C743-8E8F-EFFA7C743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58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65AA-3F0A-534F-9B09-1803DB93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5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E59B-2F31-DA4E-B954-D6B62CF55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136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007E-50F0-5B4F-AC84-6274DA34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827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C6F8-4615-1240-95D2-2BDE2C686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ED29-A8D9-1844-83C8-CB95CD41B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476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B088-A030-8B4E-BCC8-C574502BA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966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3CA1-4744-5144-8FE6-8305AEEC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80F9-B4A1-4240-9EE1-68507A4EA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144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0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9001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7872-30E3-6340-87E1-9839851AF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43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2494-089F-844B-8A00-6C71B939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629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EB23-C932-634E-91B9-2D07CC1E5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28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D4BF-B9CA-6443-9B83-B087F482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317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E53C-1583-E34E-BCA5-CCEAE589C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671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8382-8782-EE4A-BD69-83694A03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126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E406-500E-424B-8581-CDE376CE1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092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B340-ADCB-C646-A54B-42C1B40D3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7068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6533-D45D-A34E-A054-0320B59D5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6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819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819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819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F789-24A1-6C45-BDB8-1D86A6085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613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5923-4539-1543-B586-B8AF24AEC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724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E3F7-281F-0B41-AE20-D249E1909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35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2EF7B-9207-A044-8624-C430BD79F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261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5B50-F641-BA43-A8CF-5EE4032E8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7756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2B9E-0103-3144-8BC4-33694701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978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5075-B736-EB45-BD6C-61AEF6D7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499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4DD3-BDDC-0A48-8161-6FFB9F6C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84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36E0-4E8C-E740-89C1-2E036221A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332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6002-A61B-9B47-9440-663644B0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6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9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7FC4-B59F-B54B-8143-0B5EBEE2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928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ADB7-39EE-4F41-9106-963BCF63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04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6AAB-ABCD-284F-9337-5E2BFF687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034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3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8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9" name="Picture 1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90318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90318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F5A99BD5-A0AA-5247-B385-6DB956B01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0223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C6BA-9D96-B14F-ADF8-38A53010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25491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23BE-6AF5-F440-B119-FC66A6AC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99035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6F21-21C2-754A-97A4-08C7E372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15731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A467-C976-CA4F-81F0-E289944C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96462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E020-B1AF-0044-9037-48285FD4F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77550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6D27F-CD53-D44B-BDD2-097BC5855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4580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58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C094-04A9-3043-A3CE-128708AD2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29794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4F57-7376-5045-A4D9-9CA398C5F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351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C616-B954-264C-A521-0EBDAE12B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2727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71885-0163-5B41-B3CF-3ADD5695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23306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41F3-AA25-EF4D-B4E1-7CE84985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3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5559-0813-2F44-9F0C-2B3D8D67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353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9B20-9899-3B47-A997-FE525AAE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633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52EC-6D51-074D-A11C-8C79E4F4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71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C171-CE54-9E4B-8D4D-E4181F153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547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1CC8-E7D2-774C-95E0-CD00CDE1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8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3DAF-7755-8F48-87C9-D124990F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758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B80D3-8664-B145-B994-49CDCE302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118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B3CE-28A9-6D49-83DC-FB231BB91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5752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4D4D-2F3D-FE40-A1C0-7367F0C40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1810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5B71-08DB-914F-A478-2839672EF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4506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969B-E094-434D-8F5A-BEED99E7E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153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8656-BBFB-A240-ACBE-275F9BE9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071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3440-DAB9-BA4F-BB42-2E15D1B2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4145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B6A5-9982-E741-B983-6DDBEF22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6052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D5AE-A585-9846-8716-51A49A852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9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2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80D0-BC1C-DD4F-BCF7-B0ACFB745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255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B26E-73F5-6643-B847-4E467C11D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0562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71C9-9F52-FC42-A07E-DC2C88D90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684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457C-93E3-DA42-8C6E-A2C1F6771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6890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BF28-70AD-F54B-8AB8-99EA2A2A7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3252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AA9E-561D-2642-92EC-722489A4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0113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5267-30E8-A14D-888F-557591A7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649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8203-791F-3741-9914-F92ABE91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9828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8B8A-EE5E-B74C-99E7-7FCF2669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662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B4A5-8C6A-DC4B-B9D3-367F2C53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1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7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9093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A502477-C1E4-104E-BDE1-CBC6541D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861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0D13-D388-A34D-8C20-1B76EBFE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322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356D-998A-7E41-968C-D406B82E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6826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5B9D-47E0-D443-A0CE-28C19815D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85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199A-91F9-354D-940B-800CD9E6D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547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9B0A-ACE7-2A4A-BDCF-59B84F12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664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5931-63E1-1341-B395-BCC83023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4458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E9B7-2F7D-7645-BF4A-BBEF34FC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924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0B8C-4A16-AF4B-B4C7-891A09BB5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6244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F9B3-4681-C844-9B2C-0C3A14F5D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74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3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C773-AC71-284A-A00F-4351B2DC9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197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1D3F-9A61-344F-B8BE-915AED24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849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94E8-7C94-FA4E-B1B4-4331BEA6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023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045B-1CEC-4D42-A5AC-912773721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220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4554-BFE8-234E-86C0-A8A7F793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4197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9292-7169-7C4A-9F7D-3433B70B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539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87BB-9866-7E46-8B97-8AAF55168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602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BE45-0E00-E443-AC8C-435CD9A78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081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B1CC-C15A-1543-BE1D-758FB874F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18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AD83-0521-6A49-A075-F45DCA460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616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F062-8751-EF46-9D99-3BD9B0C15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57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C16D-C6D0-A24D-AE76-8F00A1CE1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779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C11A-83AB-124A-A3A1-8B7D42A87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693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BC8A-6C75-8940-A2E4-2B82C01C5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164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ABC1-E3EF-3A4C-B7DE-6CE9EDF3F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07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68275"/>
            <a:ext cx="1943100" cy="59277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8275"/>
            <a:ext cx="5676900" cy="59277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43BB-A38A-B644-8C01-2C0872A7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30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736D-BFFC-BA4E-A0A1-C04FBAEA5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5191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7BDD-6FEA-AC42-BDD6-7C0EF4D5A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202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34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035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1036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1037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1038"/>
            <p:cNvSpPr>
              <a:spLocks noChangeArrowheads="1"/>
            </p:cNvSpPr>
            <p:nvPr/>
          </p:nvSpPr>
          <p:spPr bwMode="auto">
            <a:xfrm rot="5400000" flipH="1">
              <a:off x="83" y="3777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39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040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041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042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043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Oval 1044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45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46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47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048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1049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1050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1051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1052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1053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1054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55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56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1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30" name="Rectangle 1031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462DD-046B-0E43-B1D1-584A48B8F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B253-9CD1-CF45-B559-16D28ABF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7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0B5B-249F-944C-BE40-9EABD35CF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4553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135E-5AD1-5643-B852-CCC77203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928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CA7F-08E5-3340-8844-62BB8BC46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1460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81C6-5391-E245-ABFD-160AFC415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259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FBA7A-63C2-D347-867D-C7519D5E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9306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7935-4453-D44E-A623-6CE86D082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9324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4FC6-B2D3-CF4D-86B5-6BAD45CB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672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8B83-A550-5442-A547-F4C1B83BE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0686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D5A3-49CC-1E4D-9EBB-9D7FC0B9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5136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6CD9-F972-C04C-A09D-43823BD18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29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9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149B-33B4-5944-8C7D-7D240045A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5806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4E7A-68D7-BC4E-82FC-202639A4F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9778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8CB1-1F60-BC4A-A0C1-9E7F0D156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310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454C05-B5D3-DF4D-B9CE-1C094B2FF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01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F630-5EC2-C64E-A06A-AB638BFD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1502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6B8D2-F350-7E4D-8335-2A5A0F654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233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0AE7-A750-E241-BC88-516710E5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6268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3202-1896-C948-9C3F-9448C642F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28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8BB9-2BEE-8047-B0FB-F53DBC1E7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021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53A2-B077-8146-B133-A3FA7669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4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1E4D-F008-9C42-BBB5-064970EF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0029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FEEB-FEF4-2043-9C24-9B16AC968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2320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B798-720A-1242-829A-02F427C64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35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E588-8DE8-C04B-9B37-F2D17299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632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8499-8B05-4E4E-9390-B195221E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26924"/>
      </p:ext>
    </p:extLst>
  </p:cSld>
  <p:clrMapOvr>
    <a:masterClrMapping/>
  </p:clrMapOvr>
  <p:hf hdr="0" ftr="0" dt="0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9628-E1B6-0A40-A3DE-1A4567D07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462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B10D-EB10-4144-AD90-7DE4D12E6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5727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1685-03DE-6843-9FA1-FE1C08853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1327"/>
      </p:ext>
    </p:extLst>
  </p:cSld>
  <p:clrMapOvr>
    <a:masterClrMapping/>
  </p:clrMapOvr>
  <p:hf hdr="0" ftr="0" dt="0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table</a:t>
            </a:r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7002-BDD8-C94A-862A-E07A511AD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98538"/>
      </p:ext>
    </p:extLst>
  </p:cSld>
  <p:clrMapOvr>
    <a:masterClrMapping/>
  </p:clrMapOvr>
  <p:hf hdr="0" ftr="0" dt="0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15BB9D1-3BD6-1041-8A35-CC126EB30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66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931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DA67-DA4A-FF4E-A012-7CD2B0250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1917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FE7B-9F50-CE4D-AF72-D68FB1C88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4735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B62B-8378-9645-B054-CD3D601E2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222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944F-D5DF-BE4E-84A2-EC6BD3BD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728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D3CE-2A5C-9B41-9B3F-8E26737D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2132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00D4-3A66-324A-9460-AA1ABA2FE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7534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F218-74E7-DD4A-A1A6-F6A5FC491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449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8552-6D11-524F-9354-E76990541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996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16F7-7830-0445-9314-43D0749CC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103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A55-9575-0544-8367-F96975973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67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r>
              <a:rPr lang="ru-RU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3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69CD-3776-624B-A3C5-EC668B82E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365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D019-36EC-E54C-BC39-5B59CB2C3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242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A1DD-CFDB-C04B-B97B-EC81AA78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68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FDBE-8287-604F-9B06-F3DB5D0C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349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8D74-91A0-904D-A670-5301E9D2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7510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CAFE-56F4-774B-A137-9C44AB371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0281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8C5F-CF2E-EF48-98C0-15D910D63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0224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974-0170-614C-ADA5-011CD30B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7139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7C5C-B7A5-6C42-A30D-0B7F9B3A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1063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0BD3F-007A-9847-90A4-8B87F33C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26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105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B88E-4A05-5447-B1B7-A5691A31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4297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D835-5E20-2D45-A87E-1F5C34D8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568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A0E4-78DA-A242-810E-9734D75E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4763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861C-14FE-F043-8FB9-0B09DF9F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07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E3EF-04BD-284F-9634-56615634B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7573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BF84-B42F-6D4D-8F8D-5F6D69E8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7793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D339-CD4B-8644-AA0B-B01EAA1C8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07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081D-3BC8-084E-941A-31747063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7285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F6C2-999C-CC4F-94BE-48B758C25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391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2A58-75AC-5544-BF12-F8FD1D2AD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22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6246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4802-2FC8-D74A-8806-9DDEC6D4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8082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126C-F2A3-3E4E-92BB-37E3327A3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277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5984-2F06-7A43-A42F-78986FFC8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8524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99B22A-BAAA-654B-99B2-A2D3F1FFE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679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492F-F5F9-B848-933B-E8A18977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7339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7E65-D34C-724C-BBDA-CB1701824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8784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9138-4EB1-ED46-A0E6-BAFF5DD93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212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089D-266A-F54F-A647-E0674838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0949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5E7D-36D5-F245-B696-158E09A52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507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78CA-2C44-5D4C-80FC-82301665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2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ru-RU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3294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8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8888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4765"/>
      </p:ext>
    </p:extLst>
  </p:cSld>
  <p:clrMapOvr>
    <a:masterClrMapping/>
  </p:clrMapOvr>
  <p:transition xmlns:p14="http://schemas.microsoft.com/office/powerpoint/2010/main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8447"/>
      </p:ext>
    </p:extLst>
  </p:cSld>
  <p:clrMapOvr>
    <a:masterClrMapping/>
  </p:clrMapOvr>
  <p:transition xmlns:p14="http://schemas.microsoft.com/office/powerpoint/2010/main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0250"/>
      </p:ext>
    </p:extLst>
  </p:cSld>
  <p:clrMapOvr>
    <a:masterClrMapping/>
  </p:clrMapOvr>
  <p:transition xmlns:p14="http://schemas.microsoft.com/office/powerpoint/2010/main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2263"/>
      </p:ext>
    </p:extLst>
  </p:cSld>
  <p:clrMapOvr>
    <a:masterClrMapping/>
  </p:clrMapOvr>
  <p:transition xmlns:p14="http://schemas.microsoft.com/office/powerpoint/2010/main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52436"/>
      </p:ext>
    </p:extLst>
  </p:cSld>
  <p:clrMapOvr>
    <a:masterClrMapping/>
  </p:clrMapOvr>
  <p:transition xmlns:p14="http://schemas.microsoft.com/office/powerpoint/2010/main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9271"/>
      </p:ext>
    </p:extLst>
  </p:cSld>
  <p:clrMapOvr>
    <a:masterClrMapping/>
  </p:clrMapOvr>
  <p:transition xmlns:p14="http://schemas.microsoft.com/office/powerpoint/2010/main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2478"/>
      </p:ext>
    </p:extLst>
  </p:cSld>
  <p:clrMapOvr>
    <a:masterClrMapping/>
  </p:clrMapOvr>
  <p:transition xmlns:p14="http://schemas.microsoft.com/office/powerpoint/2010/main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7812"/>
      </p:ext>
    </p:extLst>
  </p:cSld>
  <p:clrMapOvr>
    <a:masterClrMapping/>
  </p:clrMapOvr>
  <p:transition xmlns:p14="http://schemas.microsoft.com/office/powerpoint/2010/main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1938"/>
      </p:ext>
    </p:extLst>
  </p:cSld>
  <p:clrMapOvr>
    <a:masterClrMapping/>
  </p:clrMapOvr>
  <p:transition xmlns:p14="http://schemas.microsoft.com/office/powerpoint/2010/main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790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98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832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183300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1833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833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83305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83306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4CB2F33B-957D-9440-B161-02E456F864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9917"/>
      </p:ext>
    </p:extLst>
  </p:cSld>
  <p:clrMapOvr>
    <a:masterClrMapping/>
  </p:clrMapOvr>
  <p:transition xmlns:p14="http://schemas.microsoft.com/office/powerpoint/2010/main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291"/>
      </p:ext>
    </p:extLst>
  </p:cSld>
  <p:clrMapOvr>
    <a:masterClrMapping/>
  </p:clrMapOvr>
  <p:transition xmlns:p14="http://schemas.microsoft.com/office/powerpoint/2010/main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4476"/>
      </p:ext>
    </p:extLst>
  </p:cSld>
  <p:clrMapOvr>
    <a:masterClrMapping/>
  </p:clrMapOvr>
  <p:transition xmlns:p14="http://schemas.microsoft.com/office/powerpoint/2010/main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9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19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19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734C5B-B77D-1343-8015-90E2331E1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1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F871-66A5-E94D-AAA4-B64F284E0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3839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C54B-3D82-4D45-A9A7-286B9A1A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6477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7C66-559D-A54B-91EE-86532CAD9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8340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2D2F-3ED3-984F-9764-86AEFA93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8564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86E6-77EE-0D44-B055-55B4624AB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518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7965-5ED5-A04B-812F-08B6B34D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34E64-8C50-8146-82CA-6477065688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1928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E7E61-77FA-0449-9E52-3275DB6C1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8712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7474-8A76-D34B-AED1-5BBEF1A04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4273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B046-AB42-1E45-B4B9-DF0C15538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1683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D0EB-6B58-FB44-BC6D-974A4838E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9312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89402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402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9EBB-D460-164D-9A50-640AB9A0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84929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1E6B-87D7-034D-8FB1-8CC289864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4280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48D3-DBF8-CF49-8E86-A9ECEAE62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4523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3738-3549-3340-8121-8B0E2C1D7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82740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232C-CA63-B940-A0E2-0B5E83BB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956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B365-44DC-1F4C-825B-225558D3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5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482E4-C57F-FB44-8A82-30084D07EC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9802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D669-90BC-AE43-95E1-BC0C8CDD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5065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C216-D702-BE41-9883-9212DEEAD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9287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50F-A0E0-D44F-8BB7-97E555B0C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9647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9609-9B61-844D-82CD-493B7A7B4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4387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962-A63D-9844-8315-E8C3B1BE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5098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</a:path>
                <a:path w="21600" h="43200" stroke="0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6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60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988E-0D0C-4D48-9218-685173D8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2153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B1A0A-6A15-DA43-A72D-5645F4EE2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4942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6E41-05A2-A444-AEA1-2E2D83ABB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9530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A57-BF38-EB40-843B-C4BD05A2E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4512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44F6-FFFA-EF46-B879-D41E8E6D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74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E58D3-33F8-4644-9A89-7A098C6909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2394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54EE-2ABA-2B42-9304-14F9F420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9785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AF36-7297-5940-8723-329827DB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1942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9EAE-AC2C-5840-A5A2-32F0BF9A8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5677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1323-961E-4442-8B12-56F72355C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29517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D727-672A-6442-AF33-BBD4088E0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540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4929-916C-8B43-9B59-01C5498A5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3887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805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6B678-E3DE-7C46-A677-46DF218EC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25190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10ED2-245C-8548-BA5D-9BA8750B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2201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17658-9FBE-C743-8E8F-EFFA7C743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7586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E65AA-3F0A-534F-9B09-1803DB93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8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ECD6-8322-D044-86B5-6339EFC3AA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7795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E59B-2F31-DA4E-B954-D6B62CF55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1360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007E-50F0-5B4F-AC84-6274DA343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8278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C6F8-4615-1240-95D2-2BDE2C686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ED29-A8D9-1844-83C8-CB95CD41B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47698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B088-A030-8B4E-BCC8-C574502BA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39662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3CA1-4744-5144-8FE6-8305AEEC4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279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180F9-B4A1-4240-9EE1-68507A4EA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1449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0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90010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7872-30E3-6340-87E1-9839851AF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432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2494-089F-844B-8A00-6C71B939C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6297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4EB23-C932-634E-91B9-2D07CC1E5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2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87DDD-E400-C842-8A1A-97A3D1FBB7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5248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0D4BF-B9CA-6443-9B83-B087F4821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3174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9E53C-1583-E34E-BCA5-CCEAE589C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6713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58382-8782-EE4A-BD69-83694A03F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1263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7E406-500E-424B-8581-CDE376CE1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09297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B340-ADCB-C646-A54B-42C1B40D3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87068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86533-D45D-A34E-A054-0320B59D5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690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F789-24A1-6C45-BDB8-1D86A6085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6136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5923-4539-1543-B586-B8AF24AEC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7247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3E3F7-281F-0B41-AE20-D249E1909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354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2EF7B-9207-A044-8624-C430BD79F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261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B4AEC-5F56-F245-846D-0FD7C85C3E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16945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5B50-F641-BA43-A8CF-5EE4032E8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77566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F2B9E-0103-3144-8BC4-33694701D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9787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5075-B736-EB45-BD6C-61AEF6D73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4992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C4DD3-BDDC-0A48-8161-6FFB9F6C9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8447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236E0-4E8C-E740-89C1-2E036221A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3329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66002-A61B-9B47-9440-663644B00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6380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57FC4-B59F-B54B-8143-0B5EBEE2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9287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EADB7-39EE-4F41-9106-963BCF63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041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A6AAB-ABCD-284F-9337-5E2BFF687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0347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093200" cy="6856413"/>
            <a:chOff x="0" y="0"/>
            <a:chExt cx="5728" cy="4319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962" y="1947"/>
              <a:ext cx="4766" cy="119"/>
              <a:chOff x="993" y="1028"/>
              <a:chExt cx="4766" cy="119"/>
            </a:xfrm>
          </p:grpSpPr>
          <p:sp>
            <p:nvSpPr>
              <p:cNvPr id="13" name="Rectangle 4"/>
              <p:cNvSpPr>
                <a:spLocks noChangeArrowheads="1"/>
              </p:cNvSpPr>
              <p:nvPr userDrawn="1"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Line 5"/>
              <p:cNvSpPr>
                <a:spLocks noChangeShapeType="1"/>
              </p:cNvSpPr>
              <p:nvPr userDrawn="1"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Line 6"/>
              <p:cNvSpPr>
                <a:spLocks noChangeShapeType="1"/>
              </p:cNvSpPr>
              <p:nvPr userDrawn="1"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 userDrawn="1"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Line 8"/>
              <p:cNvSpPr>
                <a:spLocks noChangeShapeType="1"/>
              </p:cNvSpPr>
              <p:nvPr userDrawn="1"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9"/>
              <p:cNvSpPr>
                <a:spLocks/>
              </p:cNvSpPr>
              <p:nvPr userDrawn="1"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 userDrawn="1"/>
          </p:nvGrpSpPr>
          <p:grpSpPr bwMode="auto">
            <a:xfrm>
              <a:off x="0" y="0"/>
              <a:ext cx="928" cy="4319"/>
              <a:chOff x="0" y="0"/>
              <a:chExt cx="928" cy="4319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8" name="Group 12"/>
              <p:cNvGrpSpPr>
                <a:grpSpLocks/>
              </p:cNvGrpSpPr>
              <p:nvPr userDrawn="1"/>
            </p:nvGrpSpPr>
            <p:grpSpPr bwMode="auto">
              <a:xfrm>
                <a:off x="0" y="41"/>
                <a:ext cx="928" cy="4035"/>
                <a:chOff x="0" y="41"/>
                <a:chExt cx="928" cy="4035"/>
              </a:xfrm>
            </p:grpSpPr>
            <p:pic>
              <p:nvPicPr>
                <p:cNvPr id="9" name="Picture 1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ltGray">
                <a:xfrm>
                  <a:off x="0" y="1014"/>
                  <a:ext cx="920" cy="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" name="Freeform 14"/>
                <p:cNvSpPr>
                  <a:spLocks/>
                </p:cNvSpPr>
                <p:nvPr/>
              </p:nvSpPr>
              <p:spPr bwMode="ltGray">
                <a:xfrm>
                  <a:off x="38" y="41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1" name="Freeform 15"/>
                <p:cNvSpPr>
                  <a:spLocks/>
                </p:cNvSpPr>
                <p:nvPr/>
              </p:nvSpPr>
              <p:spPr bwMode="ltGray">
                <a:xfrm>
                  <a:off x="6" y="2087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12" name="Freeform 16"/>
                <p:cNvSpPr>
                  <a:spLocks/>
                </p:cNvSpPr>
                <p:nvPr/>
              </p:nvSpPr>
              <p:spPr bwMode="ltGray">
                <a:xfrm>
                  <a:off x="6" y="3160"/>
                  <a:ext cx="890" cy="916"/>
                </a:xfrm>
                <a:custGeom>
                  <a:avLst/>
                  <a:gdLst>
                    <a:gd name="T0" fmla="*/ 307 w 890"/>
                    <a:gd name="T1" fmla="*/ 292 h 916"/>
                    <a:gd name="T2" fmla="*/ 307 w 890"/>
                    <a:gd name="T3" fmla="*/ 234 h 916"/>
                    <a:gd name="T4" fmla="*/ 261 w 890"/>
                    <a:gd name="T5" fmla="*/ 159 h 916"/>
                    <a:gd name="T6" fmla="*/ 247 w 890"/>
                    <a:gd name="T7" fmla="*/ 91 h 916"/>
                    <a:gd name="T8" fmla="*/ 225 w 890"/>
                    <a:gd name="T9" fmla="*/ 24 h 916"/>
                    <a:gd name="T10" fmla="*/ 259 w 890"/>
                    <a:gd name="T11" fmla="*/ 21 h 916"/>
                    <a:gd name="T12" fmla="*/ 298 w 890"/>
                    <a:gd name="T13" fmla="*/ 82 h 916"/>
                    <a:gd name="T14" fmla="*/ 322 w 890"/>
                    <a:gd name="T15" fmla="*/ 118 h 916"/>
                    <a:gd name="T16" fmla="*/ 358 w 890"/>
                    <a:gd name="T17" fmla="*/ 180 h 916"/>
                    <a:gd name="T18" fmla="*/ 406 w 890"/>
                    <a:gd name="T19" fmla="*/ 240 h 916"/>
                    <a:gd name="T20" fmla="*/ 505 w 890"/>
                    <a:gd name="T21" fmla="*/ 184 h 916"/>
                    <a:gd name="T22" fmla="*/ 514 w 890"/>
                    <a:gd name="T23" fmla="*/ 118 h 916"/>
                    <a:gd name="T24" fmla="*/ 552 w 890"/>
                    <a:gd name="T25" fmla="*/ 69 h 916"/>
                    <a:gd name="T26" fmla="*/ 589 w 890"/>
                    <a:gd name="T27" fmla="*/ 13 h 916"/>
                    <a:gd name="T28" fmla="*/ 615 w 890"/>
                    <a:gd name="T29" fmla="*/ 16 h 916"/>
                    <a:gd name="T30" fmla="*/ 600 w 890"/>
                    <a:gd name="T31" fmla="*/ 49 h 916"/>
                    <a:gd name="T32" fmla="*/ 592 w 890"/>
                    <a:gd name="T33" fmla="*/ 124 h 916"/>
                    <a:gd name="T34" fmla="*/ 574 w 890"/>
                    <a:gd name="T35" fmla="*/ 186 h 916"/>
                    <a:gd name="T36" fmla="*/ 568 w 890"/>
                    <a:gd name="T37" fmla="*/ 282 h 916"/>
                    <a:gd name="T38" fmla="*/ 645 w 890"/>
                    <a:gd name="T39" fmla="*/ 325 h 916"/>
                    <a:gd name="T40" fmla="*/ 720 w 890"/>
                    <a:gd name="T41" fmla="*/ 277 h 916"/>
                    <a:gd name="T42" fmla="*/ 816 w 890"/>
                    <a:gd name="T43" fmla="*/ 253 h 916"/>
                    <a:gd name="T44" fmla="*/ 861 w 890"/>
                    <a:gd name="T45" fmla="*/ 279 h 916"/>
                    <a:gd name="T46" fmla="*/ 796 w 890"/>
                    <a:gd name="T47" fmla="*/ 324 h 916"/>
                    <a:gd name="T48" fmla="*/ 735 w 890"/>
                    <a:gd name="T49" fmla="*/ 352 h 916"/>
                    <a:gd name="T50" fmla="*/ 669 w 890"/>
                    <a:gd name="T51" fmla="*/ 409 h 916"/>
                    <a:gd name="T52" fmla="*/ 673 w 890"/>
                    <a:gd name="T53" fmla="*/ 510 h 916"/>
                    <a:gd name="T54" fmla="*/ 751 w 890"/>
                    <a:gd name="T55" fmla="*/ 535 h 916"/>
                    <a:gd name="T56" fmla="*/ 819 w 890"/>
                    <a:gd name="T57" fmla="*/ 577 h 916"/>
                    <a:gd name="T58" fmla="*/ 874 w 890"/>
                    <a:gd name="T59" fmla="*/ 606 h 916"/>
                    <a:gd name="T60" fmla="*/ 867 w 890"/>
                    <a:gd name="T61" fmla="*/ 637 h 916"/>
                    <a:gd name="T62" fmla="*/ 807 w 890"/>
                    <a:gd name="T63" fmla="*/ 618 h 916"/>
                    <a:gd name="T64" fmla="*/ 736 w 890"/>
                    <a:gd name="T65" fmla="*/ 592 h 916"/>
                    <a:gd name="T66" fmla="*/ 615 w 890"/>
                    <a:gd name="T67" fmla="*/ 588 h 916"/>
                    <a:gd name="T68" fmla="*/ 576 w 890"/>
                    <a:gd name="T69" fmla="*/ 628 h 916"/>
                    <a:gd name="T70" fmla="*/ 618 w 890"/>
                    <a:gd name="T71" fmla="*/ 723 h 916"/>
                    <a:gd name="T72" fmla="*/ 640 w 890"/>
                    <a:gd name="T73" fmla="*/ 807 h 916"/>
                    <a:gd name="T74" fmla="*/ 664 w 890"/>
                    <a:gd name="T75" fmla="*/ 889 h 916"/>
                    <a:gd name="T76" fmla="*/ 624 w 890"/>
                    <a:gd name="T77" fmla="*/ 870 h 916"/>
                    <a:gd name="T78" fmla="*/ 568 w 890"/>
                    <a:gd name="T79" fmla="*/ 789 h 916"/>
                    <a:gd name="T80" fmla="*/ 513 w 890"/>
                    <a:gd name="T81" fmla="*/ 708 h 916"/>
                    <a:gd name="T82" fmla="*/ 390 w 890"/>
                    <a:gd name="T83" fmla="*/ 730 h 916"/>
                    <a:gd name="T84" fmla="*/ 339 w 890"/>
                    <a:gd name="T85" fmla="*/ 838 h 916"/>
                    <a:gd name="T86" fmla="*/ 285 w 890"/>
                    <a:gd name="T87" fmla="*/ 915 h 916"/>
                    <a:gd name="T88" fmla="*/ 276 w 890"/>
                    <a:gd name="T89" fmla="*/ 867 h 916"/>
                    <a:gd name="T90" fmla="*/ 298 w 890"/>
                    <a:gd name="T91" fmla="*/ 766 h 916"/>
                    <a:gd name="T92" fmla="*/ 324 w 890"/>
                    <a:gd name="T93" fmla="*/ 664 h 916"/>
                    <a:gd name="T94" fmla="*/ 283 w 890"/>
                    <a:gd name="T95" fmla="*/ 583 h 916"/>
                    <a:gd name="T96" fmla="*/ 201 w 890"/>
                    <a:gd name="T97" fmla="*/ 619 h 916"/>
                    <a:gd name="T98" fmla="*/ 88 w 890"/>
                    <a:gd name="T99" fmla="*/ 655 h 916"/>
                    <a:gd name="T100" fmla="*/ 16 w 890"/>
                    <a:gd name="T101" fmla="*/ 655 h 916"/>
                    <a:gd name="T102" fmla="*/ 94 w 890"/>
                    <a:gd name="T103" fmla="*/ 606 h 916"/>
                    <a:gd name="T104" fmla="*/ 162 w 890"/>
                    <a:gd name="T105" fmla="*/ 567 h 916"/>
                    <a:gd name="T106" fmla="*/ 247 w 890"/>
                    <a:gd name="T107" fmla="*/ 504 h 916"/>
                    <a:gd name="T108" fmla="*/ 190 w 890"/>
                    <a:gd name="T109" fmla="*/ 390 h 916"/>
                    <a:gd name="T110" fmla="*/ 81 w 890"/>
                    <a:gd name="T111" fmla="*/ 355 h 916"/>
                    <a:gd name="T112" fmla="*/ 3 w 890"/>
                    <a:gd name="T113" fmla="*/ 307 h 916"/>
                    <a:gd name="T114" fmla="*/ 39 w 890"/>
                    <a:gd name="T115" fmla="*/ 286 h 916"/>
                    <a:gd name="T116" fmla="*/ 115 w 890"/>
                    <a:gd name="T117" fmla="*/ 306 h 916"/>
                    <a:gd name="T118" fmla="*/ 226 w 890"/>
                    <a:gd name="T119" fmla="*/ 327 h 9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90" h="916">
                      <a:moveTo>
                        <a:pt x="279" y="334"/>
                      </a:moveTo>
                      <a:lnTo>
                        <a:pt x="292" y="312"/>
                      </a:lnTo>
                      <a:lnTo>
                        <a:pt x="307" y="292"/>
                      </a:lnTo>
                      <a:lnTo>
                        <a:pt x="324" y="276"/>
                      </a:lnTo>
                      <a:lnTo>
                        <a:pt x="313" y="255"/>
                      </a:lnTo>
                      <a:lnTo>
                        <a:pt x="307" y="234"/>
                      </a:lnTo>
                      <a:lnTo>
                        <a:pt x="288" y="202"/>
                      </a:lnTo>
                      <a:lnTo>
                        <a:pt x="274" y="181"/>
                      </a:lnTo>
                      <a:lnTo>
                        <a:pt x="261" y="159"/>
                      </a:lnTo>
                      <a:lnTo>
                        <a:pt x="256" y="139"/>
                      </a:lnTo>
                      <a:lnTo>
                        <a:pt x="256" y="118"/>
                      </a:lnTo>
                      <a:lnTo>
                        <a:pt x="247" y="91"/>
                      </a:lnTo>
                      <a:lnTo>
                        <a:pt x="237" y="70"/>
                      </a:lnTo>
                      <a:lnTo>
                        <a:pt x="226" y="46"/>
                      </a:lnTo>
                      <a:lnTo>
                        <a:pt x="225" y="24"/>
                      </a:lnTo>
                      <a:lnTo>
                        <a:pt x="232" y="10"/>
                      </a:lnTo>
                      <a:lnTo>
                        <a:pt x="247" y="9"/>
                      </a:lnTo>
                      <a:lnTo>
                        <a:pt x="259" y="21"/>
                      </a:lnTo>
                      <a:lnTo>
                        <a:pt x="270" y="46"/>
                      </a:lnTo>
                      <a:lnTo>
                        <a:pt x="280" y="61"/>
                      </a:lnTo>
                      <a:lnTo>
                        <a:pt x="298" y="82"/>
                      </a:lnTo>
                      <a:lnTo>
                        <a:pt x="309" y="88"/>
                      </a:lnTo>
                      <a:lnTo>
                        <a:pt x="315" y="99"/>
                      </a:lnTo>
                      <a:lnTo>
                        <a:pt x="322" y="118"/>
                      </a:lnTo>
                      <a:lnTo>
                        <a:pt x="330" y="141"/>
                      </a:lnTo>
                      <a:lnTo>
                        <a:pt x="339" y="160"/>
                      </a:lnTo>
                      <a:lnTo>
                        <a:pt x="358" y="180"/>
                      </a:lnTo>
                      <a:lnTo>
                        <a:pt x="379" y="205"/>
                      </a:lnTo>
                      <a:lnTo>
                        <a:pt x="399" y="225"/>
                      </a:lnTo>
                      <a:lnTo>
                        <a:pt x="406" y="240"/>
                      </a:lnTo>
                      <a:lnTo>
                        <a:pt x="474" y="241"/>
                      </a:lnTo>
                      <a:lnTo>
                        <a:pt x="495" y="208"/>
                      </a:lnTo>
                      <a:lnTo>
                        <a:pt x="505" y="184"/>
                      </a:lnTo>
                      <a:lnTo>
                        <a:pt x="507" y="160"/>
                      </a:lnTo>
                      <a:lnTo>
                        <a:pt x="510" y="141"/>
                      </a:lnTo>
                      <a:lnTo>
                        <a:pt x="514" y="118"/>
                      </a:lnTo>
                      <a:lnTo>
                        <a:pt x="529" y="94"/>
                      </a:lnTo>
                      <a:lnTo>
                        <a:pt x="540" y="85"/>
                      </a:lnTo>
                      <a:lnTo>
                        <a:pt x="552" y="69"/>
                      </a:lnTo>
                      <a:lnTo>
                        <a:pt x="561" y="45"/>
                      </a:lnTo>
                      <a:lnTo>
                        <a:pt x="571" y="27"/>
                      </a:lnTo>
                      <a:lnTo>
                        <a:pt x="589" y="13"/>
                      </a:lnTo>
                      <a:lnTo>
                        <a:pt x="604" y="0"/>
                      </a:lnTo>
                      <a:lnTo>
                        <a:pt x="613" y="6"/>
                      </a:lnTo>
                      <a:lnTo>
                        <a:pt x="615" y="16"/>
                      </a:lnTo>
                      <a:lnTo>
                        <a:pt x="606" y="27"/>
                      </a:lnTo>
                      <a:lnTo>
                        <a:pt x="603" y="34"/>
                      </a:lnTo>
                      <a:lnTo>
                        <a:pt x="600" y="49"/>
                      </a:lnTo>
                      <a:lnTo>
                        <a:pt x="600" y="79"/>
                      </a:lnTo>
                      <a:lnTo>
                        <a:pt x="600" y="103"/>
                      </a:lnTo>
                      <a:lnTo>
                        <a:pt x="592" y="124"/>
                      </a:lnTo>
                      <a:lnTo>
                        <a:pt x="583" y="145"/>
                      </a:lnTo>
                      <a:lnTo>
                        <a:pt x="576" y="162"/>
                      </a:lnTo>
                      <a:lnTo>
                        <a:pt x="574" y="186"/>
                      </a:lnTo>
                      <a:lnTo>
                        <a:pt x="574" y="216"/>
                      </a:lnTo>
                      <a:lnTo>
                        <a:pt x="568" y="244"/>
                      </a:lnTo>
                      <a:lnTo>
                        <a:pt x="568" y="282"/>
                      </a:lnTo>
                      <a:lnTo>
                        <a:pt x="588" y="300"/>
                      </a:lnTo>
                      <a:lnTo>
                        <a:pt x="607" y="325"/>
                      </a:lnTo>
                      <a:lnTo>
                        <a:pt x="645" y="325"/>
                      </a:lnTo>
                      <a:lnTo>
                        <a:pt x="678" y="312"/>
                      </a:lnTo>
                      <a:lnTo>
                        <a:pt x="697" y="292"/>
                      </a:lnTo>
                      <a:lnTo>
                        <a:pt x="720" y="277"/>
                      </a:lnTo>
                      <a:lnTo>
                        <a:pt x="777" y="274"/>
                      </a:lnTo>
                      <a:lnTo>
                        <a:pt x="801" y="265"/>
                      </a:lnTo>
                      <a:lnTo>
                        <a:pt x="816" y="253"/>
                      </a:lnTo>
                      <a:lnTo>
                        <a:pt x="859" y="252"/>
                      </a:lnTo>
                      <a:lnTo>
                        <a:pt x="865" y="265"/>
                      </a:lnTo>
                      <a:lnTo>
                        <a:pt x="861" y="279"/>
                      </a:lnTo>
                      <a:lnTo>
                        <a:pt x="843" y="288"/>
                      </a:lnTo>
                      <a:lnTo>
                        <a:pt x="819" y="300"/>
                      </a:lnTo>
                      <a:lnTo>
                        <a:pt x="796" y="324"/>
                      </a:lnTo>
                      <a:lnTo>
                        <a:pt x="786" y="334"/>
                      </a:lnTo>
                      <a:lnTo>
                        <a:pt x="765" y="343"/>
                      </a:lnTo>
                      <a:lnTo>
                        <a:pt x="735" y="352"/>
                      </a:lnTo>
                      <a:lnTo>
                        <a:pt x="714" y="367"/>
                      </a:lnTo>
                      <a:lnTo>
                        <a:pt x="687" y="390"/>
                      </a:lnTo>
                      <a:lnTo>
                        <a:pt x="669" y="409"/>
                      </a:lnTo>
                      <a:lnTo>
                        <a:pt x="649" y="420"/>
                      </a:lnTo>
                      <a:lnTo>
                        <a:pt x="648" y="481"/>
                      </a:lnTo>
                      <a:lnTo>
                        <a:pt x="673" y="510"/>
                      </a:lnTo>
                      <a:lnTo>
                        <a:pt x="703" y="526"/>
                      </a:lnTo>
                      <a:lnTo>
                        <a:pt x="730" y="531"/>
                      </a:lnTo>
                      <a:lnTo>
                        <a:pt x="751" y="535"/>
                      </a:lnTo>
                      <a:lnTo>
                        <a:pt x="777" y="549"/>
                      </a:lnTo>
                      <a:lnTo>
                        <a:pt x="795" y="567"/>
                      </a:lnTo>
                      <a:lnTo>
                        <a:pt x="819" y="577"/>
                      </a:lnTo>
                      <a:lnTo>
                        <a:pt x="846" y="583"/>
                      </a:lnTo>
                      <a:lnTo>
                        <a:pt x="861" y="592"/>
                      </a:lnTo>
                      <a:lnTo>
                        <a:pt x="874" y="606"/>
                      </a:lnTo>
                      <a:lnTo>
                        <a:pt x="889" y="621"/>
                      </a:lnTo>
                      <a:lnTo>
                        <a:pt x="888" y="634"/>
                      </a:lnTo>
                      <a:lnTo>
                        <a:pt x="867" y="637"/>
                      </a:lnTo>
                      <a:lnTo>
                        <a:pt x="853" y="631"/>
                      </a:lnTo>
                      <a:lnTo>
                        <a:pt x="832" y="618"/>
                      </a:lnTo>
                      <a:lnTo>
                        <a:pt x="807" y="618"/>
                      </a:lnTo>
                      <a:lnTo>
                        <a:pt x="780" y="618"/>
                      </a:lnTo>
                      <a:lnTo>
                        <a:pt x="759" y="615"/>
                      </a:lnTo>
                      <a:lnTo>
                        <a:pt x="736" y="592"/>
                      </a:lnTo>
                      <a:lnTo>
                        <a:pt x="718" y="588"/>
                      </a:lnTo>
                      <a:lnTo>
                        <a:pt x="684" y="588"/>
                      </a:lnTo>
                      <a:lnTo>
                        <a:pt x="615" y="588"/>
                      </a:lnTo>
                      <a:lnTo>
                        <a:pt x="604" y="606"/>
                      </a:lnTo>
                      <a:lnTo>
                        <a:pt x="589" y="621"/>
                      </a:lnTo>
                      <a:lnTo>
                        <a:pt x="576" y="628"/>
                      </a:lnTo>
                      <a:lnTo>
                        <a:pt x="580" y="666"/>
                      </a:lnTo>
                      <a:lnTo>
                        <a:pt x="600" y="702"/>
                      </a:lnTo>
                      <a:lnTo>
                        <a:pt x="618" y="723"/>
                      </a:lnTo>
                      <a:lnTo>
                        <a:pt x="630" y="753"/>
                      </a:lnTo>
                      <a:lnTo>
                        <a:pt x="631" y="787"/>
                      </a:lnTo>
                      <a:lnTo>
                        <a:pt x="640" y="807"/>
                      </a:lnTo>
                      <a:lnTo>
                        <a:pt x="654" y="838"/>
                      </a:lnTo>
                      <a:lnTo>
                        <a:pt x="664" y="862"/>
                      </a:lnTo>
                      <a:lnTo>
                        <a:pt x="664" y="889"/>
                      </a:lnTo>
                      <a:lnTo>
                        <a:pt x="654" y="898"/>
                      </a:lnTo>
                      <a:lnTo>
                        <a:pt x="642" y="898"/>
                      </a:lnTo>
                      <a:lnTo>
                        <a:pt x="624" y="870"/>
                      </a:lnTo>
                      <a:lnTo>
                        <a:pt x="612" y="837"/>
                      </a:lnTo>
                      <a:lnTo>
                        <a:pt x="583" y="808"/>
                      </a:lnTo>
                      <a:lnTo>
                        <a:pt x="568" y="789"/>
                      </a:lnTo>
                      <a:lnTo>
                        <a:pt x="556" y="760"/>
                      </a:lnTo>
                      <a:lnTo>
                        <a:pt x="549" y="738"/>
                      </a:lnTo>
                      <a:lnTo>
                        <a:pt x="513" y="708"/>
                      </a:lnTo>
                      <a:lnTo>
                        <a:pt x="489" y="682"/>
                      </a:lnTo>
                      <a:lnTo>
                        <a:pt x="415" y="684"/>
                      </a:lnTo>
                      <a:lnTo>
                        <a:pt x="390" y="730"/>
                      </a:lnTo>
                      <a:lnTo>
                        <a:pt x="372" y="759"/>
                      </a:lnTo>
                      <a:lnTo>
                        <a:pt x="361" y="798"/>
                      </a:lnTo>
                      <a:lnTo>
                        <a:pt x="339" y="838"/>
                      </a:lnTo>
                      <a:lnTo>
                        <a:pt x="316" y="874"/>
                      </a:lnTo>
                      <a:lnTo>
                        <a:pt x="294" y="907"/>
                      </a:lnTo>
                      <a:lnTo>
                        <a:pt x="285" y="915"/>
                      </a:lnTo>
                      <a:lnTo>
                        <a:pt x="268" y="909"/>
                      </a:lnTo>
                      <a:lnTo>
                        <a:pt x="268" y="894"/>
                      </a:lnTo>
                      <a:lnTo>
                        <a:pt x="276" y="867"/>
                      </a:lnTo>
                      <a:lnTo>
                        <a:pt x="291" y="837"/>
                      </a:lnTo>
                      <a:lnTo>
                        <a:pt x="294" y="790"/>
                      </a:lnTo>
                      <a:lnTo>
                        <a:pt x="298" y="766"/>
                      </a:lnTo>
                      <a:lnTo>
                        <a:pt x="313" y="744"/>
                      </a:lnTo>
                      <a:lnTo>
                        <a:pt x="319" y="699"/>
                      </a:lnTo>
                      <a:lnTo>
                        <a:pt x="324" y="664"/>
                      </a:lnTo>
                      <a:lnTo>
                        <a:pt x="336" y="637"/>
                      </a:lnTo>
                      <a:lnTo>
                        <a:pt x="309" y="609"/>
                      </a:lnTo>
                      <a:lnTo>
                        <a:pt x="283" y="583"/>
                      </a:lnTo>
                      <a:lnTo>
                        <a:pt x="271" y="577"/>
                      </a:lnTo>
                      <a:lnTo>
                        <a:pt x="231" y="601"/>
                      </a:lnTo>
                      <a:lnTo>
                        <a:pt x="201" y="619"/>
                      </a:lnTo>
                      <a:lnTo>
                        <a:pt x="162" y="633"/>
                      </a:lnTo>
                      <a:lnTo>
                        <a:pt x="118" y="640"/>
                      </a:lnTo>
                      <a:lnTo>
                        <a:pt x="88" y="655"/>
                      </a:lnTo>
                      <a:lnTo>
                        <a:pt x="63" y="666"/>
                      </a:lnTo>
                      <a:lnTo>
                        <a:pt x="27" y="666"/>
                      </a:lnTo>
                      <a:lnTo>
                        <a:pt x="16" y="655"/>
                      </a:lnTo>
                      <a:lnTo>
                        <a:pt x="30" y="642"/>
                      </a:lnTo>
                      <a:lnTo>
                        <a:pt x="67" y="628"/>
                      </a:lnTo>
                      <a:lnTo>
                        <a:pt x="94" y="606"/>
                      </a:lnTo>
                      <a:lnTo>
                        <a:pt x="120" y="588"/>
                      </a:lnTo>
                      <a:lnTo>
                        <a:pt x="136" y="576"/>
                      </a:lnTo>
                      <a:lnTo>
                        <a:pt x="162" y="567"/>
                      </a:lnTo>
                      <a:lnTo>
                        <a:pt x="204" y="531"/>
                      </a:lnTo>
                      <a:lnTo>
                        <a:pt x="231" y="510"/>
                      </a:lnTo>
                      <a:lnTo>
                        <a:pt x="247" y="504"/>
                      </a:lnTo>
                      <a:lnTo>
                        <a:pt x="250" y="429"/>
                      </a:lnTo>
                      <a:lnTo>
                        <a:pt x="204" y="396"/>
                      </a:lnTo>
                      <a:lnTo>
                        <a:pt x="190" y="390"/>
                      </a:lnTo>
                      <a:lnTo>
                        <a:pt x="129" y="385"/>
                      </a:lnTo>
                      <a:lnTo>
                        <a:pt x="105" y="369"/>
                      </a:lnTo>
                      <a:lnTo>
                        <a:pt x="81" y="355"/>
                      </a:lnTo>
                      <a:lnTo>
                        <a:pt x="63" y="345"/>
                      </a:lnTo>
                      <a:lnTo>
                        <a:pt x="34" y="339"/>
                      </a:lnTo>
                      <a:lnTo>
                        <a:pt x="3" y="307"/>
                      </a:lnTo>
                      <a:lnTo>
                        <a:pt x="0" y="291"/>
                      </a:lnTo>
                      <a:lnTo>
                        <a:pt x="9" y="285"/>
                      </a:lnTo>
                      <a:lnTo>
                        <a:pt x="39" y="286"/>
                      </a:lnTo>
                      <a:lnTo>
                        <a:pt x="67" y="301"/>
                      </a:lnTo>
                      <a:lnTo>
                        <a:pt x="85" y="304"/>
                      </a:lnTo>
                      <a:lnTo>
                        <a:pt x="115" y="306"/>
                      </a:lnTo>
                      <a:lnTo>
                        <a:pt x="148" y="318"/>
                      </a:lnTo>
                      <a:lnTo>
                        <a:pt x="165" y="324"/>
                      </a:lnTo>
                      <a:lnTo>
                        <a:pt x="226" y="327"/>
                      </a:lnTo>
                      <a:lnTo>
                        <a:pt x="258" y="334"/>
                      </a:lnTo>
                      <a:lnTo>
                        <a:pt x="279" y="334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90318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652588" y="1806575"/>
            <a:ext cx="7391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90318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59175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43313" y="6350000"/>
            <a:ext cx="3449637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91400" y="6350000"/>
            <a:ext cx="1724025" cy="457200"/>
          </a:xfrm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F5A99BD5-A0AA-5247-B385-6DB956B011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0223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BA302-46B4-4641-B38A-B735FA6764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2753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C6BA-9D96-B14F-ADF8-38A530104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25491"/>
      </p:ext>
    </p:extLst>
  </p:cSld>
  <p:clrMapOvr>
    <a:masterClrMapping/>
  </p:clrMapOvr>
  <p:transition xmlns:p14="http://schemas.microsoft.com/office/powerpoint/2010/main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23BE-6AF5-F440-B119-FC66A6AC3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99035"/>
      </p:ext>
    </p:extLst>
  </p:cSld>
  <p:clrMapOvr>
    <a:masterClrMapping/>
  </p:clrMapOvr>
  <p:transition xmlns:p14="http://schemas.microsoft.com/office/powerpoint/2010/main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550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925" y="1981200"/>
            <a:ext cx="37369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F6F21-21C2-754A-97A4-08C7E372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115731"/>
      </p:ext>
    </p:extLst>
  </p:cSld>
  <p:clrMapOvr>
    <a:masterClrMapping/>
  </p:clrMapOvr>
  <p:transition xmlns:p14="http://schemas.microsoft.com/office/powerpoint/2010/main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A467-C976-CA4F-81F0-E289944C9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96462"/>
      </p:ext>
    </p:extLst>
  </p:cSld>
  <p:clrMapOvr>
    <a:masterClrMapping/>
  </p:clrMapOvr>
  <p:transition xmlns:p14="http://schemas.microsoft.com/office/powerpoint/2010/main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9E020-B1AF-0044-9037-48285FD4F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077550"/>
      </p:ext>
    </p:extLst>
  </p:cSld>
  <p:clrMapOvr>
    <a:masterClrMapping/>
  </p:clrMapOvr>
  <p:transition xmlns:p14="http://schemas.microsoft.com/office/powerpoint/2010/main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6D27F-CD53-D44B-BDD2-097BC5855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45805"/>
      </p:ext>
    </p:extLst>
  </p:cSld>
  <p:clrMapOvr>
    <a:masterClrMapping/>
  </p:clrMapOvr>
  <p:transition xmlns:p14="http://schemas.microsoft.com/office/powerpoint/2010/main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3C094-04A9-3043-A3CE-128708AD2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29794"/>
      </p:ext>
    </p:extLst>
  </p:cSld>
  <p:clrMapOvr>
    <a:masterClrMapping/>
  </p:clrMapOvr>
  <p:transition xmlns:p14="http://schemas.microsoft.com/office/powerpoint/2010/main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4F57-7376-5045-A4D9-9CA398C5F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351"/>
      </p:ext>
    </p:extLst>
  </p:cSld>
  <p:clrMapOvr>
    <a:masterClrMapping/>
  </p:clrMapOvr>
  <p:transition xmlns:p14="http://schemas.microsoft.com/office/powerpoint/2010/main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3C616-B954-264C-A521-0EBDAE12B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72727"/>
      </p:ext>
    </p:extLst>
  </p:cSld>
  <p:clrMapOvr>
    <a:masterClrMapping/>
  </p:clrMapOvr>
  <p:transition xmlns:p14="http://schemas.microsoft.com/office/powerpoint/2010/main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06587" cy="5791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9550" y="304800"/>
            <a:ext cx="5567363" cy="5791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71885-0163-5B41-B3CF-3ADD5695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23306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9AEF-6D73-D74C-B474-143F34F997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6665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141F3-AA25-EF4D-B4E1-7CE84985F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3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5559-0813-2F44-9F0C-2B3D8D67B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3532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9B20-9899-3B47-A997-FE525AAE6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6339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52EC-6D51-074D-A11C-8C79E4F4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7153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6C171-CE54-9E4B-8D4D-E4181F153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5473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1CC8-E7D2-774C-95E0-CD00CDE10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336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03DAF-7755-8F48-87C9-D124990FE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7586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B80D3-8664-B145-B994-49CDCE302F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1183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1B3CE-28A9-6D49-83DC-FB231BB91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5752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4D4D-2F3D-FE40-A1C0-7367F0C40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181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BFD00-E131-DC48-982F-0F1981E30F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0686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5B71-08DB-914F-A478-2839672EF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4506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969B-E094-434D-8F5A-BEED99E7E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1534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8656-BBFB-A240-ACBE-275F9BE94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0714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73440-DAB9-BA4F-BB42-2E15D1B27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4145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DB6A5-9982-E741-B983-6DDBEF22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6052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D5AE-A585-9846-8716-51A49A852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095097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80D0-BC1C-DD4F-BCF7-B0ACFB745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12557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1B26E-73F5-6643-B847-4E467C11D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056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771C9-9F52-FC42-A07E-DC2C88D90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6844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5457C-93E3-DA42-8C6E-A2C1F6771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68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459BB-59ED-B941-80CA-9352FAA775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20233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BF28-70AD-F54B-8AB8-99EA2A2A7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732521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AA9E-561D-2642-92EC-722489A4E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50113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5267-30E8-A14D-888F-557591A7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6497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28203-791F-3741-9914-F92ABE91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98288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8B8A-EE5E-B74C-99E7-7FCF26692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6624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B4A5-8C6A-DC4B-B9D3-367F2C534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1665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0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90932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3A502477-C1E4-104E-BDE1-CBC6541D0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8614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D0D13-D388-A34D-8C20-1B76EBFEC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32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356D-998A-7E41-968C-D406B82E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6826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F5B9D-47E0-D443-A0CE-28C19815D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4AF873AE-901D-CE4F-BEE2-C14B92B599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3332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2199A-91F9-354D-940B-800CD9E6D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25477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D9B0A-ACE7-2A4A-BDCF-59B84F12F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6648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5931-63E1-1341-B395-BCC830235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4458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E9B7-2F7D-7645-BF4A-BBEF34FC4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92428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0B8C-4A16-AF4B-B4C7-891A09BB5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562445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F9B3-4681-C844-9B2C-0C3A14F5D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57446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C773-AC71-284A-A00F-4351B2DC9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19769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D1D3F-9A61-344F-B8BE-915AED24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8490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C94E8-7C94-FA4E-B1B4-4331BEA6D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0231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045B-1CEC-4D42-A5AC-912773721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92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68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68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8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2068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8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68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91C39E-6B59-BA48-B0D8-98B9C6EAE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4554-BFE8-234E-86C0-A8A7F793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41972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39292-7169-7C4A-9F7D-3433B70BF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5395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87BB-9866-7E46-8B97-8AAF55168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602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FBE45-0E00-E443-AC8C-435CD9A78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40818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B1CC-C15A-1543-BE1D-758FB874F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180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7AD83-0521-6A49-A075-F45DCA460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616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F062-8751-EF46-9D99-3BD9B0C15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0570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C16D-C6D0-A24D-AE76-8F00A1CE1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7793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C11A-83AB-124A-A3A1-8B7D42A87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693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1BC8A-6C75-8940-A2E4-2B82C01C5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1641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6B1AAB-D2F2-7549-9F3C-143A555D3A4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44152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9ABC1-E3EF-3A4C-B7DE-6CE9EDF3F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4072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168275"/>
            <a:ext cx="1943100" cy="59277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68275"/>
            <a:ext cx="5676900" cy="59277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943BB-A38A-B644-8C01-2C0872A7E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306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E736D-BFFC-BA4E-A0A1-C04FBAEA5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5191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07BDD-6FEA-AC42-BDD6-7C0EF4D5A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42020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028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34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035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1036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AutoShape 1037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1038"/>
            <p:cNvSpPr>
              <a:spLocks noChangeArrowheads="1"/>
            </p:cNvSpPr>
            <p:nvPr/>
          </p:nvSpPr>
          <p:spPr bwMode="auto">
            <a:xfrm rot="5400000" flipH="1">
              <a:off x="83" y="3777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39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040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041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042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1043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Oval 1044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045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046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47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048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1049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1050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1051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1052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1053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1054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55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56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9461" name="Rectangle 1029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19462" name="Rectangle 10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30" name="Rectangle 1031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1032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103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5462DD-046B-0E43-B1D1-584A48B8F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1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B253-9CD1-CF45-B559-16D28ABFC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20351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60B5B-249F-944C-BE40-9EABD35CF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045532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135E-5AD1-5643-B852-CCC77203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92876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9CA7F-08E5-3340-8844-62BB8BC46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814602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81C6-5391-E245-ABFD-160AFC415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5259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2B561D-C571-CC46-B1C1-8698267A7AC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88872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FBA7A-63C2-D347-867D-C7519D5E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9306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C7935-4453-D44E-A623-6CE86D082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93241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14FC6-B2D3-CF4D-86B5-6BAD45CB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67225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8B83-A550-5442-A547-F4C1B83BE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0686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3D5A3-49CC-1E4D-9EBB-9D7FC0B9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5136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6CD9-F972-C04C-A09D-43823BD18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2904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7149B-33B4-5944-8C7D-7D240045A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5806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4E7A-68D7-BC4E-82FC-202639A4F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9778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8CB1-1F60-BC4A-A0C1-9E7F0D156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3102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454C05-B5D3-DF4D-B9CE-1C094B2FF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3301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528F2F-A63C-9E41-960E-FA6D304D815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1054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F630-5EC2-C64E-A06A-AB638BFD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1502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6B8D2-F350-7E4D-8335-2A5A0F654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23340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90AE7-A750-E241-BC88-516710E5E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62680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3202-1896-C948-9C3F-9448C642F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82884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F8BB9-2BEE-8047-B0FB-F53DBC1E7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0214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53A2-B077-8146-B133-A3FA76698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411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1E4D-F008-9C42-BBB5-064970EF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0029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7FEEB-FEF4-2043-9C24-9B16AC968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23203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B798-720A-1242-829A-02F427C64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8358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BE588-8DE8-C04B-9B37-F2D172996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9632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629363-013B-114F-9E45-6ED8878EFC3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8375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8499-8B05-4E4E-9390-B195221E5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26924"/>
      </p:ext>
    </p:extLst>
  </p:cSld>
  <p:clrMapOvr>
    <a:masterClrMapping/>
  </p:clrMapOvr>
  <p:hf hdr="0" ftr="0" dt="0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9628-E1B6-0A40-A3DE-1A4567D07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4621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B10D-EB10-4144-AD90-7DE4D12E6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57275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C1685-03DE-6843-9FA1-FE1C08853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1327"/>
      </p:ext>
    </p:extLst>
  </p:cSld>
  <p:clrMapOvr>
    <a:masterClrMapping/>
  </p:clrMapOvr>
  <p:hf hdr="0" ftr="0" dt="0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Click icon to add table</a:t>
            </a:r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7002-BDD8-C94A-862A-E07A511AD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598538"/>
      </p:ext>
    </p:extLst>
  </p:cSld>
  <p:clrMapOvr>
    <a:masterClrMapping/>
  </p:clrMapOvr>
  <p:hf hdr="0" ftr="0" dt="0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D15BB9D1-3BD6-1041-8A35-CC126EB30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666281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8DA67-DA4A-FF4E-A012-7CD2B0250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1917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EFE7B-9F50-CE4D-AF72-D68FB1C88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47350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B62B-8378-9645-B054-CD3D601E2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2223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2944F-D5DF-BE4E-84A2-EC6BD3BD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728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1F0B90-1332-184E-A67A-59453ED93C3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18519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5D3CE-2A5C-9B41-9B3F-8E26737D4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21323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00D4-3A66-324A-9460-AA1ABA2FE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57534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4F218-74E7-DD4A-A1A6-F6A5FC491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449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88552-6D11-524F-9354-E76990541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69968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716F7-7830-0445-9314-43D0749CC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10348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A55-9575-0544-8367-F96975973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67199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69CD-3776-624B-A3C5-EC668B82E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3651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1D019-36EC-E54C-BC39-5B59CB2C3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2420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8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2068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BA1DD-CFDB-C04B-B97B-EC81AA783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6892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FDBE-8287-604F-9B06-F3DB5D0CC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349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D44355-B7F2-DA46-B45D-2B2F9B50549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213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8D74-91A0-904D-A670-5301E9D23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75106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ACAFE-56F4-774B-A137-9C44AB371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0281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48C5F-CF2E-EF48-98C0-15D910D63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02244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A974-0170-614C-ADA5-011CD30BC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71395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E7C5C-B7A5-6C42-A30D-0B7F9B3A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10631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0BD3F-007A-9847-90A4-8B87F33C1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826854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B88E-4A05-5447-B1B7-A5691A31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4297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AD835-5E20-2D45-A87E-1F5C34D81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5685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A0E4-78DA-A242-810E-9734D75E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64763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861C-14FE-F043-8FB9-0B09DF9FF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0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790298-998B-9043-95A1-507FAEBCE6F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22800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E3EF-04BD-284F-9634-56615634B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7573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smtClean="0"/>
              <a:t>Click icon to add clip art</a:t>
            </a:r>
            <a:endParaRPr 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BF84-B42F-6D4D-8F8D-5F6D69E8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8779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D339-CD4B-8644-AA0B-B01EAA1C8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6075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D081D-3BC8-084E-941A-317470633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72856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F6C2-999C-CC4F-94BE-48B758C25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639140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2A58-75AC-5544-BF12-F8FD1D2AD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22232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B4802-2FC8-D74A-8806-9DDEC6D45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80820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126C-F2A3-3E4E-92BB-37E3327A3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277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5984-2F06-7A43-A42F-78986FFC8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85245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99B22A-BAAA-654B-99B2-A2D3F1FFE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6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FA98C5-D1A5-AD43-8704-7D3E6BE2C0B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6922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6492F-F5F9-B848-933B-E8A189778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73394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7E65-D34C-724C-BBDA-CB1701824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8784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9138-4EB1-ED46-A0E6-BAFF5DD93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2125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828800"/>
            <a:ext cx="3771900" cy="3657600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Click icon to add clip art</a:t>
            </a:r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3089D-266A-F54F-A647-E06748384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09499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19100"/>
            <a:ext cx="77724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255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6395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29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35E7D-36D5-F245-B696-158E09A52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1507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878CA-2C44-5D4C-80FC-82301665F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29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1D5394-A60E-1643-9173-549ABFDF1C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8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371CE-020B-7547-92E1-E1D61117487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01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6B8539-A350-0149-8101-65672889D1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74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3AEAAC-C2F9-3A40-B778-87452023A5C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474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ru-RU" smtClean="0"/>
              <a:t>Click icon to add clip art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ACD3254-06D7-7047-971D-ED4B0FAC150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872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883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8888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476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7844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0250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4226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5243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29271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2478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77812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21938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89790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09917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29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15000" y="16002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924300"/>
            <a:ext cx="3124200" cy="21717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4476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9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19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19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734C5B-B77D-1343-8015-90E2331E1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1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8F871-66A5-E94D-AAA4-B64F284E0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383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C54B-3D82-4D45-A9A7-286B9A1A0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6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044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E7C66-559D-A54B-91EE-86532CAD9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8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2D2F-3ED3-984F-9764-86AEFA938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856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886E6-77EE-0D44-B055-55B4624AB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51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7965-5ED5-A04B-812F-08B6B34D4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E7E61-77FA-0449-9E52-3275DB6C1F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87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27474-8A76-D34B-AED1-5BBEF1A04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427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B046-AB42-1E45-B4B9-DF0C15538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16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19100"/>
            <a:ext cx="1943100" cy="57404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419100"/>
            <a:ext cx="5676900" cy="57404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D0EB-6B58-FB44-BC6D-974A4838E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931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6200" y="228600"/>
            <a:ext cx="2133600" cy="6651625"/>
            <a:chOff x="48" y="144"/>
            <a:chExt cx="1344" cy="419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3" name="Group 51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61" name="Oval 52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" name="Oval 53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" name="Oval 54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" name="Oval 55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5" name="Oval 56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Oval 57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Oval 58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Oval 59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9" name="Oval 60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0" name="Oval 61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1" name="Oval 62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2" name="Oval 63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3" name="Oval 64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4" name="Oval 65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5" name="Oval 66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6" name="Oval 67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77" name="Oval 68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" name="Rectangle 70"/>
            <p:cNvSpPr>
              <a:spLocks noChangeArrowheads="1"/>
            </p:cNvSpPr>
            <p:nvPr/>
          </p:nvSpPr>
          <p:spPr bwMode="auto">
            <a:xfrm>
              <a:off x="48" y="240"/>
              <a:ext cx="240" cy="4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6" name="Rectangle 71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7" name="Rectangle 72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8" name="Rectangle 73"/>
            <p:cNvSpPr>
              <a:spLocks noChangeArrowheads="1"/>
            </p:cNvSpPr>
            <p:nvPr/>
          </p:nvSpPr>
          <p:spPr bwMode="auto">
            <a:xfrm>
              <a:off x="960" y="192"/>
              <a:ext cx="240" cy="4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" name="Rectangle 74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0" name="Oval 75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894028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4029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59EBB-D460-164D-9A50-640AB9A02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849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1E6B-87D7-034D-8FB1-8CC289864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4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Click to edit Master text styles</a:t>
            </a:r>
          </a:p>
          <a:p>
            <a:pPr lvl="1" eaLnBrk="1" latinLnBrk="0" hangingPunct="1"/>
            <a:r>
              <a:rPr lang="ru-RU" smtClean="0"/>
              <a:t>Second level</a:t>
            </a:r>
          </a:p>
          <a:p>
            <a:pPr lvl="2" eaLnBrk="1" latinLnBrk="0" hangingPunct="1"/>
            <a:r>
              <a:rPr lang="ru-RU" smtClean="0"/>
              <a:t>Third level</a:t>
            </a:r>
          </a:p>
          <a:p>
            <a:pPr lvl="3" eaLnBrk="1" latinLnBrk="0" hangingPunct="1"/>
            <a:r>
              <a:rPr lang="ru-RU" smtClean="0"/>
              <a:t>Fourth level</a:t>
            </a:r>
          </a:p>
          <a:p>
            <a:pPr lvl="4" eaLnBrk="1" latinLnBrk="0" hangingPunct="1"/>
            <a:r>
              <a:rPr lang="ru-R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C48D3-DBF8-CF49-8E86-A9ECEAE62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452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3738-3549-3340-8121-8B0E2C1D7D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582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B232C-CA63-B940-A0E2-0B5E83BB9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0956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B365-44DC-1F4C-825B-225558D3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8516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D669-90BC-AE43-95E1-BC0C8CDDB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50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C216-D702-BE41-9883-9212DEEAD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928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F550F-A0E0-D44F-8BB7-97E555B0C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964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29609-9B61-844D-82CD-493B7A7B4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43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E962-A63D-9844-8315-E8C3B1BE6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509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</a:path>
                <a:path w="21600" h="43200" stroke="0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600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smtClean="0"/>
          </a:p>
        </p:txBody>
      </p:sp>
      <p:sp>
        <p:nvSpPr>
          <p:cNvPr id="89600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Click to edit Master subtitle style</a:t>
            </a:r>
            <a:endParaRPr lang="ru-RU" noProof="0" smtClean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E988E-0D0C-4D48-9218-685173D8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2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Click to edit Master text styles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Click to edit Master title style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B1A0A-6A15-DA43-A72D-5645F4EE2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494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76E41-05A2-A444-AEA1-2E2D83ABB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95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BA57-BF38-EB40-843B-C4BD05A2E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451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644F6-FFFA-EF46-B879-D41E8E6D9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97424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F54EE-2ABA-2B42-9304-14F9F420E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97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8AF36-7297-5940-8723-329827DB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194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9EAE-AC2C-5840-A5A2-32F0BF9A8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56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F1323-961E-4442-8B12-56F72355C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295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8D727-672A-6442-AF33-BBD4088E0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54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4929-916C-8B43-9B59-01C5498A5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83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1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2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69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84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9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6.xml"/><Relationship Id="rId15" Type="http://schemas.openxmlformats.org/officeDocument/2006/relationships/image" Target="../media/image8.png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1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26.xml"/><Relationship Id="rId15" Type="http://schemas.openxmlformats.org/officeDocument/2006/relationships/slideLayout" Target="../slideLayouts/slideLayout227.xml"/><Relationship Id="rId16" Type="http://schemas.openxmlformats.org/officeDocument/2006/relationships/slideLayout" Target="../slideLayouts/slideLayout228.xml"/><Relationship Id="rId17" Type="http://schemas.openxmlformats.org/officeDocument/2006/relationships/theme" Target="../theme/theme18.xml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2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1.xml"/><Relationship Id="rId14" Type="http://schemas.openxmlformats.org/officeDocument/2006/relationships/theme" Target="../theme/theme19.xml"/><Relationship Id="rId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5.xml"/><Relationship Id="rId8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5.xml"/><Relationship Id="rId15" Type="http://schemas.openxmlformats.org/officeDocument/2006/relationships/theme" Target="../theme/theme20.xml"/><Relationship Id="rId1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48.xml"/><Relationship Id="rId8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1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69.xml"/><Relationship Id="rId15" Type="http://schemas.openxmlformats.org/officeDocument/2006/relationships/theme" Target="../theme/theme21.xml"/><Relationship Id="rId1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5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2.xml"/><Relationship Id="rId14" Type="http://schemas.openxmlformats.org/officeDocument/2006/relationships/theme" Target="../theme/theme22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71.xml"/><Relationship Id="rId3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5.xml"/><Relationship Id="rId7" Type="http://schemas.openxmlformats.org/officeDocument/2006/relationships/slideLayout" Target="../slideLayouts/slideLayout276.xml"/><Relationship Id="rId8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79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3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89.xml"/><Relationship Id="rId8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2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4.xml"/><Relationship Id="rId12" Type="http://schemas.openxmlformats.org/officeDocument/2006/relationships/theme" Target="../theme/theme24.xml"/><Relationship Id="rId1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95.xml"/><Relationship Id="rId3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0.xml"/><Relationship Id="rId8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5.xml"/><Relationship Id="rId12" Type="http://schemas.openxmlformats.org/officeDocument/2006/relationships/theme" Target="../theme/theme25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1.xml"/><Relationship Id="rId8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4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6.xml"/><Relationship Id="rId12" Type="http://schemas.openxmlformats.org/officeDocument/2006/relationships/theme" Target="../theme/theme26.xml"/><Relationship Id="rId1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2.xml"/><Relationship Id="rId8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5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7.xml"/><Relationship Id="rId12" Type="http://schemas.openxmlformats.org/officeDocument/2006/relationships/theme" Target="../theme/theme27.xml"/><Relationship Id="rId1" Type="http://schemas.openxmlformats.org/officeDocument/2006/relationships/slideLayout" Target="../slideLayouts/slideLayout327.xml"/><Relationship Id="rId2" Type="http://schemas.openxmlformats.org/officeDocument/2006/relationships/slideLayout" Target="../slideLayouts/slideLayout328.xml"/><Relationship Id="rId3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3.xml"/><Relationship Id="rId8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36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8.xml"/><Relationship Id="rId12" Type="http://schemas.openxmlformats.org/officeDocument/2006/relationships/theme" Target="../theme/theme28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4.xml"/><Relationship Id="rId8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47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9.xml"/><Relationship Id="rId12" Type="http://schemas.openxmlformats.org/officeDocument/2006/relationships/theme" Target="../theme/theme29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5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0.xml"/><Relationship Id="rId12" Type="http://schemas.openxmlformats.org/officeDocument/2006/relationships/theme" Target="../theme/theme30.xml"/><Relationship Id="rId1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61.xml"/><Relationship Id="rId3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6.xml"/><Relationship Id="rId8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9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1.xml"/><Relationship Id="rId12" Type="http://schemas.openxmlformats.org/officeDocument/2006/relationships/slideLayout" Target="../slideLayouts/slideLayout382.xml"/><Relationship Id="rId13" Type="http://schemas.openxmlformats.org/officeDocument/2006/relationships/slideLayout" Target="../slideLayouts/slideLayout383.xml"/><Relationship Id="rId14" Type="http://schemas.openxmlformats.org/officeDocument/2006/relationships/slideLayout" Target="../slideLayouts/slideLayout384.xml"/><Relationship Id="rId15" Type="http://schemas.openxmlformats.org/officeDocument/2006/relationships/slideLayout" Target="../slideLayouts/slideLayout385.xml"/><Relationship Id="rId16" Type="http://schemas.openxmlformats.org/officeDocument/2006/relationships/theme" Target="../theme/theme31.xml"/><Relationship Id="rId1" Type="http://schemas.openxmlformats.org/officeDocument/2006/relationships/slideLayout" Target="../slideLayouts/slideLayout371.xml"/><Relationship Id="rId2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77.xml"/><Relationship Id="rId8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0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399.xml"/><Relationship Id="rId15" Type="http://schemas.openxmlformats.org/officeDocument/2006/relationships/slideLayout" Target="../slideLayouts/slideLayout400.xml"/><Relationship Id="rId16" Type="http://schemas.openxmlformats.org/officeDocument/2006/relationships/theme" Target="../theme/theme32.xml"/><Relationship Id="rId1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8.xml"/><Relationship Id="rId4" Type="http://schemas.openxmlformats.org/officeDocument/2006/relationships/slideLayout" Target="../slideLayouts/slideLayout389.xml"/><Relationship Id="rId5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2.xml"/><Relationship Id="rId8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4.xml"/><Relationship Id="rId10" Type="http://schemas.openxmlformats.org/officeDocument/2006/relationships/slideLayout" Target="../slideLayouts/slideLayout39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1.xml"/><Relationship Id="rId12" Type="http://schemas.openxmlformats.org/officeDocument/2006/relationships/slideLayout" Target="../slideLayouts/slideLayout412.xml"/><Relationship Id="rId13" Type="http://schemas.openxmlformats.org/officeDocument/2006/relationships/slideLayout" Target="../slideLayouts/slideLayout413.xml"/><Relationship Id="rId14" Type="http://schemas.openxmlformats.org/officeDocument/2006/relationships/theme" Target="../theme/theme33.xml"/><Relationship Id="rId15" Type="http://schemas.openxmlformats.org/officeDocument/2006/relationships/image" Target="../media/image8.png"/><Relationship Id="rId1" Type="http://schemas.openxmlformats.org/officeDocument/2006/relationships/slideLayout" Target="../slideLayouts/slideLayout401.xml"/><Relationship Id="rId2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403.xml"/><Relationship Id="rId4" Type="http://schemas.openxmlformats.org/officeDocument/2006/relationships/slideLayout" Target="../slideLayouts/slideLayout404.xml"/><Relationship Id="rId5" Type="http://schemas.openxmlformats.org/officeDocument/2006/relationships/slideLayout" Target="../slideLayouts/slideLayout405.xml"/><Relationship Id="rId6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07.xml"/><Relationship Id="rId8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410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4.xml"/><Relationship Id="rId12" Type="http://schemas.openxmlformats.org/officeDocument/2006/relationships/slideLayout" Target="../slideLayouts/slideLayout425.xml"/><Relationship Id="rId13" Type="http://schemas.openxmlformats.org/officeDocument/2006/relationships/slideLayout" Target="../slideLayouts/slideLayout426.xml"/><Relationship Id="rId14" Type="http://schemas.openxmlformats.org/officeDocument/2006/relationships/slideLayout" Target="../slideLayouts/slideLayout427.xml"/><Relationship Id="rId15" Type="http://schemas.openxmlformats.org/officeDocument/2006/relationships/slideLayout" Target="../slideLayouts/slideLayout428.xml"/><Relationship Id="rId16" Type="http://schemas.openxmlformats.org/officeDocument/2006/relationships/theme" Target="../theme/theme34.xml"/><Relationship Id="rId1" Type="http://schemas.openxmlformats.org/officeDocument/2006/relationships/slideLayout" Target="../slideLayouts/slideLayout414.xml"/><Relationship Id="rId2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7.xml"/><Relationship Id="rId5" Type="http://schemas.openxmlformats.org/officeDocument/2006/relationships/slideLayout" Target="../slideLayouts/slideLayout418.xml"/><Relationship Id="rId6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0.xml"/><Relationship Id="rId8" Type="http://schemas.openxmlformats.org/officeDocument/2006/relationships/slideLayout" Target="../slideLayouts/slideLayout421.xml"/><Relationship Id="rId9" Type="http://schemas.openxmlformats.org/officeDocument/2006/relationships/slideLayout" Target="../slideLayouts/slideLayout422.xml"/><Relationship Id="rId10" Type="http://schemas.openxmlformats.org/officeDocument/2006/relationships/slideLayout" Target="../slideLayouts/slideLayout423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9.xml"/><Relationship Id="rId12" Type="http://schemas.openxmlformats.org/officeDocument/2006/relationships/slideLayout" Target="../slideLayouts/slideLayout440.xml"/><Relationship Id="rId13" Type="http://schemas.openxmlformats.org/officeDocument/2006/relationships/slideLayout" Target="../slideLayouts/slideLayout441.xml"/><Relationship Id="rId14" Type="http://schemas.openxmlformats.org/officeDocument/2006/relationships/slideLayout" Target="../slideLayouts/slideLayout442.xml"/><Relationship Id="rId15" Type="http://schemas.openxmlformats.org/officeDocument/2006/relationships/slideLayout" Target="../slideLayouts/slideLayout443.xml"/><Relationship Id="rId16" Type="http://schemas.openxmlformats.org/officeDocument/2006/relationships/slideLayout" Target="../slideLayouts/slideLayout444.xml"/><Relationship Id="rId17" Type="http://schemas.openxmlformats.org/officeDocument/2006/relationships/theme" Target="../theme/theme35.xml"/><Relationship Id="rId1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31.xml"/><Relationship Id="rId4" Type="http://schemas.openxmlformats.org/officeDocument/2006/relationships/slideLayout" Target="../slideLayouts/slideLayout432.xml"/><Relationship Id="rId5" Type="http://schemas.openxmlformats.org/officeDocument/2006/relationships/slideLayout" Target="../slideLayouts/slideLayout433.xml"/><Relationship Id="rId6" Type="http://schemas.openxmlformats.org/officeDocument/2006/relationships/slideLayout" Target="../slideLayouts/slideLayout434.xml"/><Relationship Id="rId7" Type="http://schemas.openxmlformats.org/officeDocument/2006/relationships/slideLayout" Target="../slideLayouts/slideLayout435.xml"/><Relationship Id="rId8" Type="http://schemas.openxmlformats.org/officeDocument/2006/relationships/slideLayout" Target="../slideLayouts/slideLayout436.xml"/><Relationship Id="rId9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38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57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1.xml"/><Relationship Id="rId8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4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69.xml"/><Relationship Id="rId13" Type="http://schemas.openxmlformats.org/officeDocument/2006/relationships/slideLayout" Target="../slideLayouts/slideLayout470.xml"/><Relationship Id="rId14" Type="http://schemas.openxmlformats.org/officeDocument/2006/relationships/slideLayout" Target="../slideLayouts/slideLayout471.xml"/><Relationship Id="rId15" Type="http://schemas.openxmlformats.org/officeDocument/2006/relationships/theme" Target="../theme/theme37.xml"/><Relationship Id="rId1" Type="http://schemas.openxmlformats.org/officeDocument/2006/relationships/slideLayout" Target="../slideLayouts/slideLayout458.xml"/><Relationship Id="rId2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60.xml"/><Relationship Id="rId4" Type="http://schemas.openxmlformats.org/officeDocument/2006/relationships/slideLayout" Target="../slideLayouts/slideLayout461.xml"/><Relationship Id="rId5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4.xml"/><Relationship Id="rId8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66.xml"/><Relationship Id="rId10" Type="http://schemas.openxmlformats.org/officeDocument/2006/relationships/slideLayout" Target="../slideLayouts/slideLayout467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2.xml"/><Relationship Id="rId12" Type="http://schemas.openxmlformats.org/officeDocument/2006/relationships/slideLayout" Target="../slideLayouts/slideLayout483.xml"/><Relationship Id="rId13" Type="http://schemas.openxmlformats.org/officeDocument/2006/relationships/slideLayout" Target="../slideLayouts/slideLayout484.xml"/><Relationship Id="rId14" Type="http://schemas.openxmlformats.org/officeDocument/2006/relationships/slideLayout" Target="../slideLayouts/slideLayout485.xml"/><Relationship Id="rId15" Type="http://schemas.openxmlformats.org/officeDocument/2006/relationships/theme" Target="../theme/theme38.xml"/><Relationship Id="rId1" Type="http://schemas.openxmlformats.org/officeDocument/2006/relationships/slideLayout" Target="../slideLayouts/slideLayout472.xml"/><Relationship Id="rId2" Type="http://schemas.openxmlformats.org/officeDocument/2006/relationships/slideLayout" Target="../slideLayouts/slideLayout473.xml"/><Relationship Id="rId3" Type="http://schemas.openxmlformats.org/officeDocument/2006/relationships/slideLayout" Target="../slideLayouts/slideLayout474.xml"/><Relationship Id="rId4" Type="http://schemas.openxmlformats.org/officeDocument/2006/relationships/slideLayout" Target="../slideLayouts/slideLayout475.xml"/><Relationship Id="rId5" Type="http://schemas.openxmlformats.org/officeDocument/2006/relationships/slideLayout" Target="../slideLayouts/slideLayout476.xml"/><Relationship Id="rId6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78.xml"/><Relationship Id="rId8" Type="http://schemas.openxmlformats.org/officeDocument/2006/relationships/slideLayout" Target="../slideLayouts/slideLayout479.xml"/><Relationship Id="rId9" Type="http://schemas.openxmlformats.org/officeDocument/2006/relationships/slideLayout" Target="../slideLayouts/slideLayout480.xml"/><Relationship Id="rId10" Type="http://schemas.openxmlformats.org/officeDocument/2006/relationships/slideLayout" Target="../slideLayouts/slideLayout481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3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theme" Target="../theme/theme5.xml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990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52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9A31C09-1795-F645-8050-369B67C1D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2AA397-C2FB-1941-9144-BBCEE60C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89096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902148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902149" name="Picture 5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02150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1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2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902154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5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6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7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8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9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9021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21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21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21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2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E81DC-1E44-5644-AA0D-8E8E5CA00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0"/>
        <a:buChar char="¬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4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4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B762B-E765-7942-8FF7-5448A120E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10138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90420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138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90420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138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90420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1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04211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90421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1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6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6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74CA48-F911-5D42-BCE9-30E806BA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36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37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37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0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70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70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67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368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36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367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68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368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6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  <p:sldLayoutId id="2147484282" r:id="rId12"/>
    <p:sldLayoutId id="2147484283" r:id="rId13"/>
    <p:sldLayoutId id="2147484284" r:id="rId14"/>
    <p:sldLayoutId id="2147484285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30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0829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829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30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0829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829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90829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8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8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8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8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ACA96DE5-5456-FC42-A909-417E375B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299" r:id="rId13"/>
    <p:sldLayoutId id="2147484300" r:id="rId14"/>
    <p:sldLayoutId id="2147484301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682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643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4D6D2650-95FA-4946-8FAF-B0CD4389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</p:sldLayoutIdLst>
  <p:transition xmlns:p14="http://schemas.microsoft.com/office/powerpoint/2010/main"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ebdings" charset="0"/>
        <a:buChar char="ß"/>
        <a:defRPr sz="3200">
          <a:solidFill>
            <a:srgbClr val="CC6600"/>
          </a:solidFill>
          <a:latin typeface="+mn-lt"/>
          <a:ea typeface="+mn-ea"/>
          <a:cs typeface="ＭＳ Ｐゴシック" charset="0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AutoNum type="arabicPeriod"/>
        <a:defRPr sz="2800">
          <a:solidFill>
            <a:srgbClr val="CC6600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400">
          <a:solidFill>
            <a:srgbClr val="CC6600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000">
          <a:solidFill>
            <a:srgbClr val="CC6600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fld id="{E0304718-94DE-124B-B287-D6E858FC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0775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5400000" flipH="1">
              <a:off x="83" y="3777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0782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1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0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34658C-C607-0F49-BF08-66AE26C4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9456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456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D3F4E46-B131-A244-BFBF-3C11C5DAC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AFED13-9BCE-0448-A675-C4F8BE22A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8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8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8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9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  <p:sldLayoutId id="2147484375" r:id="rId12"/>
    <p:sldLayoutId id="2147484376" r:id="rId13"/>
    <p:sldLayoutId id="214748437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224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5ED38D-DA8D-C549-AEF7-92179E95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  <p:sldLayoutId id="2147484390" r:id="rId12"/>
    <p:sldLayoutId id="2147484391" r:id="rId13"/>
    <p:sldLayoutId id="2147484392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30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016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302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588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878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878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878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7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  <p:sldLayoutId id="2147484405" r:id="rId12"/>
    <p:sldLayoutId id="2147484406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48DD9ED8-3857-2A46-8DA5-0AE618F50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90888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89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0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1" name="AutoShape 11"/>
            <p:cNvSpPr>
              <a:spLocks noChangeArrowheads="1"/>
            </p:cNvSpPr>
            <p:nvPr/>
          </p:nvSpPr>
          <p:spPr bwMode="auto">
            <a:xfrm rot="5400000" flipH="1">
              <a:off x="83" y="3779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2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4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0895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896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9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4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890902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3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4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5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6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7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8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9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7" grpId="0" animBg="1"/>
      <p:bldP spid="890899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0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892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89293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8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705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89298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92999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0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1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2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3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4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5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300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300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300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A8F9B44C-6FCD-844A-8F25-D6D6E8C1A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3009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charset="0"/>
        <a:buChar char="t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894979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</a:path>
                <a:path w="21600" h="43200" stroke="0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4980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4981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4982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49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949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4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4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4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8C61F7E6-BB2D-8C4C-8AF5-65C30C07C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7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7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7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3329119-FA40-264B-8B0E-2210D7BB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4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9907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52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99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99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19A31C09-1795-F645-8050-369B67C1D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  <p:sldLayoutId id="2147484464" r:id="rId9"/>
    <p:sldLayoutId id="2147484465" r:id="rId10"/>
    <p:sldLayoutId id="2147484466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122AA397-C2FB-1941-9144-BBCEE60CB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69" r:id="rId2"/>
    <p:sldLayoutId id="2147484470" r:id="rId3"/>
    <p:sldLayoutId id="2147484471" r:id="rId4"/>
    <p:sldLayoutId id="2147484472" r:id="rId5"/>
    <p:sldLayoutId id="2147484473" r:id="rId6"/>
    <p:sldLayoutId id="2147484474" r:id="rId7"/>
    <p:sldLayoutId id="2147484475" r:id="rId8"/>
    <p:sldLayoutId id="2147484476" r:id="rId9"/>
    <p:sldLayoutId id="2147484477" r:id="rId10"/>
    <p:sldLayoutId id="214748447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89096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902148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902149" name="Picture 5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02150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1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2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>
                  <a:gd name="T0" fmla="*/ 307 w 890"/>
                  <a:gd name="T1" fmla="*/ 292 h 916"/>
                  <a:gd name="T2" fmla="*/ 307 w 890"/>
                  <a:gd name="T3" fmla="*/ 234 h 916"/>
                  <a:gd name="T4" fmla="*/ 261 w 890"/>
                  <a:gd name="T5" fmla="*/ 159 h 916"/>
                  <a:gd name="T6" fmla="*/ 247 w 890"/>
                  <a:gd name="T7" fmla="*/ 91 h 916"/>
                  <a:gd name="T8" fmla="*/ 225 w 890"/>
                  <a:gd name="T9" fmla="*/ 24 h 916"/>
                  <a:gd name="T10" fmla="*/ 259 w 890"/>
                  <a:gd name="T11" fmla="*/ 21 h 916"/>
                  <a:gd name="T12" fmla="*/ 298 w 890"/>
                  <a:gd name="T13" fmla="*/ 82 h 916"/>
                  <a:gd name="T14" fmla="*/ 322 w 890"/>
                  <a:gd name="T15" fmla="*/ 118 h 916"/>
                  <a:gd name="T16" fmla="*/ 358 w 890"/>
                  <a:gd name="T17" fmla="*/ 180 h 916"/>
                  <a:gd name="T18" fmla="*/ 406 w 890"/>
                  <a:gd name="T19" fmla="*/ 240 h 916"/>
                  <a:gd name="T20" fmla="*/ 505 w 890"/>
                  <a:gd name="T21" fmla="*/ 184 h 916"/>
                  <a:gd name="T22" fmla="*/ 514 w 890"/>
                  <a:gd name="T23" fmla="*/ 118 h 916"/>
                  <a:gd name="T24" fmla="*/ 552 w 890"/>
                  <a:gd name="T25" fmla="*/ 69 h 916"/>
                  <a:gd name="T26" fmla="*/ 589 w 890"/>
                  <a:gd name="T27" fmla="*/ 13 h 916"/>
                  <a:gd name="T28" fmla="*/ 615 w 890"/>
                  <a:gd name="T29" fmla="*/ 16 h 916"/>
                  <a:gd name="T30" fmla="*/ 600 w 890"/>
                  <a:gd name="T31" fmla="*/ 49 h 916"/>
                  <a:gd name="T32" fmla="*/ 592 w 890"/>
                  <a:gd name="T33" fmla="*/ 124 h 916"/>
                  <a:gd name="T34" fmla="*/ 574 w 890"/>
                  <a:gd name="T35" fmla="*/ 186 h 916"/>
                  <a:gd name="T36" fmla="*/ 568 w 890"/>
                  <a:gd name="T37" fmla="*/ 282 h 916"/>
                  <a:gd name="T38" fmla="*/ 645 w 890"/>
                  <a:gd name="T39" fmla="*/ 325 h 916"/>
                  <a:gd name="T40" fmla="*/ 720 w 890"/>
                  <a:gd name="T41" fmla="*/ 277 h 916"/>
                  <a:gd name="T42" fmla="*/ 816 w 890"/>
                  <a:gd name="T43" fmla="*/ 253 h 916"/>
                  <a:gd name="T44" fmla="*/ 861 w 890"/>
                  <a:gd name="T45" fmla="*/ 279 h 916"/>
                  <a:gd name="T46" fmla="*/ 796 w 890"/>
                  <a:gd name="T47" fmla="*/ 324 h 916"/>
                  <a:gd name="T48" fmla="*/ 735 w 890"/>
                  <a:gd name="T49" fmla="*/ 352 h 916"/>
                  <a:gd name="T50" fmla="*/ 669 w 890"/>
                  <a:gd name="T51" fmla="*/ 409 h 916"/>
                  <a:gd name="T52" fmla="*/ 673 w 890"/>
                  <a:gd name="T53" fmla="*/ 510 h 916"/>
                  <a:gd name="T54" fmla="*/ 751 w 890"/>
                  <a:gd name="T55" fmla="*/ 535 h 916"/>
                  <a:gd name="T56" fmla="*/ 819 w 890"/>
                  <a:gd name="T57" fmla="*/ 577 h 916"/>
                  <a:gd name="T58" fmla="*/ 874 w 890"/>
                  <a:gd name="T59" fmla="*/ 606 h 916"/>
                  <a:gd name="T60" fmla="*/ 867 w 890"/>
                  <a:gd name="T61" fmla="*/ 637 h 916"/>
                  <a:gd name="T62" fmla="*/ 807 w 890"/>
                  <a:gd name="T63" fmla="*/ 618 h 916"/>
                  <a:gd name="T64" fmla="*/ 736 w 890"/>
                  <a:gd name="T65" fmla="*/ 592 h 916"/>
                  <a:gd name="T66" fmla="*/ 615 w 890"/>
                  <a:gd name="T67" fmla="*/ 588 h 916"/>
                  <a:gd name="T68" fmla="*/ 576 w 890"/>
                  <a:gd name="T69" fmla="*/ 628 h 916"/>
                  <a:gd name="T70" fmla="*/ 618 w 890"/>
                  <a:gd name="T71" fmla="*/ 723 h 916"/>
                  <a:gd name="T72" fmla="*/ 640 w 890"/>
                  <a:gd name="T73" fmla="*/ 807 h 916"/>
                  <a:gd name="T74" fmla="*/ 664 w 890"/>
                  <a:gd name="T75" fmla="*/ 889 h 916"/>
                  <a:gd name="T76" fmla="*/ 624 w 890"/>
                  <a:gd name="T77" fmla="*/ 870 h 916"/>
                  <a:gd name="T78" fmla="*/ 568 w 890"/>
                  <a:gd name="T79" fmla="*/ 789 h 916"/>
                  <a:gd name="T80" fmla="*/ 513 w 890"/>
                  <a:gd name="T81" fmla="*/ 708 h 916"/>
                  <a:gd name="T82" fmla="*/ 390 w 890"/>
                  <a:gd name="T83" fmla="*/ 730 h 916"/>
                  <a:gd name="T84" fmla="*/ 339 w 890"/>
                  <a:gd name="T85" fmla="*/ 838 h 916"/>
                  <a:gd name="T86" fmla="*/ 285 w 890"/>
                  <a:gd name="T87" fmla="*/ 915 h 916"/>
                  <a:gd name="T88" fmla="*/ 276 w 890"/>
                  <a:gd name="T89" fmla="*/ 867 h 916"/>
                  <a:gd name="T90" fmla="*/ 298 w 890"/>
                  <a:gd name="T91" fmla="*/ 766 h 916"/>
                  <a:gd name="T92" fmla="*/ 324 w 890"/>
                  <a:gd name="T93" fmla="*/ 664 h 916"/>
                  <a:gd name="T94" fmla="*/ 283 w 890"/>
                  <a:gd name="T95" fmla="*/ 583 h 916"/>
                  <a:gd name="T96" fmla="*/ 201 w 890"/>
                  <a:gd name="T97" fmla="*/ 619 h 916"/>
                  <a:gd name="T98" fmla="*/ 88 w 890"/>
                  <a:gd name="T99" fmla="*/ 655 h 916"/>
                  <a:gd name="T100" fmla="*/ 16 w 890"/>
                  <a:gd name="T101" fmla="*/ 655 h 916"/>
                  <a:gd name="T102" fmla="*/ 94 w 890"/>
                  <a:gd name="T103" fmla="*/ 606 h 916"/>
                  <a:gd name="T104" fmla="*/ 162 w 890"/>
                  <a:gd name="T105" fmla="*/ 567 h 916"/>
                  <a:gd name="T106" fmla="*/ 247 w 890"/>
                  <a:gd name="T107" fmla="*/ 504 h 916"/>
                  <a:gd name="T108" fmla="*/ 190 w 890"/>
                  <a:gd name="T109" fmla="*/ 390 h 916"/>
                  <a:gd name="T110" fmla="*/ 81 w 890"/>
                  <a:gd name="T111" fmla="*/ 355 h 916"/>
                  <a:gd name="T112" fmla="*/ 3 w 890"/>
                  <a:gd name="T113" fmla="*/ 307 h 916"/>
                  <a:gd name="T114" fmla="*/ 39 w 890"/>
                  <a:gd name="T115" fmla="*/ 286 h 916"/>
                  <a:gd name="T116" fmla="*/ 115 w 890"/>
                  <a:gd name="T117" fmla="*/ 306 h 916"/>
                  <a:gd name="T118" fmla="*/ 226 w 890"/>
                  <a:gd name="T119" fmla="*/ 327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89097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902154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5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6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7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8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2159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>
                  <a:gd name="T0" fmla="*/ 0 w 4765"/>
                  <a:gd name="T1" fmla="*/ 118 h 119"/>
                  <a:gd name="T2" fmla="*/ 0 w 4765"/>
                  <a:gd name="T3" fmla="*/ 0 h 119"/>
                  <a:gd name="T4" fmla="*/ 4764 w 4765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90216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528763" y="304800"/>
            <a:ext cx="7564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216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9550" y="1981200"/>
            <a:ext cx="7626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21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81138" y="6248400"/>
            <a:ext cx="1782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21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21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8E81DC-1E44-5644-AA0D-8E8E5CA00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0" r:id="rId1"/>
    <p:sldLayoutId id="2147484481" r:id="rId2"/>
    <p:sldLayoutId id="2147484482" r:id="rId3"/>
    <p:sldLayoutId id="2147484483" r:id="rId4"/>
    <p:sldLayoutId id="2147484484" r:id="rId5"/>
    <p:sldLayoutId id="2147484485" r:id="rId6"/>
    <p:sldLayoutId id="2147484486" r:id="rId7"/>
    <p:sldLayoutId id="2147484487" r:id="rId8"/>
    <p:sldLayoutId id="2147484488" r:id="rId9"/>
    <p:sldLayoutId id="2147484489" r:id="rId10"/>
    <p:sldLayoutId id="2147484490" r:id="rId11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5000"/>
        <a:buFont typeface="Wingdings" charset="0"/>
        <a:buChar char="¬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8227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82278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fld id="{34446EC7-E0C0-3442-9978-554F4CF4AE9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4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4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CB762B-E765-7942-8FF7-5448A120E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90420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10138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90420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138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90420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0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0138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90420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1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04211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90421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421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6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6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6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374CA48-F911-5D42-BCE9-30E806BAD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36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136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0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1370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1371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70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70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1370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1367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1368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9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6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136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1367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68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1368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629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30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90829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829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30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90829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829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90829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0829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08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8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8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ACA96DE5-5456-FC42-A909-417E375B6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0" r:id="rId1"/>
    <p:sldLayoutId id="2147484521" r:id="rId2"/>
    <p:sldLayoutId id="2147484522" r:id="rId3"/>
    <p:sldLayoutId id="2147484523" r:id="rId4"/>
    <p:sldLayoutId id="2147484524" r:id="rId5"/>
    <p:sldLayoutId id="2147484525" r:id="rId6"/>
    <p:sldLayoutId id="2147484526" r:id="rId7"/>
    <p:sldLayoutId id="2147484527" r:id="rId8"/>
    <p:sldLayoutId id="2147484528" r:id="rId9"/>
    <p:sldLayoutId id="2147484529" r:id="rId10"/>
    <p:sldLayoutId id="2147484530" r:id="rId11"/>
    <p:sldLayoutId id="2147484531" r:id="rId12"/>
    <p:sldLayoutId id="2147484532" r:id="rId13"/>
    <p:sldLayoutId id="2147484533" r:id="rId14"/>
    <p:sldLayoutId id="2147484534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68275"/>
            <a:ext cx="7467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6435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+mn-cs"/>
              </a:defRPr>
            </a:lvl1pPr>
          </a:lstStyle>
          <a:p>
            <a:pPr>
              <a:defRPr/>
            </a:pPr>
            <a:fld id="{4D6D2650-95FA-4946-8FAF-B0CD43893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</p:sldLayoutIdLst>
  <p:transition xmlns:p14="http://schemas.microsoft.com/office/powerpoint/2010/main"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D4D4D"/>
          </a:solidFill>
          <a:latin typeface="Trebuchet MS" charset="0"/>
          <a:ea typeface="ＭＳ Ｐゴシック" charset="0"/>
        </a:defRPr>
      </a:lvl9pPr>
    </p:titleStyle>
    <p:bodyStyle>
      <a:lvl1pPr marL="609600" indent="-6096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ebdings" charset="0"/>
        <a:buChar char="ß"/>
        <a:defRPr sz="3200">
          <a:solidFill>
            <a:srgbClr val="CC6600"/>
          </a:solidFill>
          <a:latin typeface="+mn-lt"/>
          <a:ea typeface="+mn-ea"/>
          <a:cs typeface="ＭＳ Ｐゴシック" charset="0"/>
        </a:defRPr>
      </a:lvl1pPr>
      <a:lvl2pPr marL="990600" indent="-5334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AutoNum type="arabicPeriod"/>
        <a:defRPr sz="2800">
          <a:solidFill>
            <a:srgbClr val="CC6600"/>
          </a:solidFill>
          <a:latin typeface="+mn-lt"/>
          <a:ea typeface="+mn-ea"/>
        </a:defRPr>
      </a:lvl2pPr>
      <a:lvl3pPr marL="1371600" indent="-4572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400">
          <a:solidFill>
            <a:srgbClr val="CC6600"/>
          </a:solidFill>
          <a:latin typeface="+mn-lt"/>
          <a:ea typeface="+mn-ea"/>
        </a:defRPr>
      </a:lvl3pPr>
      <a:lvl4pPr marL="17526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Char char="–"/>
        <a:defRPr sz="2000">
          <a:solidFill>
            <a:srgbClr val="CC6600"/>
          </a:solidFill>
          <a:latin typeface="+mn-lt"/>
          <a:ea typeface="+mn-ea"/>
        </a:defRPr>
      </a:lvl4pPr>
      <a:lvl5pPr marL="22098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rgbClr val="CC6600"/>
        </a:buClr>
        <a:buFont typeface="Wingdings" charset="0"/>
        <a:buChar char="n"/>
        <a:defRPr sz="2000">
          <a:solidFill>
            <a:srgbClr val="CC66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 Narrow" charset="0"/>
              </a:defRPr>
            </a:lvl1pPr>
          </a:lstStyle>
          <a:p>
            <a:pPr>
              <a:defRPr/>
            </a:pPr>
            <a:fld id="{E0304718-94DE-124B-B287-D6E858FC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0775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1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2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3" name="AutoShape 11"/>
            <p:cNvSpPr>
              <a:spLocks noChangeArrowheads="1"/>
            </p:cNvSpPr>
            <p:nvPr/>
          </p:nvSpPr>
          <p:spPr bwMode="auto">
            <a:xfrm rot="5400000" flipH="1">
              <a:off x="83" y="3777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9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81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0782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18454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7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8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60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61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  <p:sldLayoutId id="2147484561" r:id="rId12"/>
    <p:sldLayoutId id="2147484562" r:id="rId13"/>
    <p:sldLayoutId id="2147484563" r:id="rId14"/>
    <p:sldLayoutId id="2147484564" r:id="rId15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1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0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09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34658C-C607-0F49-BF08-66AE26C4F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  <p:sldLayoutId id="2147484577" r:id="rId12"/>
    <p:sldLayoutId id="2147484578" r:id="rId13"/>
    <p:sldLayoutId id="2147484579" r:id="rId14"/>
    <p:sldLayoutId id="2147484580" r:id="rId15"/>
    <p:sldLayoutId id="2147484581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94568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94569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D3F4E46-B131-A244-BFBF-3C11C5DAC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EAFED13-9BCE-0448-A675-C4F8BE22A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89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89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8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8910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90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  <p:sldLayoutId id="2147484608" r:id="rId12"/>
    <p:sldLayoutId id="2147484609" r:id="rId13"/>
    <p:sldLayoutId id="2147484610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2242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5ED38D-DA8D-C549-AEF7-92179E95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  <p:sldLayoutId id="2147484624" r:id="rId13"/>
    <p:sldLayoutId id="2147484625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730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4016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630238" indent="-16351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58838" indent="-173038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DE62A34-691D-324F-A1F0-6C4A08252B1D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058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8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58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8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05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8781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78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878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8781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E5984F0-06C8-4EEF-B547-9BFA441F6001}" type="datetimeFigureOut">
              <a:rPr lang="en-US" smtClean="0"/>
              <a:pPr>
                <a:defRPr/>
              </a:pPr>
              <a:t>03.09.17</a:t>
            </a:fld>
            <a:endParaRPr lang="en-US"/>
          </a:p>
        </p:txBody>
      </p:sp>
      <p:sp>
        <p:nvSpPr>
          <p:cNvPr id="88781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7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E0BD4971-7AE3-4269-A7F3-3E5937F21F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  <p:sldLayoutId id="2147484172" r:id="rId12"/>
    <p:sldLayoutId id="2147484173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890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Arial Narrow" charset="0"/>
                <a:cs typeface="+mn-cs"/>
              </a:defRPr>
            </a:lvl1pPr>
          </a:lstStyle>
          <a:p>
            <a:pPr>
              <a:defRPr/>
            </a:pPr>
            <a:fld id="{48DD9ED8-3857-2A46-8DA5-0AE618F50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90888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89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0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1" name="AutoShape 11"/>
            <p:cNvSpPr>
              <a:spLocks noChangeArrowheads="1"/>
            </p:cNvSpPr>
            <p:nvPr/>
          </p:nvSpPr>
          <p:spPr bwMode="auto">
            <a:xfrm rot="5400000" flipH="1">
              <a:off x="83" y="3779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2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894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0895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896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90897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899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74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890902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3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4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5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6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7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8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0909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60 h 264"/>
                <a:gd name="T2" fmla="*/ 1 w 457"/>
                <a:gd name="T3" fmla="*/ 0 h 264"/>
                <a:gd name="T4" fmla="*/ 0 w 457"/>
                <a:gd name="T5" fmla="*/ 264 h 264"/>
                <a:gd name="T6" fmla="*/ 457 w 457"/>
                <a:gd name="T7" fmla="*/ 26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7" grpId="0" animBg="1"/>
      <p:bldP spid="890899" grpId="0" animBg="1"/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0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  <p:sp>
        <p:nvSpPr>
          <p:cNvPr id="8929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29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76200" y="228600"/>
            <a:ext cx="2133600" cy="6662738"/>
            <a:chOff x="48" y="144"/>
            <a:chExt cx="1344" cy="4197"/>
          </a:xfrm>
        </p:grpSpPr>
        <p:sp>
          <p:nvSpPr>
            <p:cNvPr id="892935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6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7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8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39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0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1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2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3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4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5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6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7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8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49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0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1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2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3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4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5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6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7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8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59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0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1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2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3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4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5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6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7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8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69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0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1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2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3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4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5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6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7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8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79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2980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27705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89298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8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99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892999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0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1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2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3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4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3005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3006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3007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300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A8F9B44C-6FCD-844A-8F25-D6D6E8C1A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93009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kumimoji="1" lang="ru-RU" sz="2400">
              <a:latin typeface="Times New Roman" charset="0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charset="0"/>
        <a:buChar char="u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charset="0"/>
        <a:buChar char="t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894979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</a:path>
                <a:path w="21600" h="43200" stroke="0" extrusionOk="0">
                  <a:moveTo>
                    <a:pt x="21600" y="43199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-1"/>
                    <a:pt x="21600" y="-1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4980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</a:path>
                <a:path w="21600" h="43200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200"/>
                    <a:pt x="-1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4981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94982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9498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9498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4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4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4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cs typeface="+mn-cs"/>
              </a:defRPr>
            </a:lvl1pPr>
          </a:lstStyle>
          <a:p>
            <a:pPr>
              <a:defRPr/>
            </a:pPr>
            <a:fld id="{8C61F7E6-BB2D-8C4C-8AF5-65C30C07C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97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7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7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3329119-FA40-264B-8B0E-2210D7BB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56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6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55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41116" y="1744047"/>
            <a:ext cx="8911974" cy="2007537"/>
          </a:xfrm>
        </p:spPr>
        <p:txBody>
          <a:bodyPr>
            <a:noAutofit/>
          </a:bodyPr>
          <a:lstStyle/>
          <a:p>
            <a:pPr algn="ctr"/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  <a:t>Краткосрочные</a:t>
            </a:r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  <a:t>п</a:t>
            </a:r>
            <a:r>
              <a:rPr lang="ru-RU" sz="32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  <a:t>рограммы</a:t>
            </a: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  <a:t> дополнительного профессионального образования</a:t>
            </a:r>
            <a:b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</a:br>
            <a:r>
              <a:rPr lang="ru-RU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ＭＳ Ｐゴシック"/>
                <a:cs typeface="Arial" pitchFamily="34" charset="0"/>
              </a:rPr>
              <a:t>(повышения квалификации)</a:t>
            </a:r>
            <a:endParaRPr lang="en-US" sz="32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63"/>
            <a:ext cx="9144000" cy="1588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8149" y="4208786"/>
            <a:ext cx="29130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Самохина А.К., </a:t>
            </a:r>
            <a:r>
              <a:rPr lang="ru-RU" sz="2000" dirty="0" err="1" smtClean="0"/>
              <a:t>к.п.н</a:t>
            </a:r>
            <a:r>
              <a:rPr lang="ru-RU" sz="2000" dirty="0" smtClean="0"/>
              <a:t>.</a:t>
            </a:r>
          </a:p>
          <a:p>
            <a:r>
              <a:rPr lang="en-US" i="1" dirty="0" err="1" smtClean="0"/>
              <a:t>asamokhina@hse.ru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69376" y="5262702"/>
            <a:ext cx="2843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2017-2018 учебный год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458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07" y="208712"/>
            <a:ext cx="8666162" cy="5492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04516D"/>
                </a:solidFill>
              </a:rPr>
              <a:t>СОДЕРЖАНИЕ ПРОГРАММЫ</a:t>
            </a:r>
            <a:endParaRPr lang="ru-RU" sz="3200" cap="none" dirty="0" smtClean="0">
              <a:solidFill>
                <a:srgbClr val="04516D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2325" y="1697328"/>
            <a:ext cx="7725958" cy="4603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 </a:t>
            </a:r>
            <a:r>
              <a:rPr lang="ru-RU" sz="2400" dirty="0"/>
              <a:t>собрать информацию. Способы получения первичных данных. Техника проведения мозговых штурмов. </a:t>
            </a:r>
          </a:p>
          <a:p>
            <a:r>
              <a:rPr lang="ru-RU" sz="2400" dirty="0"/>
              <a:t>«Неисследовательские» проекты. Обратная связь по завершению работы над проектом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Структура отчета. Презентация проекта. Техника презентации. Подготовка школьников к участию во внешних мероприятиях. </a:t>
            </a:r>
          </a:p>
          <a:p>
            <a:r>
              <a:rPr lang="ru-RU" sz="2400" dirty="0"/>
              <a:t>Трекинг проекта. Оценка проекта. Критерии оценки проекта. </a:t>
            </a:r>
            <a:r>
              <a:rPr lang="en-US" sz="2400" dirty="0"/>
              <a:t>Check-list.</a:t>
            </a:r>
            <a:endParaRPr lang="ru-RU" sz="2400" dirty="0"/>
          </a:p>
          <a:p>
            <a:endParaRPr lang="ru-RU" sz="18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1800" dirty="0" smtClean="0"/>
          </a:p>
        </p:txBody>
      </p:sp>
      <p:pic>
        <p:nvPicPr>
          <p:cNvPr id="4" name="Picture 3" descr="AA0392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620" y="208712"/>
            <a:ext cx="1724071" cy="1619483"/>
          </a:xfrm>
          <a:prstGeom prst="rect">
            <a:avLst/>
          </a:prstGeom>
        </p:spPr>
      </p:pic>
      <p:pic>
        <p:nvPicPr>
          <p:cNvPr id="5" name="Picture 5" descr="BU00371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752" y="3176191"/>
            <a:ext cx="1252537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045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4687" y="2647950"/>
            <a:ext cx="7149570" cy="2273300"/>
          </a:xfrm>
        </p:spPr>
        <p:txBody>
          <a:bodyPr>
            <a:normAutofit fontScale="90000"/>
          </a:bodyPr>
          <a:lstStyle/>
          <a:p>
            <a:r>
              <a:rPr lang="ru-RU" sz="3100" b="1" i="1" dirty="0">
                <a:solidFill>
                  <a:srgbClr val="000090"/>
                </a:solidFill>
                <a:effectLst/>
              </a:rPr>
              <a:t>Использование метода проектов в организации в организации исследовательской деятельности старшеклассников</a:t>
            </a:r>
            <a:r>
              <a:rPr lang="ru-RU" sz="2800" b="1" i="1" dirty="0">
                <a:solidFill>
                  <a:srgbClr val="000090"/>
                </a:solidFill>
                <a:effectLst/>
              </a:rPr>
              <a:t> </a:t>
            </a:r>
            <a:r>
              <a:rPr lang="ru-RU" sz="2800" b="1" i="1" dirty="0" smtClean="0">
                <a:solidFill>
                  <a:srgbClr val="000090"/>
                </a:solidFill>
                <a:effectLst/>
              </a:rPr>
              <a:t/>
            </a:r>
            <a:br>
              <a:rPr lang="ru-RU" sz="2800" b="1" i="1" dirty="0" smtClean="0">
                <a:solidFill>
                  <a:srgbClr val="000090"/>
                </a:solidFill>
                <a:effectLst/>
              </a:rPr>
            </a:br>
            <a:r>
              <a:rPr lang="ru-RU" sz="2800" b="1" i="1" dirty="0" smtClean="0">
                <a:solidFill>
                  <a:srgbClr val="000090"/>
                </a:solidFill>
                <a:effectLst/>
              </a:rPr>
              <a:t>в </a:t>
            </a:r>
            <a:r>
              <a:rPr lang="ru-RU" sz="2800" b="1" i="1" dirty="0">
                <a:solidFill>
                  <a:srgbClr val="000090"/>
                </a:solidFill>
                <a:effectLst/>
              </a:rPr>
              <a:t>контексте перехода старшей школы на ФГОС общего образования</a:t>
            </a:r>
            <a:r>
              <a:rPr lang="ru-RU" sz="2800" dirty="0">
                <a:solidFill>
                  <a:srgbClr val="000090"/>
                </a:solidFill>
                <a:effectLst/>
              </a:rPr>
              <a:t> 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78656-BBFB-A240-ACBE-275F9BE945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683636"/>
              </p:ext>
            </p:extLst>
          </p:nvPr>
        </p:nvGraphicFramePr>
        <p:xfrm>
          <a:off x="7772400" y="735200"/>
          <a:ext cx="1040922" cy="382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Clip" r:id="rId4" imgW="1295640" imgH="3934080" progId="MS_ClipArt_Gallery.2">
                  <p:embed/>
                </p:oleObj>
              </mc:Choice>
              <mc:Fallback>
                <p:oleObj name="Clip" r:id="rId4" imgW="1295640" imgH="3934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735200"/>
                        <a:ext cx="1040922" cy="38254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62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4" descr="AA0391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144952"/>
            <a:ext cx="9594864" cy="701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77" y="268641"/>
            <a:ext cx="7793038" cy="62276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"/>
                <a:cs typeface="Arial"/>
              </a:rPr>
              <a:t>СОДЕРЖАНИЕ ПРОГРАММЫ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97C4DC1-81A8-1B4B-824B-031286104EF8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2919" y="940245"/>
            <a:ext cx="8341038" cy="4957665"/>
          </a:xfrm>
        </p:spPr>
        <p:txBody>
          <a:bodyPr>
            <a:normAutofit/>
          </a:bodyPr>
          <a:lstStyle/>
          <a:p>
            <a:r>
              <a:rPr lang="ru-RU" sz="2200" dirty="0"/>
              <a:t>Задачи, которые решает метод проектов в контексте ФГОС ОО. Характеристики и типология проектов. </a:t>
            </a:r>
          </a:p>
          <a:p>
            <a:r>
              <a:rPr lang="ru-RU" sz="2200" dirty="0" smtClean="0"/>
              <a:t>Как </a:t>
            </a:r>
            <a:r>
              <a:rPr lang="ru-RU" sz="2200" dirty="0"/>
              <a:t>придумать тему проекта (6 основных способов). Архитектоника и «качество темы». </a:t>
            </a:r>
          </a:p>
          <a:p>
            <a:r>
              <a:rPr lang="ru-RU" sz="2200" dirty="0"/>
              <a:t>Этапы проектной деятельности и их содержание: </a:t>
            </a:r>
            <a:r>
              <a:rPr lang="ru-RU" sz="2200" dirty="0" err="1"/>
              <a:t>предпроектная</a:t>
            </a:r>
            <a:r>
              <a:rPr lang="ru-RU" sz="2200" dirty="0"/>
              <a:t> подготовка, этап планирования, организационно-исследовательский, этап представления полученных результатов, оценка и рефлексия. Структура отчета.</a:t>
            </a:r>
          </a:p>
          <a:p>
            <a:r>
              <a:rPr lang="ru-RU" sz="2200" dirty="0"/>
              <a:t>Презентация результатов проекта. Основы техники презентации для школьников. Использование изобразительных средств, организация пространства, планирование динамики и темпа устной презентации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7" name="Picture 2" descr="http://www.center-raduga.ru/New%20Folder/bol4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0495" y="5226306"/>
            <a:ext cx="939970" cy="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1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4" descr="AA0391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46" y="-157163"/>
            <a:ext cx="9635547" cy="719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77" y="268641"/>
            <a:ext cx="7793038" cy="62276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"/>
                <a:cs typeface="Arial"/>
              </a:rPr>
              <a:t>СОДЕРЖАНИЕ ПРОГРАММЫ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97C4DC1-81A8-1B4B-824B-031286104EF8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795" y="1353649"/>
            <a:ext cx="8232505" cy="4422151"/>
          </a:xfrm>
        </p:spPr>
        <p:txBody>
          <a:bodyPr/>
          <a:lstStyle/>
          <a:p>
            <a:r>
              <a:rPr lang="ru-RU" sz="2200" dirty="0" smtClean="0"/>
              <a:t>Оценка </a:t>
            </a:r>
            <a:r>
              <a:rPr lang="ru-RU" sz="2200" dirty="0"/>
              <a:t>проекта: индивидуальная, самооценка. Критерии оценки процесса и результатов проект.  Чек-лист.</a:t>
            </a:r>
          </a:p>
          <a:p>
            <a:r>
              <a:rPr lang="ru-RU" sz="2200" dirty="0"/>
              <a:t>Роли учителя в организации и руководстве проектами: специалист по </a:t>
            </a:r>
            <a:r>
              <a:rPr lang="en-US" sz="2200" dirty="0"/>
              <a:t>Project management</a:t>
            </a:r>
            <a:r>
              <a:rPr lang="ru-RU" sz="2200" dirty="0"/>
              <a:t>, куратор проекта, научный руководитель, тайм-</a:t>
            </a:r>
            <a:r>
              <a:rPr lang="ru-RU" sz="2200" dirty="0" err="1"/>
              <a:t>кипер</a:t>
            </a:r>
            <a:r>
              <a:rPr lang="ru-RU" sz="2200" dirty="0"/>
              <a:t>, консультант.</a:t>
            </a:r>
          </a:p>
          <a:p>
            <a:r>
              <a:rPr lang="ru-RU" sz="2200" dirty="0"/>
              <a:t>Особенности проведения социально-гуманитарных исследований: методы получения первичных данных, цели и проведение анкетных опросов, фокус-групп и глубинных интервью, проективные техники. Формирование </a:t>
            </a:r>
            <a:r>
              <a:rPr lang="ru-RU" sz="2200" dirty="0" err="1"/>
              <a:t>гайда</a:t>
            </a:r>
            <a:r>
              <a:rPr lang="ru-RU" sz="2200" dirty="0"/>
              <a:t>. Понятие панели, репрезентативности выборки и </a:t>
            </a:r>
            <a:r>
              <a:rPr lang="ru-RU" sz="2200" dirty="0" err="1"/>
              <a:t>валидности</a:t>
            </a:r>
            <a:r>
              <a:rPr lang="ru-RU" sz="2200" dirty="0"/>
              <a:t>.</a:t>
            </a:r>
          </a:p>
          <a:p>
            <a:endParaRPr lang="ru-RU" sz="2200" dirty="0"/>
          </a:p>
          <a:p>
            <a:pPr marL="0" indent="0" eaLnBrk="1" hangingPunct="1">
              <a:buNone/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1926" y="313466"/>
            <a:ext cx="1695221" cy="115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53" y="4732762"/>
            <a:ext cx="2165747" cy="183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7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5" name="Picture 4" descr="AA03919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946" y="-157163"/>
            <a:ext cx="9635547" cy="719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77" y="268641"/>
            <a:ext cx="7793038" cy="62276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smtClean="0">
                <a:latin typeface="Arial"/>
                <a:cs typeface="Arial"/>
              </a:rPr>
              <a:t>СОДЕРЖАНИЕ ПРОГРАММЫ 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97C4DC1-81A8-1B4B-824B-031286104EF8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0795" y="1011742"/>
            <a:ext cx="8232505" cy="4715215"/>
          </a:xfrm>
        </p:spPr>
        <p:txBody>
          <a:bodyPr/>
          <a:lstStyle/>
          <a:p>
            <a:r>
              <a:rPr lang="ru-RU" sz="2100" dirty="0" smtClean="0"/>
              <a:t>Генерация </a:t>
            </a:r>
            <a:r>
              <a:rPr lang="ru-RU" sz="2100" dirty="0"/>
              <a:t>идей, интерпретация данных, собранных при проведении количественных исследований. Изучение эмоциональной и поведенческой реакций респондентов.</a:t>
            </a:r>
          </a:p>
          <a:p>
            <a:r>
              <a:rPr lang="ru-RU" sz="2100" dirty="0"/>
              <a:t>Функции администрации школы, классных руководителей, методических объединений в руководстве проектами. </a:t>
            </a:r>
          </a:p>
          <a:p>
            <a:r>
              <a:rPr lang="ru-RU" sz="2100" dirty="0"/>
              <a:t>Подготовка итоговой конференции по результатам проектной деятельности.</a:t>
            </a:r>
          </a:p>
          <a:p>
            <a:r>
              <a:rPr lang="ru-RU" sz="2100" dirty="0"/>
              <a:t>Примеры и детализированный разбор учебных проектов.</a:t>
            </a:r>
          </a:p>
          <a:p>
            <a:pPr marL="0" indent="0" eaLnBrk="1" hangingPunct="1">
              <a:buNone/>
              <a:defRPr/>
            </a:pPr>
            <a:endParaRPr lang="en-US" sz="2000" dirty="0">
              <a:cs typeface="+mn-cs"/>
            </a:endParaRPr>
          </a:p>
        </p:txBody>
      </p:sp>
      <p:pic>
        <p:nvPicPr>
          <p:cNvPr id="7" name="Picture 6" descr="Фотография 17.02.15 в 17.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7" y="4383747"/>
            <a:ext cx="2278309" cy="151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666" y="4041838"/>
            <a:ext cx="1788634" cy="2309097"/>
          </a:xfrm>
          <a:prstGeom prst="rect">
            <a:avLst/>
          </a:prstGeom>
        </p:spPr>
      </p:pic>
      <p:pic>
        <p:nvPicPr>
          <p:cNvPr id="10" name="Picture 3" descr="AA03924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5662" y="4469223"/>
            <a:ext cx="2080796" cy="143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24151" y="1001302"/>
            <a:ext cx="6477000" cy="3660059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Развитие экономического мышления школьников: информационный </a:t>
            </a:r>
            <a:r>
              <a:rPr lang="ru-RU" b="1" i="1" dirty="0" smtClean="0"/>
              <a:t>аспект</a:t>
            </a:r>
            <a:endParaRPr lang="en-US" dirty="0"/>
          </a:p>
        </p:txBody>
      </p:sp>
      <p:pic>
        <p:nvPicPr>
          <p:cNvPr id="10" name="Picture 9" descr="BES_08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30" y="731156"/>
            <a:ext cx="1948027" cy="857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164171"/>
              </p:ext>
            </p:extLst>
          </p:nvPr>
        </p:nvGraphicFramePr>
        <p:xfrm>
          <a:off x="6353830" y="3911979"/>
          <a:ext cx="2617769" cy="206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4" imgW="3993634" imgH="3143856" progId="MS_ClipArt_Gallery.2">
                  <p:embed/>
                </p:oleObj>
              </mc:Choice>
              <mc:Fallback>
                <p:oleObj name="Clip" r:id="rId4" imgW="3993634" imgH="3143856" progId="MS_ClipArt_Gallery.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830" y="3911979"/>
                        <a:ext cx="2617769" cy="2060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70953" y="6166552"/>
            <a:ext cx="1734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38 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9613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2124" y="1514723"/>
            <a:ext cx="8866167" cy="5128058"/>
          </a:xfrm>
        </p:spPr>
        <p:txBody>
          <a:bodyPr>
            <a:noAutofit/>
          </a:bodyPr>
          <a:lstStyle/>
          <a:p>
            <a:r>
              <a:rPr lang="ru-RU" sz="2000" dirty="0"/>
              <a:t>Информационная среда и информационная культура преподавателя. </a:t>
            </a:r>
            <a:r>
              <a:rPr lang="ru-RU" sz="2000" dirty="0" smtClean="0"/>
              <a:t>Информационные функции </a:t>
            </a:r>
            <a:r>
              <a:rPr lang="ru-RU" sz="2000" dirty="0"/>
              <a:t>преподавателя в процессе обучения. Профессиональные дефициты и избытки как источник информации для проектирования системы </a:t>
            </a:r>
            <a:r>
              <a:rPr lang="ru-RU" sz="2000" dirty="0" smtClean="0"/>
              <a:t>обучения.</a:t>
            </a:r>
            <a:endParaRPr lang="ru-RU" sz="2000" dirty="0"/>
          </a:p>
          <a:p>
            <a:r>
              <a:rPr lang="ru-RU" sz="2000" dirty="0"/>
              <a:t>Информационная среда </a:t>
            </a:r>
            <a:r>
              <a:rPr lang="ru-RU" sz="2000" dirty="0" smtClean="0"/>
              <a:t>социально</a:t>
            </a:r>
            <a:r>
              <a:rPr lang="ru-RU" sz="2000" dirty="0"/>
              <a:t>-экономической подготовки различных категорий обучающихся. Место экономического блока в курсе обществознания. </a:t>
            </a:r>
            <a:endParaRPr lang="ru-RU" sz="2000" dirty="0" smtClean="0"/>
          </a:p>
          <a:p>
            <a:r>
              <a:rPr lang="ru-RU" sz="2000" dirty="0" smtClean="0"/>
              <a:t>Профильное </a:t>
            </a:r>
            <a:r>
              <a:rPr lang="ru-RU" sz="2000" dirty="0"/>
              <a:t>обучение как процесс: планирование курса, мотивация учащихся, организация обучения, контроль результативности. Технологические </a:t>
            </a:r>
            <a:r>
              <a:rPr lang="ru-RU" sz="2000" dirty="0" smtClean="0"/>
              <a:t>и информационные аспекты </a:t>
            </a:r>
            <a:r>
              <a:rPr lang="ru-RU" sz="2000" dirty="0"/>
              <a:t>преподавания отдельных тем. </a:t>
            </a:r>
            <a:endParaRPr lang="ru-RU" sz="2000" dirty="0" smtClean="0"/>
          </a:p>
          <a:p>
            <a:r>
              <a:rPr lang="ru-RU" sz="2000" dirty="0" smtClean="0"/>
              <a:t>Проектирование </a:t>
            </a:r>
            <a:r>
              <a:rPr lang="ru-RU" sz="2000" dirty="0"/>
              <a:t>тематики и конструирование содержания экономических тем в курсе обществознания.</a:t>
            </a:r>
          </a:p>
          <a:p>
            <a:r>
              <a:rPr lang="ru-RU" sz="2000" dirty="0"/>
              <a:t>Интерактивные методы как основа интенсификации профильного обучения. </a:t>
            </a:r>
          </a:p>
          <a:p>
            <a:r>
              <a:rPr lang="ru-RU" sz="2000" dirty="0"/>
              <a:t>Контроль результативности обучения. Входной, текущий и итоговый контроль.</a:t>
            </a:r>
          </a:p>
          <a:p>
            <a:endParaRPr lang="en-US" sz="2000" dirty="0"/>
          </a:p>
        </p:txBody>
      </p:sp>
      <p:pic>
        <p:nvPicPr>
          <p:cNvPr id="4" name="Picture 16" descr="C:\Users\X350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3957" y="265793"/>
            <a:ext cx="1434333" cy="107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46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366371" y="1371599"/>
            <a:ext cx="8621921" cy="2584763"/>
          </a:xfrm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3600" b="1" i="1" dirty="0">
                <a:effectLst/>
              </a:rPr>
              <a:t>Тренинг для сотрудников НИУ ВШЭ - преподавателей  профильных и элективных курсов </a:t>
            </a:r>
            <a:r>
              <a:rPr lang="ru-RU" sz="3600" b="1" i="1" dirty="0" smtClean="0">
                <a:effectLst/>
              </a:rPr>
              <a:t/>
            </a:r>
            <a:br>
              <a:rPr lang="ru-RU" sz="3600" b="1" i="1" dirty="0" smtClean="0">
                <a:effectLst/>
              </a:rPr>
            </a:br>
            <a:r>
              <a:rPr lang="ru-RU" sz="3600" b="1" i="1" dirty="0" smtClean="0">
                <a:effectLst/>
              </a:rPr>
              <a:t>в </a:t>
            </a:r>
            <a:r>
              <a:rPr lang="ru-RU" sz="3600" b="1" i="1" dirty="0">
                <a:effectLst/>
              </a:rPr>
              <a:t>средней школе</a:t>
            </a:r>
            <a:r>
              <a:rPr lang="ru-RU" sz="3600" dirty="0">
                <a:effectLst/>
              </a:rPr>
              <a:t>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880703" y="4432591"/>
            <a:ext cx="113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76 ч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051809841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ПРОГРАММЫ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81" y="2017713"/>
            <a:ext cx="8381107" cy="4380848"/>
          </a:xfrm>
        </p:spPr>
        <p:txBody>
          <a:bodyPr/>
          <a:lstStyle/>
          <a:p>
            <a:r>
              <a:rPr lang="ru-RU" sz="2000" dirty="0" smtClean="0"/>
              <a:t>Точки </a:t>
            </a:r>
            <a:r>
              <a:rPr lang="ru-RU" sz="2000" dirty="0"/>
              <a:t>контактов вуза и школы. Роль факультетов.</a:t>
            </a:r>
          </a:p>
          <a:p>
            <a:r>
              <a:rPr lang="ru-RU" sz="2000" dirty="0"/>
              <a:t>«Входной билет» преподавателя. Отличия работы преподавателя вуза и школьного учителя. Физические, эмоциональные, психические, социальные особенности контингента обучающихся.</a:t>
            </a:r>
          </a:p>
          <a:p>
            <a:r>
              <a:rPr lang="ru-RU" sz="2000" dirty="0"/>
              <a:t>Подготовка учебного курса: исследование потребностей, создание учебной программы, ресурсное обеспечение программы, оценка результативности обучения. </a:t>
            </a:r>
          </a:p>
          <a:p>
            <a:r>
              <a:rPr lang="ru-RU" sz="2000" dirty="0"/>
              <a:t>Создание учебной программы: характер курса, формулирование целей и задач, отбор содержания, уровень детализации, выделение дидактических единиц, определение необходимого объема учебного времени, оформление программы. Разработка учебно-тематического и календарно-тематического плана, ориентированного на использование электронного дневника. </a:t>
            </a:r>
          </a:p>
        </p:txBody>
      </p:sp>
    </p:spTree>
    <p:extLst>
      <p:ext uri="{BB962C8B-B14F-4D97-AF65-F5344CB8AC3E}">
        <p14:creationId xmlns:p14="http://schemas.microsoft.com/office/powerpoint/2010/main" val="166845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326204"/>
            <a:ext cx="7793037" cy="919318"/>
          </a:xfrm>
        </p:spPr>
        <p:txBody>
          <a:bodyPr/>
          <a:lstStyle/>
          <a:p>
            <a:r>
              <a:rPr lang="ru-RU" dirty="0" smtClean="0"/>
              <a:t>СОДЕРЖАНИЕ ПРОГРАММЫ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81" y="2017713"/>
            <a:ext cx="8381107" cy="4380848"/>
          </a:xfrm>
        </p:spPr>
        <p:txBody>
          <a:bodyPr/>
          <a:lstStyle/>
          <a:p>
            <a:r>
              <a:rPr lang="ru-RU" sz="2000" dirty="0"/>
              <a:t>Реализация программы курса: темп прохождения учебного материала, количество практических заданий и упражнений, точка оптимума учебной нагрузки. </a:t>
            </a:r>
          </a:p>
          <a:p>
            <a:r>
              <a:rPr lang="ru-RU" sz="2000" dirty="0"/>
              <a:t>Учебное помещение: требования СанПиН и групповая динамика. Учебные средства.</a:t>
            </a:r>
          </a:p>
          <a:p>
            <a:r>
              <a:rPr lang="ru-RU" sz="2000" dirty="0"/>
              <a:t>Методики и техники преподавания: наглядная демонстрация и инструктаж, методики и техники обучения, практикумы, групповые техники, учебные игры, виды лекций. Активные и интерактивные методы обучения.</a:t>
            </a:r>
          </a:p>
          <a:p>
            <a:r>
              <a:rPr lang="en-US" sz="2000" dirty="0"/>
              <a:t>Cooperative learning</a:t>
            </a:r>
            <a:r>
              <a:rPr lang="ru-RU" sz="2000" dirty="0"/>
              <a:t>: принципы, техника, 11 основных структур.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/>
              <a:t>Деловые, ролевые, имитационные, ситуационные, организационно-</a:t>
            </a:r>
            <a:r>
              <a:rPr lang="ru-RU" sz="2000" dirty="0" err="1"/>
              <a:t>деятельностные</a:t>
            </a:r>
            <a:r>
              <a:rPr lang="ru-RU" sz="2000" dirty="0"/>
              <a:t> обучающие игры. Особенности их проектирования и проведения.</a:t>
            </a:r>
            <a:r>
              <a:rPr lang="ru-RU" sz="2000" dirty="0"/>
              <a:t> </a:t>
            </a:r>
            <a:endParaRPr lang="en-US" sz="2000" dirty="0"/>
          </a:p>
          <a:p>
            <a:endParaRPr lang="ru-RU" sz="2000" dirty="0"/>
          </a:p>
        </p:txBody>
      </p:sp>
      <p:pic>
        <p:nvPicPr>
          <p:cNvPr id="4" name="Picture 4" descr="LS00337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574" y="928035"/>
            <a:ext cx="1364426" cy="122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89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479975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Целевые аудитории </a:t>
            </a:r>
            <a:br>
              <a:rPr lang="ru-RU" sz="3600" dirty="0" smtClean="0"/>
            </a:br>
            <a:r>
              <a:rPr lang="ru-RU" sz="3600" dirty="0" smtClean="0"/>
              <a:t>Наименования программ КПК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56579696"/>
              </p:ext>
            </p:extLst>
          </p:nvPr>
        </p:nvGraphicFramePr>
        <p:xfrm>
          <a:off x="457200" y="1600200"/>
          <a:ext cx="8479974" cy="46634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11109"/>
                <a:gridCol w="5468865"/>
              </a:tblGrid>
              <a:tr h="1621085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Администраторы и специалисты образовательных организаций, в том числе ДШИ и ДМШ, а также учреждений дополнительного образования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«Приносящая доходы деятельность образовательной организации. Развитие системы платных образовательных услуг»,</a:t>
                      </a:r>
                      <a:r>
                        <a:rPr kumimoji="0"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38 ч</a:t>
                      </a:r>
                      <a:endParaRPr kumimoji="0" lang="ru-RU" sz="2400" b="1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dirty="0" smtClean="0"/>
                        <a:t>(апробация: ФИРО, УМЦ </a:t>
                      </a:r>
                      <a:r>
                        <a:rPr lang="ru-RU" sz="1800" b="0" dirty="0" err="1" smtClean="0"/>
                        <a:t>РосКИ</a:t>
                      </a:r>
                      <a:r>
                        <a:rPr lang="ru-RU" sz="1800" b="0" dirty="0" smtClean="0"/>
                        <a:t>, МИОО)</a:t>
                      </a:r>
                      <a:endParaRPr lang="en-US" sz="1800" b="0" dirty="0"/>
                    </a:p>
                  </a:txBody>
                  <a:tcPr/>
                </a:tc>
              </a:tr>
              <a:tr h="1317131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 общеобразовательных организаций, преподаватели социально-гуманитарных дисциплин</a:t>
                      </a:r>
                      <a:r>
                        <a:rPr lang="ru-RU" b="1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«Проектирование и разработка учебного проекта: креатив и практика», 38 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(апробация: Лицей № 78 г. Набережные</a:t>
                      </a:r>
                      <a:r>
                        <a:rPr lang="ru-RU" sz="1800" b="0" baseline="0" dirty="0" smtClean="0"/>
                        <a:t> Челны, МИОО, НМЦ</a:t>
                      </a:r>
                      <a:r>
                        <a:rPr lang="ru-RU" sz="1800" b="0" dirty="0" smtClean="0"/>
                        <a:t>)</a:t>
                      </a:r>
                      <a:endParaRPr lang="en-US" sz="1800" b="0" dirty="0" smtClean="0"/>
                    </a:p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99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051" y="326204"/>
            <a:ext cx="7793037" cy="919318"/>
          </a:xfrm>
        </p:spPr>
        <p:txBody>
          <a:bodyPr/>
          <a:lstStyle/>
          <a:p>
            <a:r>
              <a:rPr lang="ru-RU" dirty="0" smtClean="0"/>
              <a:t>СОДЕРЖАНИЕ ПРОГРАММЫ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81" y="2017713"/>
            <a:ext cx="8381107" cy="4380848"/>
          </a:xfrm>
        </p:spPr>
        <p:txBody>
          <a:bodyPr/>
          <a:lstStyle/>
          <a:p>
            <a:r>
              <a:rPr lang="ru-RU" sz="2000" dirty="0" err="1" smtClean="0"/>
              <a:t>Модерация</a:t>
            </a:r>
            <a:r>
              <a:rPr lang="ru-RU" sz="2000" dirty="0" smtClean="0"/>
              <a:t> </a:t>
            </a:r>
            <a:r>
              <a:rPr lang="ru-RU" sz="2000" dirty="0"/>
              <a:t>дискуссий. Способы раскрепощения аудитории.  Способы удержания внимания.</a:t>
            </a:r>
          </a:p>
          <a:p>
            <a:r>
              <a:rPr lang="ru-RU" sz="2000" dirty="0"/>
              <a:t>Контроль результативности обучения. Входной, текущий и итоговый контроль.</a:t>
            </a:r>
          </a:p>
          <a:p>
            <a:r>
              <a:rPr lang="ru-RU" sz="2000" dirty="0"/>
              <a:t>Методика тестового контроля: особенности, принципы, границы применения. Формы тестовых заданий. Характеристики теста (</a:t>
            </a:r>
            <a:r>
              <a:rPr lang="ru-RU" sz="2000" dirty="0" err="1"/>
              <a:t>признаваемость</a:t>
            </a:r>
            <a:r>
              <a:rPr lang="ru-RU" sz="2000" dirty="0"/>
              <a:t>, надежность, объективность, практичность). Коррекция баллов на догадку.</a:t>
            </a:r>
          </a:p>
          <a:p>
            <a:r>
              <a:rPr lang="ru-RU" sz="2000" dirty="0"/>
              <a:t>Подготовка к первому занятию: шаг за шагом. Проблемные ученики: стратегии взаимодействия. Завершение занятия. Формы обратной связи.</a:t>
            </a:r>
          </a:p>
          <a:p>
            <a:endParaRPr lang="ru-RU" sz="2000" dirty="0"/>
          </a:p>
        </p:txBody>
      </p:sp>
      <p:pic>
        <p:nvPicPr>
          <p:cNvPr id="4" name="Picture 3" descr="AA05379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74" y="5612023"/>
            <a:ext cx="3288464" cy="978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16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3" descr="LS00329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3788" y="1470025"/>
            <a:ext cx="281463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728839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10" y="5042400"/>
            <a:ext cx="2964576" cy="181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8575" y="2564371"/>
            <a:ext cx="303521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ЖДЕМ ВАС!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4348028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479975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Целевые аудитории </a:t>
            </a:r>
            <a:br>
              <a:rPr lang="ru-RU" sz="3600" dirty="0" smtClean="0"/>
            </a:br>
            <a:r>
              <a:rPr lang="ru-RU" sz="3600" dirty="0" smtClean="0"/>
              <a:t>Наименования программ КПК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31070196"/>
              </p:ext>
            </p:extLst>
          </p:nvPr>
        </p:nvGraphicFramePr>
        <p:xfrm>
          <a:off x="195398" y="1600200"/>
          <a:ext cx="8741776" cy="516549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57445"/>
                <a:gridCol w="5984331"/>
              </a:tblGrid>
              <a:tr h="166943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Педагоги, методисты и администраторы общеобразовательных организаций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«Использование метода проектов в организации в организации исследовательской деятельности старшеклассников в контексте перехода старшей школы на ФГОС общего образования», 38 ч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dirty="0" smtClean="0"/>
                        <a:t>(апробация: НМЦ,</a:t>
                      </a:r>
                      <a:r>
                        <a:rPr lang="ru-RU" sz="1800" b="0" baseline="0" dirty="0" smtClean="0"/>
                        <a:t> </a:t>
                      </a:r>
                      <a:r>
                        <a:rPr lang="ru-RU" sz="1800" b="0" dirty="0" smtClean="0"/>
                        <a:t>МИОО)</a:t>
                      </a:r>
                      <a:endParaRPr lang="en-US" sz="1800" b="0" dirty="0"/>
                    </a:p>
                  </a:txBody>
                  <a:tcPr/>
                </a:tc>
              </a:tr>
              <a:tr h="16694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Педагоги</a:t>
                      </a:r>
                      <a:r>
                        <a:rPr lang="ru-RU" b="1" baseline="0" dirty="0" smtClean="0"/>
                        <a:t> партнерских (базовых и др.) школ НИУ ВШЭ, учителя обществознания и экономики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экономического мышления школьников: информационный аспект</a:t>
                      </a:r>
                      <a:r>
                        <a:rPr lang="ru-RU" sz="2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38 ч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/>
                        <a:t>(апробация: ИСМО РАО)</a:t>
                      </a:r>
                      <a:endParaRPr lang="en-US" sz="1800" b="1" i="1" dirty="0"/>
                    </a:p>
                  </a:txBody>
                  <a:tcPr/>
                </a:tc>
              </a:tr>
              <a:tr h="1789181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преподаватели и сотрудники НИУ ВШЭ, работающие или планирующие работать в ОО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качестве учителей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«Тренинг для сотрудников НИУ ВШЭ - преподавателей  профильных и элективных курсов в средней школе», 76 ч</a:t>
                      </a:r>
                      <a:endParaRPr kumimoji="0"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 smtClean="0"/>
                        <a:t>(апробация:</a:t>
                      </a:r>
                      <a:r>
                        <a:rPr lang="ru-RU" sz="1800" b="0" i="0" baseline="0" dirty="0" smtClean="0"/>
                        <a:t> Проект ЕС «Обучение судей и администраторов судов», РАП</a:t>
                      </a:r>
                      <a:endParaRPr lang="en-US" sz="1800" b="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85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 rot="19140000">
            <a:off x="1025525" y="1946275"/>
            <a:ext cx="5786438" cy="1204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600" cap="none" dirty="0" smtClean="0"/>
              <a:t>Организация приносящей доходы деятельности</a:t>
            </a:r>
            <a:endParaRPr lang="en-US" sz="3600" cap="none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754188" y="2700338"/>
            <a:ext cx="6510337" cy="996950"/>
          </a:xfrm>
        </p:spPr>
        <p:txBody>
          <a:bodyPr/>
          <a:lstStyle/>
          <a:p>
            <a:pPr eaLnBrk="1" hangingPunct="1"/>
            <a:r>
              <a:rPr lang="ru-RU" sz="2000" cap="none" dirty="0" smtClean="0">
                <a:ea typeface="MS PGothic" pitchFamily="34" charset="-128"/>
                <a:cs typeface="Tunga" pitchFamily="34" charset="0"/>
              </a:rPr>
              <a:t>Экономические, правовые и организационные аспекты</a:t>
            </a:r>
            <a:endParaRPr sz="2000" cap="none" dirty="0">
              <a:ea typeface="MS PGothic" pitchFamily="34" charset="-128"/>
              <a:cs typeface="Tunga" pitchFamily="34" charset="0"/>
            </a:endParaRPr>
          </a:p>
        </p:txBody>
      </p:sp>
      <p:pic>
        <p:nvPicPr>
          <p:cNvPr id="8196" name="Picture 3" descr="skd186475sd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353" y="3553519"/>
            <a:ext cx="2623071" cy="243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200235995-0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376238"/>
            <a:ext cx="2265363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BU00529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1500" y="4470400"/>
            <a:ext cx="24193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взять деньги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4958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Субсидия (условия получения)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Госработы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(заявки на участие в конкурсе)</a:t>
            </a:r>
          </a:p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Приносящая доходы деятельность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Фандрайзинг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5" name="Picture 3" descr="C:\Users\X350\Pictures\Колбасы на всех не хват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1288" y="1600200"/>
            <a:ext cx="3517912" cy="252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U0094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57" y="4365244"/>
            <a:ext cx="1845509" cy="22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4058"/>
      </p:ext>
    </p:extLst>
  </p:cSld>
  <p:clrMapOvr>
    <a:masterClrMapping/>
  </p:clrMapOvr>
  <p:transition xmlns:p14="http://schemas.microsoft.com/office/powerpoint/2010/main"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18" y="204818"/>
            <a:ext cx="8411728" cy="105291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90"/>
                </a:solidFill>
              </a:rPr>
              <a:t>Приносящая доходы деятельность: </a:t>
            </a:r>
            <a:r>
              <a:rPr lang="ru-RU" sz="4000" dirty="0" smtClean="0">
                <a:solidFill>
                  <a:srgbClr val="000090"/>
                </a:solidFill>
              </a:rPr>
              <a:t>определение</a:t>
            </a:r>
            <a:endParaRPr lang="en-US" sz="40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2325" y="1836838"/>
            <a:ext cx="7521575" cy="3579812"/>
          </a:xfrm>
        </p:spPr>
        <p:txBody>
          <a:bodyPr/>
          <a:lstStyle/>
          <a:p>
            <a:r>
              <a:rPr lang="ru-RU" sz="2400" dirty="0" smtClean="0"/>
              <a:t>    </a:t>
            </a:r>
            <a:r>
              <a:rPr lang="ru-RU" sz="2400" u="sng" dirty="0" smtClean="0">
                <a:solidFill>
                  <a:srgbClr val="FF0000"/>
                </a:solidFill>
              </a:rPr>
              <a:t>Минфин</a:t>
            </a:r>
            <a:r>
              <a:rPr lang="ru-RU" sz="2400" dirty="0" smtClean="0"/>
              <a:t> </a:t>
            </a:r>
            <a:r>
              <a:rPr lang="ru-RU" sz="2400" dirty="0"/>
              <a:t>в Письме от 22.10.2013 № 12-08-06/44036 «О комментариях (комплексных рекомендациях) по вопросам, связанным с реализацией положений Федерального закона от 08.05.2010 № 83-ФЗ»</a:t>
            </a:r>
            <a:r>
              <a:rPr lang="ru-RU" sz="2400" b="0" dirty="0"/>
              <a:t> разъясняет, что </a:t>
            </a:r>
            <a:r>
              <a:rPr lang="ru-RU" sz="2800" i="1" dirty="0">
                <a:solidFill>
                  <a:srgbClr val="FF0000"/>
                </a:solidFill>
              </a:rPr>
              <a:t>под приносящей </a:t>
            </a:r>
            <a:r>
              <a:rPr lang="ru-RU" sz="2800" i="1" dirty="0" smtClean="0">
                <a:solidFill>
                  <a:srgbClr val="FF0000"/>
                </a:solidFill>
              </a:rPr>
              <a:t>доходы </a:t>
            </a:r>
            <a:r>
              <a:rPr lang="ru-RU" sz="2800" i="1" dirty="0">
                <a:solidFill>
                  <a:srgbClr val="FF0000"/>
                </a:solidFill>
              </a:rPr>
              <a:t>деятельностью понимается деятельность по оказанию услуг (выполнению работ) за плату. 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AA05379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81" y="5232881"/>
            <a:ext cx="3648578" cy="1277155"/>
          </a:xfrm>
          <a:prstGeom prst="rect">
            <a:avLst/>
          </a:prstGeom>
        </p:spPr>
      </p:pic>
      <p:pic>
        <p:nvPicPr>
          <p:cNvPr id="6" name="Picture 5" descr="BU00529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31" y="4921922"/>
            <a:ext cx="2450611" cy="19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99" y="365760"/>
            <a:ext cx="6594670" cy="5486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СОДЕРЖАНИЕ ПРОГРАММЫ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1100628"/>
            <a:ext cx="9144000" cy="53956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ru-RU" sz="1800" dirty="0" smtClean="0"/>
              <a:t>Нормативная </a:t>
            </a:r>
            <a:r>
              <a:rPr lang="ru-RU" sz="1800" dirty="0"/>
              <a:t>база приносящей доходы деятельности бюджетных учреждений. Особенности заключения договоров с потребителями услуг и исполнителями.</a:t>
            </a:r>
          </a:p>
          <a:p>
            <a:pPr>
              <a:buFont typeface="Arial"/>
              <a:buChar char="•"/>
            </a:pPr>
            <a:r>
              <a:rPr lang="ru-RU" sz="1800" dirty="0"/>
              <a:t>Проектирование системы платных образовательных услуг: порядок действий, организационно-штатные мероприятия, функционал руководителя, главного бухгалтера и специалиста в области управления финансами образовательной организации. </a:t>
            </a:r>
          </a:p>
          <a:p>
            <a:pPr>
              <a:buFont typeface="Arial"/>
              <a:buChar char="•"/>
            </a:pPr>
            <a:r>
              <a:rPr lang="ru-RU" sz="1800" dirty="0"/>
              <a:t>Изучение рынка платных образовательных услуг. Маркетинговые решения в проектировании образовательной услуги. Сегментирование рынка. «Упаковочные» решения.</a:t>
            </a:r>
          </a:p>
          <a:p>
            <a:pPr>
              <a:buFont typeface="Arial"/>
              <a:buChar char="•"/>
            </a:pPr>
            <a:r>
              <a:rPr lang="ru-RU" sz="1800" dirty="0"/>
              <a:t>Установление цен на платные образовательные услуги: методы, модели, практика. Расчет плановых показателей. Точка безубыточности. </a:t>
            </a:r>
          </a:p>
          <a:p>
            <a:pPr>
              <a:buFont typeface="Arial"/>
              <a:buChar char="•"/>
            </a:pPr>
            <a:r>
              <a:rPr lang="ru-RU" sz="1800" dirty="0"/>
              <a:t>Оплата труда педагогов, привлеченных к оказанию платных образовательных услуг.</a:t>
            </a:r>
          </a:p>
          <a:p>
            <a:pPr>
              <a:buFont typeface="Arial"/>
              <a:buChar char="•"/>
            </a:pPr>
            <a:r>
              <a:rPr lang="ru-RU" sz="1800" dirty="0"/>
              <a:t>Налогообложение образовательных учреждений, порядок исчисления и уплаты налогов. Взносы во внебюджетные фонды. Налоговые льготы, условия их предоставления образовательным организациям.</a:t>
            </a:r>
          </a:p>
          <a:p>
            <a:pPr>
              <a:buFont typeface="Arial"/>
              <a:buChar char="•"/>
            </a:pPr>
            <a:r>
              <a:rPr lang="ru-RU" sz="1800" dirty="0"/>
              <a:t>Технологические аспекты </a:t>
            </a:r>
            <a:r>
              <a:rPr lang="ru-RU" sz="1800" dirty="0" err="1"/>
              <a:t>фандрайзинга</a:t>
            </a:r>
            <a:r>
              <a:rPr lang="ru-RU" sz="1800" dirty="0"/>
              <a:t>. Использование даров и средств, привлеченных за счет пожертвований.</a:t>
            </a:r>
          </a:p>
          <a:p>
            <a:pPr>
              <a:buFont typeface="Arial"/>
              <a:buChar char="•"/>
            </a:pPr>
            <a:endParaRPr lang="en-US" sz="1800" dirty="0"/>
          </a:p>
        </p:txBody>
      </p:sp>
      <p:pic>
        <p:nvPicPr>
          <p:cNvPr id="4" name="Picture 3" descr="PICT0017"/>
          <p:cNvPicPr>
            <a:picLocks noChangeAspect="1" noChangeArrowheads="1"/>
          </p:cNvPicPr>
          <p:nvPr/>
        </p:nvPicPr>
        <p:blipFill>
          <a:blip r:embed="rId2"/>
          <a:srcRect t="13240" b="13240"/>
          <a:stretch>
            <a:fillRect/>
          </a:stretch>
        </p:blipFill>
        <p:spPr>
          <a:xfrm>
            <a:off x="7263298" y="71675"/>
            <a:ext cx="1685934" cy="92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Picture 5" descr="AA03916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119" y="5730786"/>
            <a:ext cx="1315882" cy="112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021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1" name="Picture 2" descr="j0292152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561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180975" y="1989138"/>
            <a:ext cx="9324975" cy="1920875"/>
          </a:xfrm>
          <a:effectLst>
            <a:outerShdw blurRad="63500"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000" dirty="0" smtClean="0">
                <a:solidFill>
                  <a:srgbClr val="000099"/>
                </a:solidFill>
                <a:latin typeface="Comic Sans MS" charset="0"/>
                <a:cs typeface="+mj-cs"/>
              </a:rPr>
              <a:t>Проектирование и разработка учебного проекта: креатив и практика</a:t>
            </a:r>
            <a:endParaRPr lang="ru-RU" sz="4000" dirty="0">
              <a:solidFill>
                <a:srgbClr val="000099"/>
              </a:solidFill>
              <a:latin typeface="Comic Sans MS" charset="0"/>
              <a:cs typeface="+mj-cs"/>
            </a:endParaRP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75338" y="188913"/>
            <a:ext cx="3268662" cy="719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i="1">
                <a:latin typeface="Comic Sans MS" charset="0"/>
                <a:cs typeface="+mn-cs"/>
              </a:rPr>
              <a:t>Самохина А.К.</a:t>
            </a:r>
            <a:endParaRPr lang="ru-RU" sz="2000" i="1">
              <a:latin typeface="Comic Sans MS" charset="0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i="1">
                <a:latin typeface="Comic Sans MS" charset="0"/>
                <a:cs typeface="+mn-cs"/>
              </a:rPr>
              <a:t>samokhina@list.ru</a:t>
            </a:r>
            <a:endParaRPr lang="ru-RU" sz="1800" b="1" i="1">
              <a:latin typeface="Comic Sans MS" charset="0"/>
              <a:cs typeface="+mn-cs"/>
            </a:endParaRPr>
          </a:p>
        </p:txBody>
      </p:sp>
      <p:sp>
        <p:nvSpPr>
          <p:cNvPr id="240643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38A0F7-E802-1A44-B2DD-CBF4C6F634C8}" type="slidenum">
              <a:rPr lang="ru-RU" sz="1400">
                <a:latin typeface="Comic Sans MS" charset="0"/>
              </a:rPr>
              <a:pPr eaLnBrk="1" hangingPunct="1"/>
              <a:t>8</a:t>
            </a:fld>
            <a:endParaRPr lang="ru-RU" sz="1400">
              <a:latin typeface="Comic Sans MS" charset="0"/>
            </a:endParaRPr>
          </a:p>
        </p:txBody>
      </p:sp>
      <p:pic>
        <p:nvPicPr>
          <p:cNvPr id="2406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" y="188913"/>
            <a:ext cx="20891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5" name="Picture 12" descr="PICT0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158"/>
            <a:ext cx="3709987" cy="2781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0" y="5657850"/>
            <a:ext cx="4572000" cy="12001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«Видишь, Пух? А ты, Пятачок? Сначала Ум, а затем Тяжкий Труд. Смотрите! Вот – способ построить дом», - сказал </a:t>
            </a:r>
            <a:r>
              <a:rPr lang="ru-RU" dirty="0" err="1"/>
              <a:t>Иа-Иа</a:t>
            </a:r>
            <a:r>
              <a:rPr lang="ru-RU" dirty="0"/>
              <a:t> гордо.</a:t>
            </a:r>
          </a:p>
        </p:txBody>
      </p:sp>
    </p:spTree>
    <p:extLst>
      <p:ext uri="{BB962C8B-B14F-4D97-AF65-F5344CB8AC3E}">
        <p14:creationId xmlns:p14="http://schemas.microsoft.com/office/powerpoint/2010/main" val="428145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007" y="483349"/>
            <a:ext cx="8666162" cy="54927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3200" dirty="0" smtClean="0">
                <a:solidFill>
                  <a:srgbClr val="04516D"/>
                </a:solidFill>
              </a:rPr>
              <a:t>СОДЕРЖАНИЕ ПРОГРАММЫ</a:t>
            </a:r>
            <a:endParaRPr lang="ru-RU" sz="3200" cap="none" dirty="0" smtClean="0">
              <a:solidFill>
                <a:srgbClr val="04516D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2325" y="1685117"/>
            <a:ext cx="7725958" cy="461575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Метод проектов как образовательная технология. </a:t>
            </a:r>
          </a:p>
          <a:p>
            <a:r>
              <a:rPr lang="ru-RU" sz="2400" dirty="0"/>
              <a:t>Типология проектов. Специфические особенности каждого вида проектов.</a:t>
            </a:r>
          </a:p>
          <a:p>
            <a:r>
              <a:rPr lang="ru-RU" sz="2400" dirty="0" smtClean="0"/>
              <a:t>Практикум </a:t>
            </a:r>
            <a:r>
              <a:rPr lang="ru-RU" sz="2400" dirty="0"/>
              <a:t>по проектированию тематики и конструированию тем</a:t>
            </a:r>
            <a:r>
              <a:rPr lang="ru-RU" sz="2400" dirty="0" smtClean="0"/>
              <a:t>. </a:t>
            </a:r>
            <a:r>
              <a:rPr lang="ru-RU" sz="2400" dirty="0"/>
              <a:t>Разработка критериев оценки качества темы.</a:t>
            </a:r>
          </a:p>
          <a:p>
            <a:r>
              <a:rPr lang="ru-RU" sz="2400" dirty="0" err="1"/>
              <a:t>Праксеология</a:t>
            </a:r>
            <a:r>
              <a:rPr lang="ru-RU" sz="2400" dirty="0"/>
              <a:t> проектной деятельности: технологические аспекты. Этапы проектной деятельности. Управление проектом. Ресурсно-календарное бюджетирование и ресурсное обеспечение. Распределение задач. «Жесткие» и «мягкие» составляющие проекта.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endParaRPr lang="ru-RU" sz="1800" dirty="0" smtClean="0"/>
          </a:p>
        </p:txBody>
      </p:sp>
      <p:pic>
        <p:nvPicPr>
          <p:cNvPr id="6" name="Picture 4" descr="WL002765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581" y="3897227"/>
            <a:ext cx="1306513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905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ВШЭ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Реклама 123">
  <a:themeElements>
    <a:clrScheme name="Реклама 12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еклама 123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Реклама 12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еклама 1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олнечные дни">
  <a:themeElements>
    <a:clrScheme name="Солнечные дни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Солнечные дни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Солнечные дни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ечные дни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Project1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Impact"/>
        <a:ea typeface="ＭＳ Ｐゴシック"/>
        <a:cs typeface=""/>
      </a:majorFont>
      <a:minorFont>
        <a:latin typeface="Impac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1Экономтеория АМИ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Экономтеория АМИ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РИСУНОК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Высокое напряжение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Impact"/>
        <a:ea typeface="ＭＳ Ｐゴシック"/>
        <a:cs typeface=""/>
      </a:majorFont>
      <a:minorFont>
        <a:latin typeface="Impac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_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1_Реклама 123">
  <a:themeElements>
    <a:clrScheme name="Реклама 12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Реклама 123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Реклама 12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еклама 1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клама 12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Солнечные дни">
  <a:themeElements>
    <a:clrScheme name="Солнечные дни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CCCCCC"/>
      </a:accent2>
      <a:accent3>
        <a:srgbClr val="FFE2B8"/>
      </a:accent3>
      <a:accent4>
        <a:srgbClr val="000000"/>
      </a:accent4>
      <a:accent5>
        <a:srgbClr val="FFCAAD"/>
      </a:accent5>
      <a:accent6>
        <a:srgbClr val="B9B9B9"/>
      </a:accent6>
      <a:hlink>
        <a:srgbClr val="CC9900"/>
      </a:hlink>
      <a:folHlink>
        <a:srgbClr val="993366"/>
      </a:folHlink>
    </a:clrScheme>
    <a:fontScheme name="Солнечные дни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Солнечные дни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CCCCCC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B9B9B9"/>
        </a:accent6>
        <a:hlink>
          <a:srgbClr val="CC99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FFFF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E7E7"/>
        </a:accent6>
        <a:hlink>
          <a:srgbClr val="FFCC66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ечные дни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003300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002D00"/>
        </a:accent6>
        <a:hlink>
          <a:srgbClr val="009966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ечные дни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66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5C"/>
        </a:accent6>
        <a:hlink>
          <a:srgbClr val="CC00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Trebuchet MS"/>
        <a:ea typeface="ＭＳ Ｐゴシック"/>
        <a:cs typeface=""/>
      </a:majorFont>
      <a:minorFont>
        <a:latin typeface="Trebuchet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1Project1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Impact"/>
        <a:ea typeface="ＭＳ Ｐゴシック"/>
        <a:cs typeface=""/>
      </a:majorFont>
      <a:minorFont>
        <a:latin typeface="Impac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_1Экономтеория АМИ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еминар по проектам 2015-2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Высокое напряжение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Impact"/>
        <a:ea typeface="ＭＳ Ｐゴシック"/>
        <a:cs typeface=""/>
      </a:majorFont>
      <a:minorFont>
        <a:latin typeface="Impac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11634</TotalTime>
  <Words>1214</Words>
  <Application>Microsoft Macintosh PowerPoint</Application>
  <PresentationFormat>On-screen Show (4:3)</PresentationFormat>
  <Paragraphs>106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61" baseType="lpstr">
      <vt:lpstr>ВШЭ</vt:lpstr>
      <vt:lpstr>1Экономтеория АМИ</vt:lpstr>
      <vt:lpstr>Капсулы</vt:lpstr>
      <vt:lpstr>Течение</vt:lpstr>
      <vt:lpstr>Семинар по проектам 2015-2</vt:lpstr>
      <vt:lpstr>Высокое напряжение</vt:lpstr>
      <vt:lpstr>Communicating Bad News</vt:lpstr>
      <vt:lpstr>Marketing Plan</vt:lpstr>
      <vt:lpstr>Generic</vt:lpstr>
      <vt:lpstr>Разрез</vt:lpstr>
      <vt:lpstr>Реклама 123</vt:lpstr>
      <vt:lpstr>Солнечные дни</vt:lpstr>
      <vt:lpstr>Selling a Product or Service</vt:lpstr>
      <vt:lpstr>Crayons</vt:lpstr>
      <vt:lpstr>Capsules</vt:lpstr>
      <vt:lpstr>1_Shimmer</vt:lpstr>
      <vt:lpstr>1Project1</vt:lpstr>
      <vt:lpstr>1_1Экономтеория АМИ</vt:lpstr>
      <vt:lpstr>1_Капсулы</vt:lpstr>
      <vt:lpstr>1_Течение</vt:lpstr>
      <vt:lpstr>1_Angles</vt:lpstr>
      <vt:lpstr>РИСУНОК</vt:lpstr>
      <vt:lpstr>1_Высокое напряжение</vt:lpstr>
      <vt:lpstr>1_Communicating Bad News</vt:lpstr>
      <vt:lpstr>1_Marketing Plan</vt:lpstr>
      <vt:lpstr>1_Generic</vt:lpstr>
      <vt:lpstr>1_Разрез</vt:lpstr>
      <vt:lpstr>1_Реклама 123</vt:lpstr>
      <vt:lpstr>1_Солнечные дни</vt:lpstr>
      <vt:lpstr>1_Selling a Product or Service</vt:lpstr>
      <vt:lpstr>1_Crayons</vt:lpstr>
      <vt:lpstr>1_Capsules</vt:lpstr>
      <vt:lpstr>2_Shimmer</vt:lpstr>
      <vt:lpstr>1_1Project1</vt:lpstr>
      <vt:lpstr>2_1Экономтеория АМИ</vt:lpstr>
      <vt:lpstr>2_Капсулы</vt:lpstr>
      <vt:lpstr>2_Течение</vt:lpstr>
      <vt:lpstr>Angles</vt:lpstr>
      <vt:lpstr>Clip</vt:lpstr>
      <vt:lpstr>Microsoft Clip Gallery</vt:lpstr>
      <vt:lpstr>Краткосрочные программы дополнительного профессионального образования (повышения квалификации)</vt:lpstr>
      <vt:lpstr>Целевые аудитории  Наименования программ КПК</vt:lpstr>
      <vt:lpstr>Целевые аудитории  Наименования программ КПК</vt:lpstr>
      <vt:lpstr>Организация приносящей доходы деятельности</vt:lpstr>
      <vt:lpstr>Где взять деньги</vt:lpstr>
      <vt:lpstr>Приносящая доходы деятельность: определение</vt:lpstr>
      <vt:lpstr>СОДЕРЖАНИЕ ПРОГРАММЫ</vt:lpstr>
      <vt:lpstr>Проектирование и разработка учебного проекта: креатив и практика</vt:lpstr>
      <vt:lpstr>СОДЕРЖАНИЕ ПРОГРАММЫ</vt:lpstr>
      <vt:lpstr>СОДЕРЖАНИЕ ПРОГРАММЫ</vt:lpstr>
      <vt:lpstr>Использование метода проектов в организации в организации исследовательской деятельности старшеклассников  в контексте перехода старшей школы на ФГОС общего образования </vt:lpstr>
      <vt:lpstr>СОДЕРЖАНИЕ ПРОГРАММЫ </vt:lpstr>
      <vt:lpstr>СОДЕРЖАНИЕ ПРОГРАММЫ </vt:lpstr>
      <vt:lpstr>СОДЕРЖАНИЕ ПРОГРАММЫ </vt:lpstr>
      <vt:lpstr>Развитие экономического мышления школьников: информационный аспект</vt:lpstr>
      <vt:lpstr>СОДЕРЖАНИЕ ПРОГРАММЫ</vt:lpstr>
      <vt:lpstr>Тренинг для сотрудников НИУ ВШЭ - преподавателей  профильных и элективных курсов  в средней школе </vt:lpstr>
      <vt:lpstr>СОДЕРЖАНИЕ ПРОГРАММЫ</vt:lpstr>
      <vt:lpstr>СОДЕРЖАНИЕ ПРОГРАММЫ</vt:lpstr>
      <vt:lpstr>СОДЕРЖАНИЕ ПРОГРАММЫ</vt:lpstr>
      <vt:lpstr>PowerPoint Presentation</vt:lpstr>
    </vt:vector>
  </TitlesOfParts>
  <Company>MegaSchool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Дополнительные образовательные услуги</dc:title>
  <dc:creator>Anna Samokhina</dc:creator>
  <cp:lastModifiedBy>Анна Самохина</cp:lastModifiedBy>
  <cp:revision>223</cp:revision>
  <dcterms:created xsi:type="dcterms:W3CDTF">2011-04-27T12:46:39Z</dcterms:created>
  <dcterms:modified xsi:type="dcterms:W3CDTF">2017-09-04T08:52:04Z</dcterms:modified>
</cp:coreProperties>
</file>