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58" r:id="rId6"/>
    <p:sldId id="262" r:id="rId7"/>
    <p:sldId id="263" r:id="rId8"/>
    <p:sldId id="261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Стандартный раздел" id="{32561368-8FCE-4F4B-B4BA-81DD5D29772E}">
          <p14:sldIdLst>
            <p14:sldId id="256"/>
          </p14:sldIdLst>
        </p14:section>
        <p14:section name="Раздел без заголовка" id="{B1CE1716-E231-3045-AB2A-D30342A9A67D}">
          <p14:sldIdLst>
            <p14:sldId id="258"/>
            <p14:sldId id="262"/>
            <p14:sldId id="263"/>
            <p14:sldId id="26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A412"/>
    <a:srgbClr val="2590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37" autoAdjust="0"/>
    <p:restoredTop sz="94660"/>
  </p:normalViewPr>
  <p:slideViewPr>
    <p:cSldViewPr snapToGrid="0" snapToObjects="1">
      <p:cViewPr varScale="1">
        <p:scale>
          <a:sx n="148" d="100"/>
          <a:sy n="148" d="100"/>
        </p:scale>
        <p:origin x="-612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 descr="Снимок экрана 2017-08-09 в 10.40.2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" y="0"/>
            <a:ext cx="9141252" cy="5143500"/>
          </a:xfrm>
          <a:prstGeom prst="rect">
            <a:avLst/>
          </a:prstGeom>
        </p:spPr>
      </p:pic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332534" y="872581"/>
            <a:ext cx="8811466" cy="663600"/>
          </a:xfrm>
        </p:spPr>
        <p:txBody>
          <a:bodyPr anchor="t">
            <a:noAutofit/>
          </a:bodyPr>
          <a:lstStyle/>
          <a:p>
            <a:pPr algn="l"/>
            <a:r>
              <a:rPr lang="ru-RU" sz="4000" dirty="0">
                <a:latin typeface="Circe Extra Bold"/>
                <a:cs typeface="Circe Extra Bold"/>
              </a:rPr>
              <a:t>ЛИЦЕЙ НИУ ВШЭ: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2534" y="3013864"/>
            <a:ext cx="8669226" cy="1314450"/>
          </a:xfrm>
        </p:spPr>
        <p:txBody>
          <a:bodyPr anchor="t">
            <a:normAutofit/>
          </a:bodyPr>
          <a:lstStyle/>
          <a:p>
            <a:pPr algn="l">
              <a:lnSpc>
                <a:spcPct val="60000"/>
              </a:lnSpc>
            </a:pPr>
            <a:r>
              <a:rPr lang="ru-RU" sz="2400" spc="-150" dirty="0">
                <a:solidFill>
                  <a:schemeClr val="tx1"/>
                </a:solidFill>
                <a:latin typeface="Circe Extra Bold"/>
                <a:cs typeface="Circe Extra Bold"/>
              </a:rPr>
              <a:t>Предложения для партнёрских школ</a:t>
            </a:r>
          </a:p>
          <a:p>
            <a:pPr algn="l">
              <a:lnSpc>
                <a:spcPct val="60000"/>
              </a:lnSpc>
            </a:pPr>
            <a:r>
              <a:rPr lang="ru-RU" sz="2400" spc="-150" dirty="0">
                <a:solidFill>
                  <a:schemeClr val="tx1"/>
                </a:solidFill>
                <a:latin typeface="Circe Extra Bold"/>
                <a:cs typeface="Circe Extra Bold"/>
              </a:rPr>
              <a:t>на 2017</a:t>
            </a:r>
            <a:r>
              <a:rPr lang="en-US" sz="2400" spc="-150" dirty="0">
                <a:solidFill>
                  <a:schemeClr val="tx1"/>
                </a:solidFill>
                <a:latin typeface="Circe Extra Bold"/>
                <a:cs typeface="Circe Extra Bold"/>
              </a:rPr>
              <a:t>/</a:t>
            </a:r>
            <a:r>
              <a:rPr lang="ru-RU" sz="2400" spc="-150" dirty="0">
                <a:solidFill>
                  <a:schemeClr val="tx1"/>
                </a:solidFill>
                <a:latin typeface="Circe Extra Bold"/>
                <a:cs typeface="Circe Extra Bold"/>
              </a:rPr>
              <a:t>18 учебный год</a:t>
            </a:r>
          </a:p>
        </p:txBody>
      </p:sp>
      <p:sp>
        <p:nvSpPr>
          <p:cNvPr id="5" name="Название 1"/>
          <p:cNvSpPr txBox="1">
            <a:spLocks/>
          </p:cNvSpPr>
          <p:nvPr/>
        </p:nvSpPr>
        <p:spPr>
          <a:xfrm>
            <a:off x="332534" y="1385608"/>
            <a:ext cx="8811466" cy="6636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100" dirty="0">
                <a:solidFill>
                  <a:schemeClr val="bg1"/>
                </a:solidFill>
                <a:latin typeface="Circe Extra Bold"/>
                <a:cs typeface="Circe Extra Bold"/>
              </a:rPr>
              <a:t>ОТКРЫТЫЕ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694395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 descr="Снимок экрана 2017-08-09 в 10.39.41 копия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15"/>
            <a:ext cx="9144000" cy="5135257"/>
          </a:xfrm>
          <a:prstGeom prst="rect">
            <a:avLst/>
          </a:prstGeom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89991" y="570527"/>
            <a:ext cx="4671947" cy="644849"/>
          </a:xfrm>
        </p:spPr>
        <p:txBody>
          <a:bodyPr anchor="t">
            <a:normAutofit fontScale="90000"/>
          </a:bodyPr>
          <a:lstStyle/>
          <a:p>
            <a:pPr algn="l"/>
            <a:r>
              <a:rPr lang="ru-RU" sz="2800" spc="-150" dirty="0">
                <a:solidFill>
                  <a:srgbClr val="000000"/>
                </a:solidFill>
                <a:latin typeface="Circe Extra Bold"/>
                <a:cs typeface="Circe Extra Bold"/>
              </a:rPr>
              <a:t>ОСНОВНЫЕ НАПРАВЛЕНИЯ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0947" y="355561"/>
            <a:ext cx="67736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latin typeface="Circe Extra Bold"/>
                <a:cs typeface="Circe Extra Bold"/>
              </a:rPr>
              <a:t>ЛИЦЕЙ НИУ ВШЭ: ОТКРЫТЫЕ ПРОГРАММЫ</a:t>
            </a:r>
          </a:p>
        </p:txBody>
      </p:sp>
      <p:sp>
        <p:nvSpPr>
          <p:cNvPr id="9" name="Название 1"/>
          <p:cNvSpPr txBox="1">
            <a:spLocks/>
          </p:cNvSpPr>
          <p:nvPr/>
        </p:nvSpPr>
        <p:spPr>
          <a:xfrm>
            <a:off x="553793" y="1462956"/>
            <a:ext cx="3886128" cy="28030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/>
              <a:t>Стажировки</a:t>
            </a:r>
          </a:p>
          <a:p>
            <a:pPr marL="342900" indent="-342900" algn="l">
              <a:buFontTx/>
              <a:buChar char="-"/>
            </a:pPr>
            <a:r>
              <a:rPr lang="ru-RU" sz="2000" dirty="0">
                <a:latin typeface="+mn-lt"/>
              </a:rPr>
              <a:t>для педагогов</a:t>
            </a:r>
          </a:p>
          <a:p>
            <a:pPr marL="342900" indent="-342900" algn="l">
              <a:buFontTx/>
              <a:buChar char="-"/>
            </a:pPr>
            <a:r>
              <a:rPr lang="ru-RU" sz="2000" dirty="0">
                <a:latin typeface="+mn-lt"/>
              </a:rPr>
              <a:t>для старшеклассников</a:t>
            </a:r>
          </a:p>
        </p:txBody>
      </p:sp>
      <p:sp>
        <p:nvSpPr>
          <p:cNvPr id="10" name="Название 1"/>
          <p:cNvSpPr txBox="1">
            <a:spLocks/>
          </p:cNvSpPr>
          <p:nvPr/>
        </p:nvSpPr>
        <p:spPr>
          <a:xfrm>
            <a:off x="4686300" y="1374112"/>
            <a:ext cx="3968353" cy="298070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/>
              <a:t>Курсы повышения квалификации</a:t>
            </a:r>
          </a:p>
          <a:p>
            <a:pPr marL="342900" indent="-342900" algn="l">
              <a:buFontTx/>
              <a:buChar char="-"/>
            </a:pPr>
            <a:r>
              <a:rPr lang="ru-RU" sz="2000" dirty="0">
                <a:latin typeface="+mn-lt"/>
              </a:rPr>
              <a:t>предметные</a:t>
            </a:r>
          </a:p>
          <a:p>
            <a:pPr marL="342900" indent="-342900" algn="l">
              <a:buFontTx/>
              <a:buChar char="-"/>
            </a:pPr>
            <a:r>
              <a:rPr lang="ru-RU" sz="2000" dirty="0">
                <a:latin typeface="+mn-lt"/>
              </a:rPr>
              <a:t>комплексные</a:t>
            </a:r>
          </a:p>
          <a:p>
            <a:pPr algn="l"/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3656" y="2500215"/>
            <a:ext cx="2054930" cy="167844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7495" y="2500179"/>
            <a:ext cx="1498646" cy="1678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112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 descr="Снимок экрана 20в17-08-09 в 10.39.41 копия копия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35257"/>
          </a:xfrm>
          <a:prstGeom prst="rect">
            <a:avLst/>
          </a:prstGeom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89991" y="570527"/>
            <a:ext cx="4671947" cy="644849"/>
          </a:xfrm>
        </p:spPr>
        <p:txBody>
          <a:bodyPr anchor="t">
            <a:normAutofit/>
          </a:bodyPr>
          <a:lstStyle/>
          <a:p>
            <a:pPr algn="l"/>
            <a:r>
              <a:rPr lang="ru-RU" sz="2800" spc="-150" dirty="0">
                <a:solidFill>
                  <a:srgbClr val="000000"/>
                </a:solidFill>
                <a:latin typeface="Circe Extra Bold"/>
                <a:cs typeface="Circe Extra Bold"/>
              </a:rPr>
              <a:t>СТАЖИРОВКИ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0947" y="355561"/>
            <a:ext cx="67736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latin typeface="Circe Extra Bold"/>
                <a:cs typeface="Circe Extra Bold"/>
              </a:rPr>
              <a:t>ЛИЦЕЙ НИУ ВШЭ: ОТКРЫТЫЕ ПРОГРАММЫ</a:t>
            </a:r>
          </a:p>
        </p:txBody>
      </p:sp>
      <p:sp>
        <p:nvSpPr>
          <p:cNvPr id="9" name="Название 1"/>
          <p:cNvSpPr txBox="1">
            <a:spLocks/>
          </p:cNvSpPr>
          <p:nvPr/>
        </p:nvSpPr>
        <p:spPr>
          <a:xfrm>
            <a:off x="507285" y="1233082"/>
            <a:ext cx="7945120" cy="298070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spc="-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ДЛЯ ПЕДАГОГОВ</a:t>
            </a:r>
          </a:p>
          <a:p>
            <a:pPr algn="l"/>
            <a:r>
              <a:rPr lang="ru-RU" sz="2000" spc="-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«Маршрут построен!» (индивидуальное сопровождение старшеклассников)</a:t>
            </a:r>
          </a:p>
          <a:p>
            <a:pPr algn="l"/>
            <a:r>
              <a:rPr lang="ru-RU" sz="2000" spc="-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Москва, Лицей НИУ ВШЭ, 29 января – 2 февраля 2018 года</a:t>
            </a:r>
          </a:p>
          <a:p>
            <a:pPr algn="l"/>
            <a:r>
              <a:rPr lang="ru-RU" sz="2000" spc="-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 40 человек</a:t>
            </a:r>
          </a:p>
          <a:p>
            <a:pPr algn="l"/>
            <a:r>
              <a:rPr lang="ru-RU" sz="2000" spc="-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Проблемные семинары, тренинги, проектировочные семинары, практики.</a:t>
            </a:r>
          </a:p>
          <a:p>
            <a:pPr algn="l"/>
            <a:endParaRPr lang="ru-RU" sz="2000" spc="-1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ru-RU" sz="2000" b="1" spc="-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ДЛЯ СТАРШЕКЛАССНИКОВ</a:t>
            </a:r>
          </a:p>
          <a:p>
            <a:pPr algn="l"/>
            <a:r>
              <a:rPr lang="ru-RU" sz="2000" spc="-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Москва, Лицей НИУ ВШЭ, 27 ноября – 8 декабря 2017 года</a:t>
            </a:r>
          </a:p>
          <a:p>
            <a:pPr algn="l"/>
            <a:r>
              <a:rPr lang="ru-RU" sz="2000" spc="-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 60 человек</a:t>
            </a:r>
          </a:p>
          <a:p>
            <a:pPr algn="l"/>
            <a:r>
              <a:rPr lang="ru-RU" sz="2000" spc="-1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Включенность </a:t>
            </a:r>
            <a:r>
              <a:rPr lang="ru-RU" sz="2000" spc="-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образовательные возможности Лицея и Вышки, самостоятельность действия, олимпиадные и проектные площадки, помощь в самоопределении.</a:t>
            </a:r>
            <a:r>
              <a:rPr lang="en-US" sz="2000" spc="-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sz="2000" spc="-1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851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 descr="Снимок экрана 20в17-08-09 в 10.39.41 копия копия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35257"/>
          </a:xfrm>
          <a:prstGeom prst="rect">
            <a:avLst/>
          </a:prstGeom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89991" y="570527"/>
            <a:ext cx="4671947" cy="644849"/>
          </a:xfrm>
        </p:spPr>
        <p:txBody>
          <a:bodyPr anchor="t">
            <a:normAutofit/>
          </a:bodyPr>
          <a:lstStyle/>
          <a:p>
            <a:pPr algn="l"/>
            <a:r>
              <a:rPr lang="ru-RU" sz="2800" spc="-150" dirty="0">
                <a:solidFill>
                  <a:srgbClr val="000000"/>
                </a:solidFill>
                <a:latin typeface="Circe Extra Bold"/>
                <a:cs typeface="Circe Extra Bold"/>
              </a:rPr>
              <a:t>КОМПЛЕКСНЫЕ КПК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0947" y="355561"/>
            <a:ext cx="67736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latin typeface="Circe Extra Bold"/>
                <a:cs typeface="Circe Extra Bold"/>
              </a:rPr>
              <a:t>ЛИЦЕЙ НИУ ВШЭ: ОТКРЫТЫЕ ПРОГРАММЫ</a:t>
            </a:r>
          </a:p>
        </p:txBody>
      </p:sp>
      <p:sp>
        <p:nvSpPr>
          <p:cNvPr id="9" name="Название 1"/>
          <p:cNvSpPr txBox="1">
            <a:spLocks/>
          </p:cNvSpPr>
          <p:nvPr/>
        </p:nvSpPr>
        <p:spPr>
          <a:xfrm>
            <a:off x="558800" y="1226643"/>
            <a:ext cx="7945120" cy="298070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spc="-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ИССЛЕДОВАТЕЛЬСКАЯ ДЕЯТЕЛЬНОСТЬ В СТАРШЕЙ ШКОЛЕ</a:t>
            </a:r>
          </a:p>
          <a:p>
            <a:pPr algn="l"/>
            <a:r>
              <a:rPr lang="ru-RU" sz="2000" spc="-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Москва, Лицей НИУ ВШЭ, март-апрель 2018 года (1 неделя)</a:t>
            </a:r>
          </a:p>
          <a:p>
            <a:pPr algn="l"/>
            <a:r>
              <a:rPr lang="ru-RU" sz="2000" spc="-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 40 человек</a:t>
            </a:r>
          </a:p>
          <a:p>
            <a:pPr algn="l"/>
            <a:r>
              <a:rPr lang="ru-RU" sz="2000" spc="-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Активные формы обучения, работа с кейсами, практика, разработка проекта.</a:t>
            </a:r>
          </a:p>
          <a:p>
            <a:pPr algn="l"/>
            <a:endParaRPr lang="ru-RU" sz="2000" spc="-1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ru-RU" sz="2000" b="1" spc="-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ПРЕПОДАВАНИЕ «ТЕОРИИ ПОЗНАНИЯ (</a:t>
            </a:r>
            <a:r>
              <a:rPr lang="en-US" sz="2000" b="1" spc="-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TOK)</a:t>
            </a:r>
            <a:r>
              <a:rPr lang="ru-RU" sz="2000" b="1" spc="-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 В СТАРШЕЙ ШКОЛЕ</a:t>
            </a:r>
          </a:p>
          <a:p>
            <a:pPr algn="l"/>
            <a:r>
              <a:rPr lang="ru-RU" sz="2000" spc="-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Москва, Лицей НИУ ВШЭ, 29.03 – 03.04.2018</a:t>
            </a:r>
          </a:p>
          <a:p>
            <a:pPr algn="l"/>
            <a:r>
              <a:rPr lang="ru-RU" sz="2000" spc="-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 40 человек</a:t>
            </a:r>
          </a:p>
          <a:p>
            <a:pPr algn="l"/>
            <a:r>
              <a:rPr lang="ru-RU" sz="2000" spc="-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Вводная часть, ознакомительное посещение занятий, установочные мероприятия, деятельностная часть, проектирование и проведение уроков.</a:t>
            </a:r>
          </a:p>
        </p:txBody>
      </p:sp>
    </p:spTree>
    <p:extLst>
      <p:ext uri="{BB962C8B-B14F-4D97-AF65-F5344CB8AC3E}">
        <p14:creationId xmlns:p14="http://schemas.microsoft.com/office/powerpoint/2010/main" val="824977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Изображение 6" descr="Снимок экрана 2017-08-09 в 10.40.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85"/>
            <a:ext cx="9144000" cy="5133715"/>
          </a:xfrm>
          <a:prstGeom prst="rect">
            <a:avLst/>
          </a:prstGeom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800224" y="1275234"/>
            <a:ext cx="8229600" cy="438342"/>
          </a:xfrm>
        </p:spPr>
        <p:txBody>
          <a:bodyPr anchor="t">
            <a:noAutofit/>
          </a:bodyPr>
          <a:lstStyle/>
          <a:p>
            <a:pPr algn="l">
              <a:lnSpc>
                <a:spcPct val="80000"/>
              </a:lnSpc>
            </a:pPr>
            <a:r>
              <a:rPr lang="ru-RU" sz="2800" dirty="0">
                <a:solidFill>
                  <a:srgbClr val="000000"/>
                </a:solidFill>
                <a:latin typeface="Circe Extra Bold"/>
                <a:cs typeface="Circe Extra Bold"/>
              </a:rPr>
              <a:t>ДО ВСТРЕЧИ</a:t>
            </a:r>
            <a:endParaRPr lang="ru-RU" sz="2800" spc="-150" dirty="0">
              <a:solidFill>
                <a:srgbClr val="000000"/>
              </a:solidFill>
              <a:latin typeface="Circe Extra Bold"/>
              <a:cs typeface="Circe Extra Bold"/>
            </a:endParaRPr>
          </a:p>
        </p:txBody>
      </p:sp>
      <p:sp>
        <p:nvSpPr>
          <p:cNvPr id="5" name="Название 1"/>
          <p:cNvSpPr txBox="1">
            <a:spLocks/>
          </p:cNvSpPr>
          <p:nvPr/>
        </p:nvSpPr>
        <p:spPr>
          <a:xfrm>
            <a:off x="2800224" y="1932747"/>
            <a:ext cx="8248776" cy="7610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endParaRPr lang="ru-RU" sz="2800" spc="-150" dirty="0">
              <a:solidFill>
                <a:srgbClr val="000000"/>
              </a:solidFill>
              <a:latin typeface="Circe Extra Bold"/>
              <a:cs typeface="Circe Extra Bol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0947" y="355561"/>
            <a:ext cx="67736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latin typeface="Circe Extra Bold"/>
                <a:cs typeface="Circe Extra Bold"/>
              </a:rPr>
              <a:t>ЛИЦЕЙ НИУ ВШЭ: ОТКРЫТЫЕ ПРОГРАММЫ</a:t>
            </a:r>
          </a:p>
        </p:txBody>
      </p:sp>
      <p:sp>
        <p:nvSpPr>
          <p:cNvPr id="6" name="Название 1"/>
          <p:cNvSpPr txBox="1">
            <a:spLocks/>
          </p:cNvSpPr>
          <p:nvPr/>
        </p:nvSpPr>
        <p:spPr>
          <a:xfrm>
            <a:off x="2800224" y="1713576"/>
            <a:ext cx="8229600" cy="4383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ru-RU" sz="2800" dirty="0">
                <a:solidFill>
                  <a:srgbClr val="000000"/>
                </a:solidFill>
                <a:latin typeface="Circe Extra Bold"/>
                <a:cs typeface="Circe Extra Bold"/>
              </a:rPr>
              <a:t>В ЛИЦЕЕ!</a:t>
            </a:r>
            <a:endParaRPr lang="ru-RU" sz="2800" spc="-150" dirty="0">
              <a:solidFill>
                <a:srgbClr val="000000"/>
              </a:solidFill>
              <a:latin typeface="Circe Extra Bold"/>
              <a:cs typeface="Circe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544835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11970</TotalTime>
  <Words>210</Words>
  <Application>Microsoft Office PowerPoint</Application>
  <PresentationFormat>Экран (16:9)</PresentationFormat>
  <Paragraphs>38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ЛИЦЕЙ НИУ ВШЭ:</vt:lpstr>
      <vt:lpstr>ОСНОВНЫЕ НАПРАВЛЕНИЯ</vt:lpstr>
      <vt:lpstr>СТАЖИРОВКИ</vt:lpstr>
      <vt:lpstr>КОМПЛЕКСНЫЕ КПК</vt:lpstr>
      <vt:lpstr>ДО ВСТРЕЧИ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Пользователь Windows</cp:lastModifiedBy>
  <cp:revision>120</cp:revision>
  <dcterms:created xsi:type="dcterms:W3CDTF">2010-04-12T23:12:02Z</dcterms:created>
  <dcterms:modified xsi:type="dcterms:W3CDTF">2017-10-16T08:33:14Z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