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6" r:id="rId6"/>
    <p:sldId id="277" r:id="rId7"/>
    <p:sldId id="267" r:id="rId8"/>
    <p:sldId id="278" r:id="rId9"/>
    <p:sldId id="274" r:id="rId10"/>
    <p:sldId id="276" r:id="rId11"/>
    <p:sldId id="273" r:id="rId12"/>
    <p:sldId id="264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6600"/>
    <a:srgbClr val="8E6C00"/>
    <a:srgbClr val="8D8A00"/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8" autoAdjust="0"/>
    <p:restoredTop sz="94671" autoAdjust="0"/>
  </p:normalViewPr>
  <p:slideViewPr>
    <p:cSldViewPr>
      <p:cViewPr varScale="1">
        <p:scale>
          <a:sx n="101" d="100"/>
          <a:sy n="101" d="100"/>
        </p:scale>
        <p:origin x="-14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9FAAFA-0D55-4F43-9066-DC607F5F3892}" type="doc">
      <dgm:prSet loTypeId="urn:microsoft.com/office/officeart/2005/8/layout/process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56EF352-6FDF-434A-80EE-F138B0FF0532}">
      <dgm:prSet phldrT="[Текст]" custT="1"/>
      <dgm:spPr/>
      <dgm:t>
        <a:bodyPr/>
        <a:lstStyle/>
        <a:p>
          <a:r>
            <a:rPr lang="ru-RU" sz="2400" b="0" i="0" dirty="0" smtClean="0"/>
            <a:t>Клиент – эксперт: </a:t>
          </a:r>
          <a:r>
            <a:rPr lang="ru-RU" sz="2400" b="1" i="0" dirty="0" smtClean="0"/>
            <a:t>выбор</a:t>
          </a:r>
          <a:r>
            <a:rPr lang="ru-RU" sz="2400" b="0" i="0" dirty="0" smtClean="0"/>
            <a:t> «продвигающего» его </a:t>
          </a:r>
          <a:r>
            <a:rPr lang="ru-RU" sz="2400" b="1" i="0" dirty="0" smtClean="0"/>
            <a:t>фрагмента</a:t>
          </a:r>
          <a:r>
            <a:rPr lang="ru-RU" sz="2400" b="0" i="0" dirty="0" smtClean="0"/>
            <a:t> сессии</a:t>
          </a:r>
          <a:endParaRPr lang="ru-RU" sz="2400" dirty="0"/>
        </a:p>
      </dgm:t>
    </dgm:pt>
    <dgm:pt modelId="{DA40B44C-BFA3-4E23-ADD2-12A9FDA183A0}" type="parTrans" cxnId="{9A639A26-99EF-4906-83FD-F67D8A4186C2}">
      <dgm:prSet/>
      <dgm:spPr/>
      <dgm:t>
        <a:bodyPr/>
        <a:lstStyle/>
        <a:p>
          <a:endParaRPr lang="ru-RU"/>
        </a:p>
      </dgm:t>
    </dgm:pt>
    <dgm:pt modelId="{C3326ADD-AAFC-4FE8-A31A-709437B717D9}" type="sibTrans" cxnId="{9A639A26-99EF-4906-83FD-F67D8A4186C2}">
      <dgm:prSet/>
      <dgm:spPr/>
      <dgm:t>
        <a:bodyPr/>
        <a:lstStyle/>
        <a:p>
          <a:endParaRPr lang="ru-RU"/>
        </a:p>
      </dgm:t>
    </dgm:pt>
    <dgm:pt modelId="{AE69B46A-D631-4025-9485-80A212ACF2F0}">
      <dgm:prSet phldrT="[Текст]" custT="1"/>
      <dgm:spPr/>
      <dgm:t>
        <a:bodyPr/>
        <a:lstStyle/>
        <a:p>
          <a:r>
            <a:rPr lang="ru-RU" sz="2400" dirty="0" smtClean="0"/>
            <a:t>Возник интерес к </a:t>
          </a:r>
          <a:r>
            <a:rPr lang="ru-RU" sz="2400" b="1" dirty="0" smtClean="0"/>
            <a:t>ОРКТ</a:t>
          </a:r>
          <a:r>
            <a:rPr lang="ru-RU" sz="2400" dirty="0" smtClean="0"/>
            <a:t>, где эксплицитно такая позиция предъявляется</a:t>
          </a:r>
          <a:endParaRPr lang="ru-RU" sz="2400" dirty="0"/>
        </a:p>
      </dgm:t>
    </dgm:pt>
    <dgm:pt modelId="{72E29BA7-B1FB-481F-B291-7604412A70DB}" type="parTrans" cxnId="{C0D41A07-55EB-43FA-B6A2-4B5882B29D8D}">
      <dgm:prSet/>
      <dgm:spPr/>
      <dgm:t>
        <a:bodyPr/>
        <a:lstStyle/>
        <a:p>
          <a:endParaRPr lang="ru-RU"/>
        </a:p>
      </dgm:t>
    </dgm:pt>
    <dgm:pt modelId="{D746B48B-AE1B-4A38-BEFA-B48BFC5FA065}" type="sibTrans" cxnId="{C0D41A07-55EB-43FA-B6A2-4B5882B29D8D}">
      <dgm:prSet/>
      <dgm:spPr/>
      <dgm:t>
        <a:bodyPr/>
        <a:lstStyle/>
        <a:p>
          <a:endParaRPr lang="ru-RU"/>
        </a:p>
      </dgm:t>
    </dgm:pt>
    <dgm:pt modelId="{4FC2D43B-3826-4880-A7F1-D47C37767572}">
      <dgm:prSet phldrT="[Текст]" custT="1"/>
      <dgm:spPr/>
      <dgm:t>
        <a:bodyPr/>
        <a:lstStyle/>
        <a:p>
          <a:r>
            <a:rPr lang="ru-RU" sz="2400" b="1" dirty="0" smtClean="0"/>
            <a:t>Результаты</a:t>
          </a:r>
          <a:r>
            <a:rPr lang="ru-RU" sz="2400" dirty="0" smtClean="0"/>
            <a:t>: особая (для </a:t>
          </a:r>
          <a:r>
            <a:rPr lang="ru-RU" sz="2400" dirty="0" err="1" smtClean="0"/>
            <a:t>боуэновского</a:t>
          </a:r>
          <a:r>
            <a:rPr lang="ru-RU" sz="2400" dirty="0" smtClean="0"/>
            <a:t> подхода) позиция клиента, который становится соучастником совместного поиска и конструирования нового видения, хотя теоретическая основа подхода этого не предусматривает</a:t>
          </a:r>
          <a:endParaRPr lang="ru-RU" sz="2400" dirty="0"/>
        </a:p>
      </dgm:t>
    </dgm:pt>
    <dgm:pt modelId="{60EC7109-BA90-4F33-A0E8-72C2D8D9A444}" type="parTrans" cxnId="{46716B96-5E3F-4A08-99FE-92BA432935B9}">
      <dgm:prSet/>
      <dgm:spPr/>
      <dgm:t>
        <a:bodyPr/>
        <a:lstStyle/>
        <a:p>
          <a:endParaRPr lang="ru-RU"/>
        </a:p>
      </dgm:t>
    </dgm:pt>
    <dgm:pt modelId="{21A5A403-8BF6-4034-A1C9-9DA7290DC62A}" type="sibTrans" cxnId="{46716B96-5E3F-4A08-99FE-92BA432935B9}">
      <dgm:prSet/>
      <dgm:spPr/>
      <dgm:t>
        <a:bodyPr/>
        <a:lstStyle/>
        <a:p>
          <a:endParaRPr lang="ru-RU"/>
        </a:p>
      </dgm:t>
    </dgm:pt>
    <dgm:pt modelId="{932DE7A8-CB2F-47EE-906A-783C24175360}">
      <dgm:prSet phldrT="[Текст]" custT="1"/>
      <dgm:spPr/>
      <dgm:t>
        <a:bodyPr/>
        <a:lstStyle/>
        <a:p>
          <a:r>
            <a:rPr lang="ru-RU" sz="1800" dirty="0" smtClean="0"/>
            <a:t>1 этап - анализ сессии в подходе М. </a:t>
          </a:r>
          <a:r>
            <a:rPr lang="ru-RU" sz="1800" dirty="0" err="1" smtClean="0"/>
            <a:t>Боуэна</a:t>
          </a:r>
          <a:endParaRPr lang="ru-RU" sz="1800" dirty="0"/>
        </a:p>
      </dgm:t>
    </dgm:pt>
    <dgm:pt modelId="{C1998198-EFE9-486F-9CB0-204FEE79E991}" type="sibTrans" cxnId="{B4274073-2B12-44AA-B152-224A2F0F8F8E}">
      <dgm:prSet/>
      <dgm:spPr/>
      <dgm:t>
        <a:bodyPr/>
        <a:lstStyle/>
        <a:p>
          <a:endParaRPr lang="ru-RU"/>
        </a:p>
      </dgm:t>
    </dgm:pt>
    <dgm:pt modelId="{F0722350-25CA-47B4-9A24-AD9E92E58E0F}" type="parTrans" cxnId="{B4274073-2B12-44AA-B152-224A2F0F8F8E}">
      <dgm:prSet/>
      <dgm:spPr/>
      <dgm:t>
        <a:bodyPr/>
        <a:lstStyle/>
        <a:p>
          <a:endParaRPr lang="ru-RU"/>
        </a:p>
      </dgm:t>
    </dgm:pt>
    <dgm:pt modelId="{DEAA3CC2-E4EE-420E-B898-329AE2D89B2A}">
      <dgm:prSet phldrT="[Текст]" custT="1"/>
      <dgm:spPr/>
      <dgm:t>
        <a:bodyPr/>
        <a:lstStyle/>
        <a:p>
          <a:r>
            <a:rPr lang="ru-RU" sz="2400" b="1" i="0" dirty="0" smtClean="0"/>
            <a:t>Расшифровка</a:t>
          </a:r>
          <a:r>
            <a:rPr lang="ru-RU" sz="2400" b="0" i="0" dirty="0" smtClean="0"/>
            <a:t> выбранных отрывков сессии</a:t>
          </a:r>
          <a:endParaRPr lang="ru-RU" sz="2400" dirty="0"/>
        </a:p>
      </dgm:t>
    </dgm:pt>
    <dgm:pt modelId="{FE96E92E-BE30-483B-861A-C37D3BBDB3A8}" type="parTrans" cxnId="{C40EADD8-8761-46DF-BDF5-30B132BB10F9}">
      <dgm:prSet/>
      <dgm:spPr/>
      <dgm:t>
        <a:bodyPr/>
        <a:lstStyle/>
        <a:p>
          <a:endParaRPr lang="ru-RU"/>
        </a:p>
      </dgm:t>
    </dgm:pt>
    <dgm:pt modelId="{2F195EC7-437A-4F71-A98E-D6186BB7CFBA}" type="sibTrans" cxnId="{C40EADD8-8761-46DF-BDF5-30B132BB10F9}">
      <dgm:prSet/>
      <dgm:spPr/>
      <dgm:t>
        <a:bodyPr/>
        <a:lstStyle/>
        <a:p>
          <a:endParaRPr lang="ru-RU"/>
        </a:p>
      </dgm:t>
    </dgm:pt>
    <dgm:pt modelId="{432D6711-B1A9-4704-82B5-029808CBB4A4}">
      <dgm:prSet phldrT="[Текст]" custT="1"/>
      <dgm:spPr/>
      <dgm:t>
        <a:bodyPr/>
        <a:lstStyle/>
        <a:p>
          <a:r>
            <a:rPr lang="ru-RU" sz="2400" b="1" dirty="0" smtClean="0"/>
            <a:t>Анализ текста</a:t>
          </a:r>
          <a:r>
            <a:rPr lang="ru-RU" sz="2400" dirty="0" smtClean="0"/>
            <a:t> («немотивированное» изучение </a:t>
          </a:r>
          <a:r>
            <a:rPr lang="ru-RU" sz="2400" dirty="0" err="1" smtClean="0"/>
            <a:t>транскрипта</a:t>
          </a:r>
          <a:r>
            <a:rPr lang="ru-RU" sz="2400" dirty="0" smtClean="0"/>
            <a:t>)</a:t>
          </a:r>
          <a:endParaRPr lang="ru-RU" sz="2400" dirty="0"/>
        </a:p>
      </dgm:t>
    </dgm:pt>
    <dgm:pt modelId="{94A1EE31-A9CF-468D-A8F9-1945C35D76C5}" type="parTrans" cxnId="{CFCFEB3C-22A4-43C8-A003-46FA6A4E34C6}">
      <dgm:prSet/>
      <dgm:spPr/>
      <dgm:t>
        <a:bodyPr/>
        <a:lstStyle/>
        <a:p>
          <a:endParaRPr lang="ru-RU"/>
        </a:p>
      </dgm:t>
    </dgm:pt>
    <dgm:pt modelId="{6472818C-28F9-40D5-8129-42FD7431BF9E}" type="sibTrans" cxnId="{CFCFEB3C-22A4-43C8-A003-46FA6A4E34C6}">
      <dgm:prSet/>
      <dgm:spPr/>
      <dgm:t>
        <a:bodyPr/>
        <a:lstStyle/>
        <a:p>
          <a:endParaRPr lang="ru-RU"/>
        </a:p>
      </dgm:t>
    </dgm:pt>
    <dgm:pt modelId="{BC612C47-B409-475C-A1B1-23AEFB0A82C2}" type="pres">
      <dgm:prSet presAssocID="{199FAAFA-0D55-4F43-9066-DC607F5F389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E5E5E9-B50F-41DB-9289-C8AA76175DC3}" type="pres">
      <dgm:prSet presAssocID="{932DE7A8-CB2F-47EE-906A-783C24175360}" presName="composite" presStyleCnt="0"/>
      <dgm:spPr/>
    </dgm:pt>
    <dgm:pt modelId="{5D2225D3-4898-4726-A913-7B577A2152EF}" type="pres">
      <dgm:prSet presAssocID="{932DE7A8-CB2F-47EE-906A-783C241753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9F9C9-CCF8-42EE-BF8F-AFD67C526150}" type="pres">
      <dgm:prSet presAssocID="{932DE7A8-CB2F-47EE-906A-783C24175360}" presName="parSh" presStyleLbl="node1" presStyleIdx="0" presStyleCnt="1"/>
      <dgm:spPr/>
      <dgm:t>
        <a:bodyPr/>
        <a:lstStyle/>
        <a:p>
          <a:endParaRPr lang="ru-RU"/>
        </a:p>
      </dgm:t>
    </dgm:pt>
    <dgm:pt modelId="{E54811BF-BE32-4DBC-B40F-139DF750C205}" type="pres">
      <dgm:prSet presAssocID="{932DE7A8-CB2F-47EE-906A-783C24175360}" presName="desTx" presStyleLbl="fgAcc1" presStyleIdx="0" presStyleCnt="1" custScaleX="128247" custScaleY="94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716B96-5E3F-4A08-99FE-92BA432935B9}" srcId="{932DE7A8-CB2F-47EE-906A-783C24175360}" destId="{4FC2D43B-3826-4880-A7F1-D47C37767572}" srcOrd="3" destOrd="0" parTransId="{60EC7109-BA90-4F33-A0E8-72C2D8D9A444}" sibTransId="{21A5A403-8BF6-4034-A1C9-9DA7290DC62A}"/>
    <dgm:cxn modelId="{1244458C-0075-43CB-BBD4-CFA4E838DABF}" type="presOf" srcId="{932DE7A8-CB2F-47EE-906A-783C24175360}" destId="{5D2225D3-4898-4726-A913-7B577A2152EF}" srcOrd="0" destOrd="0" presId="urn:microsoft.com/office/officeart/2005/8/layout/process3"/>
    <dgm:cxn modelId="{37C552FB-A8EE-465E-9196-B5ED50D49F20}" type="presOf" srcId="{432D6711-B1A9-4704-82B5-029808CBB4A4}" destId="{E54811BF-BE32-4DBC-B40F-139DF750C205}" srcOrd="0" destOrd="2" presId="urn:microsoft.com/office/officeart/2005/8/layout/process3"/>
    <dgm:cxn modelId="{7E37678D-5AF4-4F8F-BB5A-FA969EC9A0D8}" type="presOf" srcId="{4FC2D43B-3826-4880-A7F1-D47C37767572}" destId="{E54811BF-BE32-4DBC-B40F-139DF750C205}" srcOrd="0" destOrd="3" presId="urn:microsoft.com/office/officeart/2005/8/layout/process3"/>
    <dgm:cxn modelId="{CFCFEB3C-22A4-43C8-A003-46FA6A4E34C6}" srcId="{932DE7A8-CB2F-47EE-906A-783C24175360}" destId="{432D6711-B1A9-4704-82B5-029808CBB4A4}" srcOrd="2" destOrd="0" parTransId="{94A1EE31-A9CF-468D-A8F9-1945C35D76C5}" sibTransId="{6472818C-28F9-40D5-8129-42FD7431BF9E}"/>
    <dgm:cxn modelId="{9A639A26-99EF-4906-83FD-F67D8A4186C2}" srcId="{932DE7A8-CB2F-47EE-906A-783C24175360}" destId="{856EF352-6FDF-434A-80EE-F138B0FF0532}" srcOrd="0" destOrd="0" parTransId="{DA40B44C-BFA3-4E23-ADD2-12A9FDA183A0}" sibTransId="{C3326ADD-AAFC-4FE8-A31A-709437B717D9}"/>
    <dgm:cxn modelId="{FBB062B4-A4CA-4B0C-8F2F-3CC33B100D5C}" type="presOf" srcId="{932DE7A8-CB2F-47EE-906A-783C24175360}" destId="{8D19F9C9-CCF8-42EE-BF8F-AFD67C526150}" srcOrd="1" destOrd="0" presId="urn:microsoft.com/office/officeart/2005/8/layout/process3"/>
    <dgm:cxn modelId="{4DAAEDD0-DC5E-4014-89DD-ED178CBBA039}" type="presOf" srcId="{DEAA3CC2-E4EE-420E-B898-329AE2D89B2A}" destId="{E54811BF-BE32-4DBC-B40F-139DF750C205}" srcOrd="0" destOrd="1" presId="urn:microsoft.com/office/officeart/2005/8/layout/process3"/>
    <dgm:cxn modelId="{C766F411-6DE6-4936-8F53-9F3B726B7AE9}" type="presOf" srcId="{199FAAFA-0D55-4F43-9066-DC607F5F3892}" destId="{BC612C47-B409-475C-A1B1-23AEFB0A82C2}" srcOrd="0" destOrd="0" presId="urn:microsoft.com/office/officeart/2005/8/layout/process3"/>
    <dgm:cxn modelId="{C40EADD8-8761-46DF-BDF5-30B132BB10F9}" srcId="{932DE7A8-CB2F-47EE-906A-783C24175360}" destId="{DEAA3CC2-E4EE-420E-B898-329AE2D89B2A}" srcOrd="1" destOrd="0" parTransId="{FE96E92E-BE30-483B-861A-C37D3BBDB3A8}" sibTransId="{2F195EC7-437A-4F71-A98E-D6186BB7CFBA}"/>
    <dgm:cxn modelId="{B4274073-2B12-44AA-B152-224A2F0F8F8E}" srcId="{199FAAFA-0D55-4F43-9066-DC607F5F3892}" destId="{932DE7A8-CB2F-47EE-906A-783C24175360}" srcOrd="0" destOrd="0" parTransId="{F0722350-25CA-47B4-9A24-AD9E92E58E0F}" sibTransId="{C1998198-EFE9-486F-9CB0-204FEE79E991}"/>
    <dgm:cxn modelId="{1584D7C3-A08F-4AA4-9754-73BA54CF5241}" type="presOf" srcId="{AE69B46A-D631-4025-9485-80A212ACF2F0}" destId="{E54811BF-BE32-4DBC-B40F-139DF750C205}" srcOrd="0" destOrd="4" presId="urn:microsoft.com/office/officeart/2005/8/layout/process3"/>
    <dgm:cxn modelId="{87E1F6EF-8128-4D20-8977-443B9061C423}" type="presOf" srcId="{856EF352-6FDF-434A-80EE-F138B0FF0532}" destId="{E54811BF-BE32-4DBC-B40F-139DF750C205}" srcOrd="0" destOrd="0" presId="urn:microsoft.com/office/officeart/2005/8/layout/process3"/>
    <dgm:cxn modelId="{C0D41A07-55EB-43FA-B6A2-4B5882B29D8D}" srcId="{932DE7A8-CB2F-47EE-906A-783C24175360}" destId="{AE69B46A-D631-4025-9485-80A212ACF2F0}" srcOrd="4" destOrd="0" parTransId="{72E29BA7-B1FB-481F-B291-7604412A70DB}" sibTransId="{D746B48B-AE1B-4A38-BEFA-B48BFC5FA065}"/>
    <dgm:cxn modelId="{018C9D42-31DF-40D3-BBD8-33AA7D4B383D}" type="presParOf" srcId="{BC612C47-B409-475C-A1B1-23AEFB0A82C2}" destId="{EAE5E5E9-B50F-41DB-9289-C8AA76175DC3}" srcOrd="0" destOrd="0" presId="urn:microsoft.com/office/officeart/2005/8/layout/process3"/>
    <dgm:cxn modelId="{F76AEE09-46FD-40B4-B3C0-53C364050D28}" type="presParOf" srcId="{EAE5E5E9-B50F-41DB-9289-C8AA76175DC3}" destId="{5D2225D3-4898-4726-A913-7B577A2152EF}" srcOrd="0" destOrd="0" presId="urn:microsoft.com/office/officeart/2005/8/layout/process3"/>
    <dgm:cxn modelId="{187C8ED8-3779-4CA1-A4E9-1ECBD2B71D89}" type="presParOf" srcId="{EAE5E5E9-B50F-41DB-9289-C8AA76175DC3}" destId="{8D19F9C9-CCF8-42EE-BF8F-AFD67C526150}" srcOrd="1" destOrd="0" presId="urn:microsoft.com/office/officeart/2005/8/layout/process3"/>
    <dgm:cxn modelId="{A66A5EC9-0C9E-47D3-A1D6-DBE9EAE258AC}" type="presParOf" srcId="{EAE5E5E9-B50F-41DB-9289-C8AA76175DC3}" destId="{E54811BF-BE32-4DBC-B40F-139DF750C20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9FAAFA-0D55-4F43-9066-DC607F5F3892}" type="doc">
      <dgm:prSet loTypeId="urn:microsoft.com/office/officeart/2005/8/layout/process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56EF352-6FDF-434A-80EE-F138B0FF0532}">
      <dgm:prSet phldrT="[Текст]"/>
      <dgm:spPr/>
      <dgm:t>
        <a:bodyPr/>
        <a:lstStyle/>
        <a:p>
          <a:r>
            <a:rPr lang="ru-RU" b="1" dirty="0" smtClean="0"/>
            <a:t>Выбор фрагмента</a:t>
          </a:r>
          <a:r>
            <a:rPr lang="ru-RU" dirty="0" smtClean="0"/>
            <a:t> сессии, где зафиксировано изменение видения клиентом актуальной ситуации</a:t>
          </a:r>
          <a:endParaRPr lang="ru-RU" dirty="0"/>
        </a:p>
      </dgm:t>
    </dgm:pt>
    <dgm:pt modelId="{DA40B44C-BFA3-4E23-ADD2-12A9FDA183A0}" type="parTrans" cxnId="{9A639A26-99EF-4906-83FD-F67D8A4186C2}">
      <dgm:prSet/>
      <dgm:spPr/>
      <dgm:t>
        <a:bodyPr/>
        <a:lstStyle/>
        <a:p>
          <a:endParaRPr lang="ru-RU"/>
        </a:p>
      </dgm:t>
    </dgm:pt>
    <dgm:pt modelId="{C3326ADD-AAFC-4FE8-A31A-709437B717D9}" type="sibTrans" cxnId="{9A639A26-99EF-4906-83FD-F67D8A4186C2}">
      <dgm:prSet/>
      <dgm:spPr/>
      <dgm:t>
        <a:bodyPr/>
        <a:lstStyle/>
        <a:p>
          <a:endParaRPr lang="ru-RU"/>
        </a:p>
      </dgm:t>
    </dgm:pt>
    <dgm:pt modelId="{932DE7A8-CB2F-47EE-906A-783C24175360}">
      <dgm:prSet phldrT="[Текст]"/>
      <dgm:spPr/>
      <dgm:t>
        <a:bodyPr/>
        <a:lstStyle/>
        <a:p>
          <a:r>
            <a:rPr lang="ru-RU" dirty="0" smtClean="0"/>
            <a:t>2 этап - анализ сессии в подходе ОРКТ</a:t>
          </a:r>
          <a:endParaRPr lang="ru-RU" dirty="0"/>
        </a:p>
      </dgm:t>
    </dgm:pt>
    <dgm:pt modelId="{C1998198-EFE9-486F-9CB0-204FEE79E991}" type="sibTrans" cxnId="{B4274073-2B12-44AA-B152-224A2F0F8F8E}">
      <dgm:prSet/>
      <dgm:spPr/>
      <dgm:t>
        <a:bodyPr/>
        <a:lstStyle/>
        <a:p>
          <a:endParaRPr lang="ru-RU"/>
        </a:p>
      </dgm:t>
    </dgm:pt>
    <dgm:pt modelId="{F0722350-25CA-47B4-9A24-AD9E92E58E0F}" type="parTrans" cxnId="{B4274073-2B12-44AA-B152-224A2F0F8F8E}">
      <dgm:prSet/>
      <dgm:spPr/>
      <dgm:t>
        <a:bodyPr/>
        <a:lstStyle/>
        <a:p>
          <a:endParaRPr lang="ru-RU"/>
        </a:p>
      </dgm:t>
    </dgm:pt>
    <dgm:pt modelId="{DEAA3CC2-E4EE-420E-B898-329AE2D89B2A}">
      <dgm:prSet phldrT="[Текст]"/>
      <dgm:spPr/>
      <dgm:t>
        <a:bodyPr/>
        <a:lstStyle/>
        <a:p>
          <a:r>
            <a:rPr lang="ru-RU" b="1" i="0" dirty="0" smtClean="0"/>
            <a:t>Расшифровка</a:t>
          </a:r>
          <a:r>
            <a:rPr lang="ru-RU" b="0" i="0" dirty="0" smtClean="0"/>
            <a:t> выбранного отрывка сессии</a:t>
          </a:r>
          <a:endParaRPr lang="ru-RU" dirty="0"/>
        </a:p>
      </dgm:t>
    </dgm:pt>
    <dgm:pt modelId="{FE96E92E-BE30-483B-861A-C37D3BBDB3A8}" type="parTrans" cxnId="{C40EADD8-8761-46DF-BDF5-30B132BB10F9}">
      <dgm:prSet/>
      <dgm:spPr/>
      <dgm:t>
        <a:bodyPr/>
        <a:lstStyle/>
        <a:p>
          <a:endParaRPr lang="ru-RU"/>
        </a:p>
      </dgm:t>
    </dgm:pt>
    <dgm:pt modelId="{2F195EC7-437A-4F71-A98E-D6186BB7CFBA}" type="sibTrans" cxnId="{C40EADD8-8761-46DF-BDF5-30B132BB10F9}">
      <dgm:prSet/>
      <dgm:spPr/>
      <dgm:t>
        <a:bodyPr/>
        <a:lstStyle/>
        <a:p>
          <a:endParaRPr lang="ru-RU"/>
        </a:p>
      </dgm:t>
    </dgm:pt>
    <dgm:pt modelId="{154FCA6D-C70F-4CA5-B0DF-644A4CC7C1FD}">
      <dgm:prSet phldrT="[Текст]"/>
      <dgm:spPr/>
      <dgm:t>
        <a:bodyPr/>
        <a:lstStyle/>
        <a:p>
          <a:r>
            <a:rPr lang="ru-RU" b="1" dirty="0" smtClean="0"/>
            <a:t>Анализ</a:t>
          </a:r>
          <a:r>
            <a:rPr lang="ru-RU" dirty="0" smtClean="0"/>
            <a:t> отрезка сессии методом КА</a:t>
          </a:r>
          <a:endParaRPr lang="ru-RU" dirty="0"/>
        </a:p>
      </dgm:t>
    </dgm:pt>
    <dgm:pt modelId="{6A69A1F0-A950-4F6E-AFD3-EE1131BC0EF0}" type="parTrans" cxnId="{BB1EFD57-E2A0-4973-8389-373CE3AC5B29}">
      <dgm:prSet/>
      <dgm:spPr/>
      <dgm:t>
        <a:bodyPr/>
        <a:lstStyle/>
        <a:p>
          <a:endParaRPr lang="ru-RU"/>
        </a:p>
      </dgm:t>
    </dgm:pt>
    <dgm:pt modelId="{1720711D-911F-4A4A-AA35-F24DDE66DDC1}" type="sibTrans" cxnId="{BB1EFD57-E2A0-4973-8389-373CE3AC5B29}">
      <dgm:prSet/>
      <dgm:spPr/>
      <dgm:t>
        <a:bodyPr/>
        <a:lstStyle/>
        <a:p>
          <a:endParaRPr lang="ru-RU"/>
        </a:p>
      </dgm:t>
    </dgm:pt>
    <dgm:pt modelId="{71CE4CA7-BF5B-4C8A-82E9-051804266750}">
      <dgm:prSet phldrT="[Текст]"/>
      <dgm:spPr/>
      <dgm:t>
        <a:bodyPr/>
        <a:lstStyle/>
        <a:p>
          <a:r>
            <a:rPr lang="ru-RU" b="1" dirty="0" smtClean="0"/>
            <a:t>Сравнение </a:t>
          </a:r>
          <a:r>
            <a:rPr lang="ru-RU" b="0" dirty="0" smtClean="0"/>
            <a:t>последовательности элементов взаимодействия в фрагментах двух сессий</a:t>
          </a:r>
          <a:endParaRPr lang="ru-RU" dirty="0"/>
        </a:p>
      </dgm:t>
    </dgm:pt>
    <dgm:pt modelId="{B15840EA-4E21-4AC3-9FD3-8F45EDB34708}" type="parTrans" cxnId="{17AE7548-8780-4BEC-BCF6-57C9812EC951}">
      <dgm:prSet/>
      <dgm:spPr/>
      <dgm:t>
        <a:bodyPr/>
        <a:lstStyle/>
        <a:p>
          <a:endParaRPr lang="ru-RU"/>
        </a:p>
      </dgm:t>
    </dgm:pt>
    <dgm:pt modelId="{22E73861-6090-4B99-BFAC-7DF6BC85214A}" type="sibTrans" cxnId="{17AE7548-8780-4BEC-BCF6-57C9812EC951}">
      <dgm:prSet/>
      <dgm:spPr/>
      <dgm:t>
        <a:bodyPr/>
        <a:lstStyle/>
        <a:p>
          <a:endParaRPr lang="ru-RU"/>
        </a:p>
      </dgm:t>
    </dgm:pt>
    <dgm:pt modelId="{BC612C47-B409-475C-A1B1-23AEFB0A82C2}" type="pres">
      <dgm:prSet presAssocID="{199FAAFA-0D55-4F43-9066-DC607F5F389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E5E5E9-B50F-41DB-9289-C8AA76175DC3}" type="pres">
      <dgm:prSet presAssocID="{932DE7A8-CB2F-47EE-906A-783C24175360}" presName="composite" presStyleCnt="0"/>
      <dgm:spPr/>
    </dgm:pt>
    <dgm:pt modelId="{5D2225D3-4898-4726-A913-7B577A2152EF}" type="pres">
      <dgm:prSet presAssocID="{932DE7A8-CB2F-47EE-906A-783C24175360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9F9C9-CCF8-42EE-BF8F-AFD67C526150}" type="pres">
      <dgm:prSet presAssocID="{932DE7A8-CB2F-47EE-906A-783C24175360}" presName="parSh" presStyleLbl="node1" presStyleIdx="0" presStyleCnt="1"/>
      <dgm:spPr/>
      <dgm:t>
        <a:bodyPr/>
        <a:lstStyle/>
        <a:p>
          <a:endParaRPr lang="ru-RU"/>
        </a:p>
      </dgm:t>
    </dgm:pt>
    <dgm:pt modelId="{E54811BF-BE32-4DBC-B40F-139DF750C205}" type="pres">
      <dgm:prSet presAssocID="{932DE7A8-CB2F-47EE-906A-783C24175360}" presName="desTx" presStyleLbl="fgAcc1" presStyleIdx="0" presStyleCnt="1" custScaleX="115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AE7548-8780-4BEC-BCF6-57C9812EC951}" srcId="{932DE7A8-CB2F-47EE-906A-783C24175360}" destId="{71CE4CA7-BF5B-4C8A-82E9-051804266750}" srcOrd="3" destOrd="0" parTransId="{B15840EA-4E21-4AC3-9FD3-8F45EDB34708}" sibTransId="{22E73861-6090-4B99-BFAC-7DF6BC85214A}"/>
    <dgm:cxn modelId="{BB1EFD57-E2A0-4973-8389-373CE3AC5B29}" srcId="{932DE7A8-CB2F-47EE-906A-783C24175360}" destId="{154FCA6D-C70F-4CA5-B0DF-644A4CC7C1FD}" srcOrd="2" destOrd="0" parTransId="{6A69A1F0-A950-4F6E-AFD3-EE1131BC0EF0}" sibTransId="{1720711D-911F-4A4A-AA35-F24DDE66DDC1}"/>
    <dgm:cxn modelId="{230522C2-4F84-4DB4-9294-A39A9D623B1C}" type="presOf" srcId="{932DE7A8-CB2F-47EE-906A-783C24175360}" destId="{8D19F9C9-CCF8-42EE-BF8F-AFD67C526150}" srcOrd="1" destOrd="0" presId="urn:microsoft.com/office/officeart/2005/8/layout/process3"/>
    <dgm:cxn modelId="{9A639A26-99EF-4906-83FD-F67D8A4186C2}" srcId="{932DE7A8-CB2F-47EE-906A-783C24175360}" destId="{856EF352-6FDF-434A-80EE-F138B0FF0532}" srcOrd="0" destOrd="0" parTransId="{DA40B44C-BFA3-4E23-ADD2-12A9FDA183A0}" sibTransId="{C3326ADD-AAFC-4FE8-A31A-709437B717D9}"/>
    <dgm:cxn modelId="{FFC94A1C-948C-40BF-B737-D128BCCE78C6}" type="presOf" srcId="{199FAAFA-0D55-4F43-9066-DC607F5F3892}" destId="{BC612C47-B409-475C-A1B1-23AEFB0A82C2}" srcOrd="0" destOrd="0" presId="urn:microsoft.com/office/officeart/2005/8/layout/process3"/>
    <dgm:cxn modelId="{08F65E3E-3AA6-4203-AC5A-FD60E1AD308B}" type="presOf" srcId="{932DE7A8-CB2F-47EE-906A-783C24175360}" destId="{5D2225D3-4898-4726-A913-7B577A2152EF}" srcOrd="0" destOrd="0" presId="urn:microsoft.com/office/officeart/2005/8/layout/process3"/>
    <dgm:cxn modelId="{2DBA7545-CCB6-40CA-B786-E6AFDBD7FB98}" type="presOf" srcId="{DEAA3CC2-E4EE-420E-B898-329AE2D89B2A}" destId="{E54811BF-BE32-4DBC-B40F-139DF750C205}" srcOrd="0" destOrd="1" presId="urn:microsoft.com/office/officeart/2005/8/layout/process3"/>
    <dgm:cxn modelId="{9E75BEF8-F3BB-435A-AB62-B82EACA9CE47}" type="presOf" srcId="{154FCA6D-C70F-4CA5-B0DF-644A4CC7C1FD}" destId="{E54811BF-BE32-4DBC-B40F-139DF750C205}" srcOrd="0" destOrd="2" presId="urn:microsoft.com/office/officeart/2005/8/layout/process3"/>
    <dgm:cxn modelId="{76923AD8-B422-49A9-9959-846B11F82C1A}" type="presOf" srcId="{71CE4CA7-BF5B-4C8A-82E9-051804266750}" destId="{E54811BF-BE32-4DBC-B40F-139DF750C205}" srcOrd="0" destOrd="3" presId="urn:microsoft.com/office/officeart/2005/8/layout/process3"/>
    <dgm:cxn modelId="{B4274073-2B12-44AA-B152-224A2F0F8F8E}" srcId="{199FAAFA-0D55-4F43-9066-DC607F5F3892}" destId="{932DE7A8-CB2F-47EE-906A-783C24175360}" srcOrd="0" destOrd="0" parTransId="{F0722350-25CA-47B4-9A24-AD9E92E58E0F}" sibTransId="{C1998198-EFE9-486F-9CB0-204FEE79E991}"/>
    <dgm:cxn modelId="{70C49353-F598-4FEC-A02B-D0B7F7C7ECE0}" type="presOf" srcId="{856EF352-6FDF-434A-80EE-F138B0FF0532}" destId="{E54811BF-BE32-4DBC-B40F-139DF750C205}" srcOrd="0" destOrd="0" presId="urn:microsoft.com/office/officeart/2005/8/layout/process3"/>
    <dgm:cxn modelId="{C40EADD8-8761-46DF-BDF5-30B132BB10F9}" srcId="{932DE7A8-CB2F-47EE-906A-783C24175360}" destId="{DEAA3CC2-E4EE-420E-B898-329AE2D89B2A}" srcOrd="1" destOrd="0" parTransId="{FE96E92E-BE30-483B-861A-C37D3BBDB3A8}" sibTransId="{2F195EC7-437A-4F71-A98E-D6186BB7CFBA}"/>
    <dgm:cxn modelId="{94E3FBD2-D0E1-420D-8068-7E3064E42B93}" type="presParOf" srcId="{BC612C47-B409-475C-A1B1-23AEFB0A82C2}" destId="{EAE5E5E9-B50F-41DB-9289-C8AA76175DC3}" srcOrd="0" destOrd="0" presId="urn:microsoft.com/office/officeart/2005/8/layout/process3"/>
    <dgm:cxn modelId="{AA210A60-588D-4E24-A1F9-F1C8A519C6DE}" type="presParOf" srcId="{EAE5E5E9-B50F-41DB-9289-C8AA76175DC3}" destId="{5D2225D3-4898-4726-A913-7B577A2152EF}" srcOrd="0" destOrd="0" presId="urn:microsoft.com/office/officeart/2005/8/layout/process3"/>
    <dgm:cxn modelId="{7A1BA322-D76E-4B43-8F4C-D668024DD2DF}" type="presParOf" srcId="{EAE5E5E9-B50F-41DB-9289-C8AA76175DC3}" destId="{8D19F9C9-CCF8-42EE-BF8F-AFD67C526150}" srcOrd="1" destOrd="0" presId="urn:microsoft.com/office/officeart/2005/8/layout/process3"/>
    <dgm:cxn modelId="{BA7A5B92-DE9B-47B6-A8A1-843CCD3C8AAF}" type="presParOf" srcId="{EAE5E5E9-B50F-41DB-9289-C8AA76175DC3}" destId="{E54811BF-BE32-4DBC-B40F-139DF750C20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649B98-DBA6-4988-8FE8-37130D619893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C6B4061-F4EF-41C1-A0CC-2F3131B1F253}">
      <dgm:prSet phldrT="[Текст]" custT="1"/>
      <dgm:spPr/>
      <dgm:t>
        <a:bodyPr/>
        <a:lstStyle/>
        <a:p>
          <a:r>
            <a:rPr lang="ru-RU" sz="2000" b="0" dirty="0" smtClean="0"/>
            <a:t>1</a:t>
          </a:r>
          <a:endParaRPr lang="ru-RU" sz="2000" b="0" dirty="0"/>
        </a:p>
      </dgm:t>
    </dgm:pt>
    <dgm:pt modelId="{96809A02-7914-4616-9EC9-D6FFE9F72269}" type="parTrans" cxnId="{1040E533-ADE5-4313-92C5-AF5973BB5F6E}">
      <dgm:prSet/>
      <dgm:spPr/>
      <dgm:t>
        <a:bodyPr/>
        <a:lstStyle/>
        <a:p>
          <a:endParaRPr lang="ru-RU" sz="3200" b="0"/>
        </a:p>
      </dgm:t>
    </dgm:pt>
    <dgm:pt modelId="{683C4FB5-8869-4952-9053-549BD3473074}" type="sibTrans" cxnId="{1040E533-ADE5-4313-92C5-AF5973BB5F6E}">
      <dgm:prSet/>
      <dgm:spPr/>
      <dgm:t>
        <a:bodyPr/>
        <a:lstStyle/>
        <a:p>
          <a:endParaRPr lang="ru-RU" sz="3200" b="0"/>
        </a:p>
      </dgm:t>
    </dgm:pt>
    <dgm:pt modelId="{91D7FFF3-5D06-4099-B099-22E79D7381AE}">
      <dgm:prSet phldrT="[Текст]" custT="1"/>
      <dgm:spPr/>
      <dgm:t>
        <a:bodyPr/>
        <a:lstStyle/>
        <a:p>
          <a:r>
            <a:rPr lang="ru-RU" sz="1800" b="0" dirty="0" smtClean="0">
              <a:effectLst/>
            </a:rPr>
            <a:t>Завершение предыдущего этапа разговора (Т)</a:t>
          </a:r>
          <a:endParaRPr lang="ru-RU" sz="1800" b="0" dirty="0"/>
        </a:p>
      </dgm:t>
    </dgm:pt>
    <dgm:pt modelId="{75773F4C-D55F-454E-BEAF-3D1CA8A6C103}" type="parTrans" cxnId="{5AAB7F2D-8F38-46C2-8A3D-F420FFAB9354}">
      <dgm:prSet/>
      <dgm:spPr/>
      <dgm:t>
        <a:bodyPr/>
        <a:lstStyle/>
        <a:p>
          <a:endParaRPr lang="ru-RU" sz="3200" b="0"/>
        </a:p>
      </dgm:t>
    </dgm:pt>
    <dgm:pt modelId="{3E55B2B4-4515-41A5-A443-EA5B0D8A0A19}" type="sibTrans" cxnId="{5AAB7F2D-8F38-46C2-8A3D-F420FFAB9354}">
      <dgm:prSet/>
      <dgm:spPr/>
      <dgm:t>
        <a:bodyPr/>
        <a:lstStyle/>
        <a:p>
          <a:endParaRPr lang="ru-RU" sz="3200" b="0"/>
        </a:p>
      </dgm:t>
    </dgm:pt>
    <dgm:pt modelId="{E6299314-F7AC-4615-AF40-2C578E677679}">
      <dgm:prSet phldrT="[Текст]" custT="1"/>
      <dgm:spPr/>
      <dgm:t>
        <a:bodyPr/>
        <a:lstStyle/>
        <a:p>
          <a:r>
            <a:rPr lang="ru-RU" sz="2000" b="0" dirty="0" smtClean="0"/>
            <a:t>2</a:t>
          </a:r>
          <a:endParaRPr lang="ru-RU" sz="2000" b="0" dirty="0"/>
        </a:p>
      </dgm:t>
    </dgm:pt>
    <dgm:pt modelId="{89B4181E-9593-422C-AFB0-6BFC9538E7A6}" type="parTrans" cxnId="{6A329947-38D4-4342-B298-4AE3CC25E47B}">
      <dgm:prSet/>
      <dgm:spPr/>
      <dgm:t>
        <a:bodyPr/>
        <a:lstStyle/>
        <a:p>
          <a:endParaRPr lang="ru-RU" sz="3200" b="0"/>
        </a:p>
      </dgm:t>
    </dgm:pt>
    <dgm:pt modelId="{2D783F5C-EE3D-4B2C-887C-EF2982125860}" type="sibTrans" cxnId="{6A329947-38D4-4342-B298-4AE3CC25E47B}">
      <dgm:prSet/>
      <dgm:spPr/>
      <dgm:t>
        <a:bodyPr/>
        <a:lstStyle/>
        <a:p>
          <a:endParaRPr lang="ru-RU" sz="3200" b="0"/>
        </a:p>
      </dgm:t>
    </dgm:pt>
    <dgm:pt modelId="{DF06057D-5918-4734-B9B9-2E848E4B3F0F}">
      <dgm:prSet phldrT="[Текст]" custT="1"/>
      <dgm:spPr/>
      <dgm:t>
        <a:bodyPr/>
        <a:lstStyle/>
        <a:p>
          <a:r>
            <a:rPr lang="ru-RU" sz="1800" b="0" dirty="0" smtClean="0">
              <a:effectLst/>
            </a:rPr>
            <a:t>Выстраивание нового типа разговора (Т)</a:t>
          </a:r>
          <a:endParaRPr lang="ru-RU" sz="1800" b="0" dirty="0"/>
        </a:p>
      </dgm:t>
    </dgm:pt>
    <dgm:pt modelId="{60038862-4332-4802-93F0-F2D9C3EA6284}" type="parTrans" cxnId="{85EF7538-9089-4D79-8185-9474F27AD3B9}">
      <dgm:prSet/>
      <dgm:spPr/>
      <dgm:t>
        <a:bodyPr/>
        <a:lstStyle/>
        <a:p>
          <a:endParaRPr lang="ru-RU" sz="3200" b="0"/>
        </a:p>
      </dgm:t>
    </dgm:pt>
    <dgm:pt modelId="{CD58C1D5-3B6D-4B18-8A0E-3033A9DF8517}" type="sibTrans" cxnId="{85EF7538-9089-4D79-8185-9474F27AD3B9}">
      <dgm:prSet/>
      <dgm:spPr/>
      <dgm:t>
        <a:bodyPr/>
        <a:lstStyle/>
        <a:p>
          <a:endParaRPr lang="ru-RU" sz="3200" b="0"/>
        </a:p>
      </dgm:t>
    </dgm:pt>
    <dgm:pt modelId="{94D157E6-19F7-48D9-B36A-4FEB2A617FAD}">
      <dgm:prSet phldrT="[Текст]" custT="1"/>
      <dgm:spPr/>
      <dgm:t>
        <a:bodyPr/>
        <a:lstStyle/>
        <a:p>
          <a:r>
            <a:rPr lang="ru-RU" sz="2000" b="0" dirty="0" smtClean="0"/>
            <a:t>3</a:t>
          </a:r>
          <a:endParaRPr lang="ru-RU" sz="2000" b="0" dirty="0"/>
        </a:p>
      </dgm:t>
    </dgm:pt>
    <dgm:pt modelId="{A2931ED6-FC6D-4334-BE70-D32119B7E74D}" type="parTrans" cxnId="{1BC53CD1-9255-4CF9-9A77-672E3E4AFC5D}">
      <dgm:prSet/>
      <dgm:spPr/>
      <dgm:t>
        <a:bodyPr/>
        <a:lstStyle/>
        <a:p>
          <a:endParaRPr lang="ru-RU" sz="3200" b="0"/>
        </a:p>
      </dgm:t>
    </dgm:pt>
    <dgm:pt modelId="{41B79B38-005C-4DCF-ABF2-A2CB0827B609}" type="sibTrans" cxnId="{1BC53CD1-9255-4CF9-9A77-672E3E4AFC5D}">
      <dgm:prSet/>
      <dgm:spPr/>
      <dgm:t>
        <a:bodyPr/>
        <a:lstStyle/>
        <a:p>
          <a:endParaRPr lang="ru-RU" sz="3200" b="0"/>
        </a:p>
      </dgm:t>
    </dgm:pt>
    <dgm:pt modelId="{8CE7181D-0B82-4F78-964B-70B8093942FE}">
      <dgm:prSet phldrT="[Текст]" custT="1"/>
      <dgm:spPr/>
      <dgm:t>
        <a:bodyPr/>
        <a:lstStyle/>
        <a:p>
          <a:r>
            <a:rPr lang="ru-RU" sz="1800" b="0" dirty="0" smtClean="0">
              <a:effectLst/>
            </a:rPr>
            <a:t>“Встраивание” клиентки в новый тип разговора через подтверждение (К)</a:t>
          </a:r>
          <a:endParaRPr lang="ru-RU" sz="1800" b="0" dirty="0"/>
        </a:p>
      </dgm:t>
    </dgm:pt>
    <dgm:pt modelId="{F5D59778-AF0B-469C-B4DD-963FC3A53CD7}" type="parTrans" cxnId="{A535EB3D-B0D4-48D2-B36F-D494B368A2AF}">
      <dgm:prSet/>
      <dgm:spPr/>
      <dgm:t>
        <a:bodyPr/>
        <a:lstStyle/>
        <a:p>
          <a:endParaRPr lang="ru-RU" sz="3200" b="0"/>
        </a:p>
      </dgm:t>
    </dgm:pt>
    <dgm:pt modelId="{6D5A414C-3B32-43EB-8369-408E18C1FFDD}" type="sibTrans" cxnId="{A535EB3D-B0D4-48D2-B36F-D494B368A2AF}">
      <dgm:prSet/>
      <dgm:spPr/>
      <dgm:t>
        <a:bodyPr/>
        <a:lstStyle/>
        <a:p>
          <a:endParaRPr lang="ru-RU" sz="3200" b="0"/>
        </a:p>
      </dgm:t>
    </dgm:pt>
    <dgm:pt modelId="{A49E386C-D044-412F-A69E-7C24FC607937}">
      <dgm:prSet phldrT="[Текст]" custT="1"/>
      <dgm:spPr/>
      <dgm:t>
        <a:bodyPr/>
        <a:lstStyle/>
        <a:p>
          <a:r>
            <a:rPr lang="ru-RU" sz="1800" b="0" dirty="0" smtClean="0">
              <a:effectLst/>
            </a:rPr>
            <a:t>Предложение формулировки (интерпретация) (Т)</a:t>
          </a:r>
          <a:endParaRPr lang="ru-RU" sz="1800" b="0" dirty="0"/>
        </a:p>
      </dgm:t>
    </dgm:pt>
    <dgm:pt modelId="{9E2363DA-B2A6-47C8-8254-9A804CBBB466}" type="parTrans" cxnId="{2A843762-FC07-49D8-AD74-A3026AE13B18}">
      <dgm:prSet/>
      <dgm:spPr/>
      <dgm:t>
        <a:bodyPr/>
        <a:lstStyle/>
        <a:p>
          <a:endParaRPr lang="ru-RU" sz="3200" b="0"/>
        </a:p>
      </dgm:t>
    </dgm:pt>
    <dgm:pt modelId="{C2DE47A1-26A1-4193-B692-4A086C2C0BFB}" type="sibTrans" cxnId="{2A843762-FC07-49D8-AD74-A3026AE13B18}">
      <dgm:prSet/>
      <dgm:spPr/>
      <dgm:t>
        <a:bodyPr/>
        <a:lstStyle/>
        <a:p>
          <a:endParaRPr lang="ru-RU" sz="3200" b="0"/>
        </a:p>
      </dgm:t>
    </dgm:pt>
    <dgm:pt modelId="{99B98A2F-E25C-4E68-AC56-6F867648CE62}">
      <dgm:prSet phldrT="[Текст]" custT="1"/>
      <dgm:spPr/>
      <dgm:t>
        <a:bodyPr/>
        <a:lstStyle/>
        <a:p>
          <a:r>
            <a:rPr lang="ru-RU" sz="2000" b="0" dirty="0" smtClean="0"/>
            <a:t>4</a:t>
          </a:r>
          <a:endParaRPr lang="ru-RU" sz="2000" b="0" dirty="0"/>
        </a:p>
      </dgm:t>
    </dgm:pt>
    <dgm:pt modelId="{4053A04F-E708-470C-A4DD-FBE8EE9F49AD}" type="parTrans" cxnId="{CEE28229-B34A-43AF-9145-2566849B9D5F}">
      <dgm:prSet/>
      <dgm:spPr/>
      <dgm:t>
        <a:bodyPr/>
        <a:lstStyle/>
        <a:p>
          <a:endParaRPr lang="ru-RU" sz="3200" b="0"/>
        </a:p>
      </dgm:t>
    </dgm:pt>
    <dgm:pt modelId="{B600241C-8A45-41F2-91C7-036011463746}" type="sibTrans" cxnId="{CEE28229-B34A-43AF-9145-2566849B9D5F}">
      <dgm:prSet/>
      <dgm:spPr/>
      <dgm:t>
        <a:bodyPr/>
        <a:lstStyle/>
        <a:p>
          <a:endParaRPr lang="ru-RU" sz="3200" b="0"/>
        </a:p>
      </dgm:t>
    </dgm:pt>
    <dgm:pt modelId="{9A170DB3-2DE1-4C9A-A249-8712F3062A80}">
      <dgm:prSet phldrT="[Текст]" custT="1"/>
      <dgm:spPr/>
      <dgm:t>
        <a:bodyPr/>
        <a:lstStyle/>
        <a:p>
          <a:r>
            <a:rPr lang="ru-RU" sz="1800" b="0" dirty="0" smtClean="0">
              <a:effectLst/>
            </a:rPr>
            <a:t>Подтверждение и начало «освоения» формулировки через уточнение (К)</a:t>
          </a:r>
          <a:endParaRPr lang="ru-RU" sz="1800" b="0" dirty="0"/>
        </a:p>
      </dgm:t>
    </dgm:pt>
    <dgm:pt modelId="{FD462251-D6CA-4378-B747-ABCF1AE8CA47}" type="parTrans" cxnId="{9D7077B9-A5B2-4EA4-853A-7C580CAE7307}">
      <dgm:prSet/>
      <dgm:spPr/>
      <dgm:t>
        <a:bodyPr/>
        <a:lstStyle/>
        <a:p>
          <a:endParaRPr lang="ru-RU" sz="3200" b="0"/>
        </a:p>
      </dgm:t>
    </dgm:pt>
    <dgm:pt modelId="{AB52D11F-7058-4C36-8E64-D3CA895546C3}" type="sibTrans" cxnId="{9D7077B9-A5B2-4EA4-853A-7C580CAE7307}">
      <dgm:prSet/>
      <dgm:spPr/>
      <dgm:t>
        <a:bodyPr/>
        <a:lstStyle/>
        <a:p>
          <a:endParaRPr lang="ru-RU" sz="3200" b="0"/>
        </a:p>
      </dgm:t>
    </dgm:pt>
    <dgm:pt modelId="{8E376E86-28BA-410B-8945-2809CCC5A390}">
      <dgm:prSet phldrT="[Текст]" custT="1"/>
      <dgm:spPr/>
      <dgm:t>
        <a:bodyPr/>
        <a:lstStyle/>
        <a:p>
          <a:r>
            <a:rPr lang="ru-RU" sz="2000" b="0" dirty="0" smtClean="0"/>
            <a:t>5</a:t>
          </a:r>
          <a:endParaRPr lang="ru-RU" sz="2000" b="0" dirty="0"/>
        </a:p>
      </dgm:t>
    </dgm:pt>
    <dgm:pt modelId="{692F76D4-4DBC-40B3-9D88-FE4F131CF129}" type="parTrans" cxnId="{24085F5E-0D61-44A2-9899-266C18901C48}">
      <dgm:prSet/>
      <dgm:spPr/>
      <dgm:t>
        <a:bodyPr/>
        <a:lstStyle/>
        <a:p>
          <a:endParaRPr lang="ru-RU" sz="3200" b="0"/>
        </a:p>
      </dgm:t>
    </dgm:pt>
    <dgm:pt modelId="{0FE1EEA6-7C88-4280-A5D5-54E1B4AF057B}" type="sibTrans" cxnId="{24085F5E-0D61-44A2-9899-266C18901C48}">
      <dgm:prSet/>
      <dgm:spPr/>
      <dgm:t>
        <a:bodyPr/>
        <a:lstStyle/>
        <a:p>
          <a:endParaRPr lang="ru-RU" sz="3200" b="0"/>
        </a:p>
      </dgm:t>
    </dgm:pt>
    <dgm:pt modelId="{74589C4A-9027-4EEC-8152-AD05D6A76A2E}">
      <dgm:prSet phldrT="[Текст]" custT="1"/>
      <dgm:spPr/>
      <dgm:t>
        <a:bodyPr/>
        <a:lstStyle/>
        <a:p>
          <a:r>
            <a:rPr lang="ru-RU" sz="1800" b="0" dirty="0" smtClean="0">
              <a:effectLst/>
            </a:rPr>
            <a:t>Связка формулировки и актуального запроса клиентки (Т)</a:t>
          </a:r>
          <a:endParaRPr lang="ru-RU" sz="1800" b="0" dirty="0"/>
        </a:p>
      </dgm:t>
    </dgm:pt>
    <dgm:pt modelId="{B215268A-87A2-46EE-8726-A367C042E71C}" type="parTrans" cxnId="{F6A023EB-8659-413D-8654-08BAAA3EC285}">
      <dgm:prSet/>
      <dgm:spPr/>
      <dgm:t>
        <a:bodyPr/>
        <a:lstStyle/>
        <a:p>
          <a:endParaRPr lang="ru-RU" sz="3200" b="0"/>
        </a:p>
      </dgm:t>
    </dgm:pt>
    <dgm:pt modelId="{F9A324CC-84C9-4F34-AE27-896FB241BAD2}" type="sibTrans" cxnId="{F6A023EB-8659-413D-8654-08BAAA3EC285}">
      <dgm:prSet/>
      <dgm:spPr/>
      <dgm:t>
        <a:bodyPr/>
        <a:lstStyle/>
        <a:p>
          <a:endParaRPr lang="ru-RU" sz="3200" b="0"/>
        </a:p>
      </dgm:t>
    </dgm:pt>
    <dgm:pt modelId="{FF6BC661-FA18-478A-BF04-03E347A61DF7}">
      <dgm:prSet phldrT="[Текст]" custT="1"/>
      <dgm:spPr/>
      <dgm:t>
        <a:bodyPr/>
        <a:lstStyle/>
        <a:p>
          <a:r>
            <a:rPr lang="ru-RU" sz="2000" b="0" dirty="0" smtClean="0"/>
            <a:t>6</a:t>
          </a:r>
          <a:endParaRPr lang="ru-RU" sz="2000" b="0" dirty="0"/>
        </a:p>
      </dgm:t>
    </dgm:pt>
    <dgm:pt modelId="{B18B9B6E-786C-47EC-B88D-C7D9611EA3E9}" type="parTrans" cxnId="{E7295EE3-8885-469F-A9C1-08EB5B05AE9B}">
      <dgm:prSet/>
      <dgm:spPr/>
      <dgm:t>
        <a:bodyPr/>
        <a:lstStyle/>
        <a:p>
          <a:endParaRPr lang="ru-RU" sz="3200" b="0"/>
        </a:p>
      </dgm:t>
    </dgm:pt>
    <dgm:pt modelId="{A6DCCED9-615C-4400-823E-4A141E0B9D37}" type="sibTrans" cxnId="{E7295EE3-8885-469F-A9C1-08EB5B05AE9B}">
      <dgm:prSet/>
      <dgm:spPr/>
      <dgm:t>
        <a:bodyPr/>
        <a:lstStyle/>
        <a:p>
          <a:endParaRPr lang="ru-RU" sz="3200" b="0"/>
        </a:p>
      </dgm:t>
    </dgm:pt>
    <dgm:pt modelId="{444EDF07-E933-4FB7-BCFA-5E05BF5A6820}">
      <dgm:prSet phldrT="[Текст]" custT="1"/>
      <dgm:spPr/>
      <dgm:t>
        <a:bodyPr/>
        <a:lstStyle/>
        <a:p>
          <a:r>
            <a:rPr lang="ru-RU" sz="1800" b="0" dirty="0" smtClean="0"/>
            <a:t>Повторение предложенной формулировки (Т)  </a:t>
          </a:r>
          <a:endParaRPr lang="ru-RU" sz="1800" b="0" dirty="0"/>
        </a:p>
      </dgm:t>
    </dgm:pt>
    <dgm:pt modelId="{57177987-5823-440C-91B4-3635FA1A2C33}" type="parTrans" cxnId="{4E5A4642-148C-433F-99D1-05B727761227}">
      <dgm:prSet/>
      <dgm:spPr/>
      <dgm:t>
        <a:bodyPr/>
        <a:lstStyle/>
        <a:p>
          <a:endParaRPr lang="ru-RU" sz="3200" b="0"/>
        </a:p>
      </dgm:t>
    </dgm:pt>
    <dgm:pt modelId="{8876AD88-585B-42CB-AAFD-A00EB4EF01D4}" type="sibTrans" cxnId="{4E5A4642-148C-433F-99D1-05B727761227}">
      <dgm:prSet/>
      <dgm:spPr/>
      <dgm:t>
        <a:bodyPr/>
        <a:lstStyle/>
        <a:p>
          <a:endParaRPr lang="ru-RU" sz="3200" b="0"/>
        </a:p>
      </dgm:t>
    </dgm:pt>
    <dgm:pt modelId="{B5F8C040-6117-4BC6-B049-7F6DA5ED5375}">
      <dgm:prSet phldrT="[Текст]" custT="1"/>
      <dgm:spPr/>
      <dgm:t>
        <a:bodyPr/>
        <a:lstStyle/>
        <a:p>
          <a:r>
            <a:rPr lang="ru-RU" sz="2000" b="0" dirty="0" smtClean="0"/>
            <a:t>8</a:t>
          </a:r>
          <a:endParaRPr lang="ru-RU" sz="2000" b="0" dirty="0"/>
        </a:p>
      </dgm:t>
    </dgm:pt>
    <dgm:pt modelId="{538F6894-5E8E-4DCD-A918-BD4E4D4EDDCA}" type="parTrans" cxnId="{E9745185-814F-493B-B96E-1C993C3B5278}">
      <dgm:prSet/>
      <dgm:spPr/>
      <dgm:t>
        <a:bodyPr/>
        <a:lstStyle/>
        <a:p>
          <a:endParaRPr lang="ru-RU" sz="3200" b="0"/>
        </a:p>
      </dgm:t>
    </dgm:pt>
    <dgm:pt modelId="{854AA1D3-9BC8-4154-A1C5-B20DB9FDAD6D}" type="sibTrans" cxnId="{E9745185-814F-493B-B96E-1C993C3B5278}">
      <dgm:prSet/>
      <dgm:spPr/>
      <dgm:t>
        <a:bodyPr/>
        <a:lstStyle/>
        <a:p>
          <a:endParaRPr lang="ru-RU" sz="3200" b="0"/>
        </a:p>
      </dgm:t>
    </dgm:pt>
    <dgm:pt modelId="{7449EF88-E180-DB40-B7DF-4449346017C4}">
      <dgm:prSet custT="1"/>
      <dgm:spPr/>
      <dgm:t>
        <a:bodyPr/>
        <a:lstStyle/>
        <a:p>
          <a:r>
            <a:rPr lang="ru-RU" sz="1800" dirty="0" smtClean="0"/>
            <a:t>7</a:t>
          </a:r>
          <a:endParaRPr lang="ru-RU" sz="1800" dirty="0"/>
        </a:p>
      </dgm:t>
    </dgm:pt>
    <dgm:pt modelId="{BEB56A9D-BAE1-CE4C-B801-5E8CBA787A07}" type="parTrans" cxnId="{77020849-72ED-3B4D-82DE-96E031AE590C}">
      <dgm:prSet/>
      <dgm:spPr/>
      <dgm:t>
        <a:bodyPr/>
        <a:lstStyle/>
        <a:p>
          <a:endParaRPr lang="ru-RU"/>
        </a:p>
      </dgm:t>
    </dgm:pt>
    <dgm:pt modelId="{CA0EFE65-942C-5243-9EB2-791B24309C8D}" type="sibTrans" cxnId="{77020849-72ED-3B4D-82DE-96E031AE590C}">
      <dgm:prSet/>
      <dgm:spPr/>
      <dgm:t>
        <a:bodyPr/>
        <a:lstStyle/>
        <a:p>
          <a:endParaRPr lang="ru-RU"/>
        </a:p>
      </dgm:t>
    </dgm:pt>
    <dgm:pt modelId="{7109D03B-F952-0F47-B8FB-5099DD2D7546}">
      <dgm:prSet/>
      <dgm:spPr/>
      <dgm:t>
        <a:bodyPr/>
        <a:lstStyle/>
        <a:p>
          <a:r>
            <a:rPr lang="ru-RU" b="0" dirty="0" smtClean="0">
              <a:effectLst/>
            </a:rPr>
            <a:t>Возвращение клиентки к предыдущему рассказу с учетом предложенной формулировки = продолжение процесса «освоения» интерпретации (К)</a:t>
          </a:r>
          <a:endParaRPr lang="ru-RU" dirty="0"/>
        </a:p>
      </dgm:t>
    </dgm:pt>
    <dgm:pt modelId="{0B91866E-F031-0C49-85B8-98F21CC51D92}" type="parTrans" cxnId="{E2C5D421-D06A-BE48-A97A-FA0DA74267B8}">
      <dgm:prSet/>
      <dgm:spPr/>
      <dgm:t>
        <a:bodyPr/>
        <a:lstStyle/>
        <a:p>
          <a:endParaRPr lang="ru-RU"/>
        </a:p>
      </dgm:t>
    </dgm:pt>
    <dgm:pt modelId="{D2CA9F9C-17B8-8449-A6D0-9E161713C2B5}" type="sibTrans" cxnId="{E2C5D421-D06A-BE48-A97A-FA0DA74267B8}">
      <dgm:prSet/>
      <dgm:spPr/>
      <dgm:t>
        <a:bodyPr/>
        <a:lstStyle/>
        <a:p>
          <a:endParaRPr lang="ru-RU"/>
        </a:p>
      </dgm:t>
    </dgm:pt>
    <dgm:pt modelId="{B5A81C5F-6D09-C245-A8ED-FDC19D53E378}">
      <dgm:prSet custT="1"/>
      <dgm:spPr/>
      <dgm:t>
        <a:bodyPr/>
        <a:lstStyle/>
        <a:p>
          <a:r>
            <a:rPr lang="ru-RU" sz="1800" dirty="0" smtClean="0"/>
            <a:t>9</a:t>
          </a:r>
          <a:endParaRPr lang="ru-RU" sz="1800" dirty="0"/>
        </a:p>
      </dgm:t>
    </dgm:pt>
    <dgm:pt modelId="{0B9769C5-CE71-8F4E-A30D-DE696A633FA9}" type="parTrans" cxnId="{A625FDAB-D72F-204C-AAD3-A7044015169C}">
      <dgm:prSet/>
      <dgm:spPr/>
      <dgm:t>
        <a:bodyPr/>
        <a:lstStyle/>
        <a:p>
          <a:endParaRPr lang="ru-RU"/>
        </a:p>
      </dgm:t>
    </dgm:pt>
    <dgm:pt modelId="{C5325F82-8CF2-214F-8ABE-C5A18EEAC656}" type="sibTrans" cxnId="{A625FDAB-D72F-204C-AAD3-A7044015169C}">
      <dgm:prSet/>
      <dgm:spPr/>
      <dgm:t>
        <a:bodyPr/>
        <a:lstStyle/>
        <a:p>
          <a:endParaRPr lang="ru-RU"/>
        </a:p>
      </dgm:t>
    </dgm:pt>
    <dgm:pt modelId="{A45C2F3B-4579-A243-B694-B03C78063493}">
      <dgm:prSet custT="1"/>
      <dgm:spPr/>
      <dgm:t>
        <a:bodyPr/>
        <a:lstStyle/>
        <a:p>
          <a:r>
            <a:rPr lang="ru-RU" sz="1800" dirty="0" err="1" smtClean="0"/>
            <a:t>Переформулирование</a:t>
          </a:r>
          <a:r>
            <a:rPr lang="ru-RU" sz="1800" dirty="0" smtClean="0"/>
            <a:t> запроса клиенткой; изменение ее отношения к актуальной ситуации </a:t>
          </a:r>
          <a:endParaRPr lang="ru-RU" sz="1800" dirty="0"/>
        </a:p>
      </dgm:t>
    </dgm:pt>
    <dgm:pt modelId="{172B67C8-3297-F641-8204-B2E9793B6C4F}" type="parTrans" cxnId="{AC239E49-D696-5E46-B0E0-008D17F4A26A}">
      <dgm:prSet/>
      <dgm:spPr/>
      <dgm:t>
        <a:bodyPr/>
        <a:lstStyle/>
        <a:p>
          <a:endParaRPr lang="ru-RU"/>
        </a:p>
      </dgm:t>
    </dgm:pt>
    <dgm:pt modelId="{859D6A43-B754-3748-B1C1-C2A7F91DCFB4}" type="sibTrans" cxnId="{AC239E49-D696-5E46-B0E0-008D17F4A26A}">
      <dgm:prSet/>
      <dgm:spPr/>
      <dgm:t>
        <a:bodyPr/>
        <a:lstStyle/>
        <a:p>
          <a:endParaRPr lang="ru-RU"/>
        </a:p>
      </dgm:t>
    </dgm:pt>
    <dgm:pt modelId="{39CE61C7-6D3E-478A-8F59-AB0B60FE934F}" type="pres">
      <dgm:prSet presAssocID="{57649B98-DBA6-4988-8FE8-37130D61989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C24485-1629-4F3E-AD1A-71C115007EFE}" type="pres">
      <dgm:prSet presAssocID="{CC6B4061-F4EF-41C1-A0CC-2F3131B1F253}" presName="composite" presStyleCnt="0"/>
      <dgm:spPr/>
    </dgm:pt>
    <dgm:pt modelId="{6ED50726-1C7D-4F3F-94D3-B862DA0B875A}" type="pres">
      <dgm:prSet presAssocID="{CC6B4061-F4EF-41C1-A0CC-2F3131B1F253}" presName="parentText" presStyleLbl="align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F549BD-CE35-43CC-8E3A-17CAF0A3F34A}" type="pres">
      <dgm:prSet presAssocID="{CC6B4061-F4EF-41C1-A0CC-2F3131B1F253}" presName="descendantText" presStyleLbl="align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3C402-C75E-4BF2-B70F-7BED1908664D}" type="pres">
      <dgm:prSet presAssocID="{683C4FB5-8869-4952-9053-549BD3473074}" presName="sp" presStyleCnt="0"/>
      <dgm:spPr/>
    </dgm:pt>
    <dgm:pt modelId="{B358E810-ACD6-4BE8-AF62-ADDBC98161ED}" type="pres">
      <dgm:prSet presAssocID="{E6299314-F7AC-4615-AF40-2C578E677679}" presName="composite" presStyleCnt="0"/>
      <dgm:spPr/>
    </dgm:pt>
    <dgm:pt modelId="{E8F83590-674D-42A4-A170-0364B6FEA6C0}" type="pres">
      <dgm:prSet presAssocID="{E6299314-F7AC-4615-AF40-2C578E677679}" presName="parentText" presStyleLbl="align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6EE7A-3C96-4936-A0BA-025472731199}" type="pres">
      <dgm:prSet presAssocID="{E6299314-F7AC-4615-AF40-2C578E677679}" presName="descendantText" presStyleLbl="alignAcc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8C90A-8D50-439D-9E61-88AAD8E5767E}" type="pres">
      <dgm:prSet presAssocID="{2D783F5C-EE3D-4B2C-887C-EF2982125860}" presName="sp" presStyleCnt="0"/>
      <dgm:spPr/>
    </dgm:pt>
    <dgm:pt modelId="{B49B71BF-A306-4E68-8B56-4666933C45F2}" type="pres">
      <dgm:prSet presAssocID="{94D157E6-19F7-48D9-B36A-4FEB2A617FAD}" presName="composite" presStyleCnt="0"/>
      <dgm:spPr/>
    </dgm:pt>
    <dgm:pt modelId="{89E39DBE-9381-48CF-BEC1-95BB177D9985}" type="pres">
      <dgm:prSet presAssocID="{94D157E6-19F7-48D9-B36A-4FEB2A617FAD}" presName="parentText" presStyleLbl="align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BFB20E-FB66-4D2C-875E-5C5EC66BB64E}" type="pres">
      <dgm:prSet presAssocID="{94D157E6-19F7-48D9-B36A-4FEB2A617FAD}" presName="descendantText" presStyleLbl="alignAcc1" presStyleIdx="2" presStyleCnt="9" custScaleY="126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C35E6-3DEF-4007-9D7F-8AC4E35B587A}" type="pres">
      <dgm:prSet presAssocID="{41B79B38-005C-4DCF-ABF2-A2CB0827B609}" presName="sp" presStyleCnt="0"/>
      <dgm:spPr/>
    </dgm:pt>
    <dgm:pt modelId="{01F88442-41B3-442C-B16B-06F4034F2575}" type="pres">
      <dgm:prSet presAssocID="{99B98A2F-E25C-4E68-AC56-6F867648CE62}" presName="composite" presStyleCnt="0"/>
      <dgm:spPr/>
    </dgm:pt>
    <dgm:pt modelId="{0F66DC7F-39AD-4F03-B2C3-0841E7DE2135}" type="pres">
      <dgm:prSet presAssocID="{99B98A2F-E25C-4E68-AC56-6F867648CE62}" presName="parentText" presStyleLbl="align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3A3ABB-8CC8-4638-9169-0C17E6C2F9F7}" type="pres">
      <dgm:prSet presAssocID="{99B98A2F-E25C-4E68-AC56-6F867648CE62}" presName="descendantText" presStyleLbl="alignAcc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9002EF-7BC7-4120-BD17-91F6ADDDC148}" type="pres">
      <dgm:prSet presAssocID="{B600241C-8A45-41F2-91C7-036011463746}" presName="sp" presStyleCnt="0"/>
      <dgm:spPr/>
    </dgm:pt>
    <dgm:pt modelId="{FC2E5B76-B13F-41A8-B0F2-7E329CAB8CE7}" type="pres">
      <dgm:prSet presAssocID="{8E376E86-28BA-410B-8945-2809CCC5A390}" presName="composite" presStyleCnt="0"/>
      <dgm:spPr/>
    </dgm:pt>
    <dgm:pt modelId="{9CD8C0A1-0D86-4F81-B998-DD0862B1D0BC}" type="pres">
      <dgm:prSet presAssocID="{8E376E86-28BA-410B-8945-2809CCC5A390}" presName="parentText" presStyleLbl="alignNode1" presStyleIdx="4" presStyleCnt="9" custLinFactNeighborY="-157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D30C9F-39E3-4833-B498-F4DF68BCEF87}" type="pres">
      <dgm:prSet presAssocID="{8E376E86-28BA-410B-8945-2809CCC5A390}" presName="descendantText" presStyleLbl="alignAcc1" presStyleIdx="4" presStyleCnt="9" custScaleY="117399" custLinFactNeighborY="-9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8D16C-7CAF-441C-885D-8CFEDC98DF52}" type="pres">
      <dgm:prSet presAssocID="{0FE1EEA6-7C88-4280-A5D5-54E1B4AF057B}" presName="sp" presStyleCnt="0"/>
      <dgm:spPr/>
    </dgm:pt>
    <dgm:pt modelId="{52EDC77C-B20D-4865-9C8F-FCEA691085F5}" type="pres">
      <dgm:prSet presAssocID="{FF6BC661-FA18-478A-BF04-03E347A61DF7}" presName="composite" presStyleCnt="0"/>
      <dgm:spPr/>
    </dgm:pt>
    <dgm:pt modelId="{C97F869A-E363-461C-BD05-2B40304F2EC6}" type="pres">
      <dgm:prSet presAssocID="{FF6BC661-FA18-478A-BF04-03E347A61DF7}" presName="parentText" presStyleLbl="align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8F2A72-C93F-48AD-8433-8E4C14170675}" type="pres">
      <dgm:prSet presAssocID="{FF6BC661-FA18-478A-BF04-03E347A61DF7}" presName="descendantText" presStyleLbl="alignAcc1" presStyleIdx="5" presStyleCnt="9" custScaleY="85974" custLinFactNeighborX="0" custLinFactNeighborY="15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E337A6-F272-4564-AE8E-9F640ED39ECD}" type="pres">
      <dgm:prSet presAssocID="{A6DCCED9-615C-4400-823E-4A141E0B9D37}" presName="sp" presStyleCnt="0"/>
      <dgm:spPr/>
    </dgm:pt>
    <dgm:pt modelId="{77355270-519D-E14A-A39A-DFF2113C4BF5}" type="pres">
      <dgm:prSet presAssocID="{7449EF88-E180-DB40-B7DF-4449346017C4}" presName="composite" presStyleCnt="0"/>
      <dgm:spPr/>
    </dgm:pt>
    <dgm:pt modelId="{0A1F5E4D-162B-2D46-841A-7520E16786A6}" type="pres">
      <dgm:prSet presAssocID="{7449EF88-E180-DB40-B7DF-4449346017C4}" presName="parentText" presStyleLbl="align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6F210-BF15-0C4A-9AA6-619A8FE6D539}" type="pres">
      <dgm:prSet presAssocID="{7449EF88-E180-DB40-B7DF-4449346017C4}" presName="descendantText" presStyleLbl="alignAcc1" presStyleIdx="6" presStyleCnt="9" custScaleY="156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1BAF7-C04F-0740-B3F0-321712D4228D}" type="pres">
      <dgm:prSet presAssocID="{CA0EFE65-942C-5243-9EB2-791B24309C8D}" presName="sp" presStyleCnt="0"/>
      <dgm:spPr/>
    </dgm:pt>
    <dgm:pt modelId="{D0D6FA7B-0181-47C4-B4FD-459C231364CF}" type="pres">
      <dgm:prSet presAssocID="{B5F8C040-6117-4BC6-B049-7F6DA5ED5375}" presName="composite" presStyleCnt="0"/>
      <dgm:spPr/>
    </dgm:pt>
    <dgm:pt modelId="{9C2A08CA-E779-4C0D-AB13-7DBA6B48DC1D}" type="pres">
      <dgm:prSet presAssocID="{B5F8C040-6117-4BC6-B049-7F6DA5ED5375}" presName="parentText" presStyleLbl="align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160A44-45DB-459E-8BAD-0A3C560FD1EF}" type="pres">
      <dgm:prSet presAssocID="{B5F8C040-6117-4BC6-B049-7F6DA5ED5375}" presName="descendantText" presStyleLbl="alignAcc1" presStyleIdx="7" presStyleCnt="9" custScaleY="79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BD0239-CA05-7D4C-B22F-80C973D5BEF4}" type="pres">
      <dgm:prSet presAssocID="{854AA1D3-9BC8-4154-A1C5-B20DB9FDAD6D}" presName="sp" presStyleCnt="0"/>
      <dgm:spPr/>
    </dgm:pt>
    <dgm:pt modelId="{9304DE43-C931-5049-B300-FBA22DD1152B}" type="pres">
      <dgm:prSet presAssocID="{B5A81C5F-6D09-C245-A8ED-FDC19D53E378}" presName="composite" presStyleCnt="0"/>
      <dgm:spPr/>
    </dgm:pt>
    <dgm:pt modelId="{6E27DE35-0BCC-7248-90B4-84FAFE3304D3}" type="pres">
      <dgm:prSet presAssocID="{B5A81C5F-6D09-C245-A8ED-FDC19D53E378}" presName="parentText" presStyleLbl="align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78CBA-D5D1-AD43-8EE9-9740BE0E4037}" type="pres">
      <dgm:prSet presAssocID="{B5A81C5F-6D09-C245-A8ED-FDC19D53E378}" presName="descendantText" presStyleLbl="alignAcc1" presStyleIdx="8" presStyleCnt="9" custScaleY="129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126FBA-DB1F-45F3-AA69-8755996E6EC3}" type="presOf" srcId="{9A170DB3-2DE1-4C9A-A249-8712F3062A80}" destId="{47D30C9F-39E3-4833-B498-F4DF68BCEF87}" srcOrd="0" destOrd="0" presId="urn:microsoft.com/office/officeart/2005/8/layout/chevron2"/>
    <dgm:cxn modelId="{1040E533-ADE5-4313-92C5-AF5973BB5F6E}" srcId="{57649B98-DBA6-4988-8FE8-37130D619893}" destId="{CC6B4061-F4EF-41C1-A0CC-2F3131B1F253}" srcOrd="0" destOrd="0" parTransId="{96809A02-7914-4616-9EC9-D6FFE9F72269}" sibTransId="{683C4FB5-8869-4952-9053-549BD3473074}"/>
    <dgm:cxn modelId="{230B63A2-F625-4E68-834E-34D5E37EFC2A}" type="presOf" srcId="{DF06057D-5918-4734-B9B9-2E848E4B3F0F}" destId="{D3B6EE7A-3C96-4936-A0BA-025472731199}" srcOrd="0" destOrd="0" presId="urn:microsoft.com/office/officeart/2005/8/layout/chevron2"/>
    <dgm:cxn modelId="{A625FDAB-D72F-204C-AAD3-A7044015169C}" srcId="{57649B98-DBA6-4988-8FE8-37130D619893}" destId="{B5A81C5F-6D09-C245-A8ED-FDC19D53E378}" srcOrd="8" destOrd="0" parTransId="{0B9769C5-CE71-8F4E-A30D-DE696A633FA9}" sibTransId="{C5325F82-8CF2-214F-8ABE-C5A18EEAC656}"/>
    <dgm:cxn modelId="{E916A6A4-4042-48FD-98B6-A865CEF43CF8}" type="presOf" srcId="{91D7FFF3-5D06-4099-B099-22E79D7381AE}" destId="{85F549BD-CE35-43CC-8E3A-17CAF0A3F34A}" srcOrd="0" destOrd="0" presId="urn:microsoft.com/office/officeart/2005/8/layout/chevron2"/>
    <dgm:cxn modelId="{E2C5D421-D06A-BE48-A97A-FA0DA74267B8}" srcId="{7449EF88-E180-DB40-B7DF-4449346017C4}" destId="{7109D03B-F952-0F47-B8FB-5099DD2D7546}" srcOrd="0" destOrd="0" parTransId="{0B91866E-F031-0C49-85B8-98F21CC51D92}" sibTransId="{D2CA9F9C-17B8-8449-A6D0-9E161713C2B5}"/>
    <dgm:cxn modelId="{E9745185-814F-493B-B96E-1C993C3B5278}" srcId="{57649B98-DBA6-4988-8FE8-37130D619893}" destId="{B5F8C040-6117-4BC6-B049-7F6DA5ED5375}" srcOrd="7" destOrd="0" parTransId="{538F6894-5E8E-4DCD-A918-BD4E4D4EDDCA}" sibTransId="{854AA1D3-9BC8-4154-A1C5-B20DB9FDAD6D}"/>
    <dgm:cxn modelId="{15E00A58-1D16-45BE-B702-D9A888AB232A}" type="presOf" srcId="{A49E386C-D044-412F-A69E-7C24FC607937}" destId="{E73A3ABB-8CC8-4638-9169-0C17E6C2F9F7}" srcOrd="0" destOrd="0" presId="urn:microsoft.com/office/officeart/2005/8/layout/chevron2"/>
    <dgm:cxn modelId="{85EF7538-9089-4D79-8185-9474F27AD3B9}" srcId="{E6299314-F7AC-4615-AF40-2C578E677679}" destId="{DF06057D-5918-4734-B9B9-2E848E4B3F0F}" srcOrd="0" destOrd="0" parTransId="{60038862-4332-4802-93F0-F2D9C3EA6284}" sibTransId="{CD58C1D5-3B6D-4B18-8A0E-3033A9DF8517}"/>
    <dgm:cxn modelId="{C79A55F3-D516-47A2-9FE7-20306B99890D}" type="presOf" srcId="{444EDF07-E933-4FB7-BCFA-5E05BF5A6820}" destId="{6B160A44-45DB-459E-8BAD-0A3C560FD1EF}" srcOrd="0" destOrd="0" presId="urn:microsoft.com/office/officeart/2005/8/layout/chevron2"/>
    <dgm:cxn modelId="{1BC53CD1-9255-4CF9-9A77-672E3E4AFC5D}" srcId="{57649B98-DBA6-4988-8FE8-37130D619893}" destId="{94D157E6-19F7-48D9-B36A-4FEB2A617FAD}" srcOrd="2" destOrd="0" parTransId="{A2931ED6-FC6D-4334-BE70-D32119B7E74D}" sibTransId="{41B79B38-005C-4DCF-ABF2-A2CB0827B609}"/>
    <dgm:cxn modelId="{9F128B47-DA31-154C-A389-A4D6D2395868}" type="presOf" srcId="{7449EF88-E180-DB40-B7DF-4449346017C4}" destId="{0A1F5E4D-162B-2D46-841A-7520E16786A6}" srcOrd="0" destOrd="0" presId="urn:microsoft.com/office/officeart/2005/8/layout/chevron2"/>
    <dgm:cxn modelId="{871FEB3B-3DB2-48A4-A7C3-4671B2961F82}" type="presOf" srcId="{B5F8C040-6117-4BC6-B049-7F6DA5ED5375}" destId="{9C2A08CA-E779-4C0D-AB13-7DBA6B48DC1D}" srcOrd="0" destOrd="0" presId="urn:microsoft.com/office/officeart/2005/8/layout/chevron2"/>
    <dgm:cxn modelId="{5AAB7F2D-8F38-46C2-8A3D-F420FFAB9354}" srcId="{CC6B4061-F4EF-41C1-A0CC-2F3131B1F253}" destId="{91D7FFF3-5D06-4099-B099-22E79D7381AE}" srcOrd="0" destOrd="0" parTransId="{75773F4C-D55F-454E-BEAF-3D1CA8A6C103}" sibTransId="{3E55B2B4-4515-41A5-A443-EA5B0D8A0A19}"/>
    <dgm:cxn modelId="{E96997F3-B7E3-471E-8AF5-B29B3FE563A6}" type="presOf" srcId="{57649B98-DBA6-4988-8FE8-37130D619893}" destId="{39CE61C7-6D3E-478A-8F59-AB0B60FE934F}" srcOrd="0" destOrd="0" presId="urn:microsoft.com/office/officeart/2005/8/layout/chevron2"/>
    <dgm:cxn modelId="{187042E9-AC9F-4F13-A1B4-A17B5E76E40D}" type="presOf" srcId="{94D157E6-19F7-48D9-B36A-4FEB2A617FAD}" destId="{89E39DBE-9381-48CF-BEC1-95BB177D9985}" srcOrd="0" destOrd="0" presId="urn:microsoft.com/office/officeart/2005/8/layout/chevron2"/>
    <dgm:cxn modelId="{9EC6701B-499C-48F5-BBC5-F89669FBDECC}" type="presOf" srcId="{E6299314-F7AC-4615-AF40-2C578E677679}" destId="{E8F83590-674D-42A4-A170-0364B6FEA6C0}" srcOrd="0" destOrd="0" presId="urn:microsoft.com/office/officeart/2005/8/layout/chevron2"/>
    <dgm:cxn modelId="{A535EB3D-B0D4-48D2-B36F-D494B368A2AF}" srcId="{94D157E6-19F7-48D9-B36A-4FEB2A617FAD}" destId="{8CE7181D-0B82-4F78-964B-70B8093942FE}" srcOrd="0" destOrd="0" parTransId="{F5D59778-AF0B-469C-B4DD-963FC3A53CD7}" sibTransId="{6D5A414C-3B32-43EB-8369-408E18C1FFDD}"/>
    <dgm:cxn modelId="{9D7077B9-A5B2-4EA4-853A-7C580CAE7307}" srcId="{8E376E86-28BA-410B-8945-2809CCC5A390}" destId="{9A170DB3-2DE1-4C9A-A249-8712F3062A80}" srcOrd="0" destOrd="0" parTransId="{FD462251-D6CA-4378-B747-ABCF1AE8CA47}" sibTransId="{AB52D11F-7058-4C36-8E64-D3CA895546C3}"/>
    <dgm:cxn modelId="{AC239E49-D696-5E46-B0E0-008D17F4A26A}" srcId="{B5A81C5F-6D09-C245-A8ED-FDC19D53E378}" destId="{A45C2F3B-4579-A243-B694-B03C78063493}" srcOrd="0" destOrd="0" parTransId="{172B67C8-3297-F641-8204-B2E9793B6C4F}" sibTransId="{859D6A43-B754-3748-B1C1-C2A7F91DCFB4}"/>
    <dgm:cxn modelId="{B3A15FFF-E0F9-4AEB-94E7-D5FD01DA404C}" type="presOf" srcId="{8E376E86-28BA-410B-8945-2809CCC5A390}" destId="{9CD8C0A1-0D86-4F81-B998-DD0862B1D0BC}" srcOrd="0" destOrd="0" presId="urn:microsoft.com/office/officeart/2005/8/layout/chevron2"/>
    <dgm:cxn modelId="{05952D2D-8E8D-014E-A3EC-0E06663241B5}" type="presOf" srcId="{B5A81C5F-6D09-C245-A8ED-FDC19D53E378}" destId="{6E27DE35-0BCC-7248-90B4-84FAFE3304D3}" srcOrd="0" destOrd="0" presId="urn:microsoft.com/office/officeart/2005/8/layout/chevron2"/>
    <dgm:cxn modelId="{6A329947-38D4-4342-B298-4AE3CC25E47B}" srcId="{57649B98-DBA6-4988-8FE8-37130D619893}" destId="{E6299314-F7AC-4615-AF40-2C578E677679}" srcOrd="1" destOrd="0" parTransId="{89B4181E-9593-422C-AFB0-6BFC9538E7A6}" sibTransId="{2D783F5C-EE3D-4B2C-887C-EF2982125860}"/>
    <dgm:cxn modelId="{77020849-72ED-3B4D-82DE-96E031AE590C}" srcId="{57649B98-DBA6-4988-8FE8-37130D619893}" destId="{7449EF88-E180-DB40-B7DF-4449346017C4}" srcOrd="6" destOrd="0" parTransId="{BEB56A9D-BAE1-CE4C-B801-5E8CBA787A07}" sibTransId="{CA0EFE65-942C-5243-9EB2-791B24309C8D}"/>
    <dgm:cxn modelId="{196FE255-1233-465B-969A-9035736258CD}" type="presOf" srcId="{8CE7181D-0B82-4F78-964B-70B8093942FE}" destId="{6BBFB20E-FB66-4D2C-875E-5C5EC66BB64E}" srcOrd="0" destOrd="0" presId="urn:microsoft.com/office/officeart/2005/8/layout/chevron2"/>
    <dgm:cxn modelId="{5FF0F270-A47B-4B17-9BB2-D0F6EF1016E7}" type="presOf" srcId="{99B98A2F-E25C-4E68-AC56-6F867648CE62}" destId="{0F66DC7F-39AD-4F03-B2C3-0841E7DE2135}" srcOrd="0" destOrd="0" presId="urn:microsoft.com/office/officeart/2005/8/layout/chevron2"/>
    <dgm:cxn modelId="{1AC7DFC2-7A26-B843-A077-A68B57CC2539}" type="presOf" srcId="{7109D03B-F952-0F47-B8FB-5099DD2D7546}" destId="{33F6F210-BF15-0C4A-9AA6-619A8FE6D539}" srcOrd="0" destOrd="0" presId="urn:microsoft.com/office/officeart/2005/8/layout/chevron2"/>
    <dgm:cxn modelId="{FCBEA216-8547-F843-8218-1A20CB3B27C6}" type="presOf" srcId="{A45C2F3B-4579-A243-B694-B03C78063493}" destId="{3B278CBA-D5D1-AD43-8EE9-9740BE0E4037}" srcOrd="0" destOrd="0" presId="urn:microsoft.com/office/officeart/2005/8/layout/chevron2"/>
    <dgm:cxn modelId="{8E1F6C64-208C-414C-A611-1F17BE75B487}" type="presOf" srcId="{CC6B4061-F4EF-41C1-A0CC-2F3131B1F253}" destId="{6ED50726-1C7D-4F3F-94D3-B862DA0B875A}" srcOrd="0" destOrd="0" presId="urn:microsoft.com/office/officeart/2005/8/layout/chevron2"/>
    <dgm:cxn modelId="{BD7E3861-98E6-48EA-ADBD-241D76440708}" type="presOf" srcId="{74589C4A-9027-4EEC-8152-AD05D6A76A2E}" destId="{B58F2A72-C93F-48AD-8433-8E4C14170675}" srcOrd="0" destOrd="0" presId="urn:microsoft.com/office/officeart/2005/8/layout/chevron2"/>
    <dgm:cxn modelId="{19E579BE-3583-4CB8-A2AB-F3ABFC40D55A}" type="presOf" srcId="{FF6BC661-FA18-478A-BF04-03E347A61DF7}" destId="{C97F869A-E363-461C-BD05-2B40304F2EC6}" srcOrd="0" destOrd="0" presId="urn:microsoft.com/office/officeart/2005/8/layout/chevron2"/>
    <dgm:cxn modelId="{F6A023EB-8659-413D-8654-08BAAA3EC285}" srcId="{FF6BC661-FA18-478A-BF04-03E347A61DF7}" destId="{74589C4A-9027-4EEC-8152-AD05D6A76A2E}" srcOrd="0" destOrd="0" parTransId="{B215268A-87A2-46EE-8726-A367C042E71C}" sibTransId="{F9A324CC-84C9-4F34-AE27-896FB241BAD2}"/>
    <dgm:cxn modelId="{24085F5E-0D61-44A2-9899-266C18901C48}" srcId="{57649B98-DBA6-4988-8FE8-37130D619893}" destId="{8E376E86-28BA-410B-8945-2809CCC5A390}" srcOrd="4" destOrd="0" parTransId="{692F76D4-4DBC-40B3-9D88-FE4F131CF129}" sibTransId="{0FE1EEA6-7C88-4280-A5D5-54E1B4AF057B}"/>
    <dgm:cxn modelId="{4E5A4642-148C-433F-99D1-05B727761227}" srcId="{B5F8C040-6117-4BC6-B049-7F6DA5ED5375}" destId="{444EDF07-E933-4FB7-BCFA-5E05BF5A6820}" srcOrd="0" destOrd="0" parTransId="{57177987-5823-440C-91B4-3635FA1A2C33}" sibTransId="{8876AD88-585B-42CB-AAFD-A00EB4EF01D4}"/>
    <dgm:cxn modelId="{2A843762-FC07-49D8-AD74-A3026AE13B18}" srcId="{99B98A2F-E25C-4E68-AC56-6F867648CE62}" destId="{A49E386C-D044-412F-A69E-7C24FC607937}" srcOrd="0" destOrd="0" parTransId="{9E2363DA-B2A6-47C8-8254-9A804CBBB466}" sibTransId="{C2DE47A1-26A1-4193-B692-4A086C2C0BFB}"/>
    <dgm:cxn modelId="{E7295EE3-8885-469F-A9C1-08EB5B05AE9B}" srcId="{57649B98-DBA6-4988-8FE8-37130D619893}" destId="{FF6BC661-FA18-478A-BF04-03E347A61DF7}" srcOrd="5" destOrd="0" parTransId="{B18B9B6E-786C-47EC-B88D-C7D9611EA3E9}" sibTransId="{A6DCCED9-615C-4400-823E-4A141E0B9D37}"/>
    <dgm:cxn modelId="{CEE28229-B34A-43AF-9145-2566849B9D5F}" srcId="{57649B98-DBA6-4988-8FE8-37130D619893}" destId="{99B98A2F-E25C-4E68-AC56-6F867648CE62}" srcOrd="3" destOrd="0" parTransId="{4053A04F-E708-470C-A4DD-FBE8EE9F49AD}" sibTransId="{B600241C-8A45-41F2-91C7-036011463746}"/>
    <dgm:cxn modelId="{3FB66BEC-F0C9-44B3-9986-11907CB0362A}" type="presParOf" srcId="{39CE61C7-6D3E-478A-8F59-AB0B60FE934F}" destId="{3AC24485-1629-4F3E-AD1A-71C115007EFE}" srcOrd="0" destOrd="0" presId="urn:microsoft.com/office/officeart/2005/8/layout/chevron2"/>
    <dgm:cxn modelId="{E5D7BACB-7B98-48FD-9D52-875464F7C43B}" type="presParOf" srcId="{3AC24485-1629-4F3E-AD1A-71C115007EFE}" destId="{6ED50726-1C7D-4F3F-94D3-B862DA0B875A}" srcOrd="0" destOrd="0" presId="urn:microsoft.com/office/officeart/2005/8/layout/chevron2"/>
    <dgm:cxn modelId="{C58C863E-3517-4C74-90E4-B8FAB5524036}" type="presParOf" srcId="{3AC24485-1629-4F3E-AD1A-71C115007EFE}" destId="{85F549BD-CE35-43CC-8E3A-17CAF0A3F34A}" srcOrd="1" destOrd="0" presId="urn:microsoft.com/office/officeart/2005/8/layout/chevron2"/>
    <dgm:cxn modelId="{FED5C187-DD95-416E-B262-BA78F97E7FD3}" type="presParOf" srcId="{39CE61C7-6D3E-478A-8F59-AB0B60FE934F}" destId="{B4B3C402-C75E-4BF2-B70F-7BED1908664D}" srcOrd="1" destOrd="0" presId="urn:microsoft.com/office/officeart/2005/8/layout/chevron2"/>
    <dgm:cxn modelId="{9D21BF4F-0245-49EF-B57F-D0C693C15315}" type="presParOf" srcId="{39CE61C7-6D3E-478A-8F59-AB0B60FE934F}" destId="{B358E810-ACD6-4BE8-AF62-ADDBC98161ED}" srcOrd="2" destOrd="0" presId="urn:microsoft.com/office/officeart/2005/8/layout/chevron2"/>
    <dgm:cxn modelId="{07586108-DF32-40F5-9437-386B6D5651CC}" type="presParOf" srcId="{B358E810-ACD6-4BE8-AF62-ADDBC98161ED}" destId="{E8F83590-674D-42A4-A170-0364B6FEA6C0}" srcOrd="0" destOrd="0" presId="urn:microsoft.com/office/officeart/2005/8/layout/chevron2"/>
    <dgm:cxn modelId="{E2ECF52E-6623-4F09-A1DF-93F421F1954C}" type="presParOf" srcId="{B358E810-ACD6-4BE8-AF62-ADDBC98161ED}" destId="{D3B6EE7A-3C96-4936-A0BA-025472731199}" srcOrd="1" destOrd="0" presId="urn:microsoft.com/office/officeart/2005/8/layout/chevron2"/>
    <dgm:cxn modelId="{0FDC6DA3-6A30-4F1F-BA7C-5813365355AF}" type="presParOf" srcId="{39CE61C7-6D3E-478A-8F59-AB0B60FE934F}" destId="{5EC8C90A-8D50-439D-9E61-88AAD8E5767E}" srcOrd="3" destOrd="0" presId="urn:microsoft.com/office/officeart/2005/8/layout/chevron2"/>
    <dgm:cxn modelId="{86051B2E-F429-4C9A-9971-57F1E28CF3C5}" type="presParOf" srcId="{39CE61C7-6D3E-478A-8F59-AB0B60FE934F}" destId="{B49B71BF-A306-4E68-8B56-4666933C45F2}" srcOrd="4" destOrd="0" presId="urn:microsoft.com/office/officeart/2005/8/layout/chevron2"/>
    <dgm:cxn modelId="{60ABAB9E-9E0C-417E-ADB0-95613BA28C4B}" type="presParOf" srcId="{B49B71BF-A306-4E68-8B56-4666933C45F2}" destId="{89E39DBE-9381-48CF-BEC1-95BB177D9985}" srcOrd="0" destOrd="0" presId="urn:microsoft.com/office/officeart/2005/8/layout/chevron2"/>
    <dgm:cxn modelId="{86572C14-6E42-46D5-8F28-A702204C822A}" type="presParOf" srcId="{B49B71BF-A306-4E68-8B56-4666933C45F2}" destId="{6BBFB20E-FB66-4D2C-875E-5C5EC66BB64E}" srcOrd="1" destOrd="0" presId="urn:microsoft.com/office/officeart/2005/8/layout/chevron2"/>
    <dgm:cxn modelId="{BD90B109-594A-44B6-B13E-161DF1AD4319}" type="presParOf" srcId="{39CE61C7-6D3E-478A-8F59-AB0B60FE934F}" destId="{D23C35E6-3DEF-4007-9D7F-8AC4E35B587A}" srcOrd="5" destOrd="0" presId="urn:microsoft.com/office/officeart/2005/8/layout/chevron2"/>
    <dgm:cxn modelId="{53EE44BF-7563-457C-BE0C-AD3030CA9A42}" type="presParOf" srcId="{39CE61C7-6D3E-478A-8F59-AB0B60FE934F}" destId="{01F88442-41B3-442C-B16B-06F4034F2575}" srcOrd="6" destOrd="0" presId="urn:microsoft.com/office/officeart/2005/8/layout/chevron2"/>
    <dgm:cxn modelId="{65B1E766-395D-4D66-A3EC-964FEE2BCF7E}" type="presParOf" srcId="{01F88442-41B3-442C-B16B-06F4034F2575}" destId="{0F66DC7F-39AD-4F03-B2C3-0841E7DE2135}" srcOrd="0" destOrd="0" presId="urn:microsoft.com/office/officeart/2005/8/layout/chevron2"/>
    <dgm:cxn modelId="{7FD0C94B-235F-47D8-9C38-A1E62CCFAE58}" type="presParOf" srcId="{01F88442-41B3-442C-B16B-06F4034F2575}" destId="{E73A3ABB-8CC8-4638-9169-0C17E6C2F9F7}" srcOrd="1" destOrd="0" presId="urn:microsoft.com/office/officeart/2005/8/layout/chevron2"/>
    <dgm:cxn modelId="{EFA20496-F252-47A2-B833-2861F76A2A8F}" type="presParOf" srcId="{39CE61C7-6D3E-478A-8F59-AB0B60FE934F}" destId="{579002EF-7BC7-4120-BD17-91F6ADDDC148}" srcOrd="7" destOrd="0" presId="urn:microsoft.com/office/officeart/2005/8/layout/chevron2"/>
    <dgm:cxn modelId="{88AC9800-5BBD-48EA-ADDB-591F24B4B6AE}" type="presParOf" srcId="{39CE61C7-6D3E-478A-8F59-AB0B60FE934F}" destId="{FC2E5B76-B13F-41A8-B0F2-7E329CAB8CE7}" srcOrd="8" destOrd="0" presId="urn:microsoft.com/office/officeart/2005/8/layout/chevron2"/>
    <dgm:cxn modelId="{29B314E1-55BF-41A5-B222-85D897B18ED9}" type="presParOf" srcId="{FC2E5B76-B13F-41A8-B0F2-7E329CAB8CE7}" destId="{9CD8C0A1-0D86-4F81-B998-DD0862B1D0BC}" srcOrd="0" destOrd="0" presId="urn:microsoft.com/office/officeart/2005/8/layout/chevron2"/>
    <dgm:cxn modelId="{8840F128-4194-4E5E-B3DF-EA51D194112C}" type="presParOf" srcId="{FC2E5B76-B13F-41A8-B0F2-7E329CAB8CE7}" destId="{47D30C9F-39E3-4833-B498-F4DF68BCEF87}" srcOrd="1" destOrd="0" presId="urn:microsoft.com/office/officeart/2005/8/layout/chevron2"/>
    <dgm:cxn modelId="{95793FF9-63C6-41EE-916B-687016F29528}" type="presParOf" srcId="{39CE61C7-6D3E-478A-8F59-AB0B60FE934F}" destId="{1318D16C-7CAF-441C-885D-8CFEDC98DF52}" srcOrd="9" destOrd="0" presId="urn:microsoft.com/office/officeart/2005/8/layout/chevron2"/>
    <dgm:cxn modelId="{9F979CC3-560B-45A3-9B1F-C3EB2DFE06AA}" type="presParOf" srcId="{39CE61C7-6D3E-478A-8F59-AB0B60FE934F}" destId="{52EDC77C-B20D-4865-9C8F-FCEA691085F5}" srcOrd="10" destOrd="0" presId="urn:microsoft.com/office/officeart/2005/8/layout/chevron2"/>
    <dgm:cxn modelId="{45582332-9296-487B-9DE9-1F76EB1163C3}" type="presParOf" srcId="{52EDC77C-B20D-4865-9C8F-FCEA691085F5}" destId="{C97F869A-E363-461C-BD05-2B40304F2EC6}" srcOrd="0" destOrd="0" presId="urn:microsoft.com/office/officeart/2005/8/layout/chevron2"/>
    <dgm:cxn modelId="{A613E401-0ED0-4A57-9354-10D10E5CD641}" type="presParOf" srcId="{52EDC77C-B20D-4865-9C8F-FCEA691085F5}" destId="{B58F2A72-C93F-48AD-8433-8E4C14170675}" srcOrd="1" destOrd="0" presId="urn:microsoft.com/office/officeart/2005/8/layout/chevron2"/>
    <dgm:cxn modelId="{25292A09-D651-4BD9-9659-EAB3CA69938E}" type="presParOf" srcId="{39CE61C7-6D3E-478A-8F59-AB0B60FE934F}" destId="{60E337A6-F272-4564-AE8E-9F640ED39ECD}" srcOrd="11" destOrd="0" presId="urn:microsoft.com/office/officeart/2005/8/layout/chevron2"/>
    <dgm:cxn modelId="{24865C60-8AAB-F143-98B6-DDC06ABC2231}" type="presParOf" srcId="{39CE61C7-6D3E-478A-8F59-AB0B60FE934F}" destId="{77355270-519D-E14A-A39A-DFF2113C4BF5}" srcOrd="12" destOrd="0" presId="urn:microsoft.com/office/officeart/2005/8/layout/chevron2"/>
    <dgm:cxn modelId="{9BCE118A-F17D-0C46-BB2B-8C1D04321FD0}" type="presParOf" srcId="{77355270-519D-E14A-A39A-DFF2113C4BF5}" destId="{0A1F5E4D-162B-2D46-841A-7520E16786A6}" srcOrd="0" destOrd="0" presId="urn:microsoft.com/office/officeart/2005/8/layout/chevron2"/>
    <dgm:cxn modelId="{FF12DCB1-821A-A949-AD6E-347ABEAD931A}" type="presParOf" srcId="{77355270-519D-E14A-A39A-DFF2113C4BF5}" destId="{33F6F210-BF15-0C4A-9AA6-619A8FE6D539}" srcOrd="1" destOrd="0" presId="urn:microsoft.com/office/officeart/2005/8/layout/chevron2"/>
    <dgm:cxn modelId="{ADA63ED1-CEA2-0E4E-9E96-F7DD2BD2F56A}" type="presParOf" srcId="{39CE61C7-6D3E-478A-8F59-AB0B60FE934F}" destId="{C301BAF7-C04F-0740-B3F0-321712D4228D}" srcOrd="13" destOrd="0" presId="urn:microsoft.com/office/officeart/2005/8/layout/chevron2"/>
    <dgm:cxn modelId="{7B4B5BAC-D425-419D-B8B1-AA7AC7C1B51D}" type="presParOf" srcId="{39CE61C7-6D3E-478A-8F59-AB0B60FE934F}" destId="{D0D6FA7B-0181-47C4-B4FD-459C231364CF}" srcOrd="14" destOrd="0" presId="urn:microsoft.com/office/officeart/2005/8/layout/chevron2"/>
    <dgm:cxn modelId="{92EFD148-A405-46D2-A698-708C6139F321}" type="presParOf" srcId="{D0D6FA7B-0181-47C4-B4FD-459C231364CF}" destId="{9C2A08CA-E779-4C0D-AB13-7DBA6B48DC1D}" srcOrd="0" destOrd="0" presId="urn:microsoft.com/office/officeart/2005/8/layout/chevron2"/>
    <dgm:cxn modelId="{7922BFBD-1B93-421D-901A-00D7636D3350}" type="presParOf" srcId="{D0D6FA7B-0181-47C4-B4FD-459C231364CF}" destId="{6B160A44-45DB-459E-8BAD-0A3C560FD1EF}" srcOrd="1" destOrd="0" presId="urn:microsoft.com/office/officeart/2005/8/layout/chevron2"/>
    <dgm:cxn modelId="{2A65C13D-3D4C-E448-958B-1887F62E430A}" type="presParOf" srcId="{39CE61C7-6D3E-478A-8F59-AB0B60FE934F}" destId="{AABD0239-CA05-7D4C-B22F-80C973D5BEF4}" srcOrd="15" destOrd="0" presId="urn:microsoft.com/office/officeart/2005/8/layout/chevron2"/>
    <dgm:cxn modelId="{720D818E-2C87-9E46-AA59-22B8CD4F3DE5}" type="presParOf" srcId="{39CE61C7-6D3E-478A-8F59-AB0B60FE934F}" destId="{9304DE43-C931-5049-B300-FBA22DD1152B}" srcOrd="16" destOrd="0" presId="urn:microsoft.com/office/officeart/2005/8/layout/chevron2"/>
    <dgm:cxn modelId="{44AA8D58-C4A9-C54E-B2DF-CE06234E5CCD}" type="presParOf" srcId="{9304DE43-C931-5049-B300-FBA22DD1152B}" destId="{6E27DE35-0BCC-7248-90B4-84FAFE3304D3}" srcOrd="0" destOrd="0" presId="urn:microsoft.com/office/officeart/2005/8/layout/chevron2"/>
    <dgm:cxn modelId="{9DB5C824-0131-D84A-8458-8E3643B64F51}" type="presParOf" srcId="{9304DE43-C931-5049-B300-FBA22DD1152B}" destId="{3B278CBA-D5D1-AD43-8EE9-9740BE0E40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649B98-DBA6-4988-8FE8-37130D619893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C6B4061-F4EF-41C1-A0CC-2F3131B1F253}">
      <dgm:prSet phldrT="[Текст]" custT="1"/>
      <dgm:spPr/>
      <dgm:t>
        <a:bodyPr/>
        <a:lstStyle/>
        <a:p>
          <a:r>
            <a:rPr lang="ru-RU" sz="2000" b="0" dirty="0" smtClean="0"/>
            <a:t>1</a:t>
          </a:r>
          <a:endParaRPr lang="ru-RU" sz="2000" b="0" dirty="0"/>
        </a:p>
      </dgm:t>
    </dgm:pt>
    <dgm:pt modelId="{96809A02-7914-4616-9EC9-D6FFE9F72269}" type="parTrans" cxnId="{1040E533-ADE5-4313-92C5-AF5973BB5F6E}">
      <dgm:prSet/>
      <dgm:spPr/>
      <dgm:t>
        <a:bodyPr/>
        <a:lstStyle/>
        <a:p>
          <a:endParaRPr lang="ru-RU" sz="3200" b="0"/>
        </a:p>
      </dgm:t>
    </dgm:pt>
    <dgm:pt modelId="{683C4FB5-8869-4952-9053-549BD3473074}" type="sibTrans" cxnId="{1040E533-ADE5-4313-92C5-AF5973BB5F6E}">
      <dgm:prSet/>
      <dgm:spPr/>
      <dgm:t>
        <a:bodyPr/>
        <a:lstStyle/>
        <a:p>
          <a:endParaRPr lang="ru-RU" sz="3200" b="0"/>
        </a:p>
      </dgm:t>
    </dgm:pt>
    <dgm:pt modelId="{E6299314-F7AC-4615-AF40-2C578E677679}">
      <dgm:prSet phldrT="[Текст]" custT="1"/>
      <dgm:spPr/>
      <dgm:t>
        <a:bodyPr/>
        <a:lstStyle/>
        <a:p>
          <a:r>
            <a:rPr lang="ru-RU" sz="2000" b="0" dirty="0" smtClean="0"/>
            <a:t>2</a:t>
          </a:r>
          <a:endParaRPr lang="ru-RU" sz="2000" b="0" dirty="0"/>
        </a:p>
      </dgm:t>
    </dgm:pt>
    <dgm:pt modelId="{89B4181E-9593-422C-AFB0-6BFC9538E7A6}" type="parTrans" cxnId="{6A329947-38D4-4342-B298-4AE3CC25E47B}">
      <dgm:prSet/>
      <dgm:spPr/>
      <dgm:t>
        <a:bodyPr/>
        <a:lstStyle/>
        <a:p>
          <a:endParaRPr lang="ru-RU" sz="3200" b="0"/>
        </a:p>
      </dgm:t>
    </dgm:pt>
    <dgm:pt modelId="{2D783F5C-EE3D-4B2C-887C-EF2982125860}" type="sibTrans" cxnId="{6A329947-38D4-4342-B298-4AE3CC25E47B}">
      <dgm:prSet/>
      <dgm:spPr/>
      <dgm:t>
        <a:bodyPr/>
        <a:lstStyle/>
        <a:p>
          <a:endParaRPr lang="ru-RU" sz="3200" b="0"/>
        </a:p>
      </dgm:t>
    </dgm:pt>
    <dgm:pt modelId="{DF06057D-5918-4734-B9B9-2E848E4B3F0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0" dirty="0" smtClean="0">
              <a:effectLst/>
            </a:rPr>
            <a:t>Предложение терапевтом формулировки</a:t>
          </a:r>
          <a:endParaRPr lang="ru-RU" sz="2400" b="0" dirty="0" smtClean="0"/>
        </a:p>
      </dgm:t>
    </dgm:pt>
    <dgm:pt modelId="{60038862-4332-4802-93F0-F2D9C3EA6284}" type="parTrans" cxnId="{85EF7538-9089-4D79-8185-9474F27AD3B9}">
      <dgm:prSet/>
      <dgm:spPr/>
      <dgm:t>
        <a:bodyPr/>
        <a:lstStyle/>
        <a:p>
          <a:endParaRPr lang="ru-RU" sz="3200" b="0"/>
        </a:p>
      </dgm:t>
    </dgm:pt>
    <dgm:pt modelId="{CD58C1D5-3B6D-4B18-8A0E-3033A9DF8517}" type="sibTrans" cxnId="{85EF7538-9089-4D79-8185-9474F27AD3B9}">
      <dgm:prSet/>
      <dgm:spPr/>
      <dgm:t>
        <a:bodyPr/>
        <a:lstStyle/>
        <a:p>
          <a:endParaRPr lang="ru-RU" sz="3200" b="0"/>
        </a:p>
      </dgm:t>
    </dgm:pt>
    <dgm:pt modelId="{94D157E6-19F7-48D9-B36A-4FEB2A617FAD}">
      <dgm:prSet phldrT="[Текст]" custT="1"/>
      <dgm:spPr/>
      <dgm:t>
        <a:bodyPr/>
        <a:lstStyle/>
        <a:p>
          <a:r>
            <a:rPr lang="ru-RU" sz="2000" b="0" dirty="0" smtClean="0"/>
            <a:t>3</a:t>
          </a:r>
          <a:endParaRPr lang="ru-RU" sz="2000" b="0" dirty="0"/>
        </a:p>
      </dgm:t>
    </dgm:pt>
    <dgm:pt modelId="{A2931ED6-FC6D-4334-BE70-D32119B7E74D}" type="parTrans" cxnId="{1BC53CD1-9255-4CF9-9A77-672E3E4AFC5D}">
      <dgm:prSet/>
      <dgm:spPr/>
      <dgm:t>
        <a:bodyPr/>
        <a:lstStyle/>
        <a:p>
          <a:endParaRPr lang="ru-RU" sz="3200" b="0"/>
        </a:p>
      </dgm:t>
    </dgm:pt>
    <dgm:pt modelId="{41B79B38-005C-4DCF-ABF2-A2CB0827B609}" type="sibTrans" cxnId="{1BC53CD1-9255-4CF9-9A77-672E3E4AFC5D}">
      <dgm:prSet/>
      <dgm:spPr/>
      <dgm:t>
        <a:bodyPr/>
        <a:lstStyle/>
        <a:p>
          <a:endParaRPr lang="ru-RU" sz="3200" b="0"/>
        </a:p>
      </dgm:t>
    </dgm:pt>
    <dgm:pt modelId="{8CE7181D-0B82-4F78-964B-70B8093942FE}">
      <dgm:prSet phldrT="[Текст]" custT="1"/>
      <dgm:spPr/>
      <dgm:t>
        <a:bodyPr/>
        <a:lstStyle/>
        <a:p>
          <a:r>
            <a:rPr lang="ru-RU" sz="2400" b="0" dirty="0" smtClean="0"/>
            <a:t>Формулировка не подтверждается клиентом</a:t>
          </a:r>
          <a:endParaRPr lang="ru-RU" sz="2400" b="0" dirty="0"/>
        </a:p>
      </dgm:t>
    </dgm:pt>
    <dgm:pt modelId="{F5D59778-AF0B-469C-B4DD-963FC3A53CD7}" type="parTrans" cxnId="{A535EB3D-B0D4-48D2-B36F-D494B368A2AF}">
      <dgm:prSet/>
      <dgm:spPr/>
      <dgm:t>
        <a:bodyPr/>
        <a:lstStyle/>
        <a:p>
          <a:endParaRPr lang="ru-RU" sz="3200" b="0"/>
        </a:p>
      </dgm:t>
    </dgm:pt>
    <dgm:pt modelId="{6D5A414C-3B32-43EB-8369-408E18C1FFDD}" type="sibTrans" cxnId="{A535EB3D-B0D4-48D2-B36F-D494B368A2AF}">
      <dgm:prSet/>
      <dgm:spPr/>
      <dgm:t>
        <a:bodyPr/>
        <a:lstStyle/>
        <a:p>
          <a:endParaRPr lang="ru-RU" sz="3200" b="0"/>
        </a:p>
      </dgm:t>
    </dgm:pt>
    <dgm:pt modelId="{A49E386C-D044-412F-A69E-7C24FC60793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0" i="0" u="none" dirty="0" smtClean="0"/>
            <a:t> Выстраивание нового типа разговора (Т). Повторение формулировки терапевтом</a:t>
          </a:r>
          <a:endParaRPr lang="ru-RU" sz="2400" b="0" dirty="0"/>
        </a:p>
      </dgm:t>
    </dgm:pt>
    <dgm:pt modelId="{9E2363DA-B2A6-47C8-8254-9A804CBBB466}" type="parTrans" cxnId="{2A843762-FC07-49D8-AD74-A3026AE13B18}">
      <dgm:prSet/>
      <dgm:spPr/>
      <dgm:t>
        <a:bodyPr/>
        <a:lstStyle/>
        <a:p>
          <a:endParaRPr lang="ru-RU" sz="3200" b="0"/>
        </a:p>
      </dgm:t>
    </dgm:pt>
    <dgm:pt modelId="{C2DE47A1-26A1-4193-B692-4A086C2C0BFB}" type="sibTrans" cxnId="{2A843762-FC07-49D8-AD74-A3026AE13B18}">
      <dgm:prSet/>
      <dgm:spPr/>
      <dgm:t>
        <a:bodyPr/>
        <a:lstStyle/>
        <a:p>
          <a:endParaRPr lang="ru-RU" sz="3200" b="0"/>
        </a:p>
      </dgm:t>
    </dgm:pt>
    <dgm:pt modelId="{99B98A2F-E25C-4E68-AC56-6F867648CE62}">
      <dgm:prSet phldrT="[Текст]" custT="1"/>
      <dgm:spPr/>
      <dgm:t>
        <a:bodyPr/>
        <a:lstStyle/>
        <a:p>
          <a:r>
            <a:rPr lang="ru-RU" sz="2000" b="0" dirty="0" smtClean="0"/>
            <a:t>4</a:t>
          </a:r>
          <a:endParaRPr lang="ru-RU" sz="2000" b="0" dirty="0"/>
        </a:p>
      </dgm:t>
    </dgm:pt>
    <dgm:pt modelId="{4053A04F-E708-470C-A4DD-FBE8EE9F49AD}" type="parTrans" cxnId="{CEE28229-B34A-43AF-9145-2566849B9D5F}">
      <dgm:prSet/>
      <dgm:spPr/>
      <dgm:t>
        <a:bodyPr/>
        <a:lstStyle/>
        <a:p>
          <a:endParaRPr lang="ru-RU" sz="3200" b="0"/>
        </a:p>
      </dgm:t>
    </dgm:pt>
    <dgm:pt modelId="{B600241C-8A45-41F2-91C7-036011463746}" type="sibTrans" cxnId="{CEE28229-B34A-43AF-9145-2566849B9D5F}">
      <dgm:prSet/>
      <dgm:spPr/>
      <dgm:t>
        <a:bodyPr/>
        <a:lstStyle/>
        <a:p>
          <a:endParaRPr lang="ru-RU" sz="3200" b="0"/>
        </a:p>
      </dgm:t>
    </dgm:pt>
    <dgm:pt modelId="{444EDF07-E933-4FB7-BCFA-5E05BF5A6820}">
      <dgm:prSet phldrT="[Текст]" custT="1"/>
      <dgm:spPr/>
      <dgm:t>
        <a:bodyPr/>
        <a:lstStyle/>
        <a:p>
          <a:r>
            <a:rPr lang="ru-RU" sz="2400" b="0" dirty="0" smtClean="0"/>
            <a:t>Подтверждение формулировки и  начало процесса «освоения» нового видения клиентом (К) через встраивание его в контекст жизненного опыта </a:t>
          </a:r>
          <a:endParaRPr lang="ru-RU" sz="2400" b="0" dirty="0"/>
        </a:p>
      </dgm:t>
    </dgm:pt>
    <dgm:pt modelId="{57177987-5823-440C-91B4-3635FA1A2C33}" type="parTrans" cxnId="{4E5A4642-148C-433F-99D1-05B727761227}">
      <dgm:prSet/>
      <dgm:spPr/>
      <dgm:t>
        <a:bodyPr/>
        <a:lstStyle/>
        <a:p>
          <a:endParaRPr lang="ru-RU" sz="3200" b="0"/>
        </a:p>
      </dgm:t>
    </dgm:pt>
    <dgm:pt modelId="{8876AD88-585B-42CB-AAFD-A00EB4EF01D4}" type="sibTrans" cxnId="{4E5A4642-148C-433F-99D1-05B727761227}">
      <dgm:prSet/>
      <dgm:spPr/>
      <dgm:t>
        <a:bodyPr/>
        <a:lstStyle/>
        <a:p>
          <a:endParaRPr lang="ru-RU" sz="3200" b="0"/>
        </a:p>
      </dgm:t>
    </dgm:pt>
    <dgm:pt modelId="{B5F8C040-6117-4BC6-B049-7F6DA5ED5375}">
      <dgm:prSet phldrT="[Текст]" custT="1"/>
      <dgm:spPr/>
      <dgm:t>
        <a:bodyPr/>
        <a:lstStyle/>
        <a:p>
          <a:r>
            <a:rPr lang="ru-RU" sz="2000" b="0" dirty="0" smtClean="0"/>
            <a:t>5</a:t>
          </a:r>
          <a:endParaRPr lang="ru-RU" sz="2000" b="0" dirty="0"/>
        </a:p>
      </dgm:t>
    </dgm:pt>
    <dgm:pt modelId="{538F6894-5E8E-4DCD-A918-BD4E4D4EDDCA}" type="parTrans" cxnId="{E9745185-814F-493B-B96E-1C993C3B5278}">
      <dgm:prSet/>
      <dgm:spPr/>
      <dgm:t>
        <a:bodyPr/>
        <a:lstStyle/>
        <a:p>
          <a:endParaRPr lang="ru-RU" sz="3200" b="0"/>
        </a:p>
      </dgm:t>
    </dgm:pt>
    <dgm:pt modelId="{854AA1D3-9BC8-4154-A1C5-B20DB9FDAD6D}" type="sibTrans" cxnId="{E9745185-814F-493B-B96E-1C993C3B5278}">
      <dgm:prSet/>
      <dgm:spPr/>
      <dgm:t>
        <a:bodyPr/>
        <a:lstStyle/>
        <a:p>
          <a:endParaRPr lang="ru-RU" sz="3200" b="0"/>
        </a:p>
      </dgm:t>
    </dgm:pt>
    <dgm:pt modelId="{91D7FFF3-5D06-4099-B099-22E79D7381AE}">
      <dgm:prSet phldrT="[Текст]" custT="1"/>
      <dgm:spPr/>
      <dgm:t>
        <a:bodyPr/>
        <a:lstStyle/>
        <a:p>
          <a:r>
            <a:rPr lang="ru-RU" sz="2400" b="0" i="0" u="none" dirty="0" smtClean="0"/>
            <a:t>Завершение разговора, </a:t>
          </a:r>
          <a:r>
            <a:rPr lang="ru-RU" sz="2400" b="0" i="0" u="none" dirty="0" err="1" smtClean="0"/>
            <a:t>сфоркусированного</a:t>
          </a:r>
          <a:r>
            <a:rPr lang="ru-RU" sz="2400" b="0" i="0" u="none" dirty="0" smtClean="0"/>
            <a:t> на исследовании  предпочитаемой ситуации</a:t>
          </a:r>
          <a:endParaRPr lang="ru-RU" sz="2400" b="0" dirty="0"/>
        </a:p>
      </dgm:t>
    </dgm:pt>
    <dgm:pt modelId="{3E55B2B4-4515-41A5-A443-EA5B0D8A0A19}" type="sibTrans" cxnId="{5AAB7F2D-8F38-46C2-8A3D-F420FFAB9354}">
      <dgm:prSet/>
      <dgm:spPr/>
      <dgm:t>
        <a:bodyPr/>
        <a:lstStyle/>
        <a:p>
          <a:endParaRPr lang="ru-RU" sz="3200" b="0"/>
        </a:p>
      </dgm:t>
    </dgm:pt>
    <dgm:pt modelId="{75773F4C-D55F-454E-BEAF-3D1CA8A6C103}" type="parTrans" cxnId="{5AAB7F2D-8F38-46C2-8A3D-F420FFAB9354}">
      <dgm:prSet/>
      <dgm:spPr/>
      <dgm:t>
        <a:bodyPr/>
        <a:lstStyle/>
        <a:p>
          <a:endParaRPr lang="ru-RU" sz="3200" b="0"/>
        </a:p>
      </dgm:t>
    </dgm:pt>
    <dgm:pt modelId="{03CB695F-5069-4F1A-9243-9C15C8BBE2DC}">
      <dgm:prSet phldrT="[Текст]" custT="1"/>
      <dgm:spPr/>
      <dgm:t>
        <a:bodyPr/>
        <a:lstStyle/>
        <a:p>
          <a:r>
            <a:rPr lang="ru-RU" sz="2400" b="0" dirty="0" smtClean="0"/>
            <a:t>Связка формулировки и актуального запроса клиентки (К)</a:t>
          </a:r>
          <a:endParaRPr lang="ru-RU" sz="2400" b="0" dirty="0"/>
        </a:p>
      </dgm:t>
    </dgm:pt>
    <dgm:pt modelId="{B96B732F-F8FC-40B4-83F9-859949580713}" type="parTrans" cxnId="{4317BB42-11A9-4E5A-BF53-C3545DE15D47}">
      <dgm:prSet/>
      <dgm:spPr/>
      <dgm:t>
        <a:bodyPr/>
        <a:lstStyle/>
        <a:p>
          <a:endParaRPr lang="ru-RU"/>
        </a:p>
      </dgm:t>
    </dgm:pt>
    <dgm:pt modelId="{16E5CB87-136B-4E4E-8198-E4F681B40F12}" type="sibTrans" cxnId="{4317BB42-11A9-4E5A-BF53-C3545DE15D47}">
      <dgm:prSet/>
      <dgm:spPr/>
      <dgm:t>
        <a:bodyPr/>
        <a:lstStyle/>
        <a:p>
          <a:endParaRPr lang="ru-RU"/>
        </a:p>
      </dgm:t>
    </dgm:pt>
    <dgm:pt modelId="{240C9843-1294-4A79-AA4E-F5205591271C}">
      <dgm:prSet phldrT="[Текст]" custT="1"/>
      <dgm:spPr/>
      <dgm:t>
        <a:bodyPr/>
        <a:lstStyle/>
        <a:p>
          <a:r>
            <a:rPr lang="ru-RU" sz="2400" b="0" dirty="0" smtClean="0"/>
            <a:t>6</a:t>
          </a:r>
          <a:endParaRPr lang="ru-RU" sz="2400" b="0" dirty="0"/>
        </a:p>
      </dgm:t>
    </dgm:pt>
    <dgm:pt modelId="{8591ADF3-7C9B-4CF7-8BF9-D93B7AB82109}" type="parTrans" cxnId="{561B330A-BF1C-466E-8638-1F60B1548992}">
      <dgm:prSet/>
      <dgm:spPr/>
      <dgm:t>
        <a:bodyPr/>
        <a:lstStyle/>
        <a:p>
          <a:endParaRPr lang="ru-RU"/>
        </a:p>
      </dgm:t>
    </dgm:pt>
    <dgm:pt modelId="{5AA56C06-C05D-465F-9554-47C4DD3137EE}" type="sibTrans" cxnId="{561B330A-BF1C-466E-8638-1F60B1548992}">
      <dgm:prSet/>
      <dgm:spPr/>
      <dgm:t>
        <a:bodyPr/>
        <a:lstStyle/>
        <a:p>
          <a:endParaRPr lang="ru-RU"/>
        </a:p>
      </dgm:t>
    </dgm:pt>
    <dgm:pt modelId="{39CE61C7-6D3E-478A-8F59-AB0B60FE934F}" type="pres">
      <dgm:prSet presAssocID="{57649B98-DBA6-4988-8FE8-37130D61989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C24485-1629-4F3E-AD1A-71C115007EFE}" type="pres">
      <dgm:prSet presAssocID="{CC6B4061-F4EF-41C1-A0CC-2F3131B1F253}" presName="composite" presStyleCnt="0"/>
      <dgm:spPr/>
    </dgm:pt>
    <dgm:pt modelId="{6ED50726-1C7D-4F3F-94D3-B862DA0B875A}" type="pres">
      <dgm:prSet presAssocID="{CC6B4061-F4EF-41C1-A0CC-2F3131B1F253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F549BD-CE35-43CC-8E3A-17CAF0A3F34A}" type="pres">
      <dgm:prSet presAssocID="{CC6B4061-F4EF-41C1-A0CC-2F3131B1F253}" presName="descendantText" presStyleLbl="alignAcc1" presStyleIdx="0" presStyleCnt="6" custScaleY="115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3C402-C75E-4BF2-B70F-7BED1908664D}" type="pres">
      <dgm:prSet presAssocID="{683C4FB5-8869-4952-9053-549BD3473074}" presName="sp" presStyleCnt="0"/>
      <dgm:spPr/>
    </dgm:pt>
    <dgm:pt modelId="{B358E810-ACD6-4BE8-AF62-ADDBC98161ED}" type="pres">
      <dgm:prSet presAssocID="{E6299314-F7AC-4615-AF40-2C578E677679}" presName="composite" presStyleCnt="0"/>
      <dgm:spPr/>
    </dgm:pt>
    <dgm:pt modelId="{E8F83590-674D-42A4-A170-0364B6FEA6C0}" type="pres">
      <dgm:prSet presAssocID="{E6299314-F7AC-4615-AF40-2C578E677679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6EE7A-3C96-4936-A0BA-025472731199}" type="pres">
      <dgm:prSet presAssocID="{E6299314-F7AC-4615-AF40-2C578E677679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8C90A-8D50-439D-9E61-88AAD8E5767E}" type="pres">
      <dgm:prSet presAssocID="{2D783F5C-EE3D-4B2C-887C-EF2982125860}" presName="sp" presStyleCnt="0"/>
      <dgm:spPr/>
    </dgm:pt>
    <dgm:pt modelId="{B49B71BF-A306-4E68-8B56-4666933C45F2}" type="pres">
      <dgm:prSet presAssocID="{94D157E6-19F7-48D9-B36A-4FEB2A617FAD}" presName="composite" presStyleCnt="0"/>
      <dgm:spPr/>
    </dgm:pt>
    <dgm:pt modelId="{89E39DBE-9381-48CF-BEC1-95BB177D9985}" type="pres">
      <dgm:prSet presAssocID="{94D157E6-19F7-48D9-B36A-4FEB2A617FAD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BFB20E-FB66-4D2C-875E-5C5EC66BB64E}" type="pres">
      <dgm:prSet presAssocID="{94D157E6-19F7-48D9-B36A-4FEB2A617FAD}" presName="descendantText" presStyleLbl="alignAcc1" presStyleIdx="2" presStyleCnt="6" custScaleY="126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C35E6-3DEF-4007-9D7F-8AC4E35B587A}" type="pres">
      <dgm:prSet presAssocID="{41B79B38-005C-4DCF-ABF2-A2CB0827B609}" presName="sp" presStyleCnt="0"/>
      <dgm:spPr/>
    </dgm:pt>
    <dgm:pt modelId="{01F88442-41B3-442C-B16B-06F4034F2575}" type="pres">
      <dgm:prSet presAssocID="{99B98A2F-E25C-4E68-AC56-6F867648CE62}" presName="composite" presStyleCnt="0"/>
      <dgm:spPr/>
    </dgm:pt>
    <dgm:pt modelId="{0F66DC7F-39AD-4F03-B2C3-0841E7DE2135}" type="pres">
      <dgm:prSet presAssocID="{99B98A2F-E25C-4E68-AC56-6F867648CE62}" presName="parentText" presStyleLbl="alignNode1" presStyleIdx="3" presStyleCnt="6" custLinFactNeighborX="0" custLinFactNeighborY="-206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3A3ABB-8CC8-4638-9169-0C17E6C2F9F7}" type="pres">
      <dgm:prSet presAssocID="{99B98A2F-E25C-4E68-AC56-6F867648CE62}" presName="descendantText" presStyleLbl="alignAcc1" presStyleIdx="3" presStyleCnt="6" custScaleY="108562" custLinFactNeighborY="-11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9002EF-7BC7-4120-BD17-91F6ADDDC148}" type="pres">
      <dgm:prSet presAssocID="{B600241C-8A45-41F2-91C7-036011463746}" presName="sp" presStyleCnt="0"/>
      <dgm:spPr/>
    </dgm:pt>
    <dgm:pt modelId="{D0D6FA7B-0181-47C4-B4FD-459C231364CF}" type="pres">
      <dgm:prSet presAssocID="{B5F8C040-6117-4BC6-B049-7F6DA5ED5375}" presName="composite" presStyleCnt="0"/>
      <dgm:spPr/>
    </dgm:pt>
    <dgm:pt modelId="{9C2A08CA-E779-4C0D-AB13-7DBA6B48DC1D}" type="pres">
      <dgm:prSet presAssocID="{B5F8C040-6117-4BC6-B049-7F6DA5ED5375}" presName="parentText" presStyleLbl="alignNode1" presStyleIdx="4" presStyleCnt="6" custLinFactNeighborY="-200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160A44-45DB-459E-8BAD-0A3C560FD1EF}" type="pres">
      <dgm:prSet presAssocID="{B5F8C040-6117-4BC6-B049-7F6DA5ED5375}" presName="descendantText" presStyleLbl="alignAcc1" presStyleIdx="4" presStyleCnt="6" custScaleY="193054" custLinFactNeighborY="17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0DB9F-F519-4334-B48A-96190473A704}" type="pres">
      <dgm:prSet presAssocID="{854AA1D3-9BC8-4154-A1C5-B20DB9FDAD6D}" presName="sp" presStyleCnt="0"/>
      <dgm:spPr/>
    </dgm:pt>
    <dgm:pt modelId="{7CA6B52D-8FD5-4C3D-A21F-659936468A60}" type="pres">
      <dgm:prSet presAssocID="{240C9843-1294-4A79-AA4E-F5205591271C}" presName="composite" presStyleCnt="0"/>
      <dgm:spPr/>
    </dgm:pt>
    <dgm:pt modelId="{3CA14514-0DFE-4837-9B0D-4E11CA949F3E}" type="pres">
      <dgm:prSet presAssocID="{240C9843-1294-4A79-AA4E-F5205591271C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C4D89-6E6B-4273-980C-3146BD46DBD1}" type="pres">
      <dgm:prSet presAssocID="{240C9843-1294-4A79-AA4E-F5205591271C}" presName="descendantText" presStyleLbl="alignAcc1" presStyleIdx="5" presStyleCnt="6" custLinFactNeighborX="0" custLinFactNeighborY="20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1AD0C4-D086-41A6-8253-BED240568ADE}" type="presOf" srcId="{03CB695F-5069-4F1A-9243-9C15C8BBE2DC}" destId="{30CC4D89-6E6B-4273-980C-3146BD46DBD1}" srcOrd="0" destOrd="0" presId="urn:microsoft.com/office/officeart/2005/8/layout/chevron2"/>
    <dgm:cxn modelId="{06C1CDD0-BF53-4336-9DE4-A8F0284B80D1}" type="presOf" srcId="{240C9843-1294-4A79-AA4E-F5205591271C}" destId="{3CA14514-0DFE-4837-9B0D-4E11CA949F3E}" srcOrd="0" destOrd="0" presId="urn:microsoft.com/office/officeart/2005/8/layout/chevron2"/>
    <dgm:cxn modelId="{CEE28229-B34A-43AF-9145-2566849B9D5F}" srcId="{57649B98-DBA6-4988-8FE8-37130D619893}" destId="{99B98A2F-E25C-4E68-AC56-6F867648CE62}" srcOrd="3" destOrd="0" parTransId="{4053A04F-E708-470C-A4DD-FBE8EE9F49AD}" sibTransId="{B600241C-8A45-41F2-91C7-036011463746}"/>
    <dgm:cxn modelId="{FE299108-B19C-4EAA-9E28-B9F5AFE972C3}" type="presOf" srcId="{94D157E6-19F7-48D9-B36A-4FEB2A617FAD}" destId="{89E39DBE-9381-48CF-BEC1-95BB177D9985}" srcOrd="0" destOrd="0" presId="urn:microsoft.com/office/officeart/2005/8/layout/chevron2"/>
    <dgm:cxn modelId="{E9745185-814F-493B-B96E-1C993C3B5278}" srcId="{57649B98-DBA6-4988-8FE8-37130D619893}" destId="{B5F8C040-6117-4BC6-B049-7F6DA5ED5375}" srcOrd="4" destOrd="0" parTransId="{538F6894-5E8E-4DCD-A918-BD4E4D4EDDCA}" sibTransId="{854AA1D3-9BC8-4154-A1C5-B20DB9FDAD6D}"/>
    <dgm:cxn modelId="{E17D21DD-5625-4F89-A032-27FB09BFB6F0}" type="presOf" srcId="{CC6B4061-F4EF-41C1-A0CC-2F3131B1F253}" destId="{6ED50726-1C7D-4F3F-94D3-B862DA0B875A}" srcOrd="0" destOrd="0" presId="urn:microsoft.com/office/officeart/2005/8/layout/chevron2"/>
    <dgm:cxn modelId="{1040E533-ADE5-4313-92C5-AF5973BB5F6E}" srcId="{57649B98-DBA6-4988-8FE8-37130D619893}" destId="{CC6B4061-F4EF-41C1-A0CC-2F3131B1F253}" srcOrd="0" destOrd="0" parTransId="{96809A02-7914-4616-9EC9-D6FFE9F72269}" sibTransId="{683C4FB5-8869-4952-9053-549BD3473074}"/>
    <dgm:cxn modelId="{49D3606C-EE62-478D-A67A-5DDE7752D2D4}" type="presOf" srcId="{91D7FFF3-5D06-4099-B099-22E79D7381AE}" destId="{85F549BD-CE35-43CC-8E3A-17CAF0A3F34A}" srcOrd="0" destOrd="0" presId="urn:microsoft.com/office/officeart/2005/8/layout/chevron2"/>
    <dgm:cxn modelId="{A535EB3D-B0D4-48D2-B36F-D494B368A2AF}" srcId="{94D157E6-19F7-48D9-B36A-4FEB2A617FAD}" destId="{8CE7181D-0B82-4F78-964B-70B8093942FE}" srcOrd="0" destOrd="0" parTransId="{F5D59778-AF0B-469C-B4DD-963FC3A53CD7}" sibTransId="{6D5A414C-3B32-43EB-8369-408E18C1FFDD}"/>
    <dgm:cxn modelId="{1D0AE4D9-161C-4501-9F25-04DAFCCEFFD6}" type="presOf" srcId="{E6299314-F7AC-4615-AF40-2C578E677679}" destId="{E8F83590-674D-42A4-A170-0364B6FEA6C0}" srcOrd="0" destOrd="0" presId="urn:microsoft.com/office/officeart/2005/8/layout/chevron2"/>
    <dgm:cxn modelId="{5AAB7F2D-8F38-46C2-8A3D-F420FFAB9354}" srcId="{CC6B4061-F4EF-41C1-A0CC-2F3131B1F253}" destId="{91D7FFF3-5D06-4099-B099-22E79D7381AE}" srcOrd="0" destOrd="0" parTransId="{75773F4C-D55F-454E-BEAF-3D1CA8A6C103}" sibTransId="{3E55B2B4-4515-41A5-A443-EA5B0D8A0A19}"/>
    <dgm:cxn modelId="{6A329947-38D4-4342-B298-4AE3CC25E47B}" srcId="{57649B98-DBA6-4988-8FE8-37130D619893}" destId="{E6299314-F7AC-4615-AF40-2C578E677679}" srcOrd="1" destOrd="0" parTransId="{89B4181E-9593-422C-AFB0-6BFC9538E7A6}" sibTransId="{2D783F5C-EE3D-4B2C-887C-EF2982125860}"/>
    <dgm:cxn modelId="{85EF7538-9089-4D79-8185-9474F27AD3B9}" srcId="{E6299314-F7AC-4615-AF40-2C578E677679}" destId="{DF06057D-5918-4734-B9B9-2E848E4B3F0F}" srcOrd="0" destOrd="0" parTransId="{60038862-4332-4802-93F0-F2D9C3EA6284}" sibTransId="{CD58C1D5-3B6D-4B18-8A0E-3033A9DF8517}"/>
    <dgm:cxn modelId="{561B330A-BF1C-466E-8638-1F60B1548992}" srcId="{57649B98-DBA6-4988-8FE8-37130D619893}" destId="{240C9843-1294-4A79-AA4E-F5205591271C}" srcOrd="5" destOrd="0" parTransId="{8591ADF3-7C9B-4CF7-8BF9-D93B7AB82109}" sibTransId="{5AA56C06-C05D-465F-9554-47C4DD3137EE}"/>
    <dgm:cxn modelId="{82C0A2DC-E1B1-4EE9-918F-5AB530842E1D}" type="presOf" srcId="{8CE7181D-0B82-4F78-964B-70B8093942FE}" destId="{6BBFB20E-FB66-4D2C-875E-5C5EC66BB64E}" srcOrd="0" destOrd="0" presId="urn:microsoft.com/office/officeart/2005/8/layout/chevron2"/>
    <dgm:cxn modelId="{2A843762-FC07-49D8-AD74-A3026AE13B18}" srcId="{99B98A2F-E25C-4E68-AC56-6F867648CE62}" destId="{A49E386C-D044-412F-A69E-7C24FC607937}" srcOrd="0" destOrd="0" parTransId="{9E2363DA-B2A6-47C8-8254-9A804CBBB466}" sibTransId="{C2DE47A1-26A1-4193-B692-4A086C2C0BFB}"/>
    <dgm:cxn modelId="{0E4F4811-E012-4C80-A81B-205F75E57991}" type="presOf" srcId="{57649B98-DBA6-4988-8FE8-37130D619893}" destId="{39CE61C7-6D3E-478A-8F59-AB0B60FE934F}" srcOrd="0" destOrd="0" presId="urn:microsoft.com/office/officeart/2005/8/layout/chevron2"/>
    <dgm:cxn modelId="{97269ED6-7AAC-4DD8-B529-351AD3075D19}" type="presOf" srcId="{DF06057D-5918-4734-B9B9-2E848E4B3F0F}" destId="{D3B6EE7A-3C96-4936-A0BA-025472731199}" srcOrd="0" destOrd="0" presId="urn:microsoft.com/office/officeart/2005/8/layout/chevron2"/>
    <dgm:cxn modelId="{1BC53CD1-9255-4CF9-9A77-672E3E4AFC5D}" srcId="{57649B98-DBA6-4988-8FE8-37130D619893}" destId="{94D157E6-19F7-48D9-B36A-4FEB2A617FAD}" srcOrd="2" destOrd="0" parTransId="{A2931ED6-FC6D-4334-BE70-D32119B7E74D}" sibTransId="{41B79B38-005C-4DCF-ABF2-A2CB0827B609}"/>
    <dgm:cxn modelId="{49CAE6F0-BD5F-409D-AF38-B20014B22DA1}" type="presOf" srcId="{B5F8C040-6117-4BC6-B049-7F6DA5ED5375}" destId="{9C2A08CA-E779-4C0D-AB13-7DBA6B48DC1D}" srcOrd="0" destOrd="0" presId="urn:microsoft.com/office/officeart/2005/8/layout/chevron2"/>
    <dgm:cxn modelId="{DB75634A-C81F-4C3B-BE1D-F81E09653370}" type="presOf" srcId="{444EDF07-E933-4FB7-BCFA-5E05BF5A6820}" destId="{6B160A44-45DB-459E-8BAD-0A3C560FD1EF}" srcOrd="0" destOrd="0" presId="urn:microsoft.com/office/officeart/2005/8/layout/chevron2"/>
    <dgm:cxn modelId="{4E5A4642-148C-433F-99D1-05B727761227}" srcId="{B5F8C040-6117-4BC6-B049-7F6DA5ED5375}" destId="{444EDF07-E933-4FB7-BCFA-5E05BF5A6820}" srcOrd="0" destOrd="0" parTransId="{57177987-5823-440C-91B4-3635FA1A2C33}" sibTransId="{8876AD88-585B-42CB-AAFD-A00EB4EF01D4}"/>
    <dgm:cxn modelId="{B8C2CDE5-4425-4A97-8F64-C61BFF39E91A}" type="presOf" srcId="{A49E386C-D044-412F-A69E-7C24FC607937}" destId="{E73A3ABB-8CC8-4638-9169-0C17E6C2F9F7}" srcOrd="0" destOrd="0" presId="urn:microsoft.com/office/officeart/2005/8/layout/chevron2"/>
    <dgm:cxn modelId="{4317BB42-11A9-4E5A-BF53-C3545DE15D47}" srcId="{240C9843-1294-4A79-AA4E-F5205591271C}" destId="{03CB695F-5069-4F1A-9243-9C15C8BBE2DC}" srcOrd="0" destOrd="0" parTransId="{B96B732F-F8FC-40B4-83F9-859949580713}" sibTransId="{16E5CB87-136B-4E4E-8198-E4F681B40F12}"/>
    <dgm:cxn modelId="{AA423DEB-E885-47F1-B2F3-37A8FDF81457}" type="presOf" srcId="{99B98A2F-E25C-4E68-AC56-6F867648CE62}" destId="{0F66DC7F-39AD-4F03-B2C3-0841E7DE2135}" srcOrd="0" destOrd="0" presId="urn:microsoft.com/office/officeart/2005/8/layout/chevron2"/>
    <dgm:cxn modelId="{29406525-84A7-4E03-9042-F8938CA71B92}" type="presParOf" srcId="{39CE61C7-6D3E-478A-8F59-AB0B60FE934F}" destId="{3AC24485-1629-4F3E-AD1A-71C115007EFE}" srcOrd="0" destOrd="0" presId="urn:microsoft.com/office/officeart/2005/8/layout/chevron2"/>
    <dgm:cxn modelId="{4F7E2599-DF0A-4310-B3D0-0D8325FA58E4}" type="presParOf" srcId="{3AC24485-1629-4F3E-AD1A-71C115007EFE}" destId="{6ED50726-1C7D-4F3F-94D3-B862DA0B875A}" srcOrd="0" destOrd="0" presId="urn:microsoft.com/office/officeart/2005/8/layout/chevron2"/>
    <dgm:cxn modelId="{8D319A17-A957-4421-9958-5B6A2153AD8B}" type="presParOf" srcId="{3AC24485-1629-4F3E-AD1A-71C115007EFE}" destId="{85F549BD-CE35-43CC-8E3A-17CAF0A3F34A}" srcOrd="1" destOrd="0" presId="urn:microsoft.com/office/officeart/2005/8/layout/chevron2"/>
    <dgm:cxn modelId="{B3DA7E87-4F0E-4F14-9659-F15AFF661DF1}" type="presParOf" srcId="{39CE61C7-6D3E-478A-8F59-AB0B60FE934F}" destId="{B4B3C402-C75E-4BF2-B70F-7BED1908664D}" srcOrd="1" destOrd="0" presId="urn:microsoft.com/office/officeart/2005/8/layout/chevron2"/>
    <dgm:cxn modelId="{10709D93-10B7-45A3-8340-8430861A9F9F}" type="presParOf" srcId="{39CE61C7-6D3E-478A-8F59-AB0B60FE934F}" destId="{B358E810-ACD6-4BE8-AF62-ADDBC98161ED}" srcOrd="2" destOrd="0" presId="urn:microsoft.com/office/officeart/2005/8/layout/chevron2"/>
    <dgm:cxn modelId="{F7C827AE-34E0-49F1-B868-EDE30B51B48B}" type="presParOf" srcId="{B358E810-ACD6-4BE8-AF62-ADDBC98161ED}" destId="{E8F83590-674D-42A4-A170-0364B6FEA6C0}" srcOrd="0" destOrd="0" presId="urn:microsoft.com/office/officeart/2005/8/layout/chevron2"/>
    <dgm:cxn modelId="{26D38D64-6B74-47E6-BA67-DEEE1C9346F7}" type="presParOf" srcId="{B358E810-ACD6-4BE8-AF62-ADDBC98161ED}" destId="{D3B6EE7A-3C96-4936-A0BA-025472731199}" srcOrd="1" destOrd="0" presId="urn:microsoft.com/office/officeart/2005/8/layout/chevron2"/>
    <dgm:cxn modelId="{B00BC684-F2D4-4C30-804B-DD29A5480C03}" type="presParOf" srcId="{39CE61C7-6D3E-478A-8F59-AB0B60FE934F}" destId="{5EC8C90A-8D50-439D-9E61-88AAD8E5767E}" srcOrd="3" destOrd="0" presId="urn:microsoft.com/office/officeart/2005/8/layout/chevron2"/>
    <dgm:cxn modelId="{77E3B38B-4062-4A74-BB3A-DA9B3998284B}" type="presParOf" srcId="{39CE61C7-6D3E-478A-8F59-AB0B60FE934F}" destId="{B49B71BF-A306-4E68-8B56-4666933C45F2}" srcOrd="4" destOrd="0" presId="urn:microsoft.com/office/officeart/2005/8/layout/chevron2"/>
    <dgm:cxn modelId="{DA9958D4-1B81-4F31-A4E2-783725DA0680}" type="presParOf" srcId="{B49B71BF-A306-4E68-8B56-4666933C45F2}" destId="{89E39DBE-9381-48CF-BEC1-95BB177D9985}" srcOrd="0" destOrd="0" presId="urn:microsoft.com/office/officeart/2005/8/layout/chevron2"/>
    <dgm:cxn modelId="{BBAF1590-D6DE-41FC-AE1C-A808C25C751F}" type="presParOf" srcId="{B49B71BF-A306-4E68-8B56-4666933C45F2}" destId="{6BBFB20E-FB66-4D2C-875E-5C5EC66BB64E}" srcOrd="1" destOrd="0" presId="urn:microsoft.com/office/officeart/2005/8/layout/chevron2"/>
    <dgm:cxn modelId="{F80D03BB-5A17-4E25-BB73-10AB0D7429D0}" type="presParOf" srcId="{39CE61C7-6D3E-478A-8F59-AB0B60FE934F}" destId="{D23C35E6-3DEF-4007-9D7F-8AC4E35B587A}" srcOrd="5" destOrd="0" presId="urn:microsoft.com/office/officeart/2005/8/layout/chevron2"/>
    <dgm:cxn modelId="{5FCAAE55-E165-40B5-95E0-3918F83F6180}" type="presParOf" srcId="{39CE61C7-6D3E-478A-8F59-AB0B60FE934F}" destId="{01F88442-41B3-442C-B16B-06F4034F2575}" srcOrd="6" destOrd="0" presId="urn:microsoft.com/office/officeart/2005/8/layout/chevron2"/>
    <dgm:cxn modelId="{0E4E783A-980E-4623-AF81-EA621099616C}" type="presParOf" srcId="{01F88442-41B3-442C-B16B-06F4034F2575}" destId="{0F66DC7F-39AD-4F03-B2C3-0841E7DE2135}" srcOrd="0" destOrd="0" presId="urn:microsoft.com/office/officeart/2005/8/layout/chevron2"/>
    <dgm:cxn modelId="{22B1505B-FC32-4D23-BC3C-B2D47CDE91D6}" type="presParOf" srcId="{01F88442-41B3-442C-B16B-06F4034F2575}" destId="{E73A3ABB-8CC8-4638-9169-0C17E6C2F9F7}" srcOrd="1" destOrd="0" presId="urn:microsoft.com/office/officeart/2005/8/layout/chevron2"/>
    <dgm:cxn modelId="{ECDE9851-1E60-44A7-8A55-5F2475FB0904}" type="presParOf" srcId="{39CE61C7-6D3E-478A-8F59-AB0B60FE934F}" destId="{579002EF-7BC7-4120-BD17-91F6ADDDC148}" srcOrd="7" destOrd="0" presId="urn:microsoft.com/office/officeart/2005/8/layout/chevron2"/>
    <dgm:cxn modelId="{B9AE34D5-22D9-45E6-96E9-A6B6A8FCED99}" type="presParOf" srcId="{39CE61C7-6D3E-478A-8F59-AB0B60FE934F}" destId="{D0D6FA7B-0181-47C4-B4FD-459C231364CF}" srcOrd="8" destOrd="0" presId="urn:microsoft.com/office/officeart/2005/8/layout/chevron2"/>
    <dgm:cxn modelId="{DA7AA587-6003-4653-98FE-CBC95FD788A3}" type="presParOf" srcId="{D0D6FA7B-0181-47C4-B4FD-459C231364CF}" destId="{9C2A08CA-E779-4C0D-AB13-7DBA6B48DC1D}" srcOrd="0" destOrd="0" presId="urn:microsoft.com/office/officeart/2005/8/layout/chevron2"/>
    <dgm:cxn modelId="{E408D3D3-2BEB-4E3D-8088-B731EEB9CC24}" type="presParOf" srcId="{D0D6FA7B-0181-47C4-B4FD-459C231364CF}" destId="{6B160A44-45DB-459E-8BAD-0A3C560FD1EF}" srcOrd="1" destOrd="0" presId="urn:microsoft.com/office/officeart/2005/8/layout/chevron2"/>
    <dgm:cxn modelId="{558A28CE-7BE6-40EF-BECD-7F758038A458}" type="presParOf" srcId="{39CE61C7-6D3E-478A-8F59-AB0B60FE934F}" destId="{AD30DB9F-F519-4334-B48A-96190473A704}" srcOrd="9" destOrd="0" presId="urn:microsoft.com/office/officeart/2005/8/layout/chevron2"/>
    <dgm:cxn modelId="{C1D3910A-1AA0-4346-B9B6-5BB81DE20164}" type="presParOf" srcId="{39CE61C7-6D3E-478A-8F59-AB0B60FE934F}" destId="{7CA6B52D-8FD5-4C3D-A21F-659936468A60}" srcOrd="10" destOrd="0" presId="urn:microsoft.com/office/officeart/2005/8/layout/chevron2"/>
    <dgm:cxn modelId="{48CC9BD2-0083-4683-B580-6962D51AE956}" type="presParOf" srcId="{7CA6B52D-8FD5-4C3D-A21F-659936468A60}" destId="{3CA14514-0DFE-4837-9B0D-4E11CA949F3E}" srcOrd="0" destOrd="0" presId="urn:microsoft.com/office/officeart/2005/8/layout/chevron2"/>
    <dgm:cxn modelId="{C672E829-86A3-43F6-87F5-B7CCF139F2E0}" type="presParOf" srcId="{7CA6B52D-8FD5-4C3D-A21F-659936468A60}" destId="{30CC4D89-6E6B-4273-980C-3146BD46DBD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9F9C9-CCF8-42EE-BF8F-AFD67C526150}">
      <dsp:nvSpPr>
        <dsp:cNvPr id="0" name=""/>
        <dsp:cNvSpPr/>
      </dsp:nvSpPr>
      <dsp:spPr>
        <a:xfrm>
          <a:off x="2776" y="1190"/>
          <a:ext cx="6789062" cy="15551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 этап - анализ сессии в подходе М. </a:t>
          </a:r>
          <a:r>
            <a:rPr lang="ru-RU" sz="1800" kern="1200" dirty="0" err="1" smtClean="0"/>
            <a:t>Боуэна</a:t>
          </a:r>
          <a:endParaRPr lang="ru-RU" sz="1800" kern="1200" dirty="0"/>
        </a:p>
      </dsp:txBody>
      <dsp:txXfrm>
        <a:off x="2776" y="1190"/>
        <a:ext cx="6789062" cy="1036800"/>
      </dsp:txXfrm>
    </dsp:sp>
    <dsp:sp modelId="{E54811BF-BE32-4DBC-B40F-139DF750C205}">
      <dsp:nvSpPr>
        <dsp:cNvPr id="0" name=""/>
        <dsp:cNvSpPr/>
      </dsp:nvSpPr>
      <dsp:spPr>
        <a:xfrm>
          <a:off x="434454" y="1167875"/>
          <a:ext cx="8706769" cy="4924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i="0" kern="1200" dirty="0" smtClean="0"/>
            <a:t>Клиент – эксперт: </a:t>
          </a:r>
          <a:r>
            <a:rPr lang="ru-RU" sz="2400" b="1" i="0" kern="1200" dirty="0" smtClean="0"/>
            <a:t>выбор</a:t>
          </a:r>
          <a:r>
            <a:rPr lang="ru-RU" sz="2400" b="0" i="0" kern="1200" dirty="0" smtClean="0"/>
            <a:t> «продвигающего» его </a:t>
          </a:r>
          <a:r>
            <a:rPr lang="ru-RU" sz="2400" b="1" i="0" kern="1200" dirty="0" smtClean="0"/>
            <a:t>фрагмента</a:t>
          </a:r>
          <a:r>
            <a:rPr lang="ru-RU" sz="2400" b="0" i="0" kern="1200" dirty="0" smtClean="0"/>
            <a:t> сессии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kern="1200" dirty="0" smtClean="0"/>
            <a:t>Расшифровка</a:t>
          </a:r>
          <a:r>
            <a:rPr lang="ru-RU" sz="2400" b="0" i="0" kern="1200" dirty="0" smtClean="0"/>
            <a:t> выбранных отрывков сессии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Анализ текста</a:t>
          </a:r>
          <a:r>
            <a:rPr lang="ru-RU" sz="2400" kern="1200" dirty="0" smtClean="0"/>
            <a:t> («немотивированное» изучение </a:t>
          </a:r>
          <a:r>
            <a:rPr lang="ru-RU" sz="2400" kern="1200" dirty="0" err="1" smtClean="0"/>
            <a:t>транскрипта</a:t>
          </a:r>
          <a:r>
            <a:rPr lang="ru-RU" sz="2400" kern="1200" dirty="0" smtClean="0"/>
            <a:t>)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Результаты</a:t>
          </a:r>
          <a:r>
            <a:rPr lang="ru-RU" sz="2400" kern="1200" dirty="0" smtClean="0"/>
            <a:t>: особая (для </a:t>
          </a:r>
          <a:r>
            <a:rPr lang="ru-RU" sz="2400" kern="1200" dirty="0" err="1" smtClean="0"/>
            <a:t>боуэновского</a:t>
          </a:r>
          <a:r>
            <a:rPr lang="ru-RU" sz="2400" kern="1200" dirty="0" smtClean="0"/>
            <a:t> подхода) позиция клиента, который становится соучастником совместного поиска и конструирования нового видения, хотя теоретическая основа подхода этого не предусматривает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Возник интерес к </a:t>
          </a:r>
          <a:r>
            <a:rPr lang="ru-RU" sz="2400" b="1" kern="1200" dirty="0" smtClean="0"/>
            <a:t>ОРКТ</a:t>
          </a:r>
          <a:r>
            <a:rPr lang="ru-RU" sz="2400" kern="1200" dirty="0" smtClean="0"/>
            <a:t>, где эксплицитно такая позиция предъявляется</a:t>
          </a:r>
          <a:endParaRPr lang="ru-RU" sz="2400" kern="1200" dirty="0"/>
        </a:p>
      </dsp:txBody>
      <dsp:txXfrm>
        <a:off x="578680" y="1312101"/>
        <a:ext cx="8418317" cy="46357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9F9C9-CCF8-42EE-BF8F-AFD67C526150}">
      <dsp:nvSpPr>
        <dsp:cNvPr id="0" name=""/>
        <dsp:cNvSpPr/>
      </dsp:nvSpPr>
      <dsp:spPr>
        <a:xfrm>
          <a:off x="3028" y="76623"/>
          <a:ext cx="7129998" cy="12960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 этап - анализ сессии в подходе ОРКТ</a:t>
          </a:r>
          <a:endParaRPr lang="ru-RU" sz="3000" kern="1200" dirty="0"/>
        </a:p>
      </dsp:txBody>
      <dsp:txXfrm>
        <a:off x="3028" y="76623"/>
        <a:ext cx="7129998" cy="864000"/>
      </dsp:txXfrm>
    </dsp:sp>
    <dsp:sp modelId="{E54811BF-BE32-4DBC-B40F-139DF750C205}">
      <dsp:nvSpPr>
        <dsp:cNvPr id="0" name=""/>
        <dsp:cNvSpPr/>
      </dsp:nvSpPr>
      <dsp:spPr>
        <a:xfrm>
          <a:off x="915805" y="940623"/>
          <a:ext cx="8225166" cy="464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/>
            <a:t>Выбор фрагмента</a:t>
          </a:r>
          <a:r>
            <a:rPr lang="ru-RU" sz="3000" kern="1200" dirty="0" smtClean="0"/>
            <a:t> сессии, где зафиксировано изменение видения клиентом актуальной ситуации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i="0" kern="1200" dirty="0" smtClean="0"/>
            <a:t>Расшифровка</a:t>
          </a:r>
          <a:r>
            <a:rPr lang="ru-RU" sz="3000" b="0" i="0" kern="1200" dirty="0" smtClean="0"/>
            <a:t> выбранного отрывка сессии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/>
            <a:t>Анализ</a:t>
          </a:r>
          <a:r>
            <a:rPr lang="ru-RU" sz="3000" kern="1200" dirty="0" smtClean="0"/>
            <a:t> отрезка сессии методом КА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/>
            <a:t>Сравнение </a:t>
          </a:r>
          <a:r>
            <a:rPr lang="ru-RU" sz="3000" b="0" kern="1200" dirty="0" smtClean="0"/>
            <a:t>последовательности элементов взаимодействия в фрагментах двух сессий</a:t>
          </a:r>
          <a:endParaRPr lang="ru-RU" sz="3000" kern="1200" dirty="0"/>
        </a:p>
      </dsp:txBody>
      <dsp:txXfrm>
        <a:off x="1051823" y="1076641"/>
        <a:ext cx="7953130" cy="43719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50726-1C7D-4F3F-94D3-B862DA0B875A}">
      <dsp:nvSpPr>
        <dsp:cNvPr id="0" name=""/>
        <dsp:cNvSpPr/>
      </dsp:nvSpPr>
      <dsp:spPr>
        <a:xfrm rot="5400000">
          <a:off x="-97313" y="107631"/>
          <a:ext cx="648755" cy="45412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1</a:t>
          </a:r>
          <a:endParaRPr lang="ru-RU" sz="2000" b="0" kern="1200" dirty="0"/>
        </a:p>
      </dsp:txBody>
      <dsp:txXfrm rot="-5400000">
        <a:off x="1" y="237381"/>
        <a:ext cx="454128" cy="194627"/>
      </dsp:txXfrm>
    </dsp:sp>
    <dsp:sp modelId="{85F549BD-CE35-43CC-8E3A-17CAF0A3F34A}">
      <dsp:nvSpPr>
        <dsp:cNvPr id="0" name=""/>
        <dsp:cNvSpPr/>
      </dsp:nvSpPr>
      <dsp:spPr>
        <a:xfrm rot="5400000">
          <a:off x="4588108" y="-4123660"/>
          <a:ext cx="421912" cy="86898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effectLst/>
            </a:rPr>
            <a:t>Завершение предыдущего этапа разговора (Т)</a:t>
          </a:r>
          <a:endParaRPr lang="ru-RU" sz="1800" b="0" kern="1200" dirty="0"/>
        </a:p>
      </dsp:txBody>
      <dsp:txXfrm rot="-5400000">
        <a:off x="454129" y="30915"/>
        <a:ext cx="8669275" cy="380720"/>
      </dsp:txXfrm>
    </dsp:sp>
    <dsp:sp modelId="{E8F83590-674D-42A4-A170-0364B6FEA6C0}">
      <dsp:nvSpPr>
        <dsp:cNvPr id="0" name=""/>
        <dsp:cNvSpPr/>
      </dsp:nvSpPr>
      <dsp:spPr>
        <a:xfrm rot="5400000">
          <a:off x="-97313" y="694783"/>
          <a:ext cx="648755" cy="454128"/>
        </a:xfrm>
        <a:prstGeom prst="chevron">
          <a:avLst/>
        </a:prstGeom>
        <a:solidFill>
          <a:schemeClr val="accent4">
            <a:hueOff val="-558096"/>
            <a:satOff val="3362"/>
            <a:lumOff val="270"/>
            <a:alphaOff val="0"/>
          </a:schemeClr>
        </a:solidFill>
        <a:ln w="25400" cap="flat" cmpd="sng" algn="ctr">
          <a:solidFill>
            <a:schemeClr val="accent4">
              <a:hueOff val="-558096"/>
              <a:satOff val="3362"/>
              <a:lumOff val="2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2</a:t>
          </a:r>
          <a:endParaRPr lang="ru-RU" sz="2000" b="0" kern="1200" dirty="0"/>
        </a:p>
      </dsp:txBody>
      <dsp:txXfrm rot="-5400000">
        <a:off x="1" y="824533"/>
        <a:ext cx="454128" cy="194627"/>
      </dsp:txXfrm>
    </dsp:sp>
    <dsp:sp modelId="{D3B6EE7A-3C96-4936-A0BA-025472731199}">
      <dsp:nvSpPr>
        <dsp:cNvPr id="0" name=""/>
        <dsp:cNvSpPr/>
      </dsp:nvSpPr>
      <dsp:spPr>
        <a:xfrm rot="5400000">
          <a:off x="4588218" y="-3536619"/>
          <a:ext cx="421691" cy="86898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558096"/>
              <a:satOff val="3362"/>
              <a:lumOff val="2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effectLst/>
            </a:rPr>
            <a:t>Выстраивание нового типа разговора (Т)</a:t>
          </a:r>
          <a:endParaRPr lang="ru-RU" sz="1800" b="0" kern="1200" dirty="0"/>
        </a:p>
      </dsp:txBody>
      <dsp:txXfrm rot="-5400000">
        <a:off x="454129" y="618055"/>
        <a:ext cx="8669286" cy="380521"/>
      </dsp:txXfrm>
    </dsp:sp>
    <dsp:sp modelId="{89E39DBE-9381-48CF-BEC1-95BB177D9985}">
      <dsp:nvSpPr>
        <dsp:cNvPr id="0" name=""/>
        <dsp:cNvSpPr/>
      </dsp:nvSpPr>
      <dsp:spPr>
        <a:xfrm rot="5400000">
          <a:off x="-97313" y="1338485"/>
          <a:ext cx="648755" cy="454128"/>
        </a:xfrm>
        <a:prstGeom prst="chevron">
          <a:avLst/>
        </a:prstGeom>
        <a:solidFill>
          <a:schemeClr val="accent4">
            <a:hueOff val="-1116193"/>
            <a:satOff val="6725"/>
            <a:lumOff val="539"/>
            <a:alphaOff val="0"/>
          </a:schemeClr>
        </a:solidFill>
        <a:ln w="25400" cap="flat" cmpd="sng" algn="ctr">
          <a:solidFill>
            <a:schemeClr val="accent4">
              <a:hueOff val="-1116193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3</a:t>
          </a:r>
          <a:endParaRPr lang="ru-RU" sz="2000" b="0" kern="1200" dirty="0"/>
        </a:p>
      </dsp:txBody>
      <dsp:txXfrm rot="-5400000">
        <a:off x="1" y="1468235"/>
        <a:ext cx="454128" cy="194627"/>
      </dsp:txXfrm>
    </dsp:sp>
    <dsp:sp modelId="{6BBFB20E-FB66-4D2C-875E-5C5EC66BB64E}">
      <dsp:nvSpPr>
        <dsp:cNvPr id="0" name=""/>
        <dsp:cNvSpPr/>
      </dsp:nvSpPr>
      <dsp:spPr>
        <a:xfrm rot="5400000">
          <a:off x="4531670" y="-2892918"/>
          <a:ext cx="534788" cy="86898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116193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effectLst/>
            </a:rPr>
            <a:t>“Встраивание” клиентки в новый тип разговора через подтверждение (К)</a:t>
          </a:r>
          <a:endParaRPr lang="ru-RU" sz="1800" b="0" kern="1200" dirty="0"/>
        </a:p>
      </dsp:txBody>
      <dsp:txXfrm rot="-5400000">
        <a:off x="454129" y="1210729"/>
        <a:ext cx="8663765" cy="482576"/>
      </dsp:txXfrm>
    </dsp:sp>
    <dsp:sp modelId="{0F66DC7F-39AD-4F03-B2C3-0841E7DE2135}">
      <dsp:nvSpPr>
        <dsp:cNvPr id="0" name=""/>
        <dsp:cNvSpPr/>
      </dsp:nvSpPr>
      <dsp:spPr>
        <a:xfrm rot="5400000">
          <a:off x="-97313" y="1925637"/>
          <a:ext cx="648755" cy="454128"/>
        </a:xfrm>
        <a:prstGeom prst="chevron">
          <a:avLst/>
        </a:prstGeom>
        <a:solidFill>
          <a:schemeClr val="accent4">
            <a:hueOff val="-1674289"/>
            <a:satOff val="10087"/>
            <a:lumOff val="809"/>
            <a:alphaOff val="0"/>
          </a:schemeClr>
        </a:solidFill>
        <a:ln w="25400" cap="flat" cmpd="sng" algn="ctr">
          <a:solidFill>
            <a:schemeClr val="accent4">
              <a:hueOff val="-1674289"/>
              <a:satOff val="10087"/>
              <a:lumOff val="8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4</a:t>
          </a:r>
          <a:endParaRPr lang="ru-RU" sz="2000" b="0" kern="1200" dirty="0"/>
        </a:p>
      </dsp:txBody>
      <dsp:txXfrm rot="-5400000">
        <a:off x="1" y="2055387"/>
        <a:ext cx="454128" cy="194627"/>
      </dsp:txXfrm>
    </dsp:sp>
    <dsp:sp modelId="{E73A3ABB-8CC8-4638-9169-0C17E6C2F9F7}">
      <dsp:nvSpPr>
        <dsp:cNvPr id="0" name=""/>
        <dsp:cNvSpPr/>
      </dsp:nvSpPr>
      <dsp:spPr>
        <a:xfrm rot="5400000">
          <a:off x="4588218" y="-2305766"/>
          <a:ext cx="421691" cy="86898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674289"/>
              <a:satOff val="10087"/>
              <a:lumOff val="8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effectLst/>
            </a:rPr>
            <a:t>Предложение формулировки (интерпретация) (Т)</a:t>
          </a:r>
          <a:endParaRPr lang="ru-RU" sz="1800" b="0" kern="1200" dirty="0"/>
        </a:p>
      </dsp:txBody>
      <dsp:txXfrm rot="-5400000">
        <a:off x="454129" y="1848908"/>
        <a:ext cx="8669286" cy="380521"/>
      </dsp:txXfrm>
    </dsp:sp>
    <dsp:sp modelId="{9CD8C0A1-0D86-4F81-B998-DD0862B1D0BC}">
      <dsp:nvSpPr>
        <dsp:cNvPr id="0" name=""/>
        <dsp:cNvSpPr/>
      </dsp:nvSpPr>
      <dsp:spPr>
        <a:xfrm rot="5400000">
          <a:off x="-97313" y="2447120"/>
          <a:ext cx="648755" cy="454128"/>
        </a:xfrm>
        <a:prstGeom prst="chevron">
          <a:avLst/>
        </a:prstGeom>
        <a:solidFill>
          <a:schemeClr val="accent4">
            <a:hueOff val="-2232386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6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5</a:t>
          </a:r>
          <a:endParaRPr lang="ru-RU" sz="2000" b="0" kern="1200" dirty="0"/>
        </a:p>
      </dsp:txBody>
      <dsp:txXfrm rot="-5400000">
        <a:off x="1" y="2576870"/>
        <a:ext cx="454128" cy="194627"/>
      </dsp:txXfrm>
    </dsp:sp>
    <dsp:sp modelId="{47D30C9F-39E3-4833-B498-F4DF68BCEF87}">
      <dsp:nvSpPr>
        <dsp:cNvPr id="0" name=""/>
        <dsp:cNvSpPr/>
      </dsp:nvSpPr>
      <dsp:spPr>
        <a:xfrm rot="5400000">
          <a:off x="4551533" y="-1722394"/>
          <a:ext cx="495061" cy="86898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6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effectLst/>
            </a:rPr>
            <a:t>Подтверждение и начало «освоения» формулировки через уточнение (К)</a:t>
          </a:r>
          <a:endParaRPr lang="ru-RU" sz="1800" b="0" kern="1200" dirty="0"/>
        </a:p>
      </dsp:txBody>
      <dsp:txXfrm rot="-5400000">
        <a:off x="454129" y="2399177"/>
        <a:ext cx="8665704" cy="446727"/>
      </dsp:txXfrm>
    </dsp:sp>
    <dsp:sp modelId="{C97F869A-E363-461C-BD05-2B40304F2EC6}">
      <dsp:nvSpPr>
        <dsp:cNvPr id="0" name=""/>
        <dsp:cNvSpPr/>
      </dsp:nvSpPr>
      <dsp:spPr>
        <a:xfrm rot="5400000">
          <a:off x="-97313" y="3136626"/>
          <a:ext cx="648755" cy="454128"/>
        </a:xfrm>
        <a:prstGeom prst="chevron">
          <a:avLst/>
        </a:prstGeom>
        <a:solidFill>
          <a:schemeClr val="accent4">
            <a:hueOff val="-2790482"/>
            <a:satOff val="16812"/>
            <a:lumOff val="1348"/>
            <a:alphaOff val="0"/>
          </a:schemeClr>
        </a:solidFill>
        <a:ln w="25400" cap="flat" cmpd="sng" algn="ctr">
          <a:solidFill>
            <a:schemeClr val="accent4">
              <a:hueOff val="-2790482"/>
              <a:satOff val="16812"/>
              <a:lumOff val="13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6</a:t>
          </a:r>
          <a:endParaRPr lang="ru-RU" sz="2000" b="0" kern="1200" dirty="0"/>
        </a:p>
      </dsp:txBody>
      <dsp:txXfrm rot="-5400000">
        <a:off x="1" y="3266376"/>
        <a:ext cx="454128" cy="194627"/>
      </dsp:txXfrm>
    </dsp:sp>
    <dsp:sp modelId="{B58F2A72-C93F-48AD-8433-8E4C14170675}">
      <dsp:nvSpPr>
        <dsp:cNvPr id="0" name=""/>
        <dsp:cNvSpPr/>
      </dsp:nvSpPr>
      <dsp:spPr>
        <a:xfrm rot="5400000">
          <a:off x="4617792" y="-1031084"/>
          <a:ext cx="362544" cy="86898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790482"/>
              <a:satOff val="16812"/>
              <a:lumOff val="13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effectLst/>
            </a:rPr>
            <a:t>Связка формулировки и актуального запроса клиентки (Т)</a:t>
          </a:r>
          <a:endParaRPr lang="ru-RU" sz="1800" b="0" kern="1200" dirty="0"/>
        </a:p>
      </dsp:txBody>
      <dsp:txXfrm rot="-5400000">
        <a:off x="454129" y="3150277"/>
        <a:ext cx="8672173" cy="327148"/>
      </dsp:txXfrm>
    </dsp:sp>
    <dsp:sp modelId="{0A1F5E4D-162B-2D46-841A-7520E16786A6}">
      <dsp:nvSpPr>
        <dsp:cNvPr id="0" name=""/>
        <dsp:cNvSpPr/>
      </dsp:nvSpPr>
      <dsp:spPr>
        <a:xfrm rot="5400000">
          <a:off x="-97313" y="3843366"/>
          <a:ext cx="648755" cy="454128"/>
        </a:xfrm>
        <a:prstGeom prst="chevron">
          <a:avLst/>
        </a:prstGeom>
        <a:solidFill>
          <a:schemeClr val="accent4">
            <a:hueOff val="-3348579"/>
            <a:satOff val="20174"/>
            <a:lumOff val="1617"/>
            <a:alphaOff val="0"/>
          </a:schemeClr>
        </a:solidFill>
        <a:ln w="25400" cap="flat" cmpd="sng" algn="ctr">
          <a:solidFill>
            <a:schemeClr val="accent4">
              <a:hueOff val="-3348579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7</a:t>
          </a:r>
          <a:endParaRPr lang="ru-RU" sz="1800" kern="1200" dirty="0"/>
        </a:p>
      </dsp:txBody>
      <dsp:txXfrm rot="-5400000">
        <a:off x="1" y="3973116"/>
        <a:ext cx="454128" cy="194627"/>
      </dsp:txXfrm>
    </dsp:sp>
    <dsp:sp modelId="{33F6F210-BF15-0C4A-9AA6-619A8FE6D539}">
      <dsp:nvSpPr>
        <dsp:cNvPr id="0" name=""/>
        <dsp:cNvSpPr/>
      </dsp:nvSpPr>
      <dsp:spPr>
        <a:xfrm rot="5400000">
          <a:off x="4468631" y="-388036"/>
          <a:ext cx="660865" cy="86898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348579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effectLst/>
            </a:rPr>
            <a:t>Возвращение клиентки к предыдущему рассказу с учетом предложенной формулировки = продолжение процесса «освоения» интерпретации (К)</a:t>
          </a:r>
          <a:endParaRPr lang="ru-RU" sz="1800" kern="1200" dirty="0"/>
        </a:p>
      </dsp:txBody>
      <dsp:txXfrm rot="-5400000">
        <a:off x="454129" y="3658727"/>
        <a:ext cx="8657610" cy="596343"/>
      </dsp:txXfrm>
    </dsp:sp>
    <dsp:sp modelId="{9C2A08CA-E779-4C0D-AB13-7DBA6B48DC1D}">
      <dsp:nvSpPr>
        <dsp:cNvPr id="0" name=""/>
        <dsp:cNvSpPr/>
      </dsp:nvSpPr>
      <dsp:spPr>
        <a:xfrm rot="5400000">
          <a:off x="-97313" y="4430518"/>
          <a:ext cx="648755" cy="454128"/>
        </a:xfrm>
        <a:prstGeom prst="chevron">
          <a:avLst/>
        </a:prstGeom>
        <a:solidFill>
          <a:schemeClr val="accent4">
            <a:hueOff val="-3906675"/>
            <a:satOff val="23537"/>
            <a:lumOff val="1887"/>
            <a:alphaOff val="0"/>
          </a:schemeClr>
        </a:solidFill>
        <a:ln w="25400" cap="flat" cmpd="sng" algn="ctr">
          <a:solidFill>
            <a:schemeClr val="accent4">
              <a:hueOff val="-3906675"/>
              <a:satOff val="23537"/>
              <a:lumOff val="18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8</a:t>
          </a:r>
          <a:endParaRPr lang="ru-RU" sz="2000" b="0" kern="1200" dirty="0"/>
        </a:p>
      </dsp:txBody>
      <dsp:txXfrm rot="-5400000">
        <a:off x="1" y="4560268"/>
        <a:ext cx="454128" cy="194627"/>
      </dsp:txXfrm>
    </dsp:sp>
    <dsp:sp modelId="{6B160A44-45DB-459E-8BAD-0A3C560FD1EF}">
      <dsp:nvSpPr>
        <dsp:cNvPr id="0" name=""/>
        <dsp:cNvSpPr/>
      </dsp:nvSpPr>
      <dsp:spPr>
        <a:xfrm rot="5400000">
          <a:off x="4630744" y="199115"/>
          <a:ext cx="336640" cy="86898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906675"/>
              <a:satOff val="23537"/>
              <a:lumOff val="18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/>
            <a:t>Повторение предложенной формулировки (Т)  </a:t>
          </a:r>
          <a:endParaRPr lang="ru-RU" sz="1800" b="0" kern="1200" dirty="0"/>
        </a:p>
      </dsp:txBody>
      <dsp:txXfrm rot="-5400000">
        <a:off x="454129" y="4392164"/>
        <a:ext cx="8673438" cy="303774"/>
      </dsp:txXfrm>
    </dsp:sp>
    <dsp:sp modelId="{6E27DE35-0BCC-7248-90B4-84FAFE3304D3}">
      <dsp:nvSpPr>
        <dsp:cNvPr id="0" name=""/>
        <dsp:cNvSpPr/>
      </dsp:nvSpPr>
      <dsp:spPr>
        <a:xfrm rot="5400000">
          <a:off x="-97313" y="5079596"/>
          <a:ext cx="648755" cy="454128"/>
        </a:xfrm>
        <a:prstGeom prst="chevron">
          <a:avLst/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9</a:t>
          </a:r>
          <a:endParaRPr lang="ru-RU" sz="1800" kern="1200" dirty="0"/>
        </a:p>
      </dsp:txBody>
      <dsp:txXfrm rot="-5400000">
        <a:off x="1" y="5209346"/>
        <a:ext cx="454128" cy="194627"/>
      </dsp:txXfrm>
    </dsp:sp>
    <dsp:sp modelId="{3B278CBA-D5D1-AD43-8EE9-9740BE0E4037}">
      <dsp:nvSpPr>
        <dsp:cNvPr id="0" name=""/>
        <dsp:cNvSpPr/>
      </dsp:nvSpPr>
      <dsp:spPr>
        <a:xfrm rot="5400000">
          <a:off x="4526293" y="848193"/>
          <a:ext cx="545541" cy="86898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Переформулирование</a:t>
          </a:r>
          <a:r>
            <a:rPr lang="ru-RU" sz="1800" kern="1200" dirty="0" smtClean="0"/>
            <a:t> запроса клиенткой; изменение ее отношения к актуальной ситуации </a:t>
          </a:r>
          <a:endParaRPr lang="ru-RU" sz="1800" kern="1200" dirty="0"/>
        </a:p>
      </dsp:txBody>
      <dsp:txXfrm rot="-5400000">
        <a:off x="454129" y="4946989"/>
        <a:ext cx="8663240" cy="4922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50726-1C7D-4F3F-94D3-B862DA0B875A}">
      <dsp:nvSpPr>
        <dsp:cNvPr id="0" name=""/>
        <dsp:cNvSpPr/>
      </dsp:nvSpPr>
      <dsp:spPr>
        <a:xfrm rot="5400000">
          <a:off x="-140552" y="200219"/>
          <a:ext cx="937014" cy="65591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1</a:t>
          </a:r>
          <a:endParaRPr lang="ru-RU" sz="2000" b="0" kern="1200" dirty="0"/>
        </a:p>
      </dsp:txBody>
      <dsp:txXfrm rot="-5400000">
        <a:off x="0" y="387622"/>
        <a:ext cx="655910" cy="281104"/>
      </dsp:txXfrm>
    </dsp:sp>
    <dsp:sp modelId="{85F549BD-CE35-43CC-8E3A-17CAF0A3F34A}">
      <dsp:nvSpPr>
        <dsp:cNvPr id="0" name=""/>
        <dsp:cNvSpPr/>
      </dsp:nvSpPr>
      <dsp:spPr>
        <a:xfrm rot="5400000">
          <a:off x="4548949" y="-3879687"/>
          <a:ext cx="702011" cy="84880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i="0" u="none" kern="1200" dirty="0" smtClean="0"/>
            <a:t>Завершение разговора, </a:t>
          </a:r>
          <a:r>
            <a:rPr lang="ru-RU" sz="2400" b="0" i="0" u="none" kern="1200" dirty="0" err="1" smtClean="0"/>
            <a:t>сфоркусированного</a:t>
          </a:r>
          <a:r>
            <a:rPr lang="ru-RU" sz="2400" b="0" i="0" u="none" kern="1200" dirty="0" smtClean="0"/>
            <a:t> на исследовании  предпочитаемой ситуации</a:t>
          </a:r>
          <a:endParaRPr lang="ru-RU" sz="2400" b="0" kern="1200" dirty="0"/>
        </a:p>
      </dsp:txBody>
      <dsp:txXfrm rot="-5400000">
        <a:off x="655911" y="47620"/>
        <a:ext cx="8453820" cy="633473"/>
      </dsp:txXfrm>
    </dsp:sp>
    <dsp:sp modelId="{E8F83590-674D-42A4-A170-0364B6FEA6C0}">
      <dsp:nvSpPr>
        <dsp:cNvPr id="0" name=""/>
        <dsp:cNvSpPr/>
      </dsp:nvSpPr>
      <dsp:spPr>
        <a:xfrm rot="5400000">
          <a:off x="-140552" y="1048258"/>
          <a:ext cx="937014" cy="655910"/>
        </a:xfrm>
        <a:prstGeom prst="chevron">
          <a:avLst/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 w="25400" cap="flat" cmpd="sng" algn="ctr">
          <a:solidFill>
            <a:schemeClr val="accent4">
              <a:hueOff val="-892954"/>
              <a:satOff val="5380"/>
              <a:lumOff val="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2</a:t>
          </a:r>
          <a:endParaRPr lang="ru-RU" sz="2000" b="0" kern="1200" dirty="0"/>
        </a:p>
      </dsp:txBody>
      <dsp:txXfrm rot="-5400000">
        <a:off x="0" y="1235661"/>
        <a:ext cx="655910" cy="281104"/>
      </dsp:txXfrm>
    </dsp:sp>
    <dsp:sp modelId="{D3B6EE7A-3C96-4936-A0BA-025472731199}">
      <dsp:nvSpPr>
        <dsp:cNvPr id="0" name=""/>
        <dsp:cNvSpPr/>
      </dsp:nvSpPr>
      <dsp:spPr>
        <a:xfrm rot="5400000">
          <a:off x="4595425" y="-3031808"/>
          <a:ext cx="609059" cy="84880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892954"/>
              <a:satOff val="5380"/>
              <a:lumOff val="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b="0" kern="1200" dirty="0" smtClean="0">
              <a:effectLst/>
            </a:rPr>
            <a:t>Предложение терапевтом формулировки</a:t>
          </a:r>
          <a:endParaRPr lang="ru-RU" sz="2400" b="0" kern="1200" dirty="0" smtClean="0"/>
        </a:p>
      </dsp:txBody>
      <dsp:txXfrm rot="-5400000">
        <a:off x="655910" y="937439"/>
        <a:ext cx="8458357" cy="549595"/>
      </dsp:txXfrm>
    </dsp:sp>
    <dsp:sp modelId="{89E39DBE-9381-48CF-BEC1-95BB177D9985}">
      <dsp:nvSpPr>
        <dsp:cNvPr id="0" name=""/>
        <dsp:cNvSpPr/>
      </dsp:nvSpPr>
      <dsp:spPr>
        <a:xfrm rot="5400000">
          <a:off x="-140552" y="1977973"/>
          <a:ext cx="937014" cy="655910"/>
        </a:xfrm>
        <a:prstGeom prst="chevron">
          <a:avLst/>
        </a:prstGeom>
        <a:solidFill>
          <a:schemeClr val="accent4">
            <a:hueOff val="-1785909"/>
            <a:satOff val="10760"/>
            <a:lumOff val="862"/>
            <a:alphaOff val="0"/>
          </a:schemeClr>
        </a:solidFill>
        <a:ln w="25400" cap="flat" cmpd="sng" algn="ctr">
          <a:solidFill>
            <a:schemeClr val="accent4">
              <a:hueOff val="-1785909"/>
              <a:satOff val="10760"/>
              <a:lumOff val="8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3</a:t>
          </a:r>
          <a:endParaRPr lang="ru-RU" sz="2000" b="0" kern="1200" dirty="0"/>
        </a:p>
      </dsp:txBody>
      <dsp:txXfrm rot="-5400000">
        <a:off x="0" y="2165376"/>
        <a:ext cx="655910" cy="281104"/>
      </dsp:txXfrm>
    </dsp:sp>
    <dsp:sp modelId="{6BBFB20E-FB66-4D2C-875E-5C5EC66BB64E}">
      <dsp:nvSpPr>
        <dsp:cNvPr id="0" name=""/>
        <dsp:cNvSpPr/>
      </dsp:nvSpPr>
      <dsp:spPr>
        <a:xfrm rot="5400000">
          <a:off x="4513750" y="-2102093"/>
          <a:ext cx="772409" cy="84880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785909"/>
              <a:satOff val="10760"/>
              <a:lumOff val="8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 smtClean="0"/>
            <a:t>Формулировка не подтверждается клиентом</a:t>
          </a:r>
          <a:endParaRPr lang="ru-RU" sz="2400" b="0" kern="1200" dirty="0"/>
        </a:p>
      </dsp:txBody>
      <dsp:txXfrm rot="-5400000">
        <a:off x="655910" y="1793453"/>
        <a:ext cx="8450383" cy="696997"/>
      </dsp:txXfrm>
    </dsp:sp>
    <dsp:sp modelId="{0F66DC7F-39AD-4F03-B2C3-0841E7DE2135}">
      <dsp:nvSpPr>
        <dsp:cNvPr id="0" name=""/>
        <dsp:cNvSpPr/>
      </dsp:nvSpPr>
      <dsp:spPr>
        <a:xfrm rot="5400000">
          <a:off x="-140552" y="2658424"/>
          <a:ext cx="937014" cy="655910"/>
        </a:xfrm>
        <a:prstGeom prst="chevron">
          <a:avLst/>
        </a:prstGeom>
        <a:solidFill>
          <a:schemeClr val="accent4">
            <a:hueOff val="-2678863"/>
            <a:satOff val="16139"/>
            <a:lumOff val="1294"/>
            <a:alphaOff val="0"/>
          </a:schemeClr>
        </a:solidFill>
        <a:ln w="25400" cap="flat" cmpd="sng" algn="ctr">
          <a:solidFill>
            <a:schemeClr val="accent4">
              <a:hueOff val="-2678863"/>
              <a:satOff val="16139"/>
              <a:lumOff val="1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4</a:t>
          </a:r>
          <a:endParaRPr lang="ru-RU" sz="2000" b="0" kern="1200" dirty="0"/>
        </a:p>
      </dsp:txBody>
      <dsp:txXfrm rot="-5400000">
        <a:off x="0" y="2845827"/>
        <a:ext cx="655910" cy="281104"/>
      </dsp:txXfrm>
    </dsp:sp>
    <dsp:sp modelId="{E73A3ABB-8CC8-4638-9169-0C17E6C2F9F7}">
      <dsp:nvSpPr>
        <dsp:cNvPr id="0" name=""/>
        <dsp:cNvSpPr/>
      </dsp:nvSpPr>
      <dsp:spPr>
        <a:xfrm rot="5400000">
          <a:off x="4569351" y="-1300080"/>
          <a:ext cx="661207" cy="84880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678863"/>
              <a:satOff val="16139"/>
              <a:lumOff val="1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400" b="0" i="0" u="none" kern="1200" dirty="0" smtClean="0"/>
            <a:t> Выстраивание нового типа разговора (Т). Повторение формулировки терапевтом</a:t>
          </a:r>
          <a:endParaRPr lang="ru-RU" sz="2400" b="0" kern="1200" dirty="0"/>
        </a:p>
      </dsp:txBody>
      <dsp:txXfrm rot="-5400000">
        <a:off x="655911" y="2645637"/>
        <a:ext cx="8455812" cy="596653"/>
      </dsp:txXfrm>
    </dsp:sp>
    <dsp:sp modelId="{9C2A08CA-E779-4C0D-AB13-7DBA6B48DC1D}">
      <dsp:nvSpPr>
        <dsp:cNvPr id="0" name=""/>
        <dsp:cNvSpPr/>
      </dsp:nvSpPr>
      <dsp:spPr>
        <a:xfrm rot="5400000">
          <a:off x="-140552" y="3795360"/>
          <a:ext cx="937014" cy="655910"/>
        </a:xfrm>
        <a:prstGeom prst="chevron">
          <a:avLst/>
        </a:prstGeom>
        <a:solidFill>
          <a:schemeClr val="accent4">
            <a:hueOff val="-3571817"/>
            <a:satOff val="21519"/>
            <a:lumOff val="1725"/>
            <a:alphaOff val="0"/>
          </a:schemeClr>
        </a:solidFill>
        <a:ln w="25400" cap="flat" cmpd="sng" algn="ctr">
          <a:solidFill>
            <a:schemeClr val="accent4">
              <a:hueOff val="-3571817"/>
              <a:satOff val="21519"/>
              <a:lumOff val="1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5</a:t>
          </a:r>
          <a:endParaRPr lang="ru-RU" sz="2000" b="0" kern="1200" dirty="0"/>
        </a:p>
      </dsp:txBody>
      <dsp:txXfrm rot="-5400000">
        <a:off x="0" y="3982763"/>
        <a:ext cx="655910" cy="281104"/>
      </dsp:txXfrm>
    </dsp:sp>
    <dsp:sp modelId="{6B160A44-45DB-459E-8BAD-0A3C560FD1EF}">
      <dsp:nvSpPr>
        <dsp:cNvPr id="0" name=""/>
        <dsp:cNvSpPr/>
      </dsp:nvSpPr>
      <dsp:spPr>
        <a:xfrm rot="5400000">
          <a:off x="4312048" y="8474"/>
          <a:ext cx="1175813" cy="84880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571817"/>
              <a:satOff val="21519"/>
              <a:lumOff val="1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 smtClean="0"/>
            <a:t>Подтверждение формулировки и  начало процесса «освоения» нового видения клиентом (К) через встраивание его в контекст жизненного опыта </a:t>
          </a:r>
          <a:endParaRPr lang="ru-RU" sz="2400" b="0" kern="1200" dirty="0"/>
        </a:p>
      </dsp:txBody>
      <dsp:txXfrm rot="-5400000">
        <a:off x="655910" y="3722010"/>
        <a:ext cx="8430691" cy="1061017"/>
      </dsp:txXfrm>
    </dsp:sp>
    <dsp:sp modelId="{3CA14514-0DFE-4837-9B0D-4E11CA949F3E}">
      <dsp:nvSpPr>
        <dsp:cNvPr id="0" name=""/>
        <dsp:cNvSpPr/>
      </dsp:nvSpPr>
      <dsp:spPr>
        <a:xfrm rot="5400000">
          <a:off x="-140552" y="4831543"/>
          <a:ext cx="937014" cy="655910"/>
        </a:xfrm>
        <a:prstGeom prst="chevron">
          <a:avLst/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/>
            <a:t>6</a:t>
          </a:r>
          <a:endParaRPr lang="ru-RU" sz="2400" b="0" kern="1200" dirty="0"/>
        </a:p>
      </dsp:txBody>
      <dsp:txXfrm rot="-5400000">
        <a:off x="0" y="5018946"/>
        <a:ext cx="655910" cy="281104"/>
      </dsp:txXfrm>
    </dsp:sp>
    <dsp:sp modelId="{30CC4D89-6E6B-4273-980C-3146BD46DBD1}">
      <dsp:nvSpPr>
        <dsp:cNvPr id="0" name=""/>
        <dsp:cNvSpPr/>
      </dsp:nvSpPr>
      <dsp:spPr>
        <a:xfrm rot="5400000">
          <a:off x="4595425" y="879342"/>
          <a:ext cx="609059" cy="84880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 smtClean="0"/>
            <a:t>Связка формулировки и актуального запроса клиентки (К)</a:t>
          </a:r>
          <a:endParaRPr lang="ru-RU" sz="2400" b="0" kern="1200" dirty="0"/>
        </a:p>
      </dsp:txBody>
      <dsp:txXfrm rot="-5400000">
        <a:off x="655910" y="4848589"/>
        <a:ext cx="8458357" cy="549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66C6-8091-4BAC-AD9A-EEC9F72663CE}" type="datetimeFigureOut">
              <a:rPr lang="ru-RU" smtClean="0"/>
              <a:pPr/>
              <a:t>12.11.17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4300-4998-446E-9EE9-9C4FAC876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33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66C6-8091-4BAC-AD9A-EEC9F72663CE}" type="datetimeFigureOut">
              <a:rPr lang="ru-RU" smtClean="0"/>
              <a:pPr/>
              <a:t>12.11.17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4300-4998-446E-9EE9-9C4FAC876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21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66C6-8091-4BAC-AD9A-EEC9F72663CE}" type="datetimeFigureOut">
              <a:rPr lang="ru-RU" smtClean="0"/>
              <a:pPr/>
              <a:t>12.11.17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4300-4998-446E-9EE9-9C4FAC876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47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66C6-8091-4BAC-AD9A-EEC9F72663CE}" type="datetimeFigureOut">
              <a:rPr lang="ru-RU" smtClean="0"/>
              <a:pPr/>
              <a:t>12.11.17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4300-4998-446E-9EE9-9C4FAC876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06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66C6-8091-4BAC-AD9A-EEC9F72663CE}" type="datetimeFigureOut">
              <a:rPr lang="ru-RU" smtClean="0"/>
              <a:pPr/>
              <a:t>12.11.17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4300-4998-446E-9EE9-9C4FAC876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2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66C6-8091-4BAC-AD9A-EEC9F72663CE}" type="datetimeFigureOut">
              <a:rPr lang="ru-RU" smtClean="0"/>
              <a:pPr/>
              <a:t>12.11.17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4300-4998-446E-9EE9-9C4FAC876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84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66C6-8091-4BAC-AD9A-EEC9F72663CE}" type="datetimeFigureOut">
              <a:rPr lang="ru-RU" smtClean="0"/>
              <a:pPr/>
              <a:t>12.11.17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4300-4998-446E-9EE9-9C4FAC876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66C6-8091-4BAC-AD9A-EEC9F72663CE}" type="datetimeFigureOut">
              <a:rPr lang="ru-RU" smtClean="0"/>
              <a:pPr/>
              <a:t>12.11.17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4300-4998-446E-9EE9-9C4FAC876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05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66C6-8091-4BAC-AD9A-EEC9F72663CE}" type="datetimeFigureOut">
              <a:rPr lang="ru-RU" smtClean="0"/>
              <a:pPr/>
              <a:t>12.11.17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4300-4998-446E-9EE9-9C4FAC876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71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66C6-8091-4BAC-AD9A-EEC9F72663CE}" type="datetimeFigureOut">
              <a:rPr lang="ru-RU" smtClean="0"/>
              <a:pPr/>
              <a:t>12.11.17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4300-4998-446E-9EE9-9C4FAC876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77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66C6-8091-4BAC-AD9A-EEC9F72663CE}" type="datetimeFigureOut">
              <a:rPr lang="ru-RU" smtClean="0"/>
              <a:pPr/>
              <a:t>12.11.17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4300-4998-446E-9EE9-9C4FAC876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45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066C6-8091-4BAC-AD9A-EEC9F72663CE}" type="datetimeFigureOut">
              <a:rPr lang="ru-RU" smtClean="0"/>
              <a:pPr/>
              <a:t>12.11.17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74300-4998-446E-9EE9-9C4FAC876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90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1.wdp"/><Relationship Id="rId5" Type="http://schemas.openxmlformats.org/officeDocument/2006/relationships/image" Target="../media/image4.png"/><Relationship Id="rId6" Type="http://schemas.microsoft.com/office/2007/relationships/hdphoto" Target="../media/hdphoto2.wdp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Разговор о проблеме в ОРКТ и подходе М. </a:t>
            </a:r>
            <a:r>
              <a:rPr lang="ru-RU" b="1" dirty="0" err="1" smtClean="0"/>
              <a:t>Боуэна</a:t>
            </a:r>
            <a:r>
              <a:rPr lang="ru-RU" b="1" dirty="0" smtClean="0"/>
              <a:t>. Анализ двух терапевтических сессий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48872" cy="2495128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b="1" dirty="0"/>
              <a:t>Анна Афанасьева</a:t>
            </a:r>
            <a:r>
              <a:rPr lang="ru-RU" dirty="0"/>
              <a:t>, студентка 2 курса магистерской программы «Системная семейная психотерапия» НИУ ВШЭ </a:t>
            </a:r>
          </a:p>
          <a:p>
            <a:pPr algn="r"/>
            <a:r>
              <a:rPr lang="ru-RU" b="1" dirty="0"/>
              <a:t>Иван </a:t>
            </a:r>
            <a:r>
              <a:rPr lang="ru-RU" b="1" dirty="0" err="1"/>
              <a:t>Геронимус</a:t>
            </a:r>
            <a:r>
              <a:rPr lang="ru-RU" b="1" dirty="0"/>
              <a:t>,</a:t>
            </a:r>
            <a:r>
              <a:rPr lang="ru-RU" dirty="0"/>
              <a:t> системный семейный психотерапевт, преподаватель магистерской программы «Системная семейная психотерапия» НИУ ВШЭ</a:t>
            </a:r>
          </a:p>
          <a:p>
            <a:pPr algn="r"/>
            <a:r>
              <a:rPr lang="ru-RU" b="1" dirty="0"/>
              <a:t>Лина Коган-</a:t>
            </a:r>
            <a:r>
              <a:rPr lang="ru-RU" b="1" dirty="0" err="1"/>
              <a:t>Лернер</a:t>
            </a:r>
            <a:r>
              <a:rPr lang="ru-RU" b="1" dirty="0"/>
              <a:t>,</a:t>
            </a:r>
            <a:r>
              <a:rPr lang="ru-RU" dirty="0"/>
              <a:t> системный семейный психотерапевт, преподаватель магистерской программы «Системная семейная психотерапия»  </a:t>
            </a:r>
          </a:p>
        </p:txBody>
      </p:sp>
    </p:spTree>
    <p:extLst>
      <p:ext uri="{BB962C8B-B14F-4D97-AF65-F5344CB8AC3E}">
        <p14:creationId xmlns:p14="http://schemas.microsoft.com/office/powerpoint/2010/main" val="286178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/>
              <a:t>А что было потом?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96762006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4155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ru-RU" dirty="0" smtClean="0"/>
              <a:t>Условные обозначения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925143"/>
          </a:xfrm>
        </p:spPr>
        <p:txBody>
          <a:bodyPr>
            <a:noAutofit/>
          </a:bodyPr>
          <a:lstStyle/>
          <a:p>
            <a:r>
              <a:rPr lang="ru-RU" sz="1800" dirty="0"/>
              <a:t>(.) – пауза, которая заметна, но слишком маленькая, чтобы ее измерить</a:t>
            </a:r>
          </a:p>
          <a:p>
            <a:r>
              <a:rPr lang="ru-RU" sz="1800" dirty="0"/>
              <a:t>(.5) – пауза, длящаяся десятые доли секунды</a:t>
            </a:r>
          </a:p>
          <a:p>
            <a:r>
              <a:rPr lang="ru-RU" sz="1800" dirty="0"/>
              <a:t>= - нет заметной паузы между концом высказывания говорящего и началом следующего высказывания</a:t>
            </a:r>
          </a:p>
          <a:p>
            <a:r>
              <a:rPr lang="ru-RU" sz="1800" dirty="0"/>
              <a:t>: - одно или два двоеточия указывают на удлинение предшествующего гласного звука</a:t>
            </a:r>
          </a:p>
          <a:p>
            <a:r>
              <a:rPr lang="ru-RU" sz="1800" u="sng" dirty="0"/>
              <a:t>подчеркивание</a:t>
            </a:r>
            <a:r>
              <a:rPr lang="ru-RU" sz="1800" dirty="0"/>
              <a:t> </a:t>
            </a:r>
            <a:r>
              <a:rPr lang="ru-RU" sz="1800" dirty="0" smtClean="0"/>
              <a:t>– слова</a:t>
            </a:r>
            <a:r>
              <a:rPr lang="ru-RU" sz="1800" dirty="0"/>
              <a:t>, которые были произнесены с дополнительной усилением (ударением)</a:t>
            </a:r>
          </a:p>
          <a:p>
            <a:r>
              <a:rPr lang="ru-RU" sz="1800" dirty="0"/>
              <a:t>ПРОПИСНЫЕ – слова, написанные прописными буквами, произнесены громче, чем остальной разговор</a:t>
            </a:r>
          </a:p>
          <a:p>
            <a:r>
              <a:rPr lang="en-US" sz="1800" dirty="0"/>
              <a:t>[ ]</a:t>
            </a:r>
            <a:r>
              <a:rPr lang="ru-RU" sz="1800" dirty="0"/>
              <a:t> – совпадение разговора</a:t>
            </a:r>
          </a:p>
          <a:p>
            <a:r>
              <a:rPr lang="ru-RU" sz="1800" dirty="0"/>
              <a:t>{ } – поясняющая информация; </a:t>
            </a:r>
            <a:r>
              <a:rPr lang="ru-RU" sz="1800" dirty="0" err="1"/>
              <a:t>невербалика</a:t>
            </a:r>
            <a:endParaRPr lang="ru-RU" sz="1800" dirty="0"/>
          </a:p>
          <a:p>
            <a:r>
              <a:rPr lang="ru-RU" sz="1800" dirty="0"/>
              <a:t>? – восходящая интонация (?)</a:t>
            </a:r>
          </a:p>
          <a:p>
            <a:r>
              <a:rPr lang="ru-RU" sz="1800" dirty="0"/>
              <a:t>! – энергичный тон</a:t>
            </a:r>
          </a:p>
          <a:p>
            <a:r>
              <a:rPr lang="ru-RU" sz="1800" dirty="0"/>
              <a:t>. – остановка</a:t>
            </a:r>
          </a:p>
          <a:p>
            <a:r>
              <a:rPr lang="en-US" sz="1800" dirty="0"/>
              <a:t>**</a:t>
            </a:r>
            <a:r>
              <a:rPr lang="ru-RU" sz="1800" dirty="0"/>
              <a:t> - разговор между </a:t>
            </a:r>
            <a:r>
              <a:rPr lang="en-US" sz="1800" dirty="0"/>
              <a:t>**</a:t>
            </a:r>
            <a:r>
              <a:rPr lang="ru-RU" sz="1800" dirty="0"/>
              <a:t> тише, чем остальной разговор</a:t>
            </a:r>
          </a:p>
          <a:p>
            <a:r>
              <a:rPr lang="ru-RU" sz="1800" dirty="0"/>
              <a:t>&gt;&lt; - разговор между </a:t>
            </a:r>
            <a:r>
              <a:rPr lang="en-US" sz="1800" dirty="0"/>
              <a:t>&gt;&lt;</a:t>
            </a:r>
            <a:r>
              <a:rPr lang="ru-RU" sz="1800" dirty="0"/>
              <a:t> гораздо быстрее, чем остальное разговор</a:t>
            </a:r>
          </a:p>
          <a:p>
            <a:r>
              <a:rPr lang="ru-RU" sz="1800" b="1" dirty="0"/>
              <a:t>жирный</a:t>
            </a:r>
            <a:r>
              <a:rPr lang="ru-RU" sz="1800" dirty="0"/>
              <a:t> – исследователь обращает внимание читателя на конкретный </a:t>
            </a:r>
            <a:r>
              <a:rPr lang="ru-RU" sz="1800" dirty="0" smtClean="0"/>
              <a:t>фрагмент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76881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Autofit/>
          </a:bodyPr>
          <a:lstStyle/>
          <a:p>
            <a:pPr marL="0" indent="0"/>
            <a:r>
              <a:rPr lang="ru-RU" sz="2800" dirty="0" smtClean="0"/>
              <a:t>Последовательность элементов взаимодействия (</a:t>
            </a:r>
            <a:r>
              <a:rPr lang="ru-RU" sz="2800" dirty="0" err="1" smtClean="0"/>
              <a:t>боуэновская</a:t>
            </a:r>
            <a:r>
              <a:rPr lang="ru-RU" sz="2800" dirty="0" smtClean="0"/>
              <a:t> сессия)</a:t>
            </a:r>
            <a:endParaRPr lang="ru-RU" sz="28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75570689"/>
              </p:ext>
            </p:extLst>
          </p:nvPr>
        </p:nvGraphicFramePr>
        <p:xfrm>
          <a:off x="0" y="1196752"/>
          <a:ext cx="9144000" cy="5641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0566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Autofit/>
          </a:bodyPr>
          <a:lstStyle/>
          <a:p>
            <a:pPr marL="0" indent="0"/>
            <a:r>
              <a:rPr lang="ru-RU" sz="2800" dirty="0" smtClean="0"/>
              <a:t>Последовательность этапов взаимодействия (сессия ОРКТ)</a:t>
            </a:r>
            <a:endParaRPr lang="ru-RU" sz="28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5443944"/>
              </p:ext>
            </p:extLst>
          </p:nvPr>
        </p:nvGraphicFramePr>
        <p:xfrm>
          <a:off x="0" y="1196752"/>
          <a:ext cx="9144000" cy="5641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1730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980728"/>
            <a:ext cx="3888432" cy="10081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Выстраивание терапевтом нового типа разговора, включение высказываний клиента в новый контекст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2060848"/>
            <a:ext cx="2160240" cy="432048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Обозначение действующих лиц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2636912"/>
            <a:ext cx="2160240" cy="43204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и цели взаимодействия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1916832"/>
            <a:ext cx="3888432" cy="10801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Выстраивание терапевтом нового типа разговора включение высказываний клиента в новый контекст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1560" y="3789040"/>
            <a:ext cx="3528392" cy="432048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Предложение формулировки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04048" y="980728"/>
            <a:ext cx="3600400" cy="432048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Предложение терапевтом формулировки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004048" y="1484784"/>
            <a:ext cx="3744416" cy="432048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Формулировка игнорируется клиентом  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1560" y="4509120"/>
            <a:ext cx="3528392" cy="792088"/>
          </a:xfrm>
          <a:prstGeom prst="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Формулировка подтверждается и осваивается клиентом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860032" y="2996952"/>
            <a:ext cx="2160240" cy="432048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Обозначение действующих лиц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948264" y="2996952"/>
            <a:ext cx="1944216" cy="43204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и цели взаимодействия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076056" y="3429000"/>
            <a:ext cx="3600400" cy="432048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Предложение формулировки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331640" y="3212976"/>
            <a:ext cx="2160240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элементы юмора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652120" y="3933056"/>
            <a:ext cx="2160240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Элементы юмора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724128" y="4437112"/>
            <a:ext cx="2160240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Речь от лица клиентки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115616" y="5445224"/>
            <a:ext cx="2160240" cy="720080"/>
          </a:xfrm>
          <a:prstGeom prst="rect">
            <a:avLst/>
          </a:prstGeom>
          <a:solidFill>
            <a:srgbClr val="8D8A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Осмысление жизненного опыта в новом контексте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115616" y="6237312"/>
            <a:ext cx="2160240" cy="432048"/>
          </a:xfrm>
          <a:prstGeom prst="rect">
            <a:avLst/>
          </a:prstGeom>
          <a:solidFill>
            <a:srgbClr val="86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bg1"/>
                </a:solidFill>
              </a:rPr>
              <a:t>Переформулирование</a:t>
            </a:r>
            <a:r>
              <a:rPr lang="ru-RU" sz="1600" dirty="0" smtClean="0">
                <a:solidFill>
                  <a:schemeClr val="bg1"/>
                </a:solidFill>
              </a:rPr>
              <a:t> запроса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7544" y="18864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Развитие терапевтического взаимодействия при работе в подходе М. </a:t>
            </a:r>
            <a:r>
              <a:rPr lang="ru-RU" sz="2400" dirty="0" err="1" smtClean="0"/>
              <a:t>Боуэна</a:t>
            </a:r>
            <a:r>
              <a:rPr lang="ru-RU" sz="2400" dirty="0" smtClean="0"/>
              <a:t> (слева) и в ОРКТ (справа)</a:t>
            </a:r>
            <a:endParaRPr lang="ru-RU" sz="24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292080" y="4869160"/>
            <a:ext cx="3528392" cy="792088"/>
          </a:xfrm>
          <a:prstGeom prst="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Формулировка подтверждается и осваивается клиентом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796136" y="5661248"/>
            <a:ext cx="2160240" cy="720080"/>
          </a:xfrm>
          <a:prstGeom prst="rect">
            <a:avLst/>
          </a:prstGeom>
          <a:solidFill>
            <a:srgbClr val="8D8A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Осмысление жизненного опыта в новом контексте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796136" y="6381328"/>
            <a:ext cx="2160240" cy="432048"/>
          </a:xfrm>
          <a:prstGeom prst="rect">
            <a:avLst/>
          </a:prstGeom>
          <a:solidFill>
            <a:srgbClr val="86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bg1"/>
                </a:solidFill>
              </a:rPr>
              <a:t>Переформулирование</a:t>
            </a:r>
            <a:r>
              <a:rPr lang="ru-RU" sz="1600" dirty="0" smtClean="0">
                <a:solidFill>
                  <a:schemeClr val="bg1"/>
                </a:solidFill>
              </a:rPr>
              <a:t> запроса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286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чего все началось?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7"/>
          </a:xfrm>
        </p:spPr>
        <p:txBody>
          <a:bodyPr>
            <a:normAutofit/>
          </a:bodyPr>
          <a:lstStyle/>
          <a:p>
            <a:r>
              <a:rPr lang="ru-RU" dirty="0" smtClean="0"/>
              <a:t>Один из основных курсов </a:t>
            </a:r>
            <a:r>
              <a:rPr lang="ru-RU" dirty="0"/>
              <a:t>магистерской </a:t>
            </a:r>
            <a:r>
              <a:rPr lang="ru-RU" dirty="0" smtClean="0"/>
              <a:t>программы «Системная семейная терапия</a:t>
            </a:r>
            <a:r>
              <a:rPr lang="ru-RU" dirty="0"/>
              <a:t>» НИУ ВШЭ </a:t>
            </a:r>
            <a:r>
              <a:rPr lang="ru-RU" dirty="0" smtClean="0"/>
              <a:t>– </a:t>
            </a:r>
            <a:r>
              <a:rPr lang="ru-RU" b="1" dirty="0" smtClean="0"/>
              <a:t>очные </a:t>
            </a:r>
            <a:r>
              <a:rPr lang="ru-RU" b="1" dirty="0" err="1" smtClean="0"/>
              <a:t>супервизии</a:t>
            </a:r>
            <a:r>
              <a:rPr lang="ru-RU" dirty="0" smtClean="0"/>
              <a:t> (онлайн-трансляция реальных терапевтических сессий)</a:t>
            </a:r>
          </a:p>
          <a:p>
            <a:r>
              <a:rPr lang="ru-RU" dirty="0" smtClean="0"/>
              <a:t>С клиентом также заключается договоренность об участии в исследовании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AutoShape 2" descr="blob:https://web.telegram.org/2e648de2-cfdd-4acc-b07f-47e29da3f38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754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blob:https://web.telegram.org/2e648de2-cfdd-4acc-b07f-47e29da3f38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blob:https://web.telegram.org/2e648de2-cfdd-4acc-b07f-47e29da3f38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C:\Users\Анна\Desktop\Статья тев взаим\photo5195059490985191564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698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Конверсационный</a:t>
            </a:r>
            <a:r>
              <a:rPr lang="ru-RU" dirty="0" smtClean="0"/>
              <a:t> анализ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Появление метода КА – 1960-е годы (Г. </a:t>
            </a:r>
            <a:r>
              <a:rPr lang="ru-RU" sz="2400" dirty="0" err="1" smtClean="0"/>
              <a:t>Гарфинкель</a:t>
            </a:r>
            <a:r>
              <a:rPr lang="ru-RU" sz="2400" dirty="0" smtClean="0"/>
              <a:t>, Х. Сакс, Э. </a:t>
            </a:r>
            <a:r>
              <a:rPr lang="ru-RU" sz="2400" dirty="0" err="1" smtClean="0"/>
              <a:t>Щеглофф</a:t>
            </a:r>
            <a:r>
              <a:rPr lang="ru-RU" sz="2400" dirty="0" smtClean="0"/>
              <a:t>). Предмет изучения – </a:t>
            </a:r>
            <a:r>
              <a:rPr lang="ru-RU" sz="2400" b="1" dirty="0" smtClean="0"/>
              <a:t>обыденные разговоры</a:t>
            </a:r>
            <a:r>
              <a:rPr lang="ru-RU" sz="2400" dirty="0" smtClean="0"/>
              <a:t> в разных социальных </a:t>
            </a:r>
            <a:r>
              <a:rPr lang="ru-RU" sz="2400" dirty="0"/>
              <a:t>ситуациях. Разговор и социальные интеракции </a:t>
            </a:r>
            <a:r>
              <a:rPr lang="ru-RU" sz="2400" dirty="0" smtClean="0"/>
              <a:t>- </a:t>
            </a:r>
            <a:r>
              <a:rPr lang="ru-RU" sz="2400" dirty="0"/>
              <a:t>самодостаточный предмет анализа (без глубокого анализа контекста</a:t>
            </a:r>
            <a:r>
              <a:rPr lang="ru-RU" sz="2400" dirty="0" smtClean="0"/>
              <a:t>).</a:t>
            </a:r>
          </a:p>
          <a:p>
            <a:pPr marL="0" indent="0">
              <a:buNone/>
            </a:pPr>
            <a:r>
              <a:rPr lang="ru-RU" sz="2400" dirty="0" smtClean="0"/>
              <a:t>В этой традиции разговор рассматривается как </a:t>
            </a:r>
            <a:r>
              <a:rPr lang="ru-RU" sz="2400" b="1" dirty="0" smtClean="0"/>
              <a:t>последовательность интеракций</a:t>
            </a:r>
            <a:r>
              <a:rPr lang="ru-RU" sz="2400" dirty="0" smtClean="0"/>
              <a:t>. </a:t>
            </a:r>
            <a:r>
              <a:rPr lang="ru-RU" sz="2400" dirty="0" err="1" smtClean="0"/>
              <a:t>Конверсационный</a:t>
            </a:r>
            <a:r>
              <a:rPr lang="ru-RU" sz="2400" dirty="0" smtClean="0"/>
              <a:t> </a:t>
            </a:r>
            <a:r>
              <a:rPr lang="ru-RU" sz="2400" dirty="0"/>
              <a:t>анализ </a:t>
            </a:r>
            <a:r>
              <a:rPr lang="ru-RU" sz="2400" dirty="0" smtClean="0"/>
              <a:t>показывает</a:t>
            </a:r>
            <a:r>
              <a:rPr lang="ru-RU" sz="2400" dirty="0"/>
              <a:t>, каким образом коммуникативный порядок создается и </a:t>
            </a:r>
            <a:r>
              <a:rPr lang="ru-RU" sz="2400" dirty="0" smtClean="0"/>
              <a:t>поддерживается </a:t>
            </a:r>
            <a:r>
              <a:rPr lang="ru-RU" sz="2400" dirty="0"/>
              <a:t>в процессе организации обмена репликами. </a:t>
            </a:r>
          </a:p>
          <a:p>
            <a:pPr marL="0" indent="0">
              <a:buNone/>
            </a:pPr>
            <a:endParaRPr lang="ru-RU" sz="2400" dirty="0" smtClean="0"/>
          </a:p>
        </p:txBody>
      </p:sp>
      <p:pic>
        <p:nvPicPr>
          <p:cNvPr id="3073" name="Picture 1" descr="C:\Users\Анна\AppData\Local\Microsoft\Windows\Temporary Internet Files\Content.IE5\EZG3A2BE\talk-341447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5265204"/>
            <a:ext cx="2123728" cy="159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 descr="C:\Users\Анна\AppData\Local\Microsoft\Windows\Temporary Internet Files\Content.IE5\EZG3A2BE\talk-341447_960_72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265235"/>
            <a:ext cx="2123728" cy="159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" descr="C:\Users\Анна\AppData\Local\Microsoft\Windows\Temporary Internet Files\Content.IE5\EZG3A2BE\talk-341447_960_72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76256" y="5265204"/>
            <a:ext cx="2123728" cy="159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 descr="C:\Users\Анна\AppData\Local\Microsoft\Windows\Temporary Internet Files\Content.IE5\EZG3A2BE\talk-341447_960_720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722" y="5265235"/>
            <a:ext cx="2123728" cy="159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21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на\AppData\Local\Microsoft\Windows\Temporary Internet Files\Content.IE5\4XTKNG7H\arrows-796133_960_72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670" y="3645024"/>
            <a:ext cx="4266125" cy="301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Каждое </a:t>
            </a:r>
            <a:r>
              <a:rPr lang="ru-RU" dirty="0"/>
              <a:t>высказывание в </a:t>
            </a:r>
            <a:r>
              <a:rPr lang="ru-RU" dirty="0" smtClean="0"/>
              <a:t>этом подходе </a:t>
            </a:r>
            <a:r>
              <a:rPr lang="ru-RU" dirty="0"/>
              <a:t>рассматривается </a:t>
            </a:r>
            <a:r>
              <a:rPr lang="ru-RU" dirty="0" smtClean="0"/>
              <a:t>с </a:t>
            </a:r>
            <a:r>
              <a:rPr lang="ru-RU" dirty="0"/>
              <a:t>учетом общей логики развития разговора, в который это высказывание </a:t>
            </a:r>
            <a:r>
              <a:rPr lang="ru-RU" dirty="0" smtClean="0"/>
              <a:t>встроено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Каждое </a:t>
            </a:r>
            <a:r>
              <a:rPr lang="ru-RU" dirty="0"/>
              <a:t>следующее высказывание изменяет наше понимание предыдущего, а также заново создает общий контекст </a:t>
            </a:r>
            <a:r>
              <a:rPr lang="ru-RU" dirty="0" smtClean="0"/>
              <a:t>диалога.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202684" y="1484784"/>
            <a:ext cx="864096" cy="72008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14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это выглядит?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А. Ты бы хотела пойти на вечеринку?</a:t>
            </a:r>
          </a:p>
          <a:p>
            <a:pPr marL="0" indent="0">
              <a:buNone/>
            </a:pPr>
            <a:r>
              <a:rPr lang="ru-RU" dirty="0" smtClean="0"/>
              <a:t>Б. Ты же знаешь, в выходные меня бросил Билл. </a:t>
            </a:r>
          </a:p>
          <a:p>
            <a:pPr marL="0" indent="0">
              <a:buNone/>
            </a:pPr>
            <a:r>
              <a:rPr lang="ru-RU" dirty="0" smtClean="0"/>
              <a:t>А. Да, он поступил как козел.</a:t>
            </a:r>
          </a:p>
          <a:p>
            <a:pPr marL="0" indent="0">
              <a:buNone/>
            </a:pPr>
            <a:r>
              <a:rPr lang="ru-RU" dirty="0" smtClean="0"/>
              <a:t>Б. Хорошо, я приду.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717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8" y="16202"/>
            <a:ext cx="9135081" cy="1180550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Основные понятия КА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pPr fontAlgn="base"/>
            <a:r>
              <a:rPr lang="en-US" sz="2800" b="1" dirty="0" smtClean="0"/>
              <a:t>t</a:t>
            </a:r>
            <a:r>
              <a:rPr lang="ru-RU" sz="2800" b="1" dirty="0" err="1" smtClean="0"/>
              <a:t>urn</a:t>
            </a:r>
            <a:r>
              <a:rPr lang="ru-RU" sz="2800" b="1" dirty="0" smtClean="0"/>
              <a:t> </a:t>
            </a:r>
            <a:r>
              <a:rPr lang="en-US" sz="2800" dirty="0" smtClean="0"/>
              <a:t>(</a:t>
            </a:r>
            <a:r>
              <a:rPr lang="ru-RU" sz="2800" dirty="0" smtClean="0"/>
              <a:t>ход</a:t>
            </a:r>
            <a:r>
              <a:rPr lang="en-US" sz="2800" dirty="0" smtClean="0"/>
              <a:t>)</a:t>
            </a:r>
            <a:endParaRPr lang="ru-RU" sz="2800" dirty="0" smtClean="0"/>
          </a:p>
          <a:p>
            <a:pPr marL="0" indent="0" fontAlgn="base">
              <a:buNone/>
            </a:pPr>
            <a:r>
              <a:rPr lang="ru-RU" sz="2800" dirty="0" smtClean="0"/>
              <a:t>Взаимодействие как последовательный </a:t>
            </a:r>
            <a:r>
              <a:rPr lang="ru-RU" sz="2800" dirty="0"/>
              <a:t>(или одновременный) обмен </a:t>
            </a:r>
            <a:r>
              <a:rPr lang="ru-RU" sz="2800" dirty="0" smtClean="0"/>
              <a:t>репликами </a:t>
            </a:r>
            <a:r>
              <a:rPr lang="ru-RU" sz="2800" dirty="0"/>
              <a:t>между участниками, где каждый ход </a:t>
            </a:r>
            <a:r>
              <a:rPr lang="ru-RU" sz="2800" dirty="0" smtClean="0"/>
              <a:t>– это </a:t>
            </a:r>
            <a:r>
              <a:rPr lang="ru-RU" sz="2800" dirty="0"/>
              <a:t>определенное действие собеседника, на которое другой собеседник реагирует</a:t>
            </a:r>
            <a:r>
              <a:rPr lang="ru-RU" sz="2800" dirty="0" smtClean="0"/>
              <a:t>.</a:t>
            </a:r>
          </a:p>
          <a:p>
            <a:pPr marL="0" indent="0" fontAlgn="base">
              <a:buNone/>
            </a:pPr>
            <a:r>
              <a:rPr lang="ru-RU" sz="2800" dirty="0" smtClean="0"/>
              <a:t> </a:t>
            </a:r>
            <a:endParaRPr lang="ru-RU" sz="2800" dirty="0"/>
          </a:p>
          <a:p>
            <a:r>
              <a:rPr lang="en-US" sz="2800" b="1" dirty="0" smtClean="0"/>
              <a:t>formulation </a:t>
            </a:r>
            <a:r>
              <a:rPr lang="en-US" sz="2800" dirty="0" smtClean="0"/>
              <a:t>(</a:t>
            </a:r>
            <a:r>
              <a:rPr lang="ru-RU" sz="2800" dirty="0" smtClean="0"/>
              <a:t>формулировка</a:t>
            </a:r>
            <a:r>
              <a:rPr lang="en-US" sz="2800" dirty="0" smtClean="0"/>
              <a:t>)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Инструмент или практика разговора, которая создает возможность проверки участниками понимания темы, предмета разговора и проч.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73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Autofit/>
          </a:bodyPr>
          <a:lstStyle/>
          <a:p>
            <a:pPr lvl="0"/>
            <a:r>
              <a:rPr lang="ru-RU" dirty="0" smtClean="0"/>
              <a:t>А в психотерапии?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endParaRPr lang="ru-RU" dirty="0" smtClean="0"/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ru-RU" dirty="0" smtClean="0"/>
              <a:t>В </a:t>
            </a:r>
            <a:r>
              <a:rPr lang="ru-RU" dirty="0"/>
              <a:t>терапевтической беседе формулировка реализуется в зависимости от подхода как интерпретация, рефрейминг, переопределение проблемы и т</a:t>
            </a:r>
            <a:r>
              <a:rPr lang="ru-RU" dirty="0" smtClean="0"/>
              <a:t>. д</a:t>
            </a:r>
            <a:r>
              <a:rPr lang="ru-RU" dirty="0"/>
              <a:t>. </a:t>
            </a:r>
            <a:endParaRPr lang="ru-RU" dirty="0" smtClean="0"/>
          </a:p>
          <a:p>
            <a:pPr lvl="0"/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77821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78098"/>
          </a:xfrm>
        </p:spPr>
        <p:txBody>
          <a:bodyPr/>
          <a:lstStyle/>
          <a:p>
            <a:r>
              <a:rPr lang="ru-RU" dirty="0" smtClean="0"/>
              <a:t>Как мы это делали?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06582665"/>
              </p:ext>
            </p:extLst>
          </p:nvPr>
        </p:nvGraphicFramePr>
        <p:xfrm>
          <a:off x="0" y="764704"/>
          <a:ext cx="9144000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82921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</TotalTime>
  <Words>834</Words>
  <Application>Microsoft Macintosh PowerPoint</Application>
  <PresentationFormat>Экран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Разговор о проблеме в ОРКТ и подходе М. Боуэна. Анализ двух терапевтических сессий </vt:lpstr>
      <vt:lpstr>С чего все началось?</vt:lpstr>
      <vt:lpstr>Презентация PowerPoint</vt:lpstr>
      <vt:lpstr>Конверсационный анализ</vt:lpstr>
      <vt:lpstr>Презентация PowerPoint</vt:lpstr>
      <vt:lpstr>Как это выглядит?</vt:lpstr>
      <vt:lpstr>Основные понятия КА</vt:lpstr>
      <vt:lpstr>А в психотерапии?</vt:lpstr>
      <vt:lpstr>Как мы это делали?</vt:lpstr>
      <vt:lpstr>А что было потом?</vt:lpstr>
      <vt:lpstr>Условные обозначения</vt:lpstr>
      <vt:lpstr>Последовательность элементов взаимодействия (боуэновская сессия)</vt:lpstr>
      <vt:lpstr>Последовательность этапов взаимодействия (сессия ОРКТ)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переопределения в терапии ОРКТ. Конверсационный анализ.</dc:title>
  <dc:creator>Анна</dc:creator>
  <cp:lastModifiedBy>Линч Коган</cp:lastModifiedBy>
  <cp:revision>64</cp:revision>
  <dcterms:created xsi:type="dcterms:W3CDTF">2017-11-08T19:42:04Z</dcterms:created>
  <dcterms:modified xsi:type="dcterms:W3CDTF">2017-11-12T14:32:25Z</dcterms:modified>
</cp:coreProperties>
</file>