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9" r:id="rId1"/>
  </p:sldMasterIdLst>
  <p:sldIdLst>
    <p:sldId id="267" r:id="rId2"/>
    <p:sldId id="256" r:id="rId3"/>
    <p:sldId id="258" r:id="rId4"/>
    <p:sldId id="261" r:id="rId5"/>
    <p:sldId id="270" r:id="rId6"/>
    <p:sldId id="257" r:id="rId7"/>
    <p:sldId id="259" r:id="rId8"/>
    <p:sldId id="271" r:id="rId9"/>
    <p:sldId id="272" r:id="rId10"/>
    <p:sldId id="268" r:id="rId11"/>
    <p:sldId id="260" r:id="rId12"/>
    <p:sldId id="274" r:id="rId13"/>
    <p:sldId id="273" r:id="rId14"/>
    <p:sldId id="275" r:id="rId15"/>
    <p:sldId id="266" r:id="rId16"/>
    <p:sldId id="278" r:id="rId17"/>
    <p:sldId id="269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3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-606" y="-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2F814-F058-46C0-AE1F-C2BFE1912B0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1A6190-A4FF-40A0-89AD-FAE9BE760F7D}">
      <dgm:prSet phldrT="[Текст]"/>
      <dgm:spPr/>
      <dgm:t>
        <a:bodyPr/>
        <a:lstStyle/>
        <a:p>
          <a:r>
            <a:rPr lang="ru-RU" dirty="0"/>
            <a:t>Лидер, раскрывший ваши сильные стороны</a:t>
          </a:r>
        </a:p>
      </dgm:t>
    </dgm:pt>
    <dgm:pt modelId="{248A0249-CA53-4FF5-844B-E46E90032949}" type="parTrans" cxnId="{78A3795B-C845-4050-9F02-D110AD84D676}">
      <dgm:prSet/>
      <dgm:spPr/>
      <dgm:t>
        <a:bodyPr/>
        <a:lstStyle/>
        <a:p>
          <a:endParaRPr lang="ru-RU"/>
        </a:p>
      </dgm:t>
    </dgm:pt>
    <dgm:pt modelId="{DBCE0D81-11D2-425F-B799-323539C5A510}" type="sibTrans" cxnId="{78A3795B-C845-4050-9F02-D110AD84D676}">
      <dgm:prSet/>
      <dgm:spPr/>
      <dgm:t>
        <a:bodyPr/>
        <a:lstStyle/>
        <a:p>
          <a:endParaRPr lang="ru-RU"/>
        </a:p>
      </dgm:t>
    </dgm:pt>
    <dgm:pt modelId="{5B05859D-5E7D-4117-ADC8-08FF6CDDB407}">
      <dgm:prSet phldrT="[Текст]"/>
      <dgm:spPr/>
      <dgm:t>
        <a:bodyPr/>
        <a:lstStyle/>
        <a:p>
          <a:r>
            <a:rPr lang="ru-RU" dirty="0"/>
            <a:t>Лидер, не обративший внимания на ваш потенциал</a:t>
          </a:r>
        </a:p>
      </dgm:t>
    </dgm:pt>
    <dgm:pt modelId="{3AB2384D-E476-4EF9-9F33-94783C6F9092}" type="parTrans" cxnId="{998C93BA-3B25-4D57-AFCE-27D402F0F831}">
      <dgm:prSet/>
      <dgm:spPr/>
      <dgm:t>
        <a:bodyPr/>
        <a:lstStyle/>
        <a:p>
          <a:endParaRPr lang="ru-RU"/>
        </a:p>
      </dgm:t>
    </dgm:pt>
    <dgm:pt modelId="{DD15D7B5-3C27-422E-B747-98CB0F4C1E0A}" type="sibTrans" cxnId="{998C93BA-3B25-4D57-AFCE-27D402F0F831}">
      <dgm:prSet/>
      <dgm:spPr/>
      <dgm:t>
        <a:bodyPr/>
        <a:lstStyle/>
        <a:p>
          <a:endParaRPr lang="ru-RU"/>
        </a:p>
      </dgm:t>
    </dgm:pt>
    <dgm:pt modelId="{EFB95B63-3BC1-4500-90E8-1177855990B2}" type="pres">
      <dgm:prSet presAssocID="{5A42F814-F058-46C0-AE1F-C2BFE1912B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B45BC-7FCC-4DAE-9474-81B00B610FFB}" type="pres">
      <dgm:prSet presAssocID="{F21A6190-A4FF-40A0-89AD-FAE9BE760F7D}" presName="composite" presStyleCnt="0"/>
      <dgm:spPr/>
    </dgm:pt>
    <dgm:pt modelId="{4B2A52DD-321C-4123-A501-F8C7E6731986}" type="pres">
      <dgm:prSet presAssocID="{F21A6190-A4FF-40A0-89AD-FAE9BE760F7D}" presName="rect1" presStyleLbl="bgImgPlace1" presStyleIdx="0" presStyleCnt="2" custLinFactNeighborX="-1658" custLinFactNeighborY="-51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  <dgm:pt modelId="{80C14064-1C50-43F8-A4FE-584477D982EF}" type="pres">
      <dgm:prSet presAssocID="{F21A6190-A4FF-40A0-89AD-FAE9BE760F7D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B2C66-12FC-4F1A-9013-CD925F83244D}" type="pres">
      <dgm:prSet presAssocID="{DBCE0D81-11D2-425F-B799-323539C5A510}" presName="sibTrans" presStyleCnt="0"/>
      <dgm:spPr/>
    </dgm:pt>
    <dgm:pt modelId="{8413CFAC-2C54-4046-814E-8FFBB35A8256}" type="pres">
      <dgm:prSet presAssocID="{5B05859D-5E7D-4117-ADC8-08FF6CDDB407}" presName="composite" presStyleCnt="0"/>
      <dgm:spPr/>
    </dgm:pt>
    <dgm:pt modelId="{BCAD0850-FC7A-4563-9455-BC5A161DB830}" type="pres">
      <dgm:prSet presAssocID="{5B05859D-5E7D-4117-ADC8-08FF6CDDB407}" presName="rect1" presStyleLbl="bgImgPlace1" presStyleIdx="1" presStyleCnt="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</dgm:pt>
    <dgm:pt modelId="{55D5AFED-D35C-41B9-A129-CF18474C793E}" type="pres">
      <dgm:prSet presAssocID="{5B05859D-5E7D-4117-ADC8-08FF6CDDB407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3817C-106A-423F-BD7C-5C8B9F7430E5}" type="presOf" srcId="{5A42F814-F058-46C0-AE1F-C2BFE1912B02}" destId="{EFB95B63-3BC1-4500-90E8-1177855990B2}" srcOrd="0" destOrd="0" presId="urn:microsoft.com/office/officeart/2008/layout/BendingPictureCaptionList"/>
    <dgm:cxn modelId="{2F52EF24-1AEE-4DE2-AC0D-F5BFCF96C84F}" type="presOf" srcId="{5B05859D-5E7D-4117-ADC8-08FF6CDDB407}" destId="{55D5AFED-D35C-41B9-A129-CF18474C793E}" srcOrd="0" destOrd="0" presId="urn:microsoft.com/office/officeart/2008/layout/BendingPictureCaptionList"/>
    <dgm:cxn modelId="{78A3795B-C845-4050-9F02-D110AD84D676}" srcId="{5A42F814-F058-46C0-AE1F-C2BFE1912B02}" destId="{F21A6190-A4FF-40A0-89AD-FAE9BE760F7D}" srcOrd="0" destOrd="0" parTransId="{248A0249-CA53-4FF5-844B-E46E90032949}" sibTransId="{DBCE0D81-11D2-425F-B799-323539C5A510}"/>
    <dgm:cxn modelId="{998C93BA-3B25-4D57-AFCE-27D402F0F831}" srcId="{5A42F814-F058-46C0-AE1F-C2BFE1912B02}" destId="{5B05859D-5E7D-4117-ADC8-08FF6CDDB407}" srcOrd="1" destOrd="0" parTransId="{3AB2384D-E476-4EF9-9F33-94783C6F9092}" sibTransId="{DD15D7B5-3C27-422E-B747-98CB0F4C1E0A}"/>
    <dgm:cxn modelId="{A90C857F-5CAF-48A6-BBAE-75D253C36666}" type="presOf" srcId="{F21A6190-A4FF-40A0-89AD-FAE9BE760F7D}" destId="{80C14064-1C50-43F8-A4FE-584477D982EF}" srcOrd="0" destOrd="0" presId="urn:microsoft.com/office/officeart/2008/layout/BendingPictureCaptionList"/>
    <dgm:cxn modelId="{7341E350-8025-41E7-B5C4-EEA1698C3569}" type="presParOf" srcId="{EFB95B63-3BC1-4500-90E8-1177855990B2}" destId="{A53B45BC-7FCC-4DAE-9474-81B00B610FFB}" srcOrd="0" destOrd="0" presId="urn:microsoft.com/office/officeart/2008/layout/BendingPictureCaptionList"/>
    <dgm:cxn modelId="{01FCC9D4-D869-4CB8-AC4A-BB40EA2E542E}" type="presParOf" srcId="{A53B45BC-7FCC-4DAE-9474-81B00B610FFB}" destId="{4B2A52DD-321C-4123-A501-F8C7E6731986}" srcOrd="0" destOrd="0" presId="urn:microsoft.com/office/officeart/2008/layout/BendingPictureCaptionList"/>
    <dgm:cxn modelId="{02D1857A-0877-4AD6-8F3B-4694B093FAA5}" type="presParOf" srcId="{A53B45BC-7FCC-4DAE-9474-81B00B610FFB}" destId="{80C14064-1C50-43F8-A4FE-584477D982EF}" srcOrd="1" destOrd="0" presId="urn:microsoft.com/office/officeart/2008/layout/BendingPictureCaptionList"/>
    <dgm:cxn modelId="{CA8EE344-C277-477A-B17F-951E2CAFC979}" type="presParOf" srcId="{EFB95B63-3BC1-4500-90E8-1177855990B2}" destId="{DFAB2C66-12FC-4F1A-9013-CD925F83244D}" srcOrd="1" destOrd="0" presId="urn:microsoft.com/office/officeart/2008/layout/BendingPictureCaptionList"/>
    <dgm:cxn modelId="{231D4C51-BA23-484C-9E11-935F20D9F363}" type="presParOf" srcId="{EFB95B63-3BC1-4500-90E8-1177855990B2}" destId="{8413CFAC-2C54-4046-814E-8FFBB35A8256}" srcOrd="2" destOrd="0" presId="urn:microsoft.com/office/officeart/2008/layout/BendingPictureCaptionList"/>
    <dgm:cxn modelId="{9FBA5546-A677-4DFD-A99C-1555FBE62DBF}" type="presParOf" srcId="{8413CFAC-2C54-4046-814E-8FFBB35A8256}" destId="{BCAD0850-FC7A-4563-9455-BC5A161DB830}" srcOrd="0" destOrd="0" presId="urn:microsoft.com/office/officeart/2008/layout/BendingPictureCaptionList"/>
    <dgm:cxn modelId="{CDF9E3C7-96CD-48FD-B69F-E3EB1F625132}" type="presParOf" srcId="{8413CFAC-2C54-4046-814E-8FFBB35A8256}" destId="{55D5AFED-D35C-41B9-A129-CF18474C793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3ABC3A-F201-44F4-939A-4DC14A7CB3B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32A0C-0FAA-41A3-93AF-FD6C512141CD}">
      <dgm:prSet phldrT="[Текст]"/>
      <dgm:spPr>
        <a:solidFill>
          <a:srgbClr val="C00000"/>
        </a:solidFill>
        <a:ln w="38100">
          <a:solidFill>
            <a:srgbClr val="C00000"/>
          </a:solidFill>
        </a:ln>
      </dgm:spPr>
      <dgm:t>
        <a:bodyPr/>
        <a:lstStyle/>
        <a:p>
          <a:r>
            <a:rPr lang="en-US" dirty="0"/>
            <a:t>CEO</a:t>
          </a:r>
          <a:endParaRPr lang="ru-RU" dirty="0"/>
        </a:p>
      </dgm:t>
    </dgm:pt>
    <dgm:pt modelId="{C6F85142-9CA2-486E-B5B8-A11A26103E2C}" type="parTrans" cxnId="{6DA19FB4-6F50-41B3-9860-A87A83D0DD1B}">
      <dgm:prSet/>
      <dgm:spPr/>
      <dgm:t>
        <a:bodyPr/>
        <a:lstStyle/>
        <a:p>
          <a:endParaRPr lang="ru-RU"/>
        </a:p>
      </dgm:t>
    </dgm:pt>
    <dgm:pt modelId="{0FAB0933-FC55-407A-A572-1321EA191C69}" type="sibTrans" cxnId="{6DA19FB4-6F50-41B3-9860-A87A83D0DD1B}">
      <dgm:prSet/>
      <dgm:spPr/>
      <dgm:t>
        <a:bodyPr/>
        <a:lstStyle/>
        <a:p>
          <a:endParaRPr lang="ru-RU"/>
        </a:p>
      </dgm:t>
    </dgm:pt>
    <dgm:pt modelId="{CC093BA3-9DC0-4C1B-917E-4D19BB746AC5}">
      <dgm:prSet phldrT="[Текст]"/>
      <dgm:spPr>
        <a:solidFill>
          <a:schemeClr val="tx2"/>
        </a:solidFill>
        <a:ln w="38100">
          <a:solidFill>
            <a:schemeClr val="tx2"/>
          </a:solidFill>
        </a:ln>
      </dgm:spPr>
      <dgm:t>
        <a:bodyPr/>
        <a:lstStyle/>
        <a:p>
          <a:r>
            <a:rPr lang="en-US" dirty="0"/>
            <a:t>CFO</a:t>
          </a:r>
          <a:endParaRPr lang="ru-RU" dirty="0"/>
        </a:p>
      </dgm:t>
    </dgm:pt>
    <dgm:pt modelId="{CEA1AA12-BC91-41D8-A0A5-407AC9BF1BFF}" type="parTrans" cxnId="{6B907A2A-0809-4651-9179-B63F0FC79545}">
      <dgm:prSet/>
      <dgm:spPr/>
      <dgm:t>
        <a:bodyPr/>
        <a:lstStyle/>
        <a:p>
          <a:endParaRPr lang="ru-RU"/>
        </a:p>
      </dgm:t>
    </dgm:pt>
    <dgm:pt modelId="{3113BD5A-E25E-43C0-B23B-E8FC53328C93}" type="sibTrans" cxnId="{6B907A2A-0809-4651-9179-B63F0FC79545}">
      <dgm:prSet/>
      <dgm:spPr/>
      <dgm:t>
        <a:bodyPr/>
        <a:lstStyle/>
        <a:p>
          <a:endParaRPr lang="ru-RU"/>
        </a:p>
      </dgm:t>
    </dgm:pt>
    <dgm:pt modelId="{6328FF71-7984-4930-A1E3-DE44432ADECF}">
      <dgm:prSet phldrT="[Текст]"/>
      <dgm:spPr>
        <a:solidFill>
          <a:srgbClr val="E0D32C"/>
        </a:solidFill>
        <a:ln w="38100">
          <a:solidFill>
            <a:srgbClr val="E0D32C"/>
          </a:solidFill>
        </a:ln>
      </dgm:spPr>
      <dgm:t>
        <a:bodyPr/>
        <a:lstStyle/>
        <a:p>
          <a:r>
            <a:rPr lang="en-US" dirty="0"/>
            <a:t>PR, </a:t>
          </a:r>
        </a:p>
        <a:p>
          <a:r>
            <a:rPr lang="en-US" dirty="0"/>
            <a:t>Sales</a:t>
          </a:r>
          <a:endParaRPr lang="ru-RU" dirty="0"/>
        </a:p>
      </dgm:t>
    </dgm:pt>
    <dgm:pt modelId="{C01112F2-80C8-4050-BE12-13FFD18B3752}" type="parTrans" cxnId="{86A46E65-ADF6-4323-B0F5-23A872DCA8D0}">
      <dgm:prSet/>
      <dgm:spPr/>
      <dgm:t>
        <a:bodyPr/>
        <a:lstStyle/>
        <a:p>
          <a:endParaRPr lang="ru-RU"/>
        </a:p>
      </dgm:t>
    </dgm:pt>
    <dgm:pt modelId="{BE71A300-3F54-48A5-8BB2-1F0AC69D7030}" type="sibTrans" cxnId="{86A46E65-ADF6-4323-B0F5-23A872DCA8D0}">
      <dgm:prSet/>
      <dgm:spPr/>
      <dgm:t>
        <a:bodyPr/>
        <a:lstStyle/>
        <a:p>
          <a:endParaRPr lang="ru-RU"/>
        </a:p>
      </dgm:t>
    </dgm:pt>
    <dgm:pt modelId="{0659BBE2-B53D-4E65-B71F-4278D1C44A0A}">
      <dgm:prSet phldrT="[Текст]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dirty="0"/>
            <a:t>HR</a:t>
          </a:r>
          <a:endParaRPr lang="ru-RU" dirty="0"/>
        </a:p>
      </dgm:t>
    </dgm:pt>
    <dgm:pt modelId="{F76003FB-CEEA-4858-A60A-1E38C72324F8}" type="parTrans" cxnId="{B42C618C-0471-4232-BC8E-D5584952E191}">
      <dgm:prSet/>
      <dgm:spPr/>
      <dgm:t>
        <a:bodyPr/>
        <a:lstStyle/>
        <a:p>
          <a:endParaRPr lang="ru-RU"/>
        </a:p>
      </dgm:t>
    </dgm:pt>
    <dgm:pt modelId="{39904364-BA83-4025-9FB1-699C059B94B3}" type="sibTrans" cxnId="{B42C618C-0471-4232-BC8E-D5584952E191}">
      <dgm:prSet/>
      <dgm:spPr/>
      <dgm:t>
        <a:bodyPr/>
        <a:lstStyle/>
        <a:p>
          <a:endParaRPr lang="ru-RU"/>
        </a:p>
      </dgm:t>
    </dgm:pt>
    <dgm:pt modelId="{44034FF2-325F-494C-B48B-43C7A7C96949}" type="pres">
      <dgm:prSet presAssocID="{D63ABC3A-F201-44F4-939A-4DC14A7CB3B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5F908E-E361-4816-BC7B-EA911E7C1D56}" type="pres">
      <dgm:prSet presAssocID="{D63ABC3A-F201-44F4-939A-4DC14A7CB3B5}" presName="axisShape" presStyleLbl="bgShp" presStyleIdx="0" presStyleCnt="1"/>
      <dgm:spPr/>
    </dgm:pt>
    <dgm:pt modelId="{869E3DE2-8A6E-4126-BA64-1BB2B1170FA7}" type="pres">
      <dgm:prSet presAssocID="{D63ABC3A-F201-44F4-939A-4DC14A7CB3B5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7071DAD-EA88-4346-A93A-EF0C2C93037C}" type="pres">
      <dgm:prSet presAssocID="{D63ABC3A-F201-44F4-939A-4DC14A7CB3B5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DDB9C867-E1E1-46F0-9E94-8AD7600DFF2E}" type="pres">
      <dgm:prSet presAssocID="{D63ABC3A-F201-44F4-939A-4DC14A7CB3B5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1294EBF-05AD-4B68-8EC3-05315ADCEB39}" type="pres">
      <dgm:prSet presAssocID="{D63ABC3A-F201-44F4-939A-4DC14A7CB3B5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81E4AAEE-EA4A-408B-BD23-E55BD5689A6B}" type="presOf" srcId="{FB832A0C-0FAA-41A3-93AF-FD6C512141CD}" destId="{869E3DE2-8A6E-4126-BA64-1BB2B1170FA7}" srcOrd="0" destOrd="0" presId="urn:microsoft.com/office/officeart/2005/8/layout/matrix2"/>
    <dgm:cxn modelId="{86A46E65-ADF6-4323-B0F5-23A872DCA8D0}" srcId="{D63ABC3A-F201-44F4-939A-4DC14A7CB3B5}" destId="{6328FF71-7984-4930-A1E3-DE44432ADECF}" srcOrd="2" destOrd="0" parTransId="{C01112F2-80C8-4050-BE12-13FFD18B3752}" sibTransId="{BE71A300-3F54-48A5-8BB2-1F0AC69D7030}"/>
    <dgm:cxn modelId="{B42C618C-0471-4232-BC8E-D5584952E191}" srcId="{D63ABC3A-F201-44F4-939A-4DC14A7CB3B5}" destId="{0659BBE2-B53D-4E65-B71F-4278D1C44A0A}" srcOrd="3" destOrd="0" parTransId="{F76003FB-CEEA-4858-A60A-1E38C72324F8}" sibTransId="{39904364-BA83-4025-9FB1-699C059B94B3}"/>
    <dgm:cxn modelId="{7254F653-F432-435E-95AC-999E194CB24B}" type="presOf" srcId="{6328FF71-7984-4930-A1E3-DE44432ADECF}" destId="{DDB9C867-E1E1-46F0-9E94-8AD7600DFF2E}" srcOrd="0" destOrd="0" presId="urn:microsoft.com/office/officeart/2005/8/layout/matrix2"/>
    <dgm:cxn modelId="{86FDD228-96D9-4604-8805-9A31E75F8079}" type="presOf" srcId="{D63ABC3A-F201-44F4-939A-4DC14A7CB3B5}" destId="{44034FF2-325F-494C-B48B-43C7A7C96949}" srcOrd="0" destOrd="0" presId="urn:microsoft.com/office/officeart/2005/8/layout/matrix2"/>
    <dgm:cxn modelId="{6DA19FB4-6F50-41B3-9860-A87A83D0DD1B}" srcId="{D63ABC3A-F201-44F4-939A-4DC14A7CB3B5}" destId="{FB832A0C-0FAA-41A3-93AF-FD6C512141CD}" srcOrd="0" destOrd="0" parTransId="{C6F85142-9CA2-486E-B5B8-A11A26103E2C}" sibTransId="{0FAB0933-FC55-407A-A572-1321EA191C69}"/>
    <dgm:cxn modelId="{6B907A2A-0809-4651-9179-B63F0FC79545}" srcId="{D63ABC3A-F201-44F4-939A-4DC14A7CB3B5}" destId="{CC093BA3-9DC0-4C1B-917E-4D19BB746AC5}" srcOrd="1" destOrd="0" parTransId="{CEA1AA12-BC91-41D8-A0A5-407AC9BF1BFF}" sibTransId="{3113BD5A-E25E-43C0-B23B-E8FC53328C93}"/>
    <dgm:cxn modelId="{974421B0-16B7-4600-8660-012FA00C95F1}" type="presOf" srcId="{0659BBE2-B53D-4E65-B71F-4278D1C44A0A}" destId="{01294EBF-05AD-4B68-8EC3-05315ADCEB39}" srcOrd="0" destOrd="0" presId="urn:microsoft.com/office/officeart/2005/8/layout/matrix2"/>
    <dgm:cxn modelId="{419875E3-6FE5-48A8-BA10-0694EB67203D}" type="presOf" srcId="{CC093BA3-9DC0-4C1B-917E-4D19BB746AC5}" destId="{67071DAD-EA88-4346-A93A-EF0C2C93037C}" srcOrd="0" destOrd="0" presId="urn:microsoft.com/office/officeart/2005/8/layout/matrix2"/>
    <dgm:cxn modelId="{22294EF7-9B47-403B-99E7-D8C700CB18D6}" type="presParOf" srcId="{44034FF2-325F-494C-B48B-43C7A7C96949}" destId="{065F908E-E361-4816-BC7B-EA911E7C1D56}" srcOrd="0" destOrd="0" presId="urn:microsoft.com/office/officeart/2005/8/layout/matrix2"/>
    <dgm:cxn modelId="{DA304EE7-BE71-4888-A51B-B6D8505C74F7}" type="presParOf" srcId="{44034FF2-325F-494C-B48B-43C7A7C96949}" destId="{869E3DE2-8A6E-4126-BA64-1BB2B1170FA7}" srcOrd="1" destOrd="0" presId="urn:microsoft.com/office/officeart/2005/8/layout/matrix2"/>
    <dgm:cxn modelId="{1746D1CD-D95C-49BB-8B9F-595F5C9AAF3B}" type="presParOf" srcId="{44034FF2-325F-494C-B48B-43C7A7C96949}" destId="{67071DAD-EA88-4346-A93A-EF0C2C93037C}" srcOrd="2" destOrd="0" presId="urn:microsoft.com/office/officeart/2005/8/layout/matrix2"/>
    <dgm:cxn modelId="{68910CB5-C6BE-4D41-98F5-5F8F046E76D3}" type="presParOf" srcId="{44034FF2-325F-494C-B48B-43C7A7C96949}" destId="{DDB9C867-E1E1-46F0-9E94-8AD7600DFF2E}" srcOrd="3" destOrd="0" presId="urn:microsoft.com/office/officeart/2005/8/layout/matrix2"/>
    <dgm:cxn modelId="{124A0161-4415-4F23-89FF-A66D8303100A}" type="presParOf" srcId="{44034FF2-325F-494C-B48B-43C7A7C96949}" destId="{01294EBF-05AD-4B68-8EC3-05315ADCEB3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2D6624-E851-443F-BAD8-FB9AA0E6F111}" type="doc">
      <dgm:prSet loTypeId="urn:microsoft.com/office/officeart/2005/8/layout/vList2" loCatId="Inbox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678F7D-D406-4D45-989D-66DC186C735D}">
      <dgm:prSet/>
      <dgm:spPr/>
      <dgm:t>
        <a:bodyPr/>
        <a:lstStyle/>
        <a:p>
          <a:r>
            <a:rPr lang="ru-RU" b="0" i="0" dirty="0"/>
            <a:t>Несколько раз нажимают этаж или закрытие дверей</a:t>
          </a:r>
          <a:endParaRPr lang="en-US" dirty="0"/>
        </a:p>
      </dgm:t>
    </dgm:pt>
    <dgm:pt modelId="{217FF80D-C063-4643-B7A7-8C1FA64B3EA6}" type="parTrans" cxnId="{81006AFD-D325-46A4-9826-0B09A36BC48D}">
      <dgm:prSet/>
      <dgm:spPr/>
      <dgm:t>
        <a:bodyPr/>
        <a:lstStyle/>
        <a:p>
          <a:endParaRPr lang="en-US"/>
        </a:p>
      </dgm:t>
    </dgm:pt>
    <dgm:pt modelId="{B5012551-0A5E-460F-AA66-51801C99B6C2}" type="sibTrans" cxnId="{81006AFD-D325-46A4-9826-0B09A36BC48D}">
      <dgm:prSet/>
      <dgm:spPr/>
      <dgm:t>
        <a:bodyPr/>
        <a:lstStyle/>
        <a:p>
          <a:endParaRPr lang="en-US"/>
        </a:p>
      </dgm:t>
    </dgm:pt>
    <dgm:pt modelId="{28F91510-992F-4033-AABB-B4CE3D2B3ABB}">
      <dgm:prSet/>
      <dgm:spPr>
        <a:solidFill>
          <a:srgbClr val="00B050"/>
        </a:solidFill>
      </dgm:spPr>
      <dgm:t>
        <a:bodyPr/>
        <a:lstStyle/>
        <a:p>
          <a:r>
            <a:rPr lang="ru-RU" b="0" i="0" dirty="0"/>
            <a:t>Редко смотрят людям в глаза</a:t>
          </a:r>
          <a:endParaRPr lang="en-US" dirty="0"/>
        </a:p>
      </dgm:t>
    </dgm:pt>
    <dgm:pt modelId="{5C1F1DC4-44E2-4B75-A628-9BF78751A38D}" type="parTrans" cxnId="{88A553CB-0E80-43B4-8A6F-9B49F0036E27}">
      <dgm:prSet/>
      <dgm:spPr/>
      <dgm:t>
        <a:bodyPr/>
        <a:lstStyle/>
        <a:p>
          <a:endParaRPr lang="en-US"/>
        </a:p>
      </dgm:t>
    </dgm:pt>
    <dgm:pt modelId="{A9589F4C-CEAD-4194-B21F-B3F8CDACB6DF}" type="sibTrans" cxnId="{88A553CB-0E80-43B4-8A6F-9B49F0036E27}">
      <dgm:prSet/>
      <dgm:spPr/>
      <dgm:t>
        <a:bodyPr/>
        <a:lstStyle/>
        <a:p>
          <a:endParaRPr lang="en-US"/>
        </a:p>
      </dgm:t>
    </dgm:pt>
    <dgm:pt modelId="{BB43AB33-08F6-48AB-A38A-C45AE1A5F3F5}">
      <dgm:prSet/>
      <dgm:spPr>
        <a:solidFill>
          <a:srgbClr val="E0D32C"/>
        </a:solidFill>
      </dgm:spPr>
      <dgm:t>
        <a:bodyPr/>
        <a:lstStyle/>
        <a:p>
          <a:r>
            <a:rPr lang="ru-RU" b="0" i="0" dirty="0"/>
            <a:t>Всем улыбаются</a:t>
          </a:r>
          <a:endParaRPr lang="en-US" dirty="0"/>
        </a:p>
      </dgm:t>
    </dgm:pt>
    <dgm:pt modelId="{F351DC87-0BC6-40FE-BE75-434D62B873C0}" type="parTrans" cxnId="{CEA15779-558B-472A-B89F-5C9237E5C2D8}">
      <dgm:prSet/>
      <dgm:spPr/>
      <dgm:t>
        <a:bodyPr/>
        <a:lstStyle/>
        <a:p>
          <a:endParaRPr lang="en-US"/>
        </a:p>
      </dgm:t>
    </dgm:pt>
    <dgm:pt modelId="{047D623B-844F-460E-8DB9-296EE82EF360}" type="sibTrans" cxnId="{CEA15779-558B-472A-B89F-5C9237E5C2D8}">
      <dgm:prSet/>
      <dgm:spPr/>
      <dgm:t>
        <a:bodyPr/>
        <a:lstStyle/>
        <a:p>
          <a:endParaRPr lang="en-US"/>
        </a:p>
      </dgm:t>
    </dgm:pt>
    <dgm:pt modelId="{B666166F-8182-4F3C-A088-296938625253}">
      <dgm:prSet/>
      <dgm:spPr>
        <a:solidFill>
          <a:schemeClr val="tx2"/>
        </a:solidFill>
      </dgm:spPr>
      <dgm:t>
        <a:bodyPr/>
        <a:lstStyle/>
        <a:p>
          <a:r>
            <a:rPr lang="ru-RU" b="0" i="0" dirty="0"/>
            <a:t>Читают таблички или просто устремляют взгляд вперед </a:t>
          </a:r>
          <a:endParaRPr lang="en-US" dirty="0"/>
        </a:p>
      </dgm:t>
    </dgm:pt>
    <dgm:pt modelId="{57980C14-8F69-42E4-BD45-43C86516DD57}" type="parTrans" cxnId="{E698AA24-0387-427C-B547-2C3440AFEAC2}">
      <dgm:prSet/>
      <dgm:spPr/>
      <dgm:t>
        <a:bodyPr/>
        <a:lstStyle/>
        <a:p>
          <a:endParaRPr lang="en-US"/>
        </a:p>
      </dgm:t>
    </dgm:pt>
    <dgm:pt modelId="{236A73FA-4FEE-4C6E-A291-E365513E3CA6}" type="sibTrans" cxnId="{E698AA24-0387-427C-B547-2C3440AFEAC2}">
      <dgm:prSet/>
      <dgm:spPr/>
      <dgm:t>
        <a:bodyPr/>
        <a:lstStyle/>
        <a:p>
          <a:endParaRPr lang="en-US"/>
        </a:p>
      </dgm:t>
    </dgm:pt>
    <dgm:pt modelId="{F3AC8B6B-3654-42B9-8609-349C04A5EFA7}" type="pres">
      <dgm:prSet presAssocID="{5A2D6624-E851-443F-BAD8-FB9AA0E6F1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4321B9-4A5B-4339-8F43-3BB31847854A}" type="pres">
      <dgm:prSet presAssocID="{F3678F7D-D406-4D45-989D-66DC186C735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BB0A3-F2F2-40E9-A432-4B5CE18116D0}" type="pres">
      <dgm:prSet presAssocID="{B5012551-0A5E-460F-AA66-51801C99B6C2}" presName="spacer" presStyleCnt="0"/>
      <dgm:spPr/>
    </dgm:pt>
    <dgm:pt modelId="{3AE237AD-CD57-403F-AA03-3F980D41070B}" type="pres">
      <dgm:prSet presAssocID="{28F91510-992F-4033-AABB-B4CE3D2B3AB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95541-54DD-45A8-9913-A6E69D01944A}" type="pres">
      <dgm:prSet presAssocID="{A9589F4C-CEAD-4194-B21F-B3F8CDACB6DF}" presName="spacer" presStyleCnt="0"/>
      <dgm:spPr/>
    </dgm:pt>
    <dgm:pt modelId="{15B07490-ACC7-40D2-A04D-7DFFC53F42F1}" type="pres">
      <dgm:prSet presAssocID="{BB43AB33-08F6-48AB-A38A-C45AE1A5F3F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18FCF-16D5-4B1F-86C0-4EA6FC1FDD49}" type="pres">
      <dgm:prSet presAssocID="{047D623B-844F-460E-8DB9-296EE82EF360}" presName="spacer" presStyleCnt="0"/>
      <dgm:spPr/>
    </dgm:pt>
    <dgm:pt modelId="{CB23C132-E3A3-4886-978D-9988132173F8}" type="pres">
      <dgm:prSet presAssocID="{B666166F-8182-4F3C-A088-296938625253}" presName="parentText" presStyleLbl="node1" presStyleIdx="3" presStyleCnt="4" custLinFactNeighborX="-803" custLinFactNeighborY="430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61579B-43EC-4106-BF84-B24171C61434}" type="presOf" srcId="{F3678F7D-D406-4D45-989D-66DC186C735D}" destId="{964321B9-4A5B-4339-8F43-3BB31847854A}" srcOrd="0" destOrd="0" presId="urn:microsoft.com/office/officeart/2005/8/layout/vList2"/>
    <dgm:cxn modelId="{E698AA24-0387-427C-B547-2C3440AFEAC2}" srcId="{5A2D6624-E851-443F-BAD8-FB9AA0E6F111}" destId="{B666166F-8182-4F3C-A088-296938625253}" srcOrd="3" destOrd="0" parTransId="{57980C14-8F69-42E4-BD45-43C86516DD57}" sibTransId="{236A73FA-4FEE-4C6E-A291-E365513E3CA6}"/>
    <dgm:cxn modelId="{81006AFD-D325-46A4-9826-0B09A36BC48D}" srcId="{5A2D6624-E851-443F-BAD8-FB9AA0E6F111}" destId="{F3678F7D-D406-4D45-989D-66DC186C735D}" srcOrd="0" destOrd="0" parTransId="{217FF80D-C063-4643-B7A7-8C1FA64B3EA6}" sibTransId="{B5012551-0A5E-460F-AA66-51801C99B6C2}"/>
    <dgm:cxn modelId="{CEA15779-558B-472A-B89F-5C9237E5C2D8}" srcId="{5A2D6624-E851-443F-BAD8-FB9AA0E6F111}" destId="{BB43AB33-08F6-48AB-A38A-C45AE1A5F3F5}" srcOrd="2" destOrd="0" parTransId="{F351DC87-0BC6-40FE-BE75-434D62B873C0}" sibTransId="{047D623B-844F-460E-8DB9-296EE82EF360}"/>
    <dgm:cxn modelId="{199BC1D6-C930-4240-B48B-2E329FB417EC}" type="presOf" srcId="{28F91510-992F-4033-AABB-B4CE3D2B3ABB}" destId="{3AE237AD-CD57-403F-AA03-3F980D41070B}" srcOrd="0" destOrd="0" presId="urn:microsoft.com/office/officeart/2005/8/layout/vList2"/>
    <dgm:cxn modelId="{402A45CF-94DF-4762-9155-09C67A2CFF1C}" type="presOf" srcId="{BB43AB33-08F6-48AB-A38A-C45AE1A5F3F5}" destId="{15B07490-ACC7-40D2-A04D-7DFFC53F42F1}" srcOrd="0" destOrd="0" presId="urn:microsoft.com/office/officeart/2005/8/layout/vList2"/>
    <dgm:cxn modelId="{DB59D9A9-AC35-459A-B567-46E9050EC99B}" type="presOf" srcId="{B666166F-8182-4F3C-A088-296938625253}" destId="{CB23C132-E3A3-4886-978D-9988132173F8}" srcOrd="0" destOrd="0" presId="urn:microsoft.com/office/officeart/2005/8/layout/vList2"/>
    <dgm:cxn modelId="{88A553CB-0E80-43B4-8A6F-9B49F0036E27}" srcId="{5A2D6624-E851-443F-BAD8-FB9AA0E6F111}" destId="{28F91510-992F-4033-AABB-B4CE3D2B3ABB}" srcOrd="1" destOrd="0" parTransId="{5C1F1DC4-44E2-4B75-A628-9BF78751A38D}" sibTransId="{A9589F4C-CEAD-4194-B21F-B3F8CDACB6DF}"/>
    <dgm:cxn modelId="{BF9D80DC-7BE8-4627-A23F-B894E35C20D1}" type="presOf" srcId="{5A2D6624-E851-443F-BAD8-FB9AA0E6F111}" destId="{F3AC8B6B-3654-42B9-8609-349C04A5EFA7}" srcOrd="0" destOrd="0" presId="urn:microsoft.com/office/officeart/2005/8/layout/vList2"/>
    <dgm:cxn modelId="{1F27C0DB-AE97-41C7-8C22-84336D75CCC0}" type="presParOf" srcId="{F3AC8B6B-3654-42B9-8609-349C04A5EFA7}" destId="{964321B9-4A5B-4339-8F43-3BB31847854A}" srcOrd="0" destOrd="0" presId="urn:microsoft.com/office/officeart/2005/8/layout/vList2"/>
    <dgm:cxn modelId="{08DEFA84-983D-4DD1-A490-8DFA5CA60C7D}" type="presParOf" srcId="{F3AC8B6B-3654-42B9-8609-349C04A5EFA7}" destId="{ECCBB0A3-F2F2-40E9-A432-4B5CE18116D0}" srcOrd="1" destOrd="0" presId="urn:microsoft.com/office/officeart/2005/8/layout/vList2"/>
    <dgm:cxn modelId="{468EBAC4-21CF-4AF5-8EA2-BE55179A59D2}" type="presParOf" srcId="{F3AC8B6B-3654-42B9-8609-349C04A5EFA7}" destId="{3AE237AD-CD57-403F-AA03-3F980D41070B}" srcOrd="2" destOrd="0" presId="urn:microsoft.com/office/officeart/2005/8/layout/vList2"/>
    <dgm:cxn modelId="{13FDC12C-C75E-4E93-AB84-989E0CBC37F8}" type="presParOf" srcId="{F3AC8B6B-3654-42B9-8609-349C04A5EFA7}" destId="{13B95541-54DD-45A8-9913-A6E69D01944A}" srcOrd="3" destOrd="0" presId="urn:microsoft.com/office/officeart/2005/8/layout/vList2"/>
    <dgm:cxn modelId="{9D05C8F4-EF5C-4BEF-A5A5-B94D82BDCD65}" type="presParOf" srcId="{F3AC8B6B-3654-42B9-8609-349C04A5EFA7}" destId="{15B07490-ACC7-40D2-A04D-7DFFC53F42F1}" srcOrd="4" destOrd="0" presId="urn:microsoft.com/office/officeart/2005/8/layout/vList2"/>
    <dgm:cxn modelId="{8FF51865-5CDC-4868-B244-28CD89601507}" type="presParOf" srcId="{F3AC8B6B-3654-42B9-8609-349C04A5EFA7}" destId="{DDB18FCF-16D5-4B1F-86C0-4EA6FC1FDD49}" srcOrd="5" destOrd="0" presId="urn:microsoft.com/office/officeart/2005/8/layout/vList2"/>
    <dgm:cxn modelId="{339DB035-301E-47D4-ADBB-3AC5BEEAFE15}" type="presParOf" srcId="{F3AC8B6B-3654-42B9-8609-349C04A5EFA7}" destId="{CB23C132-E3A3-4886-978D-9988132173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9BE6F9-0A75-44AD-B0AB-D6FB1EB0C6C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F7D8B9-EBE8-4EB6-BA75-AD13333A3654}">
      <dgm:prSet/>
      <dgm:spPr/>
      <dgm:t>
        <a:bodyPr/>
        <a:lstStyle/>
        <a:p>
          <a:r>
            <a:rPr lang="ru-RU"/>
            <a:t>Сострадательное лидерство</a:t>
          </a:r>
        </a:p>
      </dgm:t>
    </dgm:pt>
    <dgm:pt modelId="{D1004F1F-B912-4ED7-BC4F-D275932ACDFF}" type="parTrans" cxnId="{29F92166-7972-4C63-9900-B5A475934CF9}">
      <dgm:prSet/>
      <dgm:spPr/>
      <dgm:t>
        <a:bodyPr/>
        <a:lstStyle/>
        <a:p>
          <a:endParaRPr lang="ru-RU"/>
        </a:p>
      </dgm:t>
    </dgm:pt>
    <dgm:pt modelId="{04261435-13F3-41E9-918A-15A591A97D58}" type="sibTrans" cxnId="{29F92166-7972-4C63-9900-B5A475934CF9}">
      <dgm:prSet/>
      <dgm:spPr/>
      <dgm:t>
        <a:bodyPr/>
        <a:lstStyle/>
        <a:p>
          <a:endParaRPr lang="ru-RU"/>
        </a:p>
      </dgm:t>
    </dgm:pt>
    <dgm:pt modelId="{C98E1F68-5FB1-412E-B3E9-1B3143CD28B6}">
      <dgm:prSet/>
      <dgm:spPr/>
      <dgm:t>
        <a:bodyPr/>
        <a:lstStyle/>
        <a:p>
          <a:r>
            <a:rPr lang="ru-RU"/>
            <a:t>Доброе влияние</a:t>
          </a:r>
        </a:p>
      </dgm:t>
    </dgm:pt>
    <dgm:pt modelId="{57BECF93-E359-4AB4-A094-F7710EE963E3}" type="parTrans" cxnId="{C208099D-235A-4628-8F41-ACAAA8E1CA6F}">
      <dgm:prSet/>
      <dgm:spPr/>
      <dgm:t>
        <a:bodyPr/>
        <a:lstStyle/>
        <a:p>
          <a:endParaRPr lang="ru-RU"/>
        </a:p>
      </dgm:t>
    </dgm:pt>
    <dgm:pt modelId="{3F715903-A625-44C7-B86B-FFBEBDC5FD5C}" type="sibTrans" cxnId="{C208099D-235A-4628-8F41-ACAAA8E1CA6F}">
      <dgm:prSet/>
      <dgm:spPr/>
      <dgm:t>
        <a:bodyPr/>
        <a:lstStyle/>
        <a:p>
          <a:endParaRPr lang="ru-RU"/>
        </a:p>
      </dgm:t>
    </dgm:pt>
    <dgm:pt modelId="{4E672164-1F7F-45B8-9999-C32CB923D4C1}">
      <dgm:prSet/>
      <dgm:spPr/>
      <dgm:t>
        <a:bodyPr/>
        <a:lstStyle/>
        <a:p>
          <a:r>
            <a:rPr lang="ru-RU"/>
            <a:t>Проницательное общение</a:t>
          </a:r>
        </a:p>
      </dgm:t>
    </dgm:pt>
    <dgm:pt modelId="{79FEDE07-D0EF-4A81-B63B-0B849780B863}" type="parTrans" cxnId="{971336F7-814A-4FE2-B1EB-B733997FA82A}">
      <dgm:prSet/>
      <dgm:spPr/>
      <dgm:t>
        <a:bodyPr/>
        <a:lstStyle/>
        <a:p>
          <a:endParaRPr lang="ru-RU"/>
        </a:p>
      </dgm:t>
    </dgm:pt>
    <dgm:pt modelId="{DD1250B1-950C-4941-8C21-DD9CA5456BC7}" type="sibTrans" cxnId="{971336F7-814A-4FE2-B1EB-B733997FA82A}">
      <dgm:prSet/>
      <dgm:spPr/>
      <dgm:t>
        <a:bodyPr/>
        <a:lstStyle/>
        <a:p>
          <a:endParaRPr lang="ru-RU"/>
        </a:p>
      </dgm:t>
    </dgm:pt>
    <dgm:pt modelId="{B87C51FD-198B-47BD-9D54-D3C0B84F711F}" type="pres">
      <dgm:prSet presAssocID="{5F9BE6F9-0A75-44AD-B0AB-D6FB1EB0C6C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F9553A-502E-4D24-9D4B-E3AD3847909F}" type="pres">
      <dgm:prSet presAssocID="{36F7D8B9-EBE8-4EB6-BA75-AD13333A3654}" presName="composite" presStyleCnt="0"/>
      <dgm:spPr/>
    </dgm:pt>
    <dgm:pt modelId="{9213C9FF-33A3-499E-B162-815C6D548487}" type="pres">
      <dgm:prSet presAssocID="{36F7D8B9-EBE8-4EB6-BA75-AD13333A3654}" presName="imgShp" presStyleLbl="fgImgPlace1" presStyleIdx="0" presStyleCnt="3" custLinFactNeighborX="-52701"/>
      <dgm:spPr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A172FBB-25E9-4878-888F-E2EFAB23A6B6}" type="pres">
      <dgm:prSet presAssocID="{36F7D8B9-EBE8-4EB6-BA75-AD13333A365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BE3C0-BA12-47D0-B915-C6479B957A61}" type="pres">
      <dgm:prSet presAssocID="{04261435-13F3-41E9-918A-15A591A97D58}" presName="spacing" presStyleCnt="0"/>
      <dgm:spPr/>
    </dgm:pt>
    <dgm:pt modelId="{665DB835-98F9-4E44-A8D6-60D8B6CBCA2E}" type="pres">
      <dgm:prSet presAssocID="{C98E1F68-5FB1-412E-B3E9-1B3143CD28B6}" presName="composite" presStyleCnt="0"/>
      <dgm:spPr/>
    </dgm:pt>
    <dgm:pt modelId="{5FAF2992-D0BB-47E4-9DA3-17B5BF817174}" type="pres">
      <dgm:prSet presAssocID="{C98E1F68-5FB1-412E-B3E9-1B3143CD28B6}" presName="imgShp" presStyleLbl="fgImgPlace1" presStyleIdx="1" presStyleCnt="3" custLinFactNeighborX="-54054" custLinFactNeighborY="1351"/>
      <dgm:spPr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Рукопожатие"/>
        </a:ext>
      </dgm:extLst>
    </dgm:pt>
    <dgm:pt modelId="{6DC283E9-5CF1-4D17-8A5A-C83814D12B1C}" type="pres">
      <dgm:prSet presAssocID="{C98E1F68-5FB1-412E-B3E9-1B3143CD28B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7ACDA-49F6-45FA-8B20-228707E0C1BC}" type="pres">
      <dgm:prSet presAssocID="{3F715903-A625-44C7-B86B-FFBEBDC5FD5C}" presName="spacing" presStyleCnt="0"/>
      <dgm:spPr/>
    </dgm:pt>
    <dgm:pt modelId="{E6E6F604-F174-4FA0-8A2A-37186C18AC6C}" type="pres">
      <dgm:prSet presAssocID="{4E672164-1F7F-45B8-9999-C32CB923D4C1}" presName="composite" presStyleCnt="0"/>
      <dgm:spPr/>
    </dgm:pt>
    <dgm:pt modelId="{1577C30A-EBE5-4BFA-8BB6-A26975BA43DD}" type="pres">
      <dgm:prSet presAssocID="{4E672164-1F7F-45B8-9999-C32CB923D4C1}" presName="imgShp" presStyleLbl="fgImgPlace1" presStyleIdx="2" presStyleCnt="3" custLinFactNeighborX="-54048"/>
      <dgm:spPr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Мозг в голове"/>
        </a:ext>
      </dgm:extLst>
    </dgm:pt>
    <dgm:pt modelId="{C65190AF-D78E-486B-8D77-C0372F68B003}" type="pres">
      <dgm:prSet presAssocID="{4E672164-1F7F-45B8-9999-C32CB923D4C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68705D-F097-4225-92E6-1C91AC3A763B}" type="presOf" srcId="{36F7D8B9-EBE8-4EB6-BA75-AD13333A3654}" destId="{7A172FBB-25E9-4878-888F-E2EFAB23A6B6}" srcOrd="0" destOrd="0" presId="urn:microsoft.com/office/officeart/2005/8/layout/vList3#1"/>
    <dgm:cxn modelId="{853D9D85-4A62-43AB-AB86-45FA86F223C9}" type="presOf" srcId="{4E672164-1F7F-45B8-9999-C32CB923D4C1}" destId="{C65190AF-D78E-486B-8D77-C0372F68B003}" srcOrd="0" destOrd="0" presId="urn:microsoft.com/office/officeart/2005/8/layout/vList3#1"/>
    <dgm:cxn modelId="{29F92166-7972-4C63-9900-B5A475934CF9}" srcId="{5F9BE6F9-0A75-44AD-B0AB-D6FB1EB0C6CD}" destId="{36F7D8B9-EBE8-4EB6-BA75-AD13333A3654}" srcOrd="0" destOrd="0" parTransId="{D1004F1F-B912-4ED7-BC4F-D275932ACDFF}" sibTransId="{04261435-13F3-41E9-918A-15A591A97D58}"/>
    <dgm:cxn modelId="{971336F7-814A-4FE2-B1EB-B733997FA82A}" srcId="{5F9BE6F9-0A75-44AD-B0AB-D6FB1EB0C6CD}" destId="{4E672164-1F7F-45B8-9999-C32CB923D4C1}" srcOrd="2" destOrd="0" parTransId="{79FEDE07-D0EF-4A81-B63B-0B849780B863}" sibTransId="{DD1250B1-950C-4941-8C21-DD9CA5456BC7}"/>
    <dgm:cxn modelId="{A6CD4A28-32A1-49CC-8BE9-E48771BCC87D}" type="presOf" srcId="{5F9BE6F9-0A75-44AD-B0AB-D6FB1EB0C6CD}" destId="{B87C51FD-198B-47BD-9D54-D3C0B84F711F}" srcOrd="0" destOrd="0" presId="urn:microsoft.com/office/officeart/2005/8/layout/vList3#1"/>
    <dgm:cxn modelId="{F01D1626-CB90-454B-8034-D9EADFECA48D}" type="presOf" srcId="{C98E1F68-5FB1-412E-B3E9-1B3143CD28B6}" destId="{6DC283E9-5CF1-4D17-8A5A-C83814D12B1C}" srcOrd="0" destOrd="0" presId="urn:microsoft.com/office/officeart/2005/8/layout/vList3#1"/>
    <dgm:cxn modelId="{C208099D-235A-4628-8F41-ACAAA8E1CA6F}" srcId="{5F9BE6F9-0A75-44AD-B0AB-D6FB1EB0C6CD}" destId="{C98E1F68-5FB1-412E-B3E9-1B3143CD28B6}" srcOrd="1" destOrd="0" parTransId="{57BECF93-E359-4AB4-A094-F7710EE963E3}" sibTransId="{3F715903-A625-44C7-B86B-FFBEBDC5FD5C}"/>
    <dgm:cxn modelId="{94B7E302-7F68-42B5-B84C-3C13E13395D5}" type="presParOf" srcId="{B87C51FD-198B-47BD-9D54-D3C0B84F711F}" destId="{34F9553A-502E-4D24-9D4B-E3AD3847909F}" srcOrd="0" destOrd="0" presId="urn:microsoft.com/office/officeart/2005/8/layout/vList3#1"/>
    <dgm:cxn modelId="{740E4114-F976-401E-A25D-186E14A98B30}" type="presParOf" srcId="{34F9553A-502E-4D24-9D4B-E3AD3847909F}" destId="{9213C9FF-33A3-499E-B162-815C6D548487}" srcOrd="0" destOrd="0" presId="urn:microsoft.com/office/officeart/2005/8/layout/vList3#1"/>
    <dgm:cxn modelId="{E6738DA5-6FBD-426D-BEF3-09481976FDD1}" type="presParOf" srcId="{34F9553A-502E-4D24-9D4B-E3AD3847909F}" destId="{7A172FBB-25E9-4878-888F-E2EFAB23A6B6}" srcOrd="1" destOrd="0" presId="urn:microsoft.com/office/officeart/2005/8/layout/vList3#1"/>
    <dgm:cxn modelId="{0C60686F-0670-45BF-8683-D1A50D8B764D}" type="presParOf" srcId="{B87C51FD-198B-47BD-9D54-D3C0B84F711F}" destId="{33FBE3C0-BA12-47D0-B915-C6479B957A61}" srcOrd="1" destOrd="0" presId="urn:microsoft.com/office/officeart/2005/8/layout/vList3#1"/>
    <dgm:cxn modelId="{9C016095-E7D1-45F4-9C0B-97E5524F1EE8}" type="presParOf" srcId="{B87C51FD-198B-47BD-9D54-D3C0B84F711F}" destId="{665DB835-98F9-4E44-A8D6-60D8B6CBCA2E}" srcOrd="2" destOrd="0" presId="urn:microsoft.com/office/officeart/2005/8/layout/vList3#1"/>
    <dgm:cxn modelId="{8F9492B1-5E63-48DB-8582-FA2FEC0085E5}" type="presParOf" srcId="{665DB835-98F9-4E44-A8D6-60D8B6CBCA2E}" destId="{5FAF2992-D0BB-47E4-9DA3-17B5BF817174}" srcOrd="0" destOrd="0" presId="urn:microsoft.com/office/officeart/2005/8/layout/vList3#1"/>
    <dgm:cxn modelId="{0FA9B297-C412-4066-A090-92651EACD613}" type="presParOf" srcId="{665DB835-98F9-4E44-A8D6-60D8B6CBCA2E}" destId="{6DC283E9-5CF1-4D17-8A5A-C83814D12B1C}" srcOrd="1" destOrd="0" presId="urn:microsoft.com/office/officeart/2005/8/layout/vList3#1"/>
    <dgm:cxn modelId="{69FD3C75-B4C4-4668-B0FC-8AA31AD02360}" type="presParOf" srcId="{B87C51FD-198B-47BD-9D54-D3C0B84F711F}" destId="{6167ACDA-49F6-45FA-8B20-228707E0C1BC}" srcOrd="3" destOrd="0" presId="urn:microsoft.com/office/officeart/2005/8/layout/vList3#1"/>
    <dgm:cxn modelId="{91112C0F-9F24-449A-8C67-C23F4FDD2513}" type="presParOf" srcId="{B87C51FD-198B-47BD-9D54-D3C0B84F711F}" destId="{E6E6F604-F174-4FA0-8A2A-37186C18AC6C}" srcOrd="4" destOrd="0" presId="urn:microsoft.com/office/officeart/2005/8/layout/vList3#1"/>
    <dgm:cxn modelId="{83F385A3-33F5-44C4-A92A-AA1584257972}" type="presParOf" srcId="{E6E6F604-F174-4FA0-8A2A-37186C18AC6C}" destId="{1577C30A-EBE5-4BFA-8BB6-A26975BA43DD}" srcOrd="0" destOrd="0" presId="urn:microsoft.com/office/officeart/2005/8/layout/vList3#1"/>
    <dgm:cxn modelId="{CD9D907A-4D44-4DA1-B508-01267346B49A}" type="presParOf" srcId="{E6E6F604-F174-4FA0-8A2A-37186C18AC6C}" destId="{C65190AF-D78E-486B-8D77-C0372F68B00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E7D26-5741-4749-BC80-BEBC2CEB5367}" type="doc">
      <dgm:prSet loTypeId="urn:microsoft.com/office/officeart/2005/8/layout/hList7#1" loCatId="pictur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01DB7FE-88CE-4805-9A9F-D760F64D21AF}">
      <dgm:prSet/>
      <dgm:spPr/>
      <dgm:t>
        <a:bodyPr/>
        <a:lstStyle/>
        <a:p>
          <a:pPr algn="ctr"/>
          <a:r>
            <a:rPr lang="ru-RU" b="0" i="0" dirty="0"/>
            <a:t>Когнитивная составляющая: «Я тебя понимаю»</a:t>
          </a:r>
          <a:endParaRPr lang="ru-RU" dirty="0"/>
        </a:p>
      </dgm:t>
    </dgm:pt>
    <dgm:pt modelId="{80188405-DCFA-4DC5-8D6E-69A67EB03B93}" type="parTrans" cxnId="{CB55681A-0A9C-469A-A3CC-2A5DCAADB566}">
      <dgm:prSet/>
      <dgm:spPr/>
      <dgm:t>
        <a:bodyPr/>
        <a:lstStyle/>
        <a:p>
          <a:endParaRPr lang="ru-RU"/>
        </a:p>
      </dgm:t>
    </dgm:pt>
    <dgm:pt modelId="{77D4B96F-F187-41EE-83FF-1263B26FD1EA}" type="sibTrans" cxnId="{CB55681A-0A9C-469A-A3CC-2A5DCAADB566}">
      <dgm:prSet phldrT="1"/>
      <dgm:spPr/>
    </dgm:pt>
    <dgm:pt modelId="{B8C182CC-AD98-4750-A261-3C0ED6C0A39B}">
      <dgm:prSet/>
      <dgm:spPr/>
      <dgm:t>
        <a:bodyPr/>
        <a:lstStyle/>
        <a:p>
          <a:pPr algn="ctr"/>
          <a:r>
            <a:rPr lang="ru-RU" b="0" i="0" dirty="0"/>
            <a:t>Эмоциональная составляющая: «Я тебя чувствую»</a:t>
          </a:r>
          <a:endParaRPr lang="ru-RU" dirty="0"/>
        </a:p>
      </dgm:t>
    </dgm:pt>
    <dgm:pt modelId="{5FD8CEDB-7B7E-4F1D-B297-85F89D90B715}" type="parTrans" cxnId="{EA6D7B53-FE9A-4B32-A0FB-CAA4E0AB2896}">
      <dgm:prSet/>
      <dgm:spPr/>
      <dgm:t>
        <a:bodyPr/>
        <a:lstStyle/>
        <a:p>
          <a:endParaRPr lang="ru-RU"/>
        </a:p>
      </dgm:t>
    </dgm:pt>
    <dgm:pt modelId="{29245D3D-54B6-4E9D-AAB4-0F7A67849C92}" type="sibTrans" cxnId="{EA6D7B53-FE9A-4B32-A0FB-CAA4E0AB2896}">
      <dgm:prSet phldrT="2"/>
      <dgm:spPr/>
    </dgm:pt>
    <dgm:pt modelId="{16A080E1-8FC9-41B8-AD0E-DE10E6331984}">
      <dgm:prSet/>
      <dgm:spPr/>
      <dgm:t>
        <a:bodyPr/>
        <a:lstStyle/>
        <a:p>
          <a:pPr algn="ctr"/>
          <a:r>
            <a:rPr lang="ru-RU" b="0" i="0" dirty="0"/>
            <a:t>Мотивационная составляющая: «Я хочу тебе помочь»</a:t>
          </a:r>
          <a:endParaRPr lang="ru-RU" dirty="0"/>
        </a:p>
      </dgm:t>
    </dgm:pt>
    <dgm:pt modelId="{F2A5F1E6-0640-47A8-9472-ABD5BA0E5389}" type="parTrans" cxnId="{4AD57EEB-DB6B-4A22-9EA3-DB04B5419B79}">
      <dgm:prSet/>
      <dgm:spPr/>
      <dgm:t>
        <a:bodyPr/>
        <a:lstStyle/>
        <a:p>
          <a:endParaRPr lang="ru-RU"/>
        </a:p>
      </dgm:t>
    </dgm:pt>
    <dgm:pt modelId="{E5DA15E2-C11D-4E7B-ADC8-E1F57ED40388}" type="sibTrans" cxnId="{4AD57EEB-DB6B-4A22-9EA3-DB04B5419B79}">
      <dgm:prSet phldrT="3"/>
      <dgm:spPr/>
    </dgm:pt>
    <dgm:pt modelId="{4B05E74F-EFFF-44A1-9EEE-F18EC8150ACD}" type="pres">
      <dgm:prSet presAssocID="{FAFE7D26-5741-4749-BC80-BEBC2CEB53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33FBC-C887-4224-88AC-587FC210F482}" type="pres">
      <dgm:prSet presAssocID="{FAFE7D26-5741-4749-BC80-BEBC2CEB5367}" presName="fgShape" presStyleLbl="fgShp" presStyleIdx="0" presStyleCnt="1"/>
      <dgm:spPr/>
    </dgm:pt>
    <dgm:pt modelId="{CF467C3B-8827-4F8C-97F5-4F1ED2F475FC}" type="pres">
      <dgm:prSet presAssocID="{FAFE7D26-5741-4749-BC80-BEBC2CEB5367}" presName="linComp" presStyleCnt="0"/>
      <dgm:spPr/>
    </dgm:pt>
    <dgm:pt modelId="{C0B6BD30-67AC-4C6D-83C6-62F42FD1A1BF}" type="pres">
      <dgm:prSet presAssocID="{501DB7FE-88CE-4805-9A9F-D760F64D21AF}" presName="compNode" presStyleCnt="0"/>
      <dgm:spPr/>
    </dgm:pt>
    <dgm:pt modelId="{C4B420FB-95B7-4D14-8019-19F1440D29AB}" type="pres">
      <dgm:prSet presAssocID="{501DB7FE-88CE-4805-9A9F-D760F64D21AF}" presName="bkgdShape" presStyleLbl="node1" presStyleIdx="0" presStyleCnt="3"/>
      <dgm:spPr/>
      <dgm:t>
        <a:bodyPr/>
        <a:lstStyle/>
        <a:p>
          <a:endParaRPr lang="ru-RU"/>
        </a:p>
      </dgm:t>
    </dgm:pt>
    <dgm:pt modelId="{9CAEB092-3B76-4AFD-9191-2E3FD2F5FCA5}" type="pres">
      <dgm:prSet presAssocID="{501DB7FE-88CE-4805-9A9F-D760F64D21A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9FE9E-C842-4D8B-8BF3-2DC964CAD0CB}" type="pres">
      <dgm:prSet presAssocID="{501DB7FE-88CE-4805-9A9F-D760F64D21AF}" presName="invisiNode" presStyleLbl="node1" presStyleIdx="0" presStyleCnt="3"/>
      <dgm:spPr/>
    </dgm:pt>
    <dgm:pt modelId="{91FDAD8C-159C-4978-AA81-51E4EB67A3D6}" type="pres">
      <dgm:prSet presAssocID="{501DB7FE-88CE-4805-9A9F-D760F64D21AF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0A40AF30-4AB0-4B2D-B070-E5CB2BA95EF4}" type="pres">
      <dgm:prSet presAssocID="{77D4B96F-F187-41EE-83FF-1263B26FD1EA}" presName="sibTrans" presStyleLbl="sibTrans2D1" presStyleIdx="0" presStyleCnt="0"/>
      <dgm:spPr/>
    </dgm:pt>
    <dgm:pt modelId="{A4D1D952-BA77-40C8-A380-2AB8D0C2AD8B}" type="pres">
      <dgm:prSet presAssocID="{B8C182CC-AD98-4750-A261-3C0ED6C0A39B}" presName="compNode" presStyleCnt="0"/>
      <dgm:spPr/>
    </dgm:pt>
    <dgm:pt modelId="{BC8FDCD3-F278-440A-89D1-BC15A07BF020}" type="pres">
      <dgm:prSet presAssocID="{B8C182CC-AD98-4750-A261-3C0ED6C0A39B}" presName="bkgdShape" presStyleLbl="node1" presStyleIdx="1" presStyleCnt="3"/>
      <dgm:spPr/>
      <dgm:t>
        <a:bodyPr/>
        <a:lstStyle/>
        <a:p>
          <a:endParaRPr lang="ru-RU"/>
        </a:p>
      </dgm:t>
    </dgm:pt>
    <dgm:pt modelId="{DD4CDEEA-8803-49CD-8973-048961B2E411}" type="pres">
      <dgm:prSet presAssocID="{B8C182CC-AD98-4750-A261-3C0ED6C0A39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F0C7B-FE55-4C4B-B94E-025B07E50B44}" type="pres">
      <dgm:prSet presAssocID="{B8C182CC-AD98-4750-A261-3C0ED6C0A39B}" presName="invisiNode" presStyleLbl="node1" presStyleIdx="1" presStyleCnt="3"/>
      <dgm:spPr/>
    </dgm:pt>
    <dgm:pt modelId="{21CF32BA-9A15-4D8B-A463-938F86B8B1E8}" type="pres">
      <dgm:prSet presAssocID="{B8C182CC-AD98-4750-A261-3C0ED6C0A39B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B5502AF6-D503-40E7-8E1A-38E451F1806C}" type="pres">
      <dgm:prSet presAssocID="{29245D3D-54B6-4E9D-AAB4-0F7A67849C92}" presName="sibTrans" presStyleLbl="sibTrans2D1" presStyleIdx="0" presStyleCnt="0"/>
      <dgm:spPr/>
    </dgm:pt>
    <dgm:pt modelId="{DE642F44-CD76-4B8A-950B-D2585F65611C}" type="pres">
      <dgm:prSet presAssocID="{16A080E1-8FC9-41B8-AD0E-DE10E6331984}" presName="compNode" presStyleCnt="0"/>
      <dgm:spPr/>
    </dgm:pt>
    <dgm:pt modelId="{C34444C4-9E5B-4611-95BC-F06C1538F228}" type="pres">
      <dgm:prSet presAssocID="{16A080E1-8FC9-41B8-AD0E-DE10E6331984}" presName="bkgdShape" presStyleLbl="node1" presStyleIdx="2" presStyleCnt="3"/>
      <dgm:spPr/>
      <dgm:t>
        <a:bodyPr/>
        <a:lstStyle/>
        <a:p>
          <a:endParaRPr lang="ru-RU"/>
        </a:p>
      </dgm:t>
    </dgm:pt>
    <dgm:pt modelId="{85EF0629-3AD1-4125-9D4F-4037CF48948D}" type="pres">
      <dgm:prSet presAssocID="{16A080E1-8FC9-41B8-AD0E-DE10E633198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F0E7F-B14E-4175-8BED-EE7CEBBBF952}" type="pres">
      <dgm:prSet presAssocID="{16A080E1-8FC9-41B8-AD0E-DE10E6331984}" presName="invisiNode" presStyleLbl="node1" presStyleIdx="2" presStyleCnt="3"/>
      <dgm:spPr/>
    </dgm:pt>
    <dgm:pt modelId="{CE51A6A3-56C3-47E2-9E37-D76A3089E61F}" type="pres">
      <dgm:prSet presAssocID="{16A080E1-8FC9-41B8-AD0E-DE10E6331984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7000" b="-7000"/>
          </a:stretch>
        </a:blipFill>
      </dgm:spPr>
    </dgm:pt>
  </dgm:ptLst>
  <dgm:cxnLst>
    <dgm:cxn modelId="{42A3E14D-53C8-4060-BFB4-08ED1F7E5E8F}" type="presOf" srcId="{29245D3D-54B6-4E9D-AAB4-0F7A67849C92}" destId="{B5502AF6-D503-40E7-8E1A-38E451F1806C}" srcOrd="0" destOrd="0" presId="urn:microsoft.com/office/officeart/2005/8/layout/hList7#1"/>
    <dgm:cxn modelId="{EA6D7B53-FE9A-4B32-A0FB-CAA4E0AB2896}" srcId="{FAFE7D26-5741-4749-BC80-BEBC2CEB5367}" destId="{B8C182CC-AD98-4750-A261-3C0ED6C0A39B}" srcOrd="1" destOrd="0" parTransId="{5FD8CEDB-7B7E-4F1D-B297-85F89D90B715}" sibTransId="{29245D3D-54B6-4E9D-AAB4-0F7A67849C92}"/>
    <dgm:cxn modelId="{E6D76F00-1B22-488C-A243-9993F93F29C5}" type="presOf" srcId="{16A080E1-8FC9-41B8-AD0E-DE10E6331984}" destId="{85EF0629-3AD1-4125-9D4F-4037CF48948D}" srcOrd="1" destOrd="0" presId="urn:microsoft.com/office/officeart/2005/8/layout/hList7#1"/>
    <dgm:cxn modelId="{D0B3E639-92C7-4A1D-9035-1ADD81B5CE7A}" type="presOf" srcId="{16A080E1-8FC9-41B8-AD0E-DE10E6331984}" destId="{C34444C4-9E5B-4611-95BC-F06C1538F228}" srcOrd="0" destOrd="0" presId="urn:microsoft.com/office/officeart/2005/8/layout/hList7#1"/>
    <dgm:cxn modelId="{5973D0B6-9E07-4C74-9863-3B7A4378A160}" type="presOf" srcId="{B8C182CC-AD98-4750-A261-3C0ED6C0A39B}" destId="{BC8FDCD3-F278-440A-89D1-BC15A07BF020}" srcOrd="0" destOrd="0" presId="urn:microsoft.com/office/officeart/2005/8/layout/hList7#1"/>
    <dgm:cxn modelId="{6BAC7CF2-0B29-453F-9D70-A9C67D325B41}" type="presOf" srcId="{501DB7FE-88CE-4805-9A9F-D760F64D21AF}" destId="{9CAEB092-3B76-4AFD-9191-2E3FD2F5FCA5}" srcOrd="1" destOrd="0" presId="urn:microsoft.com/office/officeart/2005/8/layout/hList7#1"/>
    <dgm:cxn modelId="{351B45AA-BB06-4A6F-8A18-1C18176626BC}" type="presOf" srcId="{FAFE7D26-5741-4749-BC80-BEBC2CEB5367}" destId="{4B05E74F-EFFF-44A1-9EEE-F18EC8150ACD}" srcOrd="0" destOrd="0" presId="urn:microsoft.com/office/officeart/2005/8/layout/hList7#1"/>
    <dgm:cxn modelId="{CB55681A-0A9C-469A-A3CC-2A5DCAADB566}" srcId="{FAFE7D26-5741-4749-BC80-BEBC2CEB5367}" destId="{501DB7FE-88CE-4805-9A9F-D760F64D21AF}" srcOrd="0" destOrd="0" parTransId="{80188405-DCFA-4DC5-8D6E-69A67EB03B93}" sibTransId="{77D4B96F-F187-41EE-83FF-1263B26FD1EA}"/>
    <dgm:cxn modelId="{50EB3F22-529C-403F-BB1D-FFA1FA0ABA0A}" type="presOf" srcId="{501DB7FE-88CE-4805-9A9F-D760F64D21AF}" destId="{C4B420FB-95B7-4D14-8019-19F1440D29AB}" srcOrd="0" destOrd="0" presId="urn:microsoft.com/office/officeart/2005/8/layout/hList7#1"/>
    <dgm:cxn modelId="{CF436E92-0A3C-40ED-8EBC-9C103E70F0A8}" type="presOf" srcId="{B8C182CC-AD98-4750-A261-3C0ED6C0A39B}" destId="{DD4CDEEA-8803-49CD-8973-048961B2E411}" srcOrd="1" destOrd="0" presId="urn:microsoft.com/office/officeart/2005/8/layout/hList7#1"/>
    <dgm:cxn modelId="{D978A64D-62F2-4C1E-ACE7-FFB28ED23006}" type="presOf" srcId="{77D4B96F-F187-41EE-83FF-1263B26FD1EA}" destId="{0A40AF30-4AB0-4B2D-B070-E5CB2BA95EF4}" srcOrd="0" destOrd="0" presId="urn:microsoft.com/office/officeart/2005/8/layout/hList7#1"/>
    <dgm:cxn modelId="{4AD57EEB-DB6B-4A22-9EA3-DB04B5419B79}" srcId="{FAFE7D26-5741-4749-BC80-BEBC2CEB5367}" destId="{16A080E1-8FC9-41B8-AD0E-DE10E6331984}" srcOrd="2" destOrd="0" parTransId="{F2A5F1E6-0640-47A8-9472-ABD5BA0E5389}" sibTransId="{E5DA15E2-C11D-4E7B-ADC8-E1F57ED40388}"/>
    <dgm:cxn modelId="{C86FB0D5-0F33-401A-BA44-7EF82639CAD1}" type="presParOf" srcId="{4B05E74F-EFFF-44A1-9EEE-F18EC8150ACD}" destId="{06233FBC-C887-4224-88AC-587FC210F482}" srcOrd="0" destOrd="0" presId="urn:microsoft.com/office/officeart/2005/8/layout/hList7#1"/>
    <dgm:cxn modelId="{B4D8C8AA-772F-4E53-A317-7872DD8BF1E8}" type="presParOf" srcId="{4B05E74F-EFFF-44A1-9EEE-F18EC8150ACD}" destId="{CF467C3B-8827-4F8C-97F5-4F1ED2F475FC}" srcOrd="1" destOrd="0" presId="urn:microsoft.com/office/officeart/2005/8/layout/hList7#1"/>
    <dgm:cxn modelId="{93D6E11A-7707-4478-97AC-BE55D01902D2}" type="presParOf" srcId="{CF467C3B-8827-4F8C-97F5-4F1ED2F475FC}" destId="{C0B6BD30-67AC-4C6D-83C6-62F42FD1A1BF}" srcOrd="0" destOrd="0" presId="urn:microsoft.com/office/officeart/2005/8/layout/hList7#1"/>
    <dgm:cxn modelId="{46160FEF-C2A4-42F5-B812-FE3F15E62E62}" type="presParOf" srcId="{C0B6BD30-67AC-4C6D-83C6-62F42FD1A1BF}" destId="{C4B420FB-95B7-4D14-8019-19F1440D29AB}" srcOrd="0" destOrd="0" presId="urn:microsoft.com/office/officeart/2005/8/layout/hList7#1"/>
    <dgm:cxn modelId="{5E367B78-4696-4455-BD7C-C7F639875307}" type="presParOf" srcId="{C0B6BD30-67AC-4C6D-83C6-62F42FD1A1BF}" destId="{9CAEB092-3B76-4AFD-9191-2E3FD2F5FCA5}" srcOrd="1" destOrd="0" presId="urn:microsoft.com/office/officeart/2005/8/layout/hList7#1"/>
    <dgm:cxn modelId="{1FC9675E-F827-4F78-A03B-E1AA69E316F6}" type="presParOf" srcId="{C0B6BD30-67AC-4C6D-83C6-62F42FD1A1BF}" destId="{1729FE9E-C842-4D8B-8BF3-2DC964CAD0CB}" srcOrd="2" destOrd="0" presId="urn:microsoft.com/office/officeart/2005/8/layout/hList7#1"/>
    <dgm:cxn modelId="{EB48427D-BED5-44E9-871C-2F401710865D}" type="presParOf" srcId="{C0B6BD30-67AC-4C6D-83C6-62F42FD1A1BF}" destId="{91FDAD8C-159C-4978-AA81-51E4EB67A3D6}" srcOrd="3" destOrd="0" presId="urn:microsoft.com/office/officeart/2005/8/layout/hList7#1"/>
    <dgm:cxn modelId="{849FFDD3-C9B3-4211-84EE-C4CC6BF90DC7}" type="presParOf" srcId="{CF467C3B-8827-4F8C-97F5-4F1ED2F475FC}" destId="{0A40AF30-4AB0-4B2D-B070-E5CB2BA95EF4}" srcOrd="1" destOrd="0" presId="urn:microsoft.com/office/officeart/2005/8/layout/hList7#1"/>
    <dgm:cxn modelId="{EE42C6AC-883D-42AF-A23C-76A9B6F530EF}" type="presParOf" srcId="{CF467C3B-8827-4F8C-97F5-4F1ED2F475FC}" destId="{A4D1D952-BA77-40C8-A380-2AB8D0C2AD8B}" srcOrd="2" destOrd="0" presId="urn:microsoft.com/office/officeart/2005/8/layout/hList7#1"/>
    <dgm:cxn modelId="{94F9DA07-A173-423C-92AC-D1FD4BED909A}" type="presParOf" srcId="{A4D1D952-BA77-40C8-A380-2AB8D0C2AD8B}" destId="{BC8FDCD3-F278-440A-89D1-BC15A07BF020}" srcOrd="0" destOrd="0" presId="urn:microsoft.com/office/officeart/2005/8/layout/hList7#1"/>
    <dgm:cxn modelId="{85E3CD54-A40E-4021-8E9B-EDB178D02223}" type="presParOf" srcId="{A4D1D952-BA77-40C8-A380-2AB8D0C2AD8B}" destId="{DD4CDEEA-8803-49CD-8973-048961B2E411}" srcOrd="1" destOrd="0" presId="urn:microsoft.com/office/officeart/2005/8/layout/hList7#1"/>
    <dgm:cxn modelId="{AF238CCB-7533-4E88-9EB6-BBC93D03E2A9}" type="presParOf" srcId="{A4D1D952-BA77-40C8-A380-2AB8D0C2AD8B}" destId="{758F0C7B-FE55-4C4B-B94E-025B07E50B44}" srcOrd="2" destOrd="0" presId="urn:microsoft.com/office/officeart/2005/8/layout/hList7#1"/>
    <dgm:cxn modelId="{474DA66E-CFB4-4489-B27F-FCD9339B1CA0}" type="presParOf" srcId="{A4D1D952-BA77-40C8-A380-2AB8D0C2AD8B}" destId="{21CF32BA-9A15-4D8B-A463-938F86B8B1E8}" srcOrd="3" destOrd="0" presId="urn:microsoft.com/office/officeart/2005/8/layout/hList7#1"/>
    <dgm:cxn modelId="{D65E5071-4A55-463D-8247-7B583C777181}" type="presParOf" srcId="{CF467C3B-8827-4F8C-97F5-4F1ED2F475FC}" destId="{B5502AF6-D503-40E7-8E1A-38E451F1806C}" srcOrd="3" destOrd="0" presId="urn:microsoft.com/office/officeart/2005/8/layout/hList7#1"/>
    <dgm:cxn modelId="{C3FC8710-E1A9-457F-A855-941ABD9848D2}" type="presParOf" srcId="{CF467C3B-8827-4F8C-97F5-4F1ED2F475FC}" destId="{DE642F44-CD76-4B8A-950B-D2585F65611C}" srcOrd="4" destOrd="0" presId="urn:microsoft.com/office/officeart/2005/8/layout/hList7#1"/>
    <dgm:cxn modelId="{6ABEB223-C5BD-4E7E-B49D-70E13BFEA6A7}" type="presParOf" srcId="{DE642F44-CD76-4B8A-950B-D2585F65611C}" destId="{C34444C4-9E5B-4611-95BC-F06C1538F228}" srcOrd="0" destOrd="0" presId="urn:microsoft.com/office/officeart/2005/8/layout/hList7#1"/>
    <dgm:cxn modelId="{F81FE406-6871-4EAE-ACB4-C8E1E810FA97}" type="presParOf" srcId="{DE642F44-CD76-4B8A-950B-D2585F65611C}" destId="{85EF0629-3AD1-4125-9D4F-4037CF48948D}" srcOrd="1" destOrd="0" presId="urn:microsoft.com/office/officeart/2005/8/layout/hList7#1"/>
    <dgm:cxn modelId="{9200EDF2-DDB1-4E9A-A90E-A1298C14DF6F}" type="presParOf" srcId="{DE642F44-CD76-4B8A-950B-D2585F65611C}" destId="{D19F0E7F-B14E-4175-8BED-EE7CEBBBF952}" srcOrd="2" destOrd="0" presId="urn:microsoft.com/office/officeart/2005/8/layout/hList7#1"/>
    <dgm:cxn modelId="{4E666A45-F25E-4823-AB75-983472F408B9}" type="presParOf" srcId="{DE642F44-CD76-4B8A-950B-D2585F65611C}" destId="{CE51A6A3-56C3-47E2-9E37-D76A3089E61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1D6215-5606-43BE-9395-88EA01292B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505C4-69A5-4DFA-B8BF-7FEBC82004EC}">
      <dgm:prSet/>
      <dgm:spPr/>
      <dgm:t>
        <a:bodyPr/>
        <a:lstStyle/>
        <a:p>
          <a:r>
            <a:rPr lang="ru-RU" b="0" i="0" dirty="0"/>
            <a:t>Когнитивная составляющая:</a:t>
          </a:r>
          <a:endParaRPr lang="ru-RU" dirty="0"/>
        </a:p>
      </dgm:t>
    </dgm:pt>
    <dgm:pt modelId="{D1FA23F1-1FF2-4801-B0D8-4EA18236E63B}" type="parTrans" cxnId="{26B683B3-58C0-4753-84BA-8319DAC08E83}">
      <dgm:prSet/>
      <dgm:spPr/>
      <dgm:t>
        <a:bodyPr/>
        <a:lstStyle/>
        <a:p>
          <a:endParaRPr lang="ru-RU"/>
        </a:p>
      </dgm:t>
    </dgm:pt>
    <dgm:pt modelId="{0E4EF461-1D13-4B4F-90FD-3EFCEC137A36}" type="sibTrans" cxnId="{26B683B3-58C0-4753-84BA-8319DAC08E83}">
      <dgm:prSet/>
      <dgm:spPr/>
      <dgm:t>
        <a:bodyPr/>
        <a:lstStyle/>
        <a:p>
          <a:endParaRPr lang="ru-RU"/>
        </a:p>
      </dgm:t>
    </dgm:pt>
    <dgm:pt modelId="{6DA9FBDA-A54C-46EF-87B2-46037A65CD07}">
      <dgm:prSet/>
      <dgm:spPr/>
      <dgm:t>
        <a:bodyPr/>
        <a:lstStyle/>
        <a:p>
          <a:r>
            <a:rPr lang="ru-RU" b="0" i="0" dirty="0"/>
            <a:t>Мотивирующая составляющая:</a:t>
          </a:r>
          <a:endParaRPr lang="ru-RU" dirty="0"/>
        </a:p>
      </dgm:t>
    </dgm:pt>
    <dgm:pt modelId="{29A4FA60-5AC0-4D5A-AA76-155BBE22B0D3}" type="parTrans" cxnId="{54DEFDE3-1941-44D1-95D8-B51B7922DE58}">
      <dgm:prSet/>
      <dgm:spPr/>
      <dgm:t>
        <a:bodyPr/>
        <a:lstStyle/>
        <a:p>
          <a:endParaRPr lang="ru-RU"/>
        </a:p>
      </dgm:t>
    </dgm:pt>
    <dgm:pt modelId="{A7B2C527-76B2-4E5B-8DBE-79D28F3F87C0}" type="sibTrans" cxnId="{54DEFDE3-1941-44D1-95D8-B51B7922DE58}">
      <dgm:prSet/>
      <dgm:spPr/>
      <dgm:t>
        <a:bodyPr/>
        <a:lstStyle/>
        <a:p>
          <a:endParaRPr lang="ru-RU"/>
        </a:p>
      </dgm:t>
    </dgm:pt>
    <dgm:pt modelId="{9CD74B79-FB35-492A-9C10-1825E3701F8B}">
      <dgm:prSet/>
      <dgm:spPr/>
      <dgm:t>
        <a:bodyPr/>
        <a:lstStyle/>
        <a:p>
          <a:r>
            <a:rPr lang="ru-RU" b="0" i="0" dirty="0"/>
            <a:t> «Я никак не справлюсь сам», «Очень нужна твоя помощь»</a:t>
          </a:r>
          <a:endParaRPr lang="ru-RU" dirty="0"/>
        </a:p>
      </dgm:t>
    </dgm:pt>
    <dgm:pt modelId="{D1E0CE50-F9CD-4079-9B6D-C7C804736E7F}" type="parTrans" cxnId="{D904D2FA-C3CA-4492-A360-BFD9866BD47D}">
      <dgm:prSet/>
      <dgm:spPr/>
      <dgm:t>
        <a:bodyPr/>
        <a:lstStyle/>
        <a:p>
          <a:endParaRPr lang="ru-RU"/>
        </a:p>
      </dgm:t>
    </dgm:pt>
    <dgm:pt modelId="{75B89660-5685-48E5-987D-3E317F85C203}" type="sibTrans" cxnId="{D904D2FA-C3CA-4492-A360-BFD9866BD47D}">
      <dgm:prSet/>
      <dgm:spPr/>
      <dgm:t>
        <a:bodyPr/>
        <a:lstStyle/>
        <a:p>
          <a:endParaRPr lang="ru-RU"/>
        </a:p>
      </dgm:t>
    </dgm:pt>
    <dgm:pt modelId="{AF746EC7-A3EC-43AA-99FB-77FC6EB2E451}">
      <dgm:prSet/>
      <dgm:spPr/>
      <dgm:t>
        <a:bodyPr/>
        <a:lstStyle/>
        <a:p>
          <a:r>
            <a:rPr lang="ru-RU" b="0" i="0" dirty="0"/>
            <a:t>«Это очень мне/нам поможет», «Мне/Нам очень нужна твоя помощь», «Ты точно сможешь это сделать», «Я знаю, ты справишься»</a:t>
          </a:r>
          <a:endParaRPr lang="ru-RU" dirty="0"/>
        </a:p>
      </dgm:t>
    </dgm:pt>
    <dgm:pt modelId="{D46F6B1C-C849-45AF-8176-C8B0091BB3C1}" type="parTrans" cxnId="{B35DCF64-C82E-4C54-8B4A-315D39FFF9A5}">
      <dgm:prSet/>
      <dgm:spPr/>
      <dgm:t>
        <a:bodyPr/>
        <a:lstStyle/>
        <a:p>
          <a:endParaRPr lang="ru-RU"/>
        </a:p>
      </dgm:t>
    </dgm:pt>
    <dgm:pt modelId="{BF4509D3-8261-41C8-A76B-CC394DE344FA}" type="sibTrans" cxnId="{B35DCF64-C82E-4C54-8B4A-315D39FFF9A5}">
      <dgm:prSet/>
      <dgm:spPr/>
      <dgm:t>
        <a:bodyPr/>
        <a:lstStyle/>
        <a:p>
          <a:endParaRPr lang="ru-RU"/>
        </a:p>
      </dgm:t>
    </dgm:pt>
    <dgm:pt modelId="{82D5B440-48E0-468B-A3FF-11E8E3DA68F9}">
      <dgm:prSet/>
      <dgm:spPr/>
      <dgm:t>
        <a:bodyPr/>
        <a:lstStyle/>
        <a:p>
          <a:r>
            <a:rPr lang="ru-RU" b="0" i="0"/>
            <a:t>Эмоциональная составляющая:</a:t>
          </a:r>
          <a:endParaRPr lang="ru-RU" dirty="0"/>
        </a:p>
      </dgm:t>
    </dgm:pt>
    <dgm:pt modelId="{5536251E-3747-497B-AA40-C599904C4F52}" type="parTrans" cxnId="{3477DF75-9B57-4890-9981-8938DAC344E8}">
      <dgm:prSet/>
      <dgm:spPr/>
      <dgm:t>
        <a:bodyPr/>
        <a:lstStyle/>
        <a:p>
          <a:endParaRPr lang="ru-RU"/>
        </a:p>
      </dgm:t>
    </dgm:pt>
    <dgm:pt modelId="{38845314-5588-4681-9410-845D9B55E192}" type="sibTrans" cxnId="{3477DF75-9B57-4890-9981-8938DAC344E8}">
      <dgm:prSet/>
      <dgm:spPr/>
      <dgm:t>
        <a:bodyPr/>
        <a:lstStyle/>
        <a:p>
          <a:endParaRPr lang="ru-RU"/>
        </a:p>
      </dgm:t>
    </dgm:pt>
    <dgm:pt modelId="{DB8A4340-BF73-4722-9F7E-72A73F9B600E}">
      <dgm:prSet/>
      <dgm:spPr/>
      <dgm:t>
        <a:bodyPr/>
        <a:lstStyle/>
        <a:p>
          <a:r>
            <a:rPr lang="ru-RU" b="0" i="0" dirty="0"/>
            <a:t> «Могу рассчитывать только на тебя», «Только ты мне поможешь», «Этот вопрос доверяю только тебе»</a:t>
          </a:r>
          <a:endParaRPr lang="ru-RU" dirty="0"/>
        </a:p>
      </dgm:t>
    </dgm:pt>
    <dgm:pt modelId="{E357263B-8D92-40B9-8445-0CE261ED2974}" type="parTrans" cxnId="{4155B59B-75B6-4FE6-BD12-97BF26A02F15}">
      <dgm:prSet/>
      <dgm:spPr/>
      <dgm:t>
        <a:bodyPr/>
        <a:lstStyle/>
        <a:p>
          <a:endParaRPr lang="ru-RU"/>
        </a:p>
      </dgm:t>
    </dgm:pt>
    <dgm:pt modelId="{ADBB4ED7-D70C-4801-AE5F-23E00906DC86}" type="sibTrans" cxnId="{4155B59B-75B6-4FE6-BD12-97BF26A02F15}">
      <dgm:prSet/>
      <dgm:spPr/>
      <dgm:t>
        <a:bodyPr/>
        <a:lstStyle/>
        <a:p>
          <a:endParaRPr lang="ru-RU"/>
        </a:p>
      </dgm:t>
    </dgm:pt>
    <dgm:pt modelId="{BB033C20-89F3-4114-A2BA-219C34F1A66A}" type="pres">
      <dgm:prSet presAssocID="{141D6215-5606-43BE-9395-88EA01292B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DAD249-01FD-4064-A12B-6D1186311AC2}" type="pres">
      <dgm:prSet presAssocID="{AE2505C4-69A5-4DFA-B8BF-7FEBC82004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55A84-8BCF-4643-942D-0498EBBE23B9}" type="pres">
      <dgm:prSet presAssocID="{AE2505C4-69A5-4DFA-B8BF-7FEBC82004EC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F1D1E-9356-4F1F-969A-55546A2BFA7E}" type="pres">
      <dgm:prSet presAssocID="{82D5B440-48E0-468B-A3FF-11E8E3DA68F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FF772-F50E-47A9-8A1E-4FBEDD9B1CD7}" type="pres">
      <dgm:prSet presAssocID="{82D5B440-48E0-468B-A3FF-11E8E3DA68F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A8991-9588-4DE4-B23B-17583A2158E3}" type="pres">
      <dgm:prSet presAssocID="{6DA9FBDA-A54C-46EF-87B2-46037A65CD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62F04-1889-4570-A252-D6ACD2088DC4}" type="pres">
      <dgm:prSet presAssocID="{6DA9FBDA-A54C-46EF-87B2-46037A65CD0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85E120-F9D9-48A7-BD29-C4F7D725D1C3}" type="presOf" srcId="{DB8A4340-BF73-4722-9F7E-72A73F9B600E}" destId="{5E2FF772-F50E-47A9-8A1E-4FBEDD9B1CD7}" srcOrd="0" destOrd="0" presId="urn:microsoft.com/office/officeart/2005/8/layout/vList2"/>
    <dgm:cxn modelId="{4B946264-CD5F-4956-BA99-F09BB7D330F2}" type="presOf" srcId="{82D5B440-48E0-468B-A3FF-11E8E3DA68F9}" destId="{7DFF1D1E-9356-4F1F-969A-55546A2BFA7E}" srcOrd="0" destOrd="0" presId="urn:microsoft.com/office/officeart/2005/8/layout/vList2"/>
    <dgm:cxn modelId="{D992092F-2E27-497C-BD22-6350FE9D6F56}" type="presOf" srcId="{AF746EC7-A3EC-43AA-99FB-77FC6EB2E451}" destId="{D5162F04-1889-4570-A252-D6ACD2088DC4}" srcOrd="0" destOrd="0" presId="urn:microsoft.com/office/officeart/2005/8/layout/vList2"/>
    <dgm:cxn modelId="{54DEFDE3-1941-44D1-95D8-B51B7922DE58}" srcId="{141D6215-5606-43BE-9395-88EA01292B56}" destId="{6DA9FBDA-A54C-46EF-87B2-46037A65CD07}" srcOrd="2" destOrd="0" parTransId="{29A4FA60-5AC0-4D5A-AA76-155BBE22B0D3}" sibTransId="{A7B2C527-76B2-4E5B-8DBE-79D28F3F87C0}"/>
    <dgm:cxn modelId="{D904D2FA-C3CA-4492-A360-BFD9866BD47D}" srcId="{AE2505C4-69A5-4DFA-B8BF-7FEBC82004EC}" destId="{9CD74B79-FB35-492A-9C10-1825E3701F8B}" srcOrd="0" destOrd="0" parTransId="{D1E0CE50-F9CD-4079-9B6D-C7C804736E7F}" sibTransId="{75B89660-5685-48E5-987D-3E317F85C203}"/>
    <dgm:cxn modelId="{26B683B3-58C0-4753-84BA-8319DAC08E83}" srcId="{141D6215-5606-43BE-9395-88EA01292B56}" destId="{AE2505C4-69A5-4DFA-B8BF-7FEBC82004EC}" srcOrd="0" destOrd="0" parTransId="{D1FA23F1-1FF2-4801-B0D8-4EA18236E63B}" sibTransId="{0E4EF461-1D13-4B4F-90FD-3EFCEC137A36}"/>
    <dgm:cxn modelId="{B883E0D5-E7B1-4C6C-9A5C-08C7D2DE67AC}" type="presOf" srcId="{9CD74B79-FB35-492A-9C10-1825E3701F8B}" destId="{44E55A84-8BCF-4643-942D-0498EBBE23B9}" srcOrd="0" destOrd="0" presId="urn:microsoft.com/office/officeart/2005/8/layout/vList2"/>
    <dgm:cxn modelId="{23EBF654-AFA4-49E2-9D1E-0569CD1E604F}" type="presOf" srcId="{141D6215-5606-43BE-9395-88EA01292B56}" destId="{BB033C20-89F3-4114-A2BA-219C34F1A66A}" srcOrd="0" destOrd="0" presId="urn:microsoft.com/office/officeart/2005/8/layout/vList2"/>
    <dgm:cxn modelId="{3477DF75-9B57-4890-9981-8938DAC344E8}" srcId="{141D6215-5606-43BE-9395-88EA01292B56}" destId="{82D5B440-48E0-468B-A3FF-11E8E3DA68F9}" srcOrd="1" destOrd="0" parTransId="{5536251E-3747-497B-AA40-C599904C4F52}" sibTransId="{38845314-5588-4681-9410-845D9B55E192}"/>
    <dgm:cxn modelId="{94AF3C11-213D-4B35-A166-84F0DB60A9E1}" type="presOf" srcId="{6DA9FBDA-A54C-46EF-87B2-46037A65CD07}" destId="{4E5A8991-9588-4DE4-B23B-17583A2158E3}" srcOrd="0" destOrd="0" presId="urn:microsoft.com/office/officeart/2005/8/layout/vList2"/>
    <dgm:cxn modelId="{D346A51D-CA90-4D22-9E39-DFD0A6EEA05F}" type="presOf" srcId="{AE2505C4-69A5-4DFA-B8BF-7FEBC82004EC}" destId="{EBDAD249-01FD-4064-A12B-6D1186311AC2}" srcOrd="0" destOrd="0" presId="urn:microsoft.com/office/officeart/2005/8/layout/vList2"/>
    <dgm:cxn modelId="{B35DCF64-C82E-4C54-8B4A-315D39FFF9A5}" srcId="{6DA9FBDA-A54C-46EF-87B2-46037A65CD07}" destId="{AF746EC7-A3EC-43AA-99FB-77FC6EB2E451}" srcOrd="0" destOrd="0" parTransId="{D46F6B1C-C849-45AF-8176-C8B0091BB3C1}" sibTransId="{BF4509D3-8261-41C8-A76B-CC394DE344FA}"/>
    <dgm:cxn modelId="{4155B59B-75B6-4FE6-BD12-97BF26A02F15}" srcId="{82D5B440-48E0-468B-A3FF-11E8E3DA68F9}" destId="{DB8A4340-BF73-4722-9F7E-72A73F9B600E}" srcOrd="0" destOrd="0" parTransId="{E357263B-8D92-40B9-8445-0CE261ED2974}" sibTransId="{ADBB4ED7-D70C-4801-AE5F-23E00906DC86}"/>
    <dgm:cxn modelId="{6C3A657B-876E-41FE-88AB-4B3C57CB2992}" type="presParOf" srcId="{BB033C20-89F3-4114-A2BA-219C34F1A66A}" destId="{EBDAD249-01FD-4064-A12B-6D1186311AC2}" srcOrd="0" destOrd="0" presId="urn:microsoft.com/office/officeart/2005/8/layout/vList2"/>
    <dgm:cxn modelId="{94976F27-100C-43C6-86AE-443785B57B1C}" type="presParOf" srcId="{BB033C20-89F3-4114-A2BA-219C34F1A66A}" destId="{44E55A84-8BCF-4643-942D-0498EBBE23B9}" srcOrd="1" destOrd="0" presId="urn:microsoft.com/office/officeart/2005/8/layout/vList2"/>
    <dgm:cxn modelId="{84724A76-1205-4BFD-96F5-9C771E55F537}" type="presParOf" srcId="{BB033C20-89F3-4114-A2BA-219C34F1A66A}" destId="{7DFF1D1E-9356-4F1F-969A-55546A2BFA7E}" srcOrd="2" destOrd="0" presId="urn:microsoft.com/office/officeart/2005/8/layout/vList2"/>
    <dgm:cxn modelId="{E0ED6063-F2F7-4103-AAD2-5E755BF189C3}" type="presParOf" srcId="{BB033C20-89F3-4114-A2BA-219C34F1A66A}" destId="{5E2FF772-F50E-47A9-8A1E-4FBEDD9B1CD7}" srcOrd="3" destOrd="0" presId="urn:microsoft.com/office/officeart/2005/8/layout/vList2"/>
    <dgm:cxn modelId="{64BB3E73-2D02-4543-A653-8668D80299FC}" type="presParOf" srcId="{BB033C20-89F3-4114-A2BA-219C34F1A66A}" destId="{4E5A8991-9588-4DE4-B23B-17583A2158E3}" srcOrd="4" destOrd="0" presId="urn:microsoft.com/office/officeart/2005/8/layout/vList2"/>
    <dgm:cxn modelId="{9462D2A5-09EE-4F85-A8E4-6923D22F1CE5}" type="presParOf" srcId="{BB033C20-89F3-4114-A2BA-219C34F1A66A}" destId="{D5162F04-1889-4570-A252-D6ACD2088DC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1AFFC0-C24C-4F1E-8BA7-33EC357C2D81}" type="doc">
      <dgm:prSet loTypeId="urn:microsoft.com/office/officeart/2005/8/layout/hProcess10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468CEDE-6452-4BED-B3C0-D6811BACA47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Я</a:t>
          </a:r>
        </a:p>
      </dgm:t>
    </dgm:pt>
    <dgm:pt modelId="{4F6AAE18-EE7A-4D56-BDA1-8A1AF58E4393}" type="parTrans" cxnId="{18689730-9ED1-402D-A278-6977419C65F2}">
      <dgm:prSet/>
      <dgm:spPr/>
      <dgm:t>
        <a:bodyPr/>
        <a:lstStyle/>
        <a:p>
          <a:endParaRPr lang="ru-RU"/>
        </a:p>
      </dgm:t>
    </dgm:pt>
    <dgm:pt modelId="{32338845-6D09-4C90-AC7C-9EA19CC13556}" type="sibTrans" cxnId="{18689730-9ED1-402D-A278-6977419C65F2}">
      <dgm:prSet/>
      <dgm:spPr/>
      <dgm:t>
        <a:bodyPr/>
        <a:lstStyle/>
        <a:p>
          <a:endParaRPr lang="ru-RU"/>
        </a:p>
      </dgm:t>
    </dgm:pt>
    <dgm:pt modelId="{93EB47E1-AF7E-4D15-82CB-4001A86C374C}">
      <dgm:prSet phldrT="[Текст]"/>
      <dgm:spPr/>
      <dgm:t>
        <a:bodyPr/>
        <a:lstStyle/>
        <a:p>
          <a:r>
            <a:rPr lang="ru-RU" dirty="0"/>
            <a:t>Мы</a:t>
          </a:r>
        </a:p>
      </dgm:t>
    </dgm:pt>
    <dgm:pt modelId="{DAF4BF2D-9343-497B-BB92-AA9A7E0BA335}" type="parTrans" cxnId="{651B054B-AEEB-4C7C-8B60-D46DE09589D4}">
      <dgm:prSet/>
      <dgm:spPr/>
      <dgm:t>
        <a:bodyPr/>
        <a:lstStyle/>
        <a:p>
          <a:endParaRPr lang="ru-RU"/>
        </a:p>
      </dgm:t>
    </dgm:pt>
    <dgm:pt modelId="{F7060FC8-D917-412F-BBD9-F8F387A8B459}" type="sibTrans" cxnId="{651B054B-AEEB-4C7C-8B60-D46DE09589D4}">
      <dgm:prSet/>
      <dgm:spPr/>
      <dgm:t>
        <a:bodyPr/>
        <a:lstStyle/>
        <a:p>
          <a:endParaRPr lang="ru-RU"/>
        </a:p>
      </dgm:t>
    </dgm:pt>
    <dgm:pt modelId="{1E4F9A1D-92E7-4DB9-A979-E16ADB943E61}" type="pres">
      <dgm:prSet presAssocID="{8F1AFFC0-C24C-4F1E-8BA7-33EC357C2D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9A6B17-1B08-4FD6-83D4-A4CD8C7275F5}" type="pres">
      <dgm:prSet presAssocID="{F468CEDE-6452-4BED-B3C0-D6811BACA478}" presName="composite" presStyleCnt="0"/>
      <dgm:spPr/>
    </dgm:pt>
    <dgm:pt modelId="{9531C0DA-1B5D-4C0C-B80A-F02A29B74C7B}" type="pres">
      <dgm:prSet presAssocID="{F468CEDE-6452-4BED-B3C0-D6811BACA478}" presName="imagSh" presStyleLbl="b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5C71EB54-ED67-4857-A4D6-4F2DE2F1D1E4}" type="pres">
      <dgm:prSet presAssocID="{F468CEDE-6452-4BED-B3C0-D6811BACA478}" presName="txNode" presStyleLbl="node1" presStyleIdx="0" presStyleCnt="2" custScaleX="62093" custScaleY="6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9CED4-61FB-4B69-A579-3A00124D4BA8}" type="pres">
      <dgm:prSet presAssocID="{32338845-6D09-4C90-AC7C-9EA19CC1355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61554851-B1B4-4C15-80EC-12A83D643BA5}" type="pres">
      <dgm:prSet presAssocID="{32338845-6D09-4C90-AC7C-9EA19CC13556}" presName="connTx" presStyleLbl="sibTrans2D1" presStyleIdx="0" presStyleCnt="1"/>
      <dgm:spPr/>
      <dgm:t>
        <a:bodyPr/>
        <a:lstStyle/>
        <a:p>
          <a:endParaRPr lang="ru-RU"/>
        </a:p>
      </dgm:t>
    </dgm:pt>
    <dgm:pt modelId="{8BD2871F-AC85-44F8-83BB-386B94DB70C7}" type="pres">
      <dgm:prSet presAssocID="{93EB47E1-AF7E-4D15-82CB-4001A86C374C}" presName="composite" presStyleCnt="0"/>
      <dgm:spPr/>
    </dgm:pt>
    <dgm:pt modelId="{1B52F380-9F28-4AE6-BE52-4A0DC8019B84}" type="pres">
      <dgm:prSet presAssocID="{93EB47E1-AF7E-4D15-82CB-4001A86C374C}" presName="imagSh" presStyleLbl="b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9000" r="-9000"/>
          </a:stretch>
        </a:blipFill>
        <a:ln>
          <a:noFill/>
        </a:ln>
      </dgm:spPr>
    </dgm:pt>
    <dgm:pt modelId="{6E9C55E5-0B31-40C7-8D2C-C39F6F9B1CA7}" type="pres">
      <dgm:prSet presAssocID="{93EB47E1-AF7E-4D15-82CB-4001A86C374C}" presName="txNode" presStyleLbl="node1" presStyleIdx="1" presStyleCnt="2" custScaleX="62093" custScaleY="62093" custLinFactNeighborY="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1B054B-AEEB-4C7C-8B60-D46DE09589D4}" srcId="{8F1AFFC0-C24C-4F1E-8BA7-33EC357C2D81}" destId="{93EB47E1-AF7E-4D15-82CB-4001A86C374C}" srcOrd="1" destOrd="0" parTransId="{DAF4BF2D-9343-497B-BB92-AA9A7E0BA335}" sibTransId="{F7060FC8-D917-412F-BBD9-F8F387A8B459}"/>
    <dgm:cxn modelId="{FCE631D2-8115-430E-9D19-DEAC1CC11177}" type="presOf" srcId="{F468CEDE-6452-4BED-B3C0-D6811BACA478}" destId="{5C71EB54-ED67-4857-A4D6-4F2DE2F1D1E4}" srcOrd="0" destOrd="0" presId="urn:microsoft.com/office/officeart/2005/8/layout/hProcess10#1"/>
    <dgm:cxn modelId="{C186D905-9F34-42BB-A962-472E3B4AE75B}" type="presOf" srcId="{8F1AFFC0-C24C-4F1E-8BA7-33EC357C2D81}" destId="{1E4F9A1D-92E7-4DB9-A979-E16ADB943E61}" srcOrd="0" destOrd="0" presId="urn:microsoft.com/office/officeart/2005/8/layout/hProcess10#1"/>
    <dgm:cxn modelId="{18689730-9ED1-402D-A278-6977419C65F2}" srcId="{8F1AFFC0-C24C-4F1E-8BA7-33EC357C2D81}" destId="{F468CEDE-6452-4BED-B3C0-D6811BACA478}" srcOrd="0" destOrd="0" parTransId="{4F6AAE18-EE7A-4D56-BDA1-8A1AF58E4393}" sibTransId="{32338845-6D09-4C90-AC7C-9EA19CC13556}"/>
    <dgm:cxn modelId="{45C02F7E-E002-449D-A0E6-4F222A1485BD}" type="presOf" srcId="{32338845-6D09-4C90-AC7C-9EA19CC13556}" destId="{39E9CED4-61FB-4B69-A579-3A00124D4BA8}" srcOrd="0" destOrd="0" presId="urn:microsoft.com/office/officeart/2005/8/layout/hProcess10#1"/>
    <dgm:cxn modelId="{CEA9843B-DBE4-4D59-BB20-A3ACABBB5A90}" type="presOf" srcId="{32338845-6D09-4C90-AC7C-9EA19CC13556}" destId="{61554851-B1B4-4C15-80EC-12A83D643BA5}" srcOrd="1" destOrd="0" presId="urn:microsoft.com/office/officeart/2005/8/layout/hProcess10#1"/>
    <dgm:cxn modelId="{FC1CA46B-ACA9-4077-A887-7DD4C825612A}" type="presOf" srcId="{93EB47E1-AF7E-4D15-82CB-4001A86C374C}" destId="{6E9C55E5-0B31-40C7-8D2C-C39F6F9B1CA7}" srcOrd="0" destOrd="0" presId="urn:microsoft.com/office/officeart/2005/8/layout/hProcess10#1"/>
    <dgm:cxn modelId="{7BC70DBE-47AD-47AD-8DB9-FB316689C412}" type="presParOf" srcId="{1E4F9A1D-92E7-4DB9-A979-E16ADB943E61}" destId="{DB9A6B17-1B08-4FD6-83D4-A4CD8C7275F5}" srcOrd="0" destOrd="0" presId="urn:microsoft.com/office/officeart/2005/8/layout/hProcess10#1"/>
    <dgm:cxn modelId="{B2983F15-A169-4EC6-A9E9-519B35B084E8}" type="presParOf" srcId="{DB9A6B17-1B08-4FD6-83D4-A4CD8C7275F5}" destId="{9531C0DA-1B5D-4C0C-B80A-F02A29B74C7B}" srcOrd="0" destOrd="0" presId="urn:microsoft.com/office/officeart/2005/8/layout/hProcess10#1"/>
    <dgm:cxn modelId="{75C20284-C491-420A-8AF1-8313CB008D7E}" type="presParOf" srcId="{DB9A6B17-1B08-4FD6-83D4-A4CD8C7275F5}" destId="{5C71EB54-ED67-4857-A4D6-4F2DE2F1D1E4}" srcOrd="1" destOrd="0" presId="urn:microsoft.com/office/officeart/2005/8/layout/hProcess10#1"/>
    <dgm:cxn modelId="{1C50528A-3C45-4EFB-A5C7-D0C284236EC5}" type="presParOf" srcId="{1E4F9A1D-92E7-4DB9-A979-E16ADB943E61}" destId="{39E9CED4-61FB-4B69-A579-3A00124D4BA8}" srcOrd="1" destOrd="0" presId="urn:microsoft.com/office/officeart/2005/8/layout/hProcess10#1"/>
    <dgm:cxn modelId="{554F7BA1-ECB9-4856-AD72-200407117710}" type="presParOf" srcId="{39E9CED4-61FB-4B69-A579-3A00124D4BA8}" destId="{61554851-B1B4-4C15-80EC-12A83D643BA5}" srcOrd="0" destOrd="0" presId="urn:microsoft.com/office/officeart/2005/8/layout/hProcess10#1"/>
    <dgm:cxn modelId="{2817481E-78D9-40C6-8178-4F71F8B82C45}" type="presParOf" srcId="{1E4F9A1D-92E7-4DB9-A979-E16ADB943E61}" destId="{8BD2871F-AC85-44F8-83BB-386B94DB70C7}" srcOrd="2" destOrd="0" presId="urn:microsoft.com/office/officeart/2005/8/layout/hProcess10#1"/>
    <dgm:cxn modelId="{59DD614A-7406-46E8-8FA9-764BBF85E8D4}" type="presParOf" srcId="{8BD2871F-AC85-44F8-83BB-386B94DB70C7}" destId="{1B52F380-9F28-4AE6-BE52-4A0DC8019B84}" srcOrd="0" destOrd="0" presId="urn:microsoft.com/office/officeart/2005/8/layout/hProcess10#1"/>
    <dgm:cxn modelId="{69EB54A8-F251-4DD6-9069-31D947FFEF4F}" type="presParOf" srcId="{8BD2871F-AC85-44F8-83BB-386B94DB70C7}" destId="{6E9C55E5-0B31-40C7-8D2C-C39F6F9B1CA7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3A67DD-783D-40B1-8874-04C8ECF3A33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E634A7-22D2-4F8A-B492-8D6401FF60AE}">
      <dgm:prSet phldrT="[Текст]" custT="1"/>
      <dgm:spPr/>
      <dgm:t>
        <a:bodyPr anchor="ctr"/>
        <a:lstStyle/>
        <a:p>
          <a:pPr algn="ctr"/>
          <a:r>
            <a:rPr lang="ru-RU" sz="2500" dirty="0"/>
            <a:t>Осознание себя</a:t>
          </a:r>
        </a:p>
      </dgm:t>
    </dgm:pt>
    <dgm:pt modelId="{95ECAD30-4798-4168-BB3C-C5640BFEB814}" type="parTrans" cxnId="{9051CA95-A42B-4084-9DEA-5E33809392FC}">
      <dgm:prSet/>
      <dgm:spPr/>
      <dgm:t>
        <a:bodyPr/>
        <a:lstStyle/>
        <a:p>
          <a:endParaRPr lang="ru-RU"/>
        </a:p>
      </dgm:t>
    </dgm:pt>
    <dgm:pt modelId="{D4EEFA88-51F7-4E32-BA35-5FA961F18BEF}" type="sibTrans" cxnId="{9051CA95-A42B-4084-9DEA-5E33809392FC}">
      <dgm:prSet/>
      <dgm:spPr/>
      <dgm:t>
        <a:bodyPr/>
        <a:lstStyle/>
        <a:p>
          <a:endParaRPr lang="ru-RU"/>
        </a:p>
      </dgm:t>
    </dgm:pt>
    <dgm:pt modelId="{B352844C-B45F-46C1-8FB1-4089FE6BCFC8}">
      <dgm:prSet phldrT="[Текст]" custT="1"/>
      <dgm:spPr/>
      <dgm:t>
        <a:bodyPr anchor="ctr"/>
        <a:lstStyle/>
        <a:p>
          <a:pPr algn="l"/>
          <a:endParaRPr lang="ru-RU" sz="1400" dirty="0"/>
        </a:p>
      </dgm:t>
    </dgm:pt>
    <dgm:pt modelId="{DC5D1736-F369-422D-B2B3-93079E9156C1}" type="parTrans" cxnId="{64004785-FE50-406F-8989-B82E30587D20}">
      <dgm:prSet/>
      <dgm:spPr/>
      <dgm:t>
        <a:bodyPr/>
        <a:lstStyle/>
        <a:p>
          <a:endParaRPr lang="ru-RU"/>
        </a:p>
      </dgm:t>
    </dgm:pt>
    <dgm:pt modelId="{DA99724B-D1DE-4D72-AF06-5C4DEFB5B562}" type="sibTrans" cxnId="{64004785-FE50-406F-8989-B82E30587D20}">
      <dgm:prSet/>
      <dgm:spPr/>
      <dgm:t>
        <a:bodyPr/>
        <a:lstStyle/>
        <a:p>
          <a:endParaRPr lang="ru-RU"/>
        </a:p>
      </dgm:t>
    </dgm:pt>
    <dgm:pt modelId="{83FDEE26-4E54-4808-A796-71C1C0BB76DE}">
      <dgm:prSet phldrT="[Текст]" custT="1"/>
      <dgm:spPr/>
      <dgm:t>
        <a:bodyPr anchor="ctr"/>
        <a:lstStyle/>
        <a:p>
          <a:pPr algn="ctr"/>
          <a:r>
            <a:rPr lang="ru-RU" sz="2100" dirty="0"/>
            <a:t>Осознанность других</a:t>
          </a:r>
        </a:p>
      </dgm:t>
    </dgm:pt>
    <dgm:pt modelId="{E1976A09-BBAF-411A-A1C9-14C4B06609A5}" type="parTrans" cxnId="{C5C553E6-B026-473D-B1ED-36EBCB68E2C8}">
      <dgm:prSet/>
      <dgm:spPr/>
      <dgm:t>
        <a:bodyPr/>
        <a:lstStyle/>
        <a:p>
          <a:endParaRPr lang="ru-RU"/>
        </a:p>
      </dgm:t>
    </dgm:pt>
    <dgm:pt modelId="{476F484E-674C-4969-9C71-0E15BA9F76CC}" type="sibTrans" cxnId="{C5C553E6-B026-473D-B1ED-36EBCB68E2C8}">
      <dgm:prSet/>
      <dgm:spPr/>
      <dgm:t>
        <a:bodyPr/>
        <a:lstStyle/>
        <a:p>
          <a:endParaRPr lang="ru-RU"/>
        </a:p>
      </dgm:t>
    </dgm:pt>
    <dgm:pt modelId="{53B79E65-CF1A-4097-B788-A932C281642A}">
      <dgm:prSet phldrT="[Текст]"/>
      <dgm:spPr/>
      <dgm:t>
        <a:bodyPr anchor="ctr"/>
        <a:lstStyle/>
        <a:p>
          <a:pPr algn="l"/>
          <a:endParaRPr lang="ru-RU" sz="1600" dirty="0"/>
        </a:p>
      </dgm:t>
    </dgm:pt>
    <dgm:pt modelId="{3280E45B-B032-40AC-9DD8-7580FC1012D1}" type="parTrans" cxnId="{A9ECF325-CB5E-4FA6-BBA2-7691FF7DD3C5}">
      <dgm:prSet/>
      <dgm:spPr/>
      <dgm:t>
        <a:bodyPr/>
        <a:lstStyle/>
        <a:p>
          <a:endParaRPr lang="ru-RU"/>
        </a:p>
      </dgm:t>
    </dgm:pt>
    <dgm:pt modelId="{EFAF47D0-8A1C-48D8-AEF2-10E05C8A326A}" type="sibTrans" cxnId="{A9ECF325-CB5E-4FA6-BBA2-7691FF7DD3C5}">
      <dgm:prSet/>
      <dgm:spPr/>
      <dgm:t>
        <a:bodyPr/>
        <a:lstStyle/>
        <a:p>
          <a:endParaRPr lang="ru-RU"/>
        </a:p>
      </dgm:t>
    </dgm:pt>
    <dgm:pt modelId="{D3DCEC20-9C48-485B-99C3-898EF5956597}">
      <dgm:prSet phldrT="[Текст]"/>
      <dgm:spPr/>
      <dgm:t>
        <a:bodyPr/>
        <a:lstStyle/>
        <a:p>
          <a:r>
            <a:rPr lang="ru-RU" dirty="0"/>
            <a:t>Управление собой</a:t>
          </a:r>
        </a:p>
      </dgm:t>
    </dgm:pt>
    <dgm:pt modelId="{B90FAB47-1315-4BED-80FE-5DE47B9AE14B}" type="parTrans" cxnId="{67D961D7-5841-4B19-B232-73B8B9C91E05}">
      <dgm:prSet/>
      <dgm:spPr/>
      <dgm:t>
        <a:bodyPr/>
        <a:lstStyle/>
        <a:p>
          <a:endParaRPr lang="ru-RU"/>
        </a:p>
      </dgm:t>
    </dgm:pt>
    <dgm:pt modelId="{5C4E5B40-4F2A-4517-987E-4C10C4A51DF8}" type="sibTrans" cxnId="{67D961D7-5841-4B19-B232-73B8B9C91E05}">
      <dgm:prSet/>
      <dgm:spPr/>
      <dgm:t>
        <a:bodyPr/>
        <a:lstStyle/>
        <a:p>
          <a:endParaRPr lang="ru-RU"/>
        </a:p>
      </dgm:t>
    </dgm:pt>
    <dgm:pt modelId="{0B74BE4D-DA93-40C1-9BEA-5F56008180E4}">
      <dgm:prSet phldrT="[Текст]"/>
      <dgm:spPr/>
      <dgm:t>
        <a:bodyPr/>
        <a:lstStyle/>
        <a:p>
          <a:r>
            <a:rPr lang="ru-RU" dirty="0"/>
            <a:t>Социальные умения</a:t>
          </a:r>
        </a:p>
      </dgm:t>
    </dgm:pt>
    <dgm:pt modelId="{42670D26-345F-4172-99D9-6E30E41472CA}" type="parTrans" cxnId="{6620945C-E344-460A-868E-01775956B308}">
      <dgm:prSet/>
      <dgm:spPr/>
      <dgm:t>
        <a:bodyPr/>
        <a:lstStyle/>
        <a:p>
          <a:endParaRPr lang="ru-RU"/>
        </a:p>
      </dgm:t>
    </dgm:pt>
    <dgm:pt modelId="{E08763FB-9B46-4ED4-9AB2-7B562046273C}" type="sibTrans" cxnId="{6620945C-E344-460A-868E-01775956B308}">
      <dgm:prSet/>
      <dgm:spPr/>
      <dgm:t>
        <a:bodyPr/>
        <a:lstStyle/>
        <a:p>
          <a:endParaRPr lang="ru-RU"/>
        </a:p>
      </dgm:t>
    </dgm:pt>
    <dgm:pt modelId="{8CB22A66-4627-4772-AEB2-AD8530CB6B83}" type="pres">
      <dgm:prSet presAssocID="{E43A67DD-783D-40B1-8874-04C8ECF3A33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A8E930-E94D-48F3-BA7B-63817626F014}" type="pres">
      <dgm:prSet presAssocID="{E43A67DD-783D-40B1-8874-04C8ECF3A33C}" presName="diamond" presStyleLbl="bgShp" presStyleIdx="0" presStyleCnt="1" custLinFactNeighborX="48009" custLinFactNeighborY="9723"/>
      <dgm:spPr/>
    </dgm:pt>
    <dgm:pt modelId="{47FA08E0-F1B5-40DE-BAB5-66AD972FCDD0}" type="pres">
      <dgm:prSet presAssocID="{E43A67DD-783D-40B1-8874-04C8ECF3A33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955B1-9E00-4BAD-88CD-10B5BC139C65}" type="pres">
      <dgm:prSet presAssocID="{E43A67DD-783D-40B1-8874-04C8ECF3A33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1983A-201D-4AB8-9FED-700A64F62007}" type="pres">
      <dgm:prSet presAssocID="{E43A67DD-783D-40B1-8874-04C8ECF3A33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58DE1-4B8B-4940-B1F9-A68CF62A3CFF}" type="pres">
      <dgm:prSet presAssocID="{E43A67DD-783D-40B1-8874-04C8ECF3A33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ECF325-CB5E-4FA6-BBA2-7691FF7DD3C5}" srcId="{83FDEE26-4E54-4808-A796-71C1C0BB76DE}" destId="{53B79E65-CF1A-4097-B788-A932C281642A}" srcOrd="0" destOrd="0" parTransId="{3280E45B-B032-40AC-9DD8-7580FC1012D1}" sibTransId="{EFAF47D0-8A1C-48D8-AEF2-10E05C8A326A}"/>
    <dgm:cxn modelId="{C5C553E6-B026-473D-B1ED-36EBCB68E2C8}" srcId="{E43A67DD-783D-40B1-8874-04C8ECF3A33C}" destId="{83FDEE26-4E54-4808-A796-71C1C0BB76DE}" srcOrd="1" destOrd="0" parTransId="{E1976A09-BBAF-411A-A1C9-14C4B06609A5}" sibTransId="{476F484E-674C-4969-9C71-0E15BA9F76CC}"/>
    <dgm:cxn modelId="{1D6CDE16-EEF2-4F1E-BAEA-EB257806ABB3}" type="presOf" srcId="{83FDEE26-4E54-4808-A796-71C1C0BB76DE}" destId="{B8B955B1-9E00-4BAD-88CD-10B5BC139C65}" srcOrd="0" destOrd="0" presId="urn:microsoft.com/office/officeart/2005/8/layout/matrix3"/>
    <dgm:cxn modelId="{CA5B74AD-3005-4777-8D18-F0E67910F63A}" type="presOf" srcId="{B352844C-B45F-46C1-8FB1-4089FE6BCFC8}" destId="{47FA08E0-F1B5-40DE-BAB5-66AD972FCDD0}" srcOrd="0" destOrd="1" presId="urn:microsoft.com/office/officeart/2005/8/layout/matrix3"/>
    <dgm:cxn modelId="{64004785-FE50-406F-8989-B82E30587D20}" srcId="{D2E634A7-22D2-4F8A-B492-8D6401FF60AE}" destId="{B352844C-B45F-46C1-8FB1-4089FE6BCFC8}" srcOrd="0" destOrd="0" parTransId="{DC5D1736-F369-422D-B2B3-93079E9156C1}" sibTransId="{DA99724B-D1DE-4D72-AF06-5C4DEFB5B562}"/>
    <dgm:cxn modelId="{415246B8-31CE-4D57-B377-CFFFA215BD83}" type="presOf" srcId="{53B79E65-CF1A-4097-B788-A932C281642A}" destId="{B8B955B1-9E00-4BAD-88CD-10B5BC139C65}" srcOrd="0" destOrd="1" presId="urn:microsoft.com/office/officeart/2005/8/layout/matrix3"/>
    <dgm:cxn modelId="{6620945C-E344-460A-868E-01775956B308}" srcId="{E43A67DD-783D-40B1-8874-04C8ECF3A33C}" destId="{0B74BE4D-DA93-40C1-9BEA-5F56008180E4}" srcOrd="3" destOrd="0" parTransId="{42670D26-345F-4172-99D9-6E30E41472CA}" sibTransId="{E08763FB-9B46-4ED4-9AB2-7B562046273C}"/>
    <dgm:cxn modelId="{9051CA95-A42B-4084-9DEA-5E33809392FC}" srcId="{E43A67DD-783D-40B1-8874-04C8ECF3A33C}" destId="{D2E634A7-22D2-4F8A-B492-8D6401FF60AE}" srcOrd="0" destOrd="0" parTransId="{95ECAD30-4798-4168-BB3C-C5640BFEB814}" sibTransId="{D4EEFA88-51F7-4E32-BA35-5FA961F18BEF}"/>
    <dgm:cxn modelId="{8CD2B340-B5B7-46D3-A4F5-90D96F68A38B}" type="presOf" srcId="{E43A67DD-783D-40B1-8874-04C8ECF3A33C}" destId="{8CB22A66-4627-4772-AEB2-AD8530CB6B83}" srcOrd="0" destOrd="0" presId="urn:microsoft.com/office/officeart/2005/8/layout/matrix3"/>
    <dgm:cxn modelId="{B44CB646-4E02-4268-AB7A-1A02C147094D}" type="presOf" srcId="{D3DCEC20-9C48-485B-99C3-898EF5956597}" destId="{1741983A-201D-4AB8-9FED-700A64F62007}" srcOrd="0" destOrd="0" presId="urn:microsoft.com/office/officeart/2005/8/layout/matrix3"/>
    <dgm:cxn modelId="{67D961D7-5841-4B19-B232-73B8B9C91E05}" srcId="{E43A67DD-783D-40B1-8874-04C8ECF3A33C}" destId="{D3DCEC20-9C48-485B-99C3-898EF5956597}" srcOrd="2" destOrd="0" parTransId="{B90FAB47-1315-4BED-80FE-5DE47B9AE14B}" sibTransId="{5C4E5B40-4F2A-4517-987E-4C10C4A51DF8}"/>
    <dgm:cxn modelId="{21A9EE00-4E2D-480A-91AE-77157A587956}" type="presOf" srcId="{D2E634A7-22D2-4F8A-B492-8D6401FF60AE}" destId="{47FA08E0-F1B5-40DE-BAB5-66AD972FCDD0}" srcOrd="0" destOrd="0" presId="urn:microsoft.com/office/officeart/2005/8/layout/matrix3"/>
    <dgm:cxn modelId="{57CDF274-912B-4FCF-B43C-C8262365FBBA}" type="presOf" srcId="{0B74BE4D-DA93-40C1-9BEA-5F56008180E4}" destId="{A3758DE1-4B8B-4940-B1F9-A68CF62A3CFF}" srcOrd="0" destOrd="0" presId="urn:microsoft.com/office/officeart/2005/8/layout/matrix3"/>
    <dgm:cxn modelId="{4DF38398-E39C-4DC7-88C8-D54AEAA82824}" type="presParOf" srcId="{8CB22A66-4627-4772-AEB2-AD8530CB6B83}" destId="{CEA8E930-E94D-48F3-BA7B-63817626F014}" srcOrd="0" destOrd="0" presId="urn:microsoft.com/office/officeart/2005/8/layout/matrix3"/>
    <dgm:cxn modelId="{B794ABA4-F3BD-496C-8A60-45FFB0ACA4F7}" type="presParOf" srcId="{8CB22A66-4627-4772-AEB2-AD8530CB6B83}" destId="{47FA08E0-F1B5-40DE-BAB5-66AD972FCDD0}" srcOrd="1" destOrd="0" presId="urn:microsoft.com/office/officeart/2005/8/layout/matrix3"/>
    <dgm:cxn modelId="{8625B4E6-A675-4107-8F61-7B46A53890CD}" type="presParOf" srcId="{8CB22A66-4627-4772-AEB2-AD8530CB6B83}" destId="{B8B955B1-9E00-4BAD-88CD-10B5BC139C65}" srcOrd="2" destOrd="0" presId="urn:microsoft.com/office/officeart/2005/8/layout/matrix3"/>
    <dgm:cxn modelId="{21AD9233-2128-427A-BE63-25FD0148F1A2}" type="presParOf" srcId="{8CB22A66-4627-4772-AEB2-AD8530CB6B83}" destId="{1741983A-201D-4AB8-9FED-700A64F62007}" srcOrd="3" destOrd="0" presId="urn:microsoft.com/office/officeart/2005/8/layout/matrix3"/>
    <dgm:cxn modelId="{C4006D71-67D0-488F-9EF3-3242FE3F7A4E}" type="presParOf" srcId="{8CB22A66-4627-4772-AEB2-AD8530CB6B83}" destId="{A3758DE1-4B8B-4940-B1F9-A68CF62A3CF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3ABC3A-F201-44F4-939A-4DC14A7CB3B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32A0C-0FAA-41A3-93AF-FD6C512141CD}">
      <dgm:prSet phldrT="[Текст]" phldr="1"/>
      <dgm:spPr>
        <a:blipFill rotWithShape="0">
          <a:blip xmlns:r="http://schemas.openxmlformats.org/officeDocument/2006/relationships" r:embed="rId1"/>
          <a:srcRect/>
          <a:stretch>
            <a:fillRect l="-38000" r="-38000"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C6F85142-9CA2-486E-B5B8-A11A26103E2C}" type="parTrans" cxnId="{6DA19FB4-6F50-41B3-9860-A87A83D0DD1B}">
      <dgm:prSet/>
      <dgm:spPr/>
      <dgm:t>
        <a:bodyPr/>
        <a:lstStyle/>
        <a:p>
          <a:endParaRPr lang="ru-RU"/>
        </a:p>
      </dgm:t>
    </dgm:pt>
    <dgm:pt modelId="{0FAB0933-FC55-407A-A572-1321EA191C69}" type="sibTrans" cxnId="{6DA19FB4-6F50-41B3-9860-A87A83D0DD1B}">
      <dgm:prSet/>
      <dgm:spPr/>
      <dgm:t>
        <a:bodyPr/>
        <a:lstStyle/>
        <a:p>
          <a:endParaRPr lang="ru-RU"/>
        </a:p>
      </dgm:t>
    </dgm:pt>
    <dgm:pt modelId="{CC093BA3-9DC0-4C1B-917E-4D19BB746AC5}">
      <dgm:prSet phldrT="[Текст]" phldr="1"/>
      <dgm:spPr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  <a:ln w="38100"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CEA1AA12-BC91-41D8-A0A5-407AC9BF1BFF}" type="parTrans" cxnId="{6B907A2A-0809-4651-9179-B63F0FC79545}">
      <dgm:prSet/>
      <dgm:spPr/>
      <dgm:t>
        <a:bodyPr/>
        <a:lstStyle/>
        <a:p>
          <a:endParaRPr lang="ru-RU"/>
        </a:p>
      </dgm:t>
    </dgm:pt>
    <dgm:pt modelId="{3113BD5A-E25E-43C0-B23B-E8FC53328C93}" type="sibTrans" cxnId="{6B907A2A-0809-4651-9179-B63F0FC79545}">
      <dgm:prSet/>
      <dgm:spPr/>
      <dgm:t>
        <a:bodyPr/>
        <a:lstStyle/>
        <a:p>
          <a:endParaRPr lang="ru-RU"/>
        </a:p>
      </dgm:t>
    </dgm:pt>
    <dgm:pt modelId="{6328FF71-7984-4930-A1E3-DE44432ADECF}">
      <dgm:prSet phldrT="[Текст]" phldr="1"/>
      <dgm:spPr>
        <a:blipFill rotWithShape="0">
          <a:blip xmlns:r="http://schemas.openxmlformats.org/officeDocument/2006/relationships" r:embed="rId3"/>
          <a:srcRect/>
          <a:stretch>
            <a:fillRect t="-25000" b="-25000"/>
          </a:stretch>
        </a:blipFill>
        <a:ln w="38100">
          <a:solidFill>
            <a:srgbClr val="FFFF00"/>
          </a:solidFill>
        </a:ln>
      </dgm:spPr>
      <dgm:t>
        <a:bodyPr/>
        <a:lstStyle/>
        <a:p>
          <a:endParaRPr lang="ru-RU" dirty="0"/>
        </a:p>
      </dgm:t>
    </dgm:pt>
    <dgm:pt modelId="{C01112F2-80C8-4050-BE12-13FFD18B3752}" type="parTrans" cxnId="{86A46E65-ADF6-4323-B0F5-23A872DCA8D0}">
      <dgm:prSet/>
      <dgm:spPr/>
      <dgm:t>
        <a:bodyPr/>
        <a:lstStyle/>
        <a:p>
          <a:endParaRPr lang="ru-RU"/>
        </a:p>
      </dgm:t>
    </dgm:pt>
    <dgm:pt modelId="{BE71A300-3F54-48A5-8BB2-1F0AC69D7030}" type="sibTrans" cxnId="{86A46E65-ADF6-4323-B0F5-23A872DCA8D0}">
      <dgm:prSet/>
      <dgm:spPr/>
      <dgm:t>
        <a:bodyPr/>
        <a:lstStyle/>
        <a:p>
          <a:endParaRPr lang="ru-RU"/>
        </a:p>
      </dgm:t>
    </dgm:pt>
    <dgm:pt modelId="{0659BBE2-B53D-4E65-B71F-4278D1C44A0A}">
      <dgm:prSet phldrT="[Текст]" phldr="1"/>
      <dgm:spPr>
        <a:blipFill rotWithShape="0">
          <a:blip xmlns:r="http://schemas.openxmlformats.org/officeDocument/2006/relationships" r:embed="rId4"/>
          <a:srcRect/>
          <a:stretch>
            <a:fillRect l="-39000" r="-39000"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ru-RU" dirty="0"/>
        </a:p>
      </dgm:t>
    </dgm:pt>
    <dgm:pt modelId="{F76003FB-CEEA-4858-A60A-1E38C72324F8}" type="parTrans" cxnId="{B42C618C-0471-4232-BC8E-D5584952E191}">
      <dgm:prSet/>
      <dgm:spPr/>
      <dgm:t>
        <a:bodyPr/>
        <a:lstStyle/>
        <a:p>
          <a:endParaRPr lang="ru-RU"/>
        </a:p>
      </dgm:t>
    </dgm:pt>
    <dgm:pt modelId="{39904364-BA83-4025-9FB1-699C059B94B3}" type="sibTrans" cxnId="{B42C618C-0471-4232-BC8E-D5584952E191}">
      <dgm:prSet/>
      <dgm:spPr/>
      <dgm:t>
        <a:bodyPr/>
        <a:lstStyle/>
        <a:p>
          <a:endParaRPr lang="ru-RU"/>
        </a:p>
      </dgm:t>
    </dgm:pt>
    <dgm:pt modelId="{44034FF2-325F-494C-B48B-43C7A7C96949}" type="pres">
      <dgm:prSet presAssocID="{D63ABC3A-F201-44F4-939A-4DC14A7CB3B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5F908E-E361-4816-BC7B-EA911E7C1D56}" type="pres">
      <dgm:prSet presAssocID="{D63ABC3A-F201-44F4-939A-4DC14A7CB3B5}" presName="axisShape" presStyleLbl="bgShp" presStyleIdx="0" presStyleCnt="1"/>
      <dgm:spPr>
        <a:solidFill>
          <a:schemeClr val="bg1">
            <a:lumMod val="85000"/>
          </a:schemeClr>
        </a:solidFill>
      </dgm:spPr>
    </dgm:pt>
    <dgm:pt modelId="{869E3DE2-8A6E-4126-BA64-1BB2B1170FA7}" type="pres">
      <dgm:prSet presAssocID="{D63ABC3A-F201-44F4-939A-4DC14A7CB3B5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7071DAD-EA88-4346-A93A-EF0C2C93037C}" type="pres">
      <dgm:prSet presAssocID="{D63ABC3A-F201-44F4-939A-4DC14A7CB3B5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DDB9C867-E1E1-46F0-9E94-8AD7600DFF2E}" type="pres">
      <dgm:prSet presAssocID="{D63ABC3A-F201-44F4-939A-4DC14A7CB3B5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1294EBF-05AD-4B68-8EC3-05315ADCEB39}" type="pres">
      <dgm:prSet presAssocID="{D63ABC3A-F201-44F4-939A-4DC14A7CB3B5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81E4AAEE-EA4A-408B-BD23-E55BD5689A6B}" type="presOf" srcId="{FB832A0C-0FAA-41A3-93AF-FD6C512141CD}" destId="{869E3DE2-8A6E-4126-BA64-1BB2B1170FA7}" srcOrd="0" destOrd="0" presId="urn:microsoft.com/office/officeart/2005/8/layout/matrix2"/>
    <dgm:cxn modelId="{86A46E65-ADF6-4323-B0F5-23A872DCA8D0}" srcId="{D63ABC3A-F201-44F4-939A-4DC14A7CB3B5}" destId="{6328FF71-7984-4930-A1E3-DE44432ADECF}" srcOrd="2" destOrd="0" parTransId="{C01112F2-80C8-4050-BE12-13FFD18B3752}" sibTransId="{BE71A300-3F54-48A5-8BB2-1F0AC69D7030}"/>
    <dgm:cxn modelId="{B42C618C-0471-4232-BC8E-D5584952E191}" srcId="{D63ABC3A-F201-44F4-939A-4DC14A7CB3B5}" destId="{0659BBE2-B53D-4E65-B71F-4278D1C44A0A}" srcOrd="3" destOrd="0" parTransId="{F76003FB-CEEA-4858-A60A-1E38C72324F8}" sibTransId="{39904364-BA83-4025-9FB1-699C059B94B3}"/>
    <dgm:cxn modelId="{7254F653-F432-435E-95AC-999E194CB24B}" type="presOf" srcId="{6328FF71-7984-4930-A1E3-DE44432ADECF}" destId="{DDB9C867-E1E1-46F0-9E94-8AD7600DFF2E}" srcOrd="0" destOrd="0" presId="urn:microsoft.com/office/officeart/2005/8/layout/matrix2"/>
    <dgm:cxn modelId="{86FDD228-96D9-4604-8805-9A31E75F8079}" type="presOf" srcId="{D63ABC3A-F201-44F4-939A-4DC14A7CB3B5}" destId="{44034FF2-325F-494C-B48B-43C7A7C96949}" srcOrd="0" destOrd="0" presId="urn:microsoft.com/office/officeart/2005/8/layout/matrix2"/>
    <dgm:cxn modelId="{6DA19FB4-6F50-41B3-9860-A87A83D0DD1B}" srcId="{D63ABC3A-F201-44F4-939A-4DC14A7CB3B5}" destId="{FB832A0C-0FAA-41A3-93AF-FD6C512141CD}" srcOrd="0" destOrd="0" parTransId="{C6F85142-9CA2-486E-B5B8-A11A26103E2C}" sibTransId="{0FAB0933-FC55-407A-A572-1321EA191C69}"/>
    <dgm:cxn modelId="{6B907A2A-0809-4651-9179-B63F0FC79545}" srcId="{D63ABC3A-F201-44F4-939A-4DC14A7CB3B5}" destId="{CC093BA3-9DC0-4C1B-917E-4D19BB746AC5}" srcOrd="1" destOrd="0" parTransId="{CEA1AA12-BC91-41D8-A0A5-407AC9BF1BFF}" sibTransId="{3113BD5A-E25E-43C0-B23B-E8FC53328C93}"/>
    <dgm:cxn modelId="{974421B0-16B7-4600-8660-012FA00C95F1}" type="presOf" srcId="{0659BBE2-B53D-4E65-B71F-4278D1C44A0A}" destId="{01294EBF-05AD-4B68-8EC3-05315ADCEB39}" srcOrd="0" destOrd="0" presId="urn:microsoft.com/office/officeart/2005/8/layout/matrix2"/>
    <dgm:cxn modelId="{419875E3-6FE5-48A8-BA10-0694EB67203D}" type="presOf" srcId="{CC093BA3-9DC0-4C1B-917E-4D19BB746AC5}" destId="{67071DAD-EA88-4346-A93A-EF0C2C93037C}" srcOrd="0" destOrd="0" presId="urn:microsoft.com/office/officeart/2005/8/layout/matrix2"/>
    <dgm:cxn modelId="{22294EF7-9B47-403B-99E7-D8C700CB18D6}" type="presParOf" srcId="{44034FF2-325F-494C-B48B-43C7A7C96949}" destId="{065F908E-E361-4816-BC7B-EA911E7C1D56}" srcOrd="0" destOrd="0" presId="urn:microsoft.com/office/officeart/2005/8/layout/matrix2"/>
    <dgm:cxn modelId="{DA304EE7-BE71-4888-A51B-B6D8505C74F7}" type="presParOf" srcId="{44034FF2-325F-494C-B48B-43C7A7C96949}" destId="{869E3DE2-8A6E-4126-BA64-1BB2B1170FA7}" srcOrd="1" destOrd="0" presId="urn:microsoft.com/office/officeart/2005/8/layout/matrix2"/>
    <dgm:cxn modelId="{1746D1CD-D95C-49BB-8B9F-595F5C9AAF3B}" type="presParOf" srcId="{44034FF2-325F-494C-B48B-43C7A7C96949}" destId="{67071DAD-EA88-4346-A93A-EF0C2C93037C}" srcOrd="2" destOrd="0" presId="urn:microsoft.com/office/officeart/2005/8/layout/matrix2"/>
    <dgm:cxn modelId="{68910CB5-C6BE-4D41-98F5-5F8F046E76D3}" type="presParOf" srcId="{44034FF2-325F-494C-B48B-43C7A7C96949}" destId="{DDB9C867-E1E1-46F0-9E94-8AD7600DFF2E}" srcOrd="3" destOrd="0" presId="urn:microsoft.com/office/officeart/2005/8/layout/matrix2"/>
    <dgm:cxn modelId="{124A0161-4415-4F23-89FF-A66D8303100A}" type="presParOf" srcId="{44034FF2-325F-494C-B48B-43C7A7C96949}" destId="{01294EBF-05AD-4B68-8EC3-05315ADCEB3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3ABC3A-F201-44F4-939A-4DC14A7CB3B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32A0C-0FAA-41A3-93AF-FD6C512141CD}">
      <dgm:prSet phldrT="[Текст]" phldr="1"/>
      <dgm:spPr>
        <a:blipFill rotWithShape="0">
          <a:blip xmlns:r="http://schemas.openxmlformats.org/officeDocument/2006/relationships" r:embed="rId1"/>
          <a:srcRect/>
          <a:stretch>
            <a:fillRect l="-38000" r="-38000"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C6F85142-9CA2-486E-B5B8-A11A26103E2C}" type="parTrans" cxnId="{6DA19FB4-6F50-41B3-9860-A87A83D0DD1B}">
      <dgm:prSet/>
      <dgm:spPr/>
      <dgm:t>
        <a:bodyPr/>
        <a:lstStyle/>
        <a:p>
          <a:endParaRPr lang="ru-RU"/>
        </a:p>
      </dgm:t>
    </dgm:pt>
    <dgm:pt modelId="{0FAB0933-FC55-407A-A572-1321EA191C69}" type="sibTrans" cxnId="{6DA19FB4-6F50-41B3-9860-A87A83D0DD1B}">
      <dgm:prSet/>
      <dgm:spPr/>
      <dgm:t>
        <a:bodyPr/>
        <a:lstStyle/>
        <a:p>
          <a:endParaRPr lang="ru-RU"/>
        </a:p>
      </dgm:t>
    </dgm:pt>
    <dgm:pt modelId="{CC093BA3-9DC0-4C1B-917E-4D19BB746AC5}">
      <dgm:prSet phldrT="[Текст]" phldr="1"/>
      <dgm:spPr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  <a:ln w="38100"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CEA1AA12-BC91-41D8-A0A5-407AC9BF1BFF}" type="parTrans" cxnId="{6B907A2A-0809-4651-9179-B63F0FC79545}">
      <dgm:prSet/>
      <dgm:spPr/>
      <dgm:t>
        <a:bodyPr/>
        <a:lstStyle/>
        <a:p>
          <a:endParaRPr lang="ru-RU"/>
        </a:p>
      </dgm:t>
    </dgm:pt>
    <dgm:pt modelId="{3113BD5A-E25E-43C0-B23B-E8FC53328C93}" type="sibTrans" cxnId="{6B907A2A-0809-4651-9179-B63F0FC79545}">
      <dgm:prSet/>
      <dgm:spPr/>
      <dgm:t>
        <a:bodyPr/>
        <a:lstStyle/>
        <a:p>
          <a:endParaRPr lang="ru-RU"/>
        </a:p>
      </dgm:t>
    </dgm:pt>
    <dgm:pt modelId="{6328FF71-7984-4930-A1E3-DE44432ADECF}">
      <dgm:prSet phldrT="[Текст]" phldr="1"/>
      <dgm:spPr>
        <a:blipFill rotWithShape="0">
          <a:blip xmlns:r="http://schemas.openxmlformats.org/officeDocument/2006/relationships" r:embed="rId3"/>
          <a:srcRect/>
          <a:stretch>
            <a:fillRect t="-25000" b="-25000"/>
          </a:stretch>
        </a:blipFill>
        <a:ln w="38100">
          <a:solidFill>
            <a:srgbClr val="FFFF00"/>
          </a:solidFill>
        </a:ln>
      </dgm:spPr>
      <dgm:t>
        <a:bodyPr/>
        <a:lstStyle/>
        <a:p>
          <a:endParaRPr lang="ru-RU" dirty="0"/>
        </a:p>
      </dgm:t>
    </dgm:pt>
    <dgm:pt modelId="{C01112F2-80C8-4050-BE12-13FFD18B3752}" type="parTrans" cxnId="{86A46E65-ADF6-4323-B0F5-23A872DCA8D0}">
      <dgm:prSet/>
      <dgm:spPr/>
      <dgm:t>
        <a:bodyPr/>
        <a:lstStyle/>
        <a:p>
          <a:endParaRPr lang="ru-RU"/>
        </a:p>
      </dgm:t>
    </dgm:pt>
    <dgm:pt modelId="{BE71A300-3F54-48A5-8BB2-1F0AC69D7030}" type="sibTrans" cxnId="{86A46E65-ADF6-4323-B0F5-23A872DCA8D0}">
      <dgm:prSet/>
      <dgm:spPr/>
      <dgm:t>
        <a:bodyPr/>
        <a:lstStyle/>
        <a:p>
          <a:endParaRPr lang="ru-RU"/>
        </a:p>
      </dgm:t>
    </dgm:pt>
    <dgm:pt modelId="{0659BBE2-B53D-4E65-B71F-4278D1C44A0A}">
      <dgm:prSet phldrT="[Текст]" phldr="1"/>
      <dgm:spPr>
        <a:blipFill rotWithShape="0">
          <a:blip xmlns:r="http://schemas.openxmlformats.org/officeDocument/2006/relationships" r:embed="rId4"/>
          <a:srcRect/>
          <a:stretch>
            <a:fillRect l="-39000" r="-39000"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F76003FB-CEEA-4858-A60A-1E38C72324F8}" type="parTrans" cxnId="{B42C618C-0471-4232-BC8E-D5584952E191}">
      <dgm:prSet/>
      <dgm:spPr/>
      <dgm:t>
        <a:bodyPr/>
        <a:lstStyle/>
        <a:p>
          <a:endParaRPr lang="ru-RU"/>
        </a:p>
      </dgm:t>
    </dgm:pt>
    <dgm:pt modelId="{39904364-BA83-4025-9FB1-699C059B94B3}" type="sibTrans" cxnId="{B42C618C-0471-4232-BC8E-D5584952E191}">
      <dgm:prSet/>
      <dgm:spPr/>
      <dgm:t>
        <a:bodyPr/>
        <a:lstStyle/>
        <a:p>
          <a:endParaRPr lang="ru-RU"/>
        </a:p>
      </dgm:t>
    </dgm:pt>
    <dgm:pt modelId="{44034FF2-325F-494C-B48B-43C7A7C96949}" type="pres">
      <dgm:prSet presAssocID="{D63ABC3A-F201-44F4-939A-4DC14A7CB3B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5F908E-E361-4816-BC7B-EA911E7C1D56}" type="pres">
      <dgm:prSet presAssocID="{D63ABC3A-F201-44F4-939A-4DC14A7CB3B5}" presName="axisShape" presStyleLbl="bgShp" presStyleIdx="0" presStyleCnt="1"/>
      <dgm:spPr>
        <a:solidFill>
          <a:schemeClr val="bg1">
            <a:lumMod val="85000"/>
          </a:schemeClr>
        </a:solidFill>
      </dgm:spPr>
    </dgm:pt>
    <dgm:pt modelId="{869E3DE2-8A6E-4126-BA64-1BB2B1170FA7}" type="pres">
      <dgm:prSet presAssocID="{D63ABC3A-F201-44F4-939A-4DC14A7CB3B5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7071DAD-EA88-4346-A93A-EF0C2C93037C}" type="pres">
      <dgm:prSet presAssocID="{D63ABC3A-F201-44F4-939A-4DC14A7CB3B5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DDB9C867-E1E1-46F0-9E94-8AD7600DFF2E}" type="pres">
      <dgm:prSet presAssocID="{D63ABC3A-F201-44F4-939A-4DC14A7CB3B5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1294EBF-05AD-4B68-8EC3-05315ADCEB39}" type="pres">
      <dgm:prSet presAssocID="{D63ABC3A-F201-44F4-939A-4DC14A7CB3B5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81E4AAEE-EA4A-408B-BD23-E55BD5689A6B}" type="presOf" srcId="{FB832A0C-0FAA-41A3-93AF-FD6C512141CD}" destId="{869E3DE2-8A6E-4126-BA64-1BB2B1170FA7}" srcOrd="0" destOrd="0" presId="urn:microsoft.com/office/officeart/2005/8/layout/matrix2"/>
    <dgm:cxn modelId="{86A46E65-ADF6-4323-B0F5-23A872DCA8D0}" srcId="{D63ABC3A-F201-44F4-939A-4DC14A7CB3B5}" destId="{6328FF71-7984-4930-A1E3-DE44432ADECF}" srcOrd="2" destOrd="0" parTransId="{C01112F2-80C8-4050-BE12-13FFD18B3752}" sibTransId="{BE71A300-3F54-48A5-8BB2-1F0AC69D7030}"/>
    <dgm:cxn modelId="{B42C618C-0471-4232-BC8E-D5584952E191}" srcId="{D63ABC3A-F201-44F4-939A-4DC14A7CB3B5}" destId="{0659BBE2-B53D-4E65-B71F-4278D1C44A0A}" srcOrd="3" destOrd="0" parTransId="{F76003FB-CEEA-4858-A60A-1E38C72324F8}" sibTransId="{39904364-BA83-4025-9FB1-699C059B94B3}"/>
    <dgm:cxn modelId="{7254F653-F432-435E-95AC-999E194CB24B}" type="presOf" srcId="{6328FF71-7984-4930-A1E3-DE44432ADECF}" destId="{DDB9C867-E1E1-46F0-9E94-8AD7600DFF2E}" srcOrd="0" destOrd="0" presId="urn:microsoft.com/office/officeart/2005/8/layout/matrix2"/>
    <dgm:cxn modelId="{86FDD228-96D9-4604-8805-9A31E75F8079}" type="presOf" srcId="{D63ABC3A-F201-44F4-939A-4DC14A7CB3B5}" destId="{44034FF2-325F-494C-B48B-43C7A7C96949}" srcOrd="0" destOrd="0" presId="urn:microsoft.com/office/officeart/2005/8/layout/matrix2"/>
    <dgm:cxn modelId="{6DA19FB4-6F50-41B3-9860-A87A83D0DD1B}" srcId="{D63ABC3A-F201-44F4-939A-4DC14A7CB3B5}" destId="{FB832A0C-0FAA-41A3-93AF-FD6C512141CD}" srcOrd="0" destOrd="0" parTransId="{C6F85142-9CA2-486E-B5B8-A11A26103E2C}" sibTransId="{0FAB0933-FC55-407A-A572-1321EA191C69}"/>
    <dgm:cxn modelId="{6B907A2A-0809-4651-9179-B63F0FC79545}" srcId="{D63ABC3A-F201-44F4-939A-4DC14A7CB3B5}" destId="{CC093BA3-9DC0-4C1B-917E-4D19BB746AC5}" srcOrd="1" destOrd="0" parTransId="{CEA1AA12-BC91-41D8-A0A5-407AC9BF1BFF}" sibTransId="{3113BD5A-E25E-43C0-B23B-E8FC53328C93}"/>
    <dgm:cxn modelId="{974421B0-16B7-4600-8660-012FA00C95F1}" type="presOf" srcId="{0659BBE2-B53D-4E65-B71F-4278D1C44A0A}" destId="{01294EBF-05AD-4B68-8EC3-05315ADCEB39}" srcOrd="0" destOrd="0" presId="urn:microsoft.com/office/officeart/2005/8/layout/matrix2"/>
    <dgm:cxn modelId="{419875E3-6FE5-48A8-BA10-0694EB67203D}" type="presOf" srcId="{CC093BA3-9DC0-4C1B-917E-4D19BB746AC5}" destId="{67071DAD-EA88-4346-A93A-EF0C2C93037C}" srcOrd="0" destOrd="0" presId="urn:microsoft.com/office/officeart/2005/8/layout/matrix2"/>
    <dgm:cxn modelId="{22294EF7-9B47-403B-99E7-D8C700CB18D6}" type="presParOf" srcId="{44034FF2-325F-494C-B48B-43C7A7C96949}" destId="{065F908E-E361-4816-BC7B-EA911E7C1D56}" srcOrd="0" destOrd="0" presId="urn:microsoft.com/office/officeart/2005/8/layout/matrix2"/>
    <dgm:cxn modelId="{DA304EE7-BE71-4888-A51B-B6D8505C74F7}" type="presParOf" srcId="{44034FF2-325F-494C-B48B-43C7A7C96949}" destId="{869E3DE2-8A6E-4126-BA64-1BB2B1170FA7}" srcOrd="1" destOrd="0" presId="urn:microsoft.com/office/officeart/2005/8/layout/matrix2"/>
    <dgm:cxn modelId="{1746D1CD-D95C-49BB-8B9F-595F5C9AAF3B}" type="presParOf" srcId="{44034FF2-325F-494C-B48B-43C7A7C96949}" destId="{67071DAD-EA88-4346-A93A-EF0C2C93037C}" srcOrd="2" destOrd="0" presId="urn:microsoft.com/office/officeart/2005/8/layout/matrix2"/>
    <dgm:cxn modelId="{68910CB5-C6BE-4D41-98F5-5F8F046E76D3}" type="presParOf" srcId="{44034FF2-325F-494C-B48B-43C7A7C96949}" destId="{DDB9C867-E1E1-46F0-9E94-8AD7600DFF2E}" srcOrd="3" destOrd="0" presId="urn:microsoft.com/office/officeart/2005/8/layout/matrix2"/>
    <dgm:cxn modelId="{124A0161-4415-4F23-89FF-A66D8303100A}" type="presParOf" srcId="{44034FF2-325F-494C-B48B-43C7A7C96949}" destId="{01294EBF-05AD-4B68-8EC3-05315ADCEB3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3ABC3A-F201-44F4-939A-4DC14A7CB3B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32A0C-0FAA-41A3-93AF-FD6C512141CD}">
      <dgm:prSet phldrT="[Текст]" phldr="1"/>
      <dgm:spPr>
        <a:blipFill rotWithShape="0">
          <a:blip xmlns:r="http://schemas.openxmlformats.org/officeDocument/2006/relationships" r:embed="rId1"/>
          <a:srcRect/>
          <a:stretch>
            <a:fillRect l="-38000" r="-38000"/>
          </a:stretch>
        </a:blipFill>
        <a:ln w="38100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C6F85142-9CA2-486E-B5B8-A11A26103E2C}" type="parTrans" cxnId="{6DA19FB4-6F50-41B3-9860-A87A83D0DD1B}">
      <dgm:prSet/>
      <dgm:spPr/>
      <dgm:t>
        <a:bodyPr/>
        <a:lstStyle/>
        <a:p>
          <a:endParaRPr lang="ru-RU"/>
        </a:p>
      </dgm:t>
    </dgm:pt>
    <dgm:pt modelId="{0FAB0933-FC55-407A-A572-1321EA191C69}" type="sibTrans" cxnId="{6DA19FB4-6F50-41B3-9860-A87A83D0DD1B}">
      <dgm:prSet/>
      <dgm:spPr/>
      <dgm:t>
        <a:bodyPr/>
        <a:lstStyle/>
        <a:p>
          <a:endParaRPr lang="ru-RU"/>
        </a:p>
      </dgm:t>
    </dgm:pt>
    <dgm:pt modelId="{CC093BA3-9DC0-4C1B-917E-4D19BB746AC5}">
      <dgm:prSet phldrT="[Текст]" phldr="1"/>
      <dgm:spPr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  <a:ln w="38100">
          <a:solidFill>
            <a:schemeClr val="tx2"/>
          </a:solidFill>
        </a:ln>
      </dgm:spPr>
      <dgm:t>
        <a:bodyPr/>
        <a:lstStyle/>
        <a:p>
          <a:endParaRPr lang="ru-RU" dirty="0"/>
        </a:p>
      </dgm:t>
    </dgm:pt>
    <dgm:pt modelId="{CEA1AA12-BC91-41D8-A0A5-407AC9BF1BFF}" type="parTrans" cxnId="{6B907A2A-0809-4651-9179-B63F0FC79545}">
      <dgm:prSet/>
      <dgm:spPr/>
      <dgm:t>
        <a:bodyPr/>
        <a:lstStyle/>
        <a:p>
          <a:endParaRPr lang="ru-RU"/>
        </a:p>
      </dgm:t>
    </dgm:pt>
    <dgm:pt modelId="{3113BD5A-E25E-43C0-B23B-E8FC53328C93}" type="sibTrans" cxnId="{6B907A2A-0809-4651-9179-B63F0FC79545}">
      <dgm:prSet/>
      <dgm:spPr/>
      <dgm:t>
        <a:bodyPr/>
        <a:lstStyle/>
        <a:p>
          <a:endParaRPr lang="ru-RU"/>
        </a:p>
      </dgm:t>
    </dgm:pt>
    <dgm:pt modelId="{6328FF71-7984-4930-A1E3-DE44432ADECF}">
      <dgm:prSet phldrT="[Текст]" phldr="1"/>
      <dgm:spPr>
        <a:blipFill rotWithShape="0">
          <a:blip xmlns:r="http://schemas.openxmlformats.org/officeDocument/2006/relationships" r:embed="rId3"/>
          <a:srcRect/>
          <a:stretch>
            <a:fillRect t="-25000" b="-25000"/>
          </a:stretch>
        </a:blipFill>
        <a:ln w="38100">
          <a:solidFill>
            <a:srgbClr val="FFFF00"/>
          </a:solidFill>
        </a:ln>
      </dgm:spPr>
      <dgm:t>
        <a:bodyPr/>
        <a:lstStyle/>
        <a:p>
          <a:endParaRPr lang="ru-RU" dirty="0"/>
        </a:p>
      </dgm:t>
    </dgm:pt>
    <dgm:pt modelId="{C01112F2-80C8-4050-BE12-13FFD18B3752}" type="parTrans" cxnId="{86A46E65-ADF6-4323-B0F5-23A872DCA8D0}">
      <dgm:prSet/>
      <dgm:spPr/>
      <dgm:t>
        <a:bodyPr/>
        <a:lstStyle/>
        <a:p>
          <a:endParaRPr lang="ru-RU"/>
        </a:p>
      </dgm:t>
    </dgm:pt>
    <dgm:pt modelId="{BE71A300-3F54-48A5-8BB2-1F0AC69D7030}" type="sibTrans" cxnId="{86A46E65-ADF6-4323-B0F5-23A872DCA8D0}">
      <dgm:prSet/>
      <dgm:spPr/>
      <dgm:t>
        <a:bodyPr/>
        <a:lstStyle/>
        <a:p>
          <a:endParaRPr lang="ru-RU"/>
        </a:p>
      </dgm:t>
    </dgm:pt>
    <dgm:pt modelId="{0659BBE2-B53D-4E65-B71F-4278D1C44A0A}">
      <dgm:prSet phldrT="[Текст]" phldr="1"/>
      <dgm:spPr>
        <a:blipFill rotWithShape="0">
          <a:blip xmlns:r="http://schemas.openxmlformats.org/officeDocument/2006/relationships" r:embed="rId4"/>
          <a:srcRect/>
          <a:stretch>
            <a:fillRect l="-39000" r="-39000"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ru-RU" dirty="0"/>
        </a:p>
      </dgm:t>
    </dgm:pt>
    <dgm:pt modelId="{F76003FB-CEEA-4858-A60A-1E38C72324F8}" type="parTrans" cxnId="{B42C618C-0471-4232-BC8E-D5584952E191}">
      <dgm:prSet/>
      <dgm:spPr/>
      <dgm:t>
        <a:bodyPr/>
        <a:lstStyle/>
        <a:p>
          <a:endParaRPr lang="ru-RU"/>
        </a:p>
      </dgm:t>
    </dgm:pt>
    <dgm:pt modelId="{39904364-BA83-4025-9FB1-699C059B94B3}" type="sibTrans" cxnId="{B42C618C-0471-4232-BC8E-D5584952E191}">
      <dgm:prSet/>
      <dgm:spPr/>
      <dgm:t>
        <a:bodyPr/>
        <a:lstStyle/>
        <a:p>
          <a:endParaRPr lang="ru-RU"/>
        </a:p>
      </dgm:t>
    </dgm:pt>
    <dgm:pt modelId="{44034FF2-325F-494C-B48B-43C7A7C96949}" type="pres">
      <dgm:prSet presAssocID="{D63ABC3A-F201-44F4-939A-4DC14A7CB3B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5F908E-E361-4816-BC7B-EA911E7C1D56}" type="pres">
      <dgm:prSet presAssocID="{D63ABC3A-F201-44F4-939A-4DC14A7CB3B5}" presName="axisShape" presStyleLbl="bgShp" presStyleIdx="0" presStyleCnt="1"/>
      <dgm:spPr/>
    </dgm:pt>
    <dgm:pt modelId="{869E3DE2-8A6E-4126-BA64-1BB2B1170FA7}" type="pres">
      <dgm:prSet presAssocID="{D63ABC3A-F201-44F4-939A-4DC14A7CB3B5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7071DAD-EA88-4346-A93A-EF0C2C93037C}" type="pres">
      <dgm:prSet presAssocID="{D63ABC3A-F201-44F4-939A-4DC14A7CB3B5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DDB9C867-E1E1-46F0-9E94-8AD7600DFF2E}" type="pres">
      <dgm:prSet presAssocID="{D63ABC3A-F201-44F4-939A-4DC14A7CB3B5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01294EBF-05AD-4B68-8EC3-05315ADCEB39}" type="pres">
      <dgm:prSet presAssocID="{D63ABC3A-F201-44F4-939A-4DC14A7CB3B5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81E4AAEE-EA4A-408B-BD23-E55BD5689A6B}" type="presOf" srcId="{FB832A0C-0FAA-41A3-93AF-FD6C512141CD}" destId="{869E3DE2-8A6E-4126-BA64-1BB2B1170FA7}" srcOrd="0" destOrd="0" presId="urn:microsoft.com/office/officeart/2005/8/layout/matrix2"/>
    <dgm:cxn modelId="{86A46E65-ADF6-4323-B0F5-23A872DCA8D0}" srcId="{D63ABC3A-F201-44F4-939A-4DC14A7CB3B5}" destId="{6328FF71-7984-4930-A1E3-DE44432ADECF}" srcOrd="2" destOrd="0" parTransId="{C01112F2-80C8-4050-BE12-13FFD18B3752}" sibTransId="{BE71A300-3F54-48A5-8BB2-1F0AC69D7030}"/>
    <dgm:cxn modelId="{B42C618C-0471-4232-BC8E-D5584952E191}" srcId="{D63ABC3A-F201-44F4-939A-4DC14A7CB3B5}" destId="{0659BBE2-B53D-4E65-B71F-4278D1C44A0A}" srcOrd="3" destOrd="0" parTransId="{F76003FB-CEEA-4858-A60A-1E38C72324F8}" sibTransId="{39904364-BA83-4025-9FB1-699C059B94B3}"/>
    <dgm:cxn modelId="{7254F653-F432-435E-95AC-999E194CB24B}" type="presOf" srcId="{6328FF71-7984-4930-A1E3-DE44432ADECF}" destId="{DDB9C867-E1E1-46F0-9E94-8AD7600DFF2E}" srcOrd="0" destOrd="0" presId="urn:microsoft.com/office/officeart/2005/8/layout/matrix2"/>
    <dgm:cxn modelId="{86FDD228-96D9-4604-8805-9A31E75F8079}" type="presOf" srcId="{D63ABC3A-F201-44F4-939A-4DC14A7CB3B5}" destId="{44034FF2-325F-494C-B48B-43C7A7C96949}" srcOrd="0" destOrd="0" presId="urn:microsoft.com/office/officeart/2005/8/layout/matrix2"/>
    <dgm:cxn modelId="{6DA19FB4-6F50-41B3-9860-A87A83D0DD1B}" srcId="{D63ABC3A-F201-44F4-939A-4DC14A7CB3B5}" destId="{FB832A0C-0FAA-41A3-93AF-FD6C512141CD}" srcOrd="0" destOrd="0" parTransId="{C6F85142-9CA2-486E-B5B8-A11A26103E2C}" sibTransId="{0FAB0933-FC55-407A-A572-1321EA191C69}"/>
    <dgm:cxn modelId="{6B907A2A-0809-4651-9179-B63F0FC79545}" srcId="{D63ABC3A-F201-44F4-939A-4DC14A7CB3B5}" destId="{CC093BA3-9DC0-4C1B-917E-4D19BB746AC5}" srcOrd="1" destOrd="0" parTransId="{CEA1AA12-BC91-41D8-A0A5-407AC9BF1BFF}" sibTransId="{3113BD5A-E25E-43C0-B23B-E8FC53328C93}"/>
    <dgm:cxn modelId="{974421B0-16B7-4600-8660-012FA00C95F1}" type="presOf" srcId="{0659BBE2-B53D-4E65-B71F-4278D1C44A0A}" destId="{01294EBF-05AD-4B68-8EC3-05315ADCEB39}" srcOrd="0" destOrd="0" presId="urn:microsoft.com/office/officeart/2005/8/layout/matrix2"/>
    <dgm:cxn modelId="{419875E3-6FE5-48A8-BA10-0694EB67203D}" type="presOf" srcId="{CC093BA3-9DC0-4C1B-917E-4D19BB746AC5}" destId="{67071DAD-EA88-4346-A93A-EF0C2C93037C}" srcOrd="0" destOrd="0" presId="urn:microsoft.com/office/officeart/2005/8/layout/matrix2"/>
    <dgm:cxn modelId="{22294EF7-9B47-403B-99E7-D8C700CB18D6}" type="presParOf" srcId="{44034FF2-325F-494C-B48B-43C7A7C96949}" destId="{065F908E-E361-4816-BC7B-EA911E7C1D56}" srcOrd="0" destOrd="0" presId="urn:microsoft.com/office/officeart/2005/8/layout/matrix2"/>
    <dgm:cxn modelId="{DA304EE7-BE71-4888-A51B-B6D8505C74F7}" type="presParOf" srcId="{44034FF2-325F-494C-B48B-43C7A7C96949}" destId="{869E3DE2-8A6E-4126-BA64-1BB2B1170FA7}" srcOrd="1" destOrd="0" presId="urn:microsoft.com/office/officeart/2005/8/layout/matrix2"/>
    <dgm:cxn modelId="{1746D1CD-D95C-49BB-8B9F-595F5C9AAF3B}" type="presParOf" srcId="{44034FF2-325F-494C-B48B-43C7A7C96949}" destId="{67071DAD-EA88-4346-A93A-EF0C2C93037C}" srcOrd="2" destOrd="0" presId="urn:microsoft.com/office/officeart/2005/8/layout/matrix2"/>
    <dgm:cxn modelId="{68910CB5-C6BE-4D41-98F5-5F8F046E76D3}" type="presParOf" srcId="{44034FF2-325F-494C-B48B-43C7A7C96949}" destId="{DDB9C867-E1E1-46F0-9E94-8AD7600DFF2E}" srcOrd="3" destOrd="0" presId="urn:microsoft.com/office/officeart/2005/8/layout/matrix2"/>
    <dgm:cxn modelId="{124A0161-4415-4F23-89FF-A66D8303100A}" type="presParOf" srcId="{44034FF2-325F-494C-B48B-43C7A7C96949}" destId="{01294EBF-05AD-4B68-8EC3-05315ADCEB3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2A52DD-321C-4123-A501-F8C7E6731986}">
      <dsp:nvSpPr>
        <dsp:cNvPr id="0" name=""/>
        <dsp:cNvSpPr/>
      </dsp:nvSpPr>
      <dsp:spPr>
        <a:xfrm>
          <a:off x="0" y="264744"/>
          <a:ext cx="4399083" cy="351926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14064-1C50-43F8-A4FE-584477D982EF}">
      <dsp:nvSpPr>
        <dsp:cNvPr id="0" name=""/>
        <dsp:cNvSpPr/>
      </dsp:nvSpPr>
      <dsp:spPr>
        <a:xfrm>
          <a:off x="397045" y="3450314"/>
          <a:ext cx="3915184" cy="123174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Лидер, раскрывший ваши сильные стороны</a:t>
          </a:r>
        </a:p>
      </dsp:txBody>
      <dsp:txXfrm>
        <a:off x="397045" y="3450314"/>
        <a:ext cx="3915184" cy="1231743"/>
      </dsp:txXfrm>
    </dsp:sp>
    <dsp:sp modelId="{BCAD0850-FC7A-4563-9455-BC5A161DB830}">
      <dsp:nvSpPr>
        <dsp:cNvPr id="0" name=""/>
        <dsp:cNvSpPr/>
      </dsp:nvSpPr>
      <dsp:spPr>
        <a:xfrm>
          <a:off x="4840119" y="282974"/>
          <a:ext cx="4399083" cy="3519266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5AFED-D35C-41B9-A129-CF18474C793E}">
      <dsp:nvSpPr>
        <dsp:cNvPr id="0" name=""/>
        <dsp:cNvSpPr/>
      </dsp:nvSpPr>
      <dsp:spPr>
        <a:xfrm>
          <a:off x="5236037" y="3450314"/>
          <a:ext cx="3915184" cy="123174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Лидер, не обративший внимания на ваш потенциал</a:t>
          </a:r>
        </a:p>
      </dsp:txBody>
      <dsp:txXfrm>
        <a:off x="5236037" y="3450314"/>
        <a:ext cx="3915184" cy="123174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172FBB-25E9-4878-888F-E2EFAB23A6B6}">
      <dsp:nvSpPr>
        <dsp:cNvPr id="0" name=""/>
        <dsp:cNvSpPr/>
      </dsp:nvSpPr>
      <dsp:spPr>
        <a:xfrm rot="10800000">
          <a:off x="1705796" y="1267"/>
          <a:ext cx="5826339" cy="9530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Сострадательное лидерство</a:t>
          </a:r>
        </a:p>
      </dsp:txBody>
      <dsp:txXfrm rot="10800000">
        <a:off x="1705796" y="1267"/>
        <a:ext cx="5826339" cy="953038"/>
      </dsp:txXfrm>
    </dsp:sp>
    <dsp:sp modelId="{9213C9FF-33A3-499E-B162-815C6D548487}">
      <dsp:nvSpPr>
        <dsp:cNvPr id="0" name=""/>
        <dsp:cNvSpPr/>
      </dsp:nvSpPr>
      <dsp:spPr>
        <a:xfrm>
          <a:off x="727015" y="1267"/>
          <a:ext cx="953038" cy="95303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283E9-5CF1-4D17-8A5A-C83814D12B1C}">
      <dsp:nvSpPr>
        <dsp:cNvPr id="0" name=""/>
        <dsp:cNvSpPr/>
      </dsp:nvSpPr>
      <dsp:spPr>
        <a:xfrm rot="10800000">
          <a:off x="1705796" y="1231630"/>
          <a:ext cx="5826339" cy="9530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Доброе влияние</a:t>
          </a:r>
        </a:p>
      </dsp:txBody>
      <dsp:txXfrm rot="10800000">
        <a:off x="1705796" y="1231630"/>
        <a:ext cx="5826339" cy="953038"/>
      </dsp:txXfrm>
    </dsp:sp>
    <dsp:sp modelId="{5FAF2992-D0BB-47E4-9DA3-17B5BF817174}">
      <dsp:nvSpPr>
        <dsp:cNvPr id="0" name=""/>
        <dsp:cNvSpPr/>
      </dsp:nvSpPr>
      <dsp:spPr>
        <a:xfrm>
          <a:off x="714121" y="1244506"/>
          <a:ext cx="953038" cy="953038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190AF-D78E-486B-8D77-C0372F68B003}">
      <dsp:nvSpPr>
        <dsp:cNvPr id="0" name=""/>
        <dsp:cNvSpPr/>
      </dsp:nvSpPr>
      <dsp:spPr>
        <a:xfrm rot="10800000">
          <a:off x="1705796" y="2461993"/>
          <a:ext cx="5826339" cy="95303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Проницательное общение</a:t>
          </a:r>
        </a:p>
      </dsp:txBody>
      <dsp:txXfrm rot="10800000">
        <a:off x="1705796" y="2461993"/>
        <a:ext cx="5826339" cy="953038"/>
      </dsp:txXfrm>
    </dsp:sp>
    <dsp:sp modelId="{1577C30A-EBE5-4BFA-8BB6-A26975BA43DD}">
      <dsp:nvSpPr>
        <dsp:cNvPr id="0" name=""/>
        <dsp:cNvSpPr/>
      </dsp:nvSpPr>
      <dsp:spPr>
        <a:xfrm>
          <a:off x="714178" y="2461993"/>
          <a:ext cx="953038" cy="953038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B420FB-95B7-4D14-8019-19F1440D29AB}">
      <dsp:nvSpPr>
        <dsp:cNvPr id="0" name=""/>
        <dsp:cNvSpPr/>
      </dsp:nvSpPr>
      <dsp:spPr>
        <a:xfrm>
          <a:off x="1420" y="0"/>
          <a:ext cx="2209375" cy="51477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Когнитивная составляющая: «Я тебя понимаю»</a:t>
          </a:r>
          <a:endParaRPr lang="ru-RU" sz="1800" kern="1200" dirty="0"/>
        </a:p>
      </dsp:txBody>
      <dsp:txXfrm>
        <a:off x="1420" y="2059082"/>
        <a:ext cx="2209375" cy="2059082"/>
      </dsp:txXfrm>
    </dsp:sp>
    <dsp:sp modelId="{91FDAD8C-159C-4978-AA81-51E4EB67A3D6}">
      <dsp:nvSpPr>
        <dsp:cNvPr id="0" name=""/>
        <dsp:cNvSpPr/>
      </dsp:nvSpPr>
      <dsp:spPr>
        <a:xfrm>
          <a:off x="249014" y="308862"/>
          <a:ext cx="1714185" cy="171418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FDCD3-F278-440A-89D1-BC15A07BF020}">
      <dsp:nvSpPr>
        <dsp:cNvPr id="0" name=""/>
        <dsp:cNvSpPr/>
      </dsp:nvSpPr>
      <dsp:spPr>
        <a:xfrm>
          <a:off x="2277076" y="0"/>
          <a:ext cx="2209375" cy="51477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Эмоциональная составляющая: «Я тебя чувствую»</a:t>
          </a:r>
          <a:endParaRPr lang="ru-RU" sz="1800" kern="1200" dirty="0"/>
        </a:p>
      </dsp:txBody>
      <dsp:txXfrm>
        <a:off x="2277076" y="2059082"/>
        <a:ext cx="2209375" cy="2059082"/>
      </dsp:txXfrm>
    </dsp:sp>
    <dsp:sp modelId="{21CF32BA-9A15-4D8B-A463-938F86B8B1E8}">
      <dsp:nvSpPr>
        <dsp:cNvPr id="0" name=""/>
        <dsp:cNvSpPr/>
      </dsp:nvSpPr>
      <dsp:spPr>
        <a:xfrm>
          <a:off x="2524671" y="308862"/>
          <a:ext cx="1714185" cy="1714185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444C4-9E5B-4611-95BC-F06C1538F228}">
      <dsp:nvSpPr>
        <dsp:cNvPr id="0" name=""/>
        <dsp:cNvSpPr/>
      </dsp:nvSpPr>
      <dsp:spPr>
        <a:xfrm>
          <a:off x="4552732" y="0"/>
          <a:ext cx="2209375" cy="51477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Мотивационная составляющая: «Я хочу тебе помочь»</a:t>
          </a:r>
          <a:endParaRPr lang="ru-RU" sz="1800" kern="1200" dirty="0"/>
        </a:p>
      </dsp:txBody>
      <dsp:txXfrm>
        <a:off x="4552732" y="2059082"/>
        <a:ext cx="2209375" cy="2059082"/>
      </dsp:txXfrm>
    </dsp:sp>
    <dsp:sp modelId="{CE51A6A3-56C3-47E2-9E37-D76A3089E61F}">
      <dsp:nvSpPr>
        <dsp:cNvPr id="0" name=""/>
        <dsp:cNvSpPr/>
      </dsp:nvSpPr>
      <dsp:spPr>
        <a:xfrm>
          <a:off x="4800327" y="308862"/>
          <a:ext cx="1714185" cy="1714185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7000" b="-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33FBC-C887-4224-88AC-587FC210F482}">
      <dsp:nvSpPr>
        <dsp:cNvPr id="0" name=""/>
        <dsp:cNvSpPr/>
      </dsp:nvSpPr>
      <dsp:spPr>
        <a:xfrm>
          <a:off x="270541" y="4118164"/>
          <a:ext cx="6222445" cy="772155"/>
        </a:xfrm>
        <a:prstGeom prst="left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DAD249-01FD-4064-A12B-6D1186311AC2}">
      <dsp:nvSpPr>
        <dsp:cNvPr id="0" name=""/>
        <dsp:cNvSpPr/>
      </dsp:nvSpPr>
      <dsp:spPr>
        <a:xfrm>
          <a:off x="0" y="47324"/>
          <a:ext cx="832585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/>
            <a:t>Когнитивная составляющая:</a:t>
          </a:r>
          <a:endParaRPr lang="ru-RU" sz="2200" kern="1200" dirty="0"/>
        </a:p>
      </dsp:txBody>
      <dsp:txXfrm>
        <a:off x="0" y="47324"/>
        <a:ext cx="8325852" cy="527670"/>
      </dsp:txXfrm>
    </dsp:sp>
    <dsp:sp modelId="{44E55A84-8BCF-4643-942D-0498EBBE23B9}">
      <dsp:nvSpPr>
        <dsp:cNvPr id="0" name=""/>
        <dsp:cNvSpPr/>
      </dsp:nvSpPr>
      <dsp:spPr>
        <a:xfrm>
          <a:off x="0" y="574994"/>
          <a:ext cx="8325852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0" kern="1200" dirty="0"/>
            <a:t> «Я никак не справлюсь сам», «Очень нужна твоя помощь»</a:t>
          </a:r>
          <a:endParaRPr lang="ru-RU" sz="1700" kern="1200" dirty="0"/>
        </a:p>
      </dsp:txBody>
      <dsp:txXfrm>
        <a:off x="0" y="574994"/>
        <a:ext cx="8325852" cy="364320"/>
      </dsp:txXfrm>
    </dsp:sp>
    <dsp:sp modelId="{7DFF1D1E-9356-4F1F-969A-55546A2BFA7E}">
      <dsp:nvSpPr>
        <dsp:cNvPr id="0" name=""/>
        <dsp:cNvSpPr/>
      </dsp:nvSpPr>
      <dsp:spPr>
        <a:xfrm>
          <a:off x="0" y="939314"/>
          <a:ext cx="832585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/>
            <a:t>Эмоциональная составляющая:</a:t>
          </a:r>
          <a:endParaRPr lang="ru-RU" sz="2200" kern="1200" dirty="0"/>
        </a:p>
      </dsp:txBody>
      <dsp:txXfrm>
        <a:off x="0" y="939314"/>
        <a:ext cx="8325852" cy="527670"/>
      </dsp:txXfrm>
    </dsp:sp>
    <dsp:sp modelId="{5E2FF772-F50E-47A9-8A1E-4FBEDD9B1CD7}">
      <dsp:nvSpPr>
        <dsp:cNvPr id="0" name=""/>
        <dsp:cNvSpPr/>
      </dsp:nvSpPr>
      <dsp:spPr>
        <a:xfrm>
          <a:off x="0" y="1466984"/>
          <a:ext cx="8325852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0" kern="1200" dirty="0"/>
            <a:t> «Могу рассчитывать только на тебя», «Только ты мне поможешь», «Этот вопрос доверяю только тебе»</a:t>
          </a:r>
          <a:endParaRPr lang="ru-RU" sz="1700" kern="1200" dirty="0"/>
        </a:p>
      </dsp:txBody>
      <dsp:txXfrm>
        <a:off x="0" y="1466984"/>
        <a:ext cx="8325852" cy="535095"/>
      </dsp:txXfrm>
    </dsp:sp>
    <dsp:sp modelId="{4E5A8991-9588-4DE4-B23B-17583A2158E3}">
      <dsp:nvSpPr>
        <dsp:cNvPr id="0" name=""/>
        <dsp:cNvSpPr/>
      </dsp:nvSpPr>
      <dsp:spPr>
        <a:xfrm>
          <a:off x="0" y="2002079"/>
          <a:ext cx="8325852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/>
            <a:t>Мотивирующая составляющая:</a:t>
          </a:r>
          <a:endParaRPr lang="ru-RU" sz="2200" kern="1200" dirty="0"/>
        </a:p>
      </dsp:txBody>
      <dsp:txXfrm>
        <a:off x="0" y="2002079"/>
        <a:ext cx="8325852" cy="527670"/>
      </dsp:txXfrm>
    </dsp:sp>
    <dsp:sp modelId="{D5162F04-1889-4570-A252-D6ACD2088DC4}">
      <dsp:nvSpPr>
        <dsp:cNvPr id="0" name=""/>
        <dsp:cNvSpPr/>
      </dsp:nvSpPr>
      <dsp:spPr>
        <a:xfrm>
          <a:off x="0" y="2529749"/>
          <a:ext cx="8325852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4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b="0" i="0" kern="1200" dirty="0"/>
            <a:t>«Это очень мне/нам поможет», «Мне/Нам очень нужна твоя помощь», «Ты точно сможешь это сделать», «Я знаю, ты справишься»</a:t>
          </a:r>
          <a:endParaRPr lang="ru-RU" sz="1700" kern="1200" dirty="0"/>
        </a:p>
      </dsp:txBody>
      <dsp:txXfrm>
        <a:off x="0" y="2529749"/>
        <a:ext cx="8325852" cy="53509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31C0DA-1B5D-4C0C-B80A-F02A29B74C7B}">
      <dsp:nvSpPr>
        <dsp:cNvPr id="0" name=""/>
        <dsp:cNvSpPr/>
      </dsp:nvSpPr>
      <dsp:spPr>
        <a:xfrm>
          <a:off x="1976" y="263196"/>
          <a:ext cx="3942422" cy="27772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1EB54-ED67-4857-A4D6-4F2DE2F1D1E4}">
      <dsp:nvSpPr>
        <dsp:cNvPr id="0" name=""/>
        <dsp:cNvSpPr/>
      </dsp:nvSpPr>
      <dsp:spPr>
        <a:xfrm>
          <a:off x="1390993" y="2455963"/>
          <a:ext cx="2447968" cy="172450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/>
            <a:t>Я</a:t>
          </a:r>
        </a:p>
      </dsp:txBody>
      <dsp:txXfrm>
        <a:off x="1390993" y="2455963"/>
        <a:ext cx="2447968" cy="1724502"/>
      </dsp:txXfrm>
    </dsp:sp>
    <dsp:sp modelId="{39E9CED4-61FB-4B69-A579-3A00124D4BA8}">
      <dsp:nvSpPr>
        <dsp:cNvPr id="0" name=""/>
        <dsp:cNvSpPr/>
      </dsp:nvSpPr>
      <dsp:spPr>
        <a:xfrm>
          <a:off x="4479170" y="1178186"/>
          <a:ext cx="534771" cy="94730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4479170" y="1178186"/>
        <a:ext cx="534771" cy="947309"/>
      </dsp:txXfrm>
    </dsp:sp>
    <dsp:sp modelId="{1B52F380-9F28-4AE6-BE52-4A0DC8019B84}">
      <dsp:nvSpPr>
        <dsp:cNvPr id="0" name=""/>
        <dsp:cNvSpPr/>
      </dsp:nvSpPr>
      <dsp:spPr>
        <a:xfrm>
          <a:off x="5472316" y="263196"/>
          <a:ext cx="3942422" cy="27772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9000" r="-9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C55E5-0B31-40C7-8D2C-C39F6F9B1CA7}">
      <dsp:nvSpPr>
        <dsp:cNvPr id="0" name=""/>
        <dsp:cNvSpPr/>
      </dsp:nvSpPr>
      <dsp:spPr>
        <a:xfrm>
          <a:off x="6861333" y="2476821"/>
          <a:ext cx="2447968" cy="17245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/>
            <a:t>Мы</a:t>
          </a:r>
        </a:p>
      </dsp:txBody>
      <dsp:txXfrm>
        <a:off x="6861333" y="2476821"/>
        <a:ext cx="2447968" cy="172450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A8E930-E94D-48F3-BA7B-63817626F014}">
      <dsp:nvSpPr>
        <dsp:cNvPr id="0" name=""/>
        <dsp:cNvSpPr/>
      </dsp:nvSpPr>
      <dsp:spPr>
        <a:xfrm>
          <a:off x="508853" y="0"/>
          <a:ext cx="6068785" cy="606878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A08E0-F1B5-40DE-BAB5-66AD972FCDD0}">
      <dsp:nvSpPr>
        <dsp:cNvPr id="0" name=""/>
        <dsp:cNvSpPr/>
      </dsp:nvSpPr>
      <dsp:spPr>
        <a:xfrm>
          <a:off x="830961" y="576534"/>
          <a:ext cx="2366826" cy="2366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Осознание себя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830961" y="576534"/>
        <a:ext cx="2366826" cy="2366826"/>
      </dsp:txXfrm>
    </dsp:sp>
    <dsp:sp modelId="{B8B955B1-9E00-4BAD-88CD-10B5BC139C65}">
      <dsp:nvSpPr>
        <dsp:cNvPr id="0" name=""/>
        <dsp:cNvSpPr/>
      </dsp:nvSpPr>
      <dsp:spPr>
        <a:xfrm>
          <a:off x="3379851" y="576534"/>
          <a:ext cx="2366826" cy="2366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Осознанность других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3379851" y="576534"/>
        <a:ext cx="2366826" cy="2366826"/>
      </dsp:txXfrm>
    </dsp:sp>
    <dsp:sp modelId="{1741983A-201D-4AB8-9FED-700A64F62007}">
      <dsp:nvSpPr>
        <dsp:cNvPr id="0" name=""/>
        <dsp:cNvSpPr/>
      </dsp:nvSpPr>
      <dsp:spPr>
        <a:xfrm>
          <a:off x="830961" y="3125424"/>
          <a:ext cx="2366826" cy="2366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Управление собой</a:t>
          </a:r>
        </a:p>
      </dsp:txBody>
      <dsp:txXfrm>
        <a:off x="830961" y="3125424"/>
        <a:ext cx="2366826" cy="2366826"/>
      </dsp:txXfrm>
    </dsp:sp>
    <dsp:sp modelId="{A3758DE1-4B8B-4940-B1F9-A68CF62A3CFF}">
      <dsp:nvSpPr>
        <dsp:cNvPr id="0" name=""/>
        <dsp:cNvSpPr/>
      </dsp:nvSpPr>
      <dsp:spPr>
        <a:xfrm>
          <a:off x="3379851" y="3125424"/>
          <a:ext cx="2366826" cy="2366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Социальные умения</a:t>
          </a:r>
        </a:p>
      </dsp:txBody>
      <dsp:txXfrm>
        <a:off x="3379851" y="3125424"/>
        <a:ext cx="2366826" cy="236682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68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452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935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01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486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13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08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530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002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88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301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68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061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346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212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3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601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961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6.sv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D029FC-684F-483A-A8BD-1F092BFFB78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F3C96DD-C9B2-4B53-AEC5-8CB276D3C7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62F19CA-71D7-45F5-9123-CA712C5281F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886C2A0-05BA-4243-B351-00C64563A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C87CEB4-8F81-455D-A076-159940550D7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C9FC7F0-1AE4-4459-B8F2-219D7598B9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DD48B9DA-44B2-4334-96CF-D089EFEC9A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79089964-B99F-487E-840E-FD3D7E88CC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EC4611E9-9EAD-44EF-967C-9F3F3066D0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5916A076-E219-44E3-8EB5-1C04EFCD17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764F0A0-D07C-4159-9427-D25058257D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82A7771-AB50-494D-88F5-587F3A857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87" b="31074"/>
          <a:stretch/>
        </p:blipFill>
        <p:spPr bwMode="auto">
          <a:xfrm>
            <a:off x="5910922" y="4527987"/>
            <a:ext cx="5370066" cy="1356345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6C9DC2A-F462-4C91-BD22-3D9D3737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7" y="973668"/>
            <a:ext cx="11277600" cy="706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600" dirty="0"/>
              <a:t>БИБЛИОТЕКА СБЕРБАНКА</a:t>
            </a:r>
            <a:br>
              <a:rPr lang="ru-RU" sz="3600" dirty="0"/>
            </a:br>
            <a:r>
              <a:rPr lang="ru-RU" sz="3600" dirty="0"/>
              <a:t>«ЧИТАЕМ ВМЕСТЕ»</a:t>
            </a:r>
            <a:endParaRPr lang="en-US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D662A33-8525-4835-9F7F-33332FF523F7}"/>
              </a:ext>
            </a:extLst>
          </p:cNvPr>
          <p:cNvSpPr/>
          <p:nvPr/>
        </p:nvSpPr>
        <p:spPr>
          <a:xfrm>
            <a:off x="1175926" y="2298889"/>
            <a:ext cx="98401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Совместный проект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Высшей Школы Экономики в Нижнем Новгороде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Волго-Вятского банка ПАО «Сбербанк России»</a:t>
            </a:r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https://www.hse.ru/data/2014/07/30/1311496941/logo_%D1%81_filials_hse_cmyk_spb.jpg">
            <a:extLst>
              <a:ext uri="{FF2B5EF4-FFF2-40B4-BE49-F238E27FC236}">
                <a16:creationId xmlns:a16="http://schemas.microsoft.com/office/drawing/2014/main" xmlns="" id="{25C6FFAE-FDC4-473F-9DA4-2B2E1EFD3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7227" l="2910" r="99647">
                        <a14:foregroundMark x1="42504" y1="32605" x2="44797" y2="48235"/>
                        <a14:foregroundMark x1="44797" y1="48235" x2="53351" y2="36218"/>
                        <a14:foregroundMark x1="53351" y1="36218" x2="43210" y2="24202"/>
                        <a14:foregroundMark x1="43210" y1="24202" x2="40035" y2="40084"/>
                        <a14:foregroundMark x1="40035" y1="40084" x2="51323" y2="51092"/>
                        <a14:foregroundMark x1="51323" y1="51092" x2="63404" y2="43361"/>
                        <a14:foregroundMark x1="63404" y1="43361" x2="61111" y2="22689"/>
                        <a14:foregroundMark x1="61111" y1="22689" x2="50353" y2="13277"/>
                        <a14:foregroundMark x1="50353" y1="13277" x2="41182" y2="23782"/>
                        <a14:foregroundMark x1="41182" y1="23782" x2="40388" y2="44790"/>
                        <a14:foregroundMark x1="40388" y1="44790" x2="53086" y2="54958"/>
                        <a14:foregroundMark x1="53086" y1="54958" x2="69929" y2="52773"/>
                        <a14:foregroundMark x1="69929" y1="52773" x2="78042" y2="42017"/>
                        <a14:foregroundMark x1="78042" y1="42017" x2="79012" y2="26471"/>
                        <a14:foregroundMark x1="79012" y1="26471" x2="75220" y2="12353"/>
                        <a14:foregroundMark x1="75220" y1="12353" x2="63668" y2="5966"/>
                        <a14:foregroundMark x1="63668" y1="5966" x2="49118" y2="2437"/>
                        <a14:foregroundMark x1="49118" y1="2437" x2="22663" y2="14370"/>
                        <a14:foregroundMark x1="22663" y1="14370" x2="13668" y2="25210"/>
                        <a14:foregroundMark x1="13668" y1="25210" x2="9524" y2="38067"/>
                        <a14:foregroundMark x1="9524" y1="38067" x2="11905" y2="50756"/>
                        <a14:foregroundMark x1="11905" y1="50756" x2="20811" y2="60168"/>
                        <a14:foregroundMark x1="20811" y1="60168" x2="46825" y2="71933"/>
                        <a14:foregroundMark x1="46825" y1="71933" x2="61817" y2="73529"/>
                        <a14:foregroundMark x1="61817" y1="73529" x2="75220" y2="69496"/>
                        <a14:foregroundMark x1="75220" y1="69496" x2="87743" y2="61849"/>
                        <a14:foregroundMark x1="87743" y1="61849" x2="89947" y2="47563"/>
                        <a14:foregroundMark x1="89947" y1="47563" x2="85450" y2="21345"/>
                        <a14:foregroundMark x1="85450" y1="21345" x2="77337" y2="6471"/>
                        <a14:foregroundMark x1="77337" y1="6471" x2="61287" y2="1176"/>
                        <a14:foregroundMark x1="61287" y1="1176" x2="41887" y2="840"/>
                        <a14:foregroundMark x1="41887" y1="840" x2="28836" y2="5798"/>
                        <a14:foregroundMark x1="28836" y1="5798" x2="10582" y2="31345"/>
                        <a14:foregroundMark x1="10582" y1="31345" x2="7407" y2="44538"/>
                        <a14:foregroundMark x1="7407" y1="44538" x2="13316" y2="62017"/>
                        <a14:foregroundMark x1="13316" y1="62017" x2="26631" y2="72521"/>
                        <a14:foregroundMark x1="26631" y1="72521" x2="39594" y2="75798"/>
                        <a14:foregroundMark x1="39594" y1="75798" x2="53968" y2="75378"/>
                        <a14:foregroundMark x1="53968" y1="75378" x2="62787" y2="72437"/>
                        <a14:foregroundMark x1="64991" y1="6639" x2="50441" y2="9160"/>
                        <a14:foregroundMark x1="50441" y1="9160" x2="69489" y2="9496"/>
                        <a14:foregroundMark x1="69489" y1="9496" x2="47707" y2="11849"/>
                        <a14:foregroundMark x1="47707" y1="11849" x2="61640" y2="12353"/>
                        <a14:foregroundMark x1="61640" y1="12353" x2="41887" y2="6891"/>
                        <a14:foregroundMark x1="41887" y1="6891" x2="56614" y2="1597"/>
                        <a14:foregroundMark x1="56614" y1="1597" x2="43298" y2="2941"/>
                        <a14:foregroundMark x1="43298" y1="2941" x2="31393" y2="8151"/>
                        <a14:foregroundMark x1="31393" y1="8151" x2="47266" y2="3697"/>
                        <a14:foregroundMark x1="47266" y1="3697" x2="32011" y2="1429"/>
                        <a14:foregroundMark x1="32011" y1="1429" x2="21693" y2="10168"/>
                        <a14:foregroundMark x1="21693" y1="10168" x2="31922" y2="2269"/>
                        <a14:foregroundMark x1="31922" y1="2269" x2="18342" y2="18067"/>
                        <a14:foregroundMark x1="18342" y1="18067" x2="14286" y2="31261"/>
                        <a14:foregroundMark x1="14286" y1="31261" x2="22840" y2="18739"/>
                        <a14:foregroundMark x1="22840" y1="18739" x2="11728" y2="26218"/>
                        <a14:foregroundMark x1="11728" y1="26218" x2="6261" y2="39160"/>
                        <a14:foregroundMark x1="6261" y1="39160" x2="24691" y2="9076"/>
                        <a14:foregroundMark x1="24691" y1="9076" x2="11287" y2="31345"/>
                        <a14:foregroundMark x1="11287" y1="31345" x2="34039" y2="5294"/>
                        <a14:foregroundMark x1="34039" y1="5294" x2="50705" y2="1513"/>
                        <a14:foregroundMark x1="50705" y1="1513" x2="67901" y2="7395"/>
                        <a14:foregroundMark x1="67901" y1="7395" x2="55556" y2="2941"/>
                        <a14:foregroundMark x1="55556" y1="2941" x2="69489" y2="8151"/>
                        <a14:foregroundMark x1="69489" y1="8151" x2="55379" y2="5126"/>
                        <a14:foregroundMark x1="55379" y1="5126" x2="76102" y2="12017"/>
                        <a14:foregroundMark x1="76102" y1="12017" x2="42857" y2="4958"/>
                        <a14:foregroundMark x1="42857" y1="4958" x2="65432" y2="7479"/>
                        <a14:foregroundMark x1="65432" y1="7479" x2="47531" y2="3109"/>
                        <a14:foregroundMark x1="47531" y1="3109" x2="33069" y2="4790"/>
                        <a14:foregroundMark x1="33069" y1="4790" x2="49030" y2="6555"/>
                        <a14:foregroundMark x1="49030" y1="6555" x2="25750" y2="15882"/>
                        <a14:foregroundMark x1="25750" y1="15882" x2="59877" y2="4202"/>
                        <a14:foregroundMark x1="59877" y1="4202" x2="19665" y2="22269"/>
                        <a14:foregroundMark x1="19665" y1="22269" x2="58377" y2="8487"/>
                        <a14:foregroundMark x1="58377" y1="8487" x2="22840" y2="24958"/>
                        <a14:foregroundMark x1="22840" y1="24958" x2="73721" y2="3277"/>
                        <a14:foregroundMark x1="73721" y1="3277" x2="58642" y2="13529"/>
                        <a14:foregroundMark x1="58642" y1="13529" x2="74956" y2="7395"/>
                        <a14:foregroundMark x1="74956" y1="7395" x2="62698" y2="23193"/>
                        <a14:foregroundMark x1="62698" y1="23193" x2="72134" y2="8487"/>
                        <a14:foregroundMark x1="72134" y1="8487" x2="80600" y2="19244"/>
                        <a14:foregroundMark x1="80600" y1="19244" x2="75397" y2="7143"/>
                        <a14:foregroundMark x1="75397" y1="7143" x2="72663" y2="21681"/>
                        <a14:foregroundMark x1="72663" y1="21681" x2="70723" y2="20420"/>
                        <a14:foregroundMark x1="36861" y1="4958" x2="52116" y2="1597"/>
                        <a14:foregroundMark x1="52116" y1="1597" x2="37654" y2="1345"/>
                        <a14:foregroundMark x1="37654" y1="1345" x2="52910" y2="4034"/>
                        <a14:foregroundMark x1="52910" y1="4034" x2="35450" y2="504"/>
                        <a14:foregroundMark x1="35450" y1="504" x2="59700" y2="336"/>
                        <a14:foregroundMark x1="59700" y1="336" x2="31658" y2="4118"/>
                        <a14:foregroundMark x1="31658" y1="4118" x2="63316" y2="2437"/>
                        <a14:foregroundMark x1="63316" y1="2437" x2="36684" y2="1849"/>
                        <a14:foregroundMark x1="36684" y1="1849" x2="60494" y2="3697"/>
                        <a14:foregroundMark x1="60494" y1="3697" x2="45679" y2="588"/>
                        <a14:foregroundMark x1="45679" y1="588" x2="59877" y2="504"/>
                        <a14:foregroundMark x1="59877" y1="504" x2="61464" y2="1597"/>
                        <a14:foregroundMark x1="23192" y1="9580" x2="12434" y2="19328"/>
                        <a14:foregroundMark x1="12434" y1="19328" x2="24956" y2="8739"/>
                        <a14:foregroundMark x1="24956" y1="8739" x2="17725" y2="22185"/>
                        <a14:foregroundMark x1="17725" y1="22185" x2="28042" y2="8824"/>
                        <a14:foregroundMark x1="28042" y1="8824" x2="17637" y2="19832"/>
                        <a14:foregroundMark x1="17637" y1="19832" x2="14815" y2="29244"/>
                        <a14:foregroundMark x1="15697" y1="20840" x2="16578" y2="16218"/>
                        <a14:foregroundMark x1="79982" y1="17899" x2="85714" y2="34370"/>
                        <a14:foregroundMark x1="85714" y1="34370" x2="80423" y2="19412"/>
                        <a14:foregroundMark x1="80423" y1="19412" x2="88007" y2="33697"/>
                        <a14:foregroundMark x1="88007" y1="33697" x2="83951" y2="47479"/>
                        <a14:foregroundMark x1="83951" y1="47479" x2="79541" y2="28151"/>
                        <a14:foregroundMark x1="79541" y1="28151" x2="86861" y2="50504"/>
                        <a14:foregroundMark x1="86861" y1="50504" x2="78748" y2="21849"/>
                        <a14:foregroundMark x1="78748" y1="21849" x2="82892" y2="38151"/>
                        <a14:foregroundMark x1="82892" y1="38151" x2="80776" y2="23613"/>
                        <a14:foregroundMark x1="80776" y1="23613" x2="84744" y2="41008"/>
                        <a14:foregroundMark x1="84744" y1="41008" x2="83069" y2="53782"/>
                        <a14:foregroundMark x1="83069" y1="53782" x2="80247" y2="30420"/>
                        <a14:foregroundMark x1="80247" y1="30420" x2="82716" y2="43782"/>
                        <a14:foregroundMark x1="82716" y1="43782" x2="70899" y2="32269"/>
                        <a14:foregroundMark x1="70899" y1="32269" x2="78924" y2="51765"/>
                        <a14:foregroundMark x1="78924" y1="51765" x2="71076" y2="40672"/>
                        <a14:foregroundMark x1="71076" y1="40672" x2="81217" y2="54454"/>
                        <a14:foregroundMark x1="81217" y1="54454" x2="72663" y2="65126"/>
                        <a14:foregroundMark x1="72663" y1="65126" x2="69489" y2="47479"/>
                        <a14:foregroundMark x1="69489" y1="47479" x2="76543" y2="59496"/>
                        <a14:foregroundMark x1="76543" y1="59496" x2="63139" y2="63950"/>
                        <a14:foregroundMark x1="63139" y1="63950" x2="68430" y2="49832"/>
                        <a14:foregroundMark x1="68430" y1="49832" x2="64638" y2="62101"/>
                        <a14:foregroundMark x1="64638" y1="62101" x2="53968" y2="53445"/>
                        <a14:foregroundMark x1="53968" y1="53445" x2="77778" y2="48992"/>
                        <a14:foregroundMark x1="77778" y1="48992" x2="69665" y2="62269"/>
                        <a14:foregroundMark x1="69665" y1="62269" x2="56437" y2="65462"/>
                        <a14:foregroundMark x1="56437" y1="65462" x2="54497" y2="51345"/>
                        <a14:foregroundMark x1="54497" y1="51345" x2="68695" y2="51681"/>
                        <a14:foregroundMark x1="68695" y1="51681" x2="59436" y2="64538"/>
                        <a14:foregroundMark x1="59436" y1="64538" x2="62257" y2="51429"/>
                        <a14:foregroundMark x1="62257" y1="51429" x2="76455" y2="55882"/>
                        <a14:foregroundMark x1="76455" y1="55882" x2="57672" y2="68151"/>
                        <a14:foregroundMark x1="57672" y1="68151" x2="56349" y2="54286"/>
                        <a14:foregroundMark x1="56349" y1="54286" x2="73104" y2="53697"/>
                        <a14:foregroundMark x1="73104" y1="53697" x2="63492" y2="68992"/>
                        <a14:foregroundMark x1="63492" y1="68992" x2="48589" y2="75462"/>
                        <a14:foregroundMark x1="48589" y1="75462" x2="39153" y2="64538"/>
                        <a14:foregroundMark x1="39153" y1="64538" x2="54762" y2="52773"/>
                        <a14:foregroundMark x1="54762" y1="52773" x2="49118" y2="68908"/>
                        <a14:foregroundMark x1="49118" y1="68908" x2="33951" y2="60924"/>
                        <a14:foregroundMark x1="33951" y1="60924" x2="46737" y2="57563"/>
                        <a14:foregroundMark x1="46737" y1="57563" x2="33422" y2="60672"/>
                        <a14:foregroundMark x1="33422" y1="60672" x2="47972" y2="52101"/>
                        <a14:foregroundMark x1="47972" y1="52101" x2="59788" y2="57983"/>
                        <a14:foregroundMark x1="59788" y1="57983" x2="50000" y2="70000"/>
                        <a14:foregroundMark x1="50000" y1="70000" x2="34215" y2="67815"/>
                        <a14:foregroundMark x1="34215" y1="67815" x2="32099" y2="50000"/>
                        <a14:foregroundMark x1="32099" y1="50000" x2="48413" y2="49664"/>
                        <a14:foregroundMark x1="48413" y1="49664" x2="47707" y2="65042"/>
                        <a14:foregroundMark x1="47707" y1="65042" x2="26720" y2="55966"/>
                        <a14:foregroundMark x1="26720" y1="55966" x2="26543" y2="42437"/>
                        <a14:foregroundMark x1="26543" y1="42437" x2="39153" y2="34622"/>
                        <a14:foregroundMark x1="39153" y1="34622" x2="52822" y2="34370"/>
                        <a14:foregroundMark x1="52822" y1="34370" x2="50617" y2="54454"/>
                        <a14:foregroundMark x1="50617" y1="54454" x2="35450" y2="57143"/>
                        <a14:foregroundMark x1="35450" y1="57143" x2="22399" y2="39244"/>
                        <a14:foregroundMark x1="22399" y1="39244" x2="34127" y2="32269"/>
                        <a14:foregroundMark x1="34127" y1="32269" x2="38713" y2="50168"/>
                        <a14:foregroundMark x1="38713" y1="50168" x2="24956" y2="57059"/>
                        <a14:foregroundMark x1="24956" y1="57059" x2="13492" y2="44790"/>
                        <a14:foregroundMark x1="13492" y1="44790" x2="22222" y2="30588"/>
                        <a14:foregroundMark x1="22222" y1="30588" x2="33069" y2="50084"/>
                        <a14:foregroundMark x1="33069" y1="50084" x2="13580" y2="48992"/>
                        <a14:foregroundMark x1="13580" y1="48992" x2="9965" y2="35378"/>
                        <a14:foregroundMark x1="9965" y1="35378" x2="18519" y2="48403"/>
                        <a14:foregroundMark x1="18519" y1="48403" x2="8907" y2="35546"/>
                        <a14:foregroundMark x1="8907" y1="35546" x2="12169" y2="49748"/>
                        <a14:foregroundMark x1="12169" y1="49748" x2="11287" y2="31429"/>
                        <a14:foregroundMark x1="11287" y1="31429" x2="23898" y2="41345"/>
                        <a14:foregroundMark x1="23898" y1="41345" x2="22663" y2="56891"/>
                        <a14:foregroundMark x1="22663" y1="56891" x2="41534" y2="61513"/>
                        <a14:foregroundMark x1="41534" y1="61513" x2="29718" y2="69748"/>
                        <a14:foregroundMark x1="29718" y1="69748" x2="55556" y2="62353"/>
                        <a14:foregroundMark x1="55556" y1="62353" x2="41446" y2="68151"/>
                        <a14:foregroundMark x1="41446" y1="68151" x2="56173" y2="62857"/>
                        <a14:foregroundMark x1="56173" y1="62857" x2="39594" y2="61176"/>
                        <a14:foregroundMark x1="39594" y1="61176" x2="39418" y2="42521"/>
                        <a14:foregroundMark x1="39418" y1="42521" x2="63404" y2="48487"/>
                        <a14:foregroundMark x1="63404" y1="48487" x2="46825" y2="36975"/>
                        <a14:foregroundMark x1="46825" y1="36975" x2="60406" y2="32437"/>
                        <a14:foregroundMark x1="60406" y1="32437" x2="51764" y2="20756"/>
                        <a14:foregroundMark x1="51764" y1="20756" x2="56966" y2="37731"/>
                        <a14:foregroundMark x1="56966" y1="37731" x2="46649" y2="14118"/>
                        <a14:foregroundMark x1="46649" y1="14118" x2="53704" y2="27899"/>
                        <a14:foregroundMark x1="53704" y1="27899" x2="37478" y2="20084"/>
                        <a14:foregroundMark x1="37478" y1="20084" x2="61199" y2="32269"/>
                        <a14:foregroundMark x1="61199" y1="32269" x2="36243" y2="19664"/>
                        <a14:foregroundMark x1="36243" y1="19664" x2="58995" y2="26723"/>
                        <a14:foregroundMark x1="58995" y1="26723" x2="46914" y2="21765"/>
                        <a14:foregroundMark x1="46914" y1="21765" x2="59877" y2="26134"/>
                        <a14:foregroundMark x1="59877" y1="26134" x2="43034" y2="16555"/>
                        <a14:foregroundMark x1="43034" y1="16555" x2="62434" y2="24286"/>
                        <a14:foregroundMark x1="62434" y1="24286" x2="41623" y2="15882"/>
                        <a14:foregroundMark x1="41623" y1="15882" x2="59700" y2="22857"/>
                        <a14:foregroundMark x1="59700" y1="22857" x2="55379" y2="41008"/>
                        <a14:foregroundMark x1="55379" y1="41008" x2="60141" y2="42689"/>
                        <a14:foregroundMark x1="2028" y1="83361" x2="19048" y2="82941"/>
                        <a14:foregroundMark x1="19048" y1="82941" x2="4145" y2="81092"/>
                        <a14:foregroundMark x1="4145" y1="81092" x2="21781" y2="83193"/>
                        <a14:foregroundMark x1="21781" y1="83193" x2="6614" y2="83277"/>
                        <a14:foregroundMark x1="6614" y1="83277" x2="30952" y2="76891"/>
                        <a14:foregroundMark x1="30952" y1="76891" x2="16578" y2="81092"/>
                        <a14:foregroundMark x1="16578" y1="81092" x2="29718" y2="83109"/>
                        <a14:foregroundMark x1="29718" y1="83109" x2="42857" y2="81008"/>
                        <a14:foregroundMark x1="42857" y1="81008" x2="23810" y2="84874"/>
                        <a14:foregroundMark x1="23810" y1="84874" x2="42857" y2="84370"/>
                        <a14:foregroundMark x1="42857" y1="84370" x2="15785" y2="82521"/>
                        <a14:foregroundMark x1="15785" y1="82521" x2="41182" y2="83109"/>
                        <a14:foregroundMark x1="41182" y1="83109" x2="58907" y2="82941"/>
                        <a14:foregroundMark x1="58907" y1="82941" x2="40564" y2="83782"/>
                        <a14:foregroundMark x1="40564" y1="83782" x2="64021" y2="83782"/>
                        <a14:foregroundMark x1="64021" y1="83782" x2="79541" y2="81597"/>
                        <a14:foregroundMark x1="79541" y1="81597" x2="52469" y2="85210"/>
                        <a14:foregroundMark x1="52469" y1="85210" x2="79718" y2="85882"/>
                        <a14:foregroundMark x1="79718" y1="85882" x2="51235" y2="81933"/>
                        <a14:foregroundMark x1="51235" y1="81933" x2="93386" y2="79580"/>
                        <a14:foregroundMark x1="93386" y1="79580" x2="48854" y2="83025"/>
                        <a14:foregroundMark x1="48854" y1="83025" x2="65697" y2="87731"/>
                        <a14:foregroundMark x1="65697" y1="87731" x2="82275" y2="87899"/>
                        <a14:foregroundMark x1="82275" y1="87899" x2="56261" y2="89328"/>
                        <a14:foregroundMark x1="56261" y1="89328" x2="73369" y2="87647"/>
                        <a14:foregroundMark x1="73369" y1="87647" x2="38713" y2="93697"/>
                        <a14:foregroundMark x1="38713" y1="93697" x2="61905" y2="92017"/>
                        <a14:foregroundMark x1="61905" y1="92017" x2="35185" y2="91513"/>
                        <a14:foregroundMark x1="35185" y1="91513" x2="55467" y2="91008"/>
                        <a14:foregroundMark x1="55467" y1="91008" x2="33245" y2="90084"/>
                        <a14:foregroundMark x1="33245" y1="90084" x2="53616" y2="88655"/>
                        <a14:foregroundMark x1="53616" y1="88655" x2="31658" y2="87227"/>
                        <a14:foregroundMark x1="31658" y1="87227" x2="55026" y2="89412"/>
                        <a14:foregroundMark x1="55026" y1="89412" x2="32099" y2="91429"/>
                        <a14:foregroundMark x1="32099" y1="91429" x2="56878" y2="88487"/>
                        <a14:foregroundMark x1="56878" y1="88487" x2="41005" y2="88739"/>
                        <a14:foregroundMark x1="41005" y1="88739" x2="54674" y2="90000"/>
                        <a14:foregroundMark x1="54674" y1="90000" x2="41623" y2="90504"/>
                        <a14:foregroundMark x1="1587" y1="81261" x2="16931" y2="84538"/>
                        <a14:foregroundMark x1="16931" y1="84538" x2="2998" y2="82269"/>
                        <a14:foregroundMark x1="2998" y1="82269" x2="15961" y2="85042"/>
                        <a14:foregroundMark x1="15961" y1="85042" x2="32981" y2="84874"/>
                        <a14:foregroundMark x1="32981" y1="84874" x2="16490" y2="83361"/>
                        <a14:foregroundMark x1="16490" y1="83361" x2="59877" y2="80000"/>
                        <a14:foregroundMark x1="59877" y1="80000" x2="80335" y2="80336"/>
                        <a14:foregroundMark x1="80335" y1="80336" x2="94180" y2="84958"/>
                        <a14:foregroundMark x1="94180" y1="84958" x2="80159" y2="86891"/>
                        <a14:foregroundMark x1="80159" y1="86891" x2="93827" y2="85462"/>
                        <a14:foregroundMark x1="93827" y1="85462" x2="76014" y2="85462"/>
                        <a14:foregroundMark x1="76014" y1="85462" x2="88977" y2="83445"/>
                        <a14:foregroundMark x1="88977" y1="83445" x2="75838" y2="83445"/>
                        <a14:foregroundMark x1="75838" y1="83445" x2="94533" y2="82269"/>
                        <a14:foregroundMark x1="94533" y1="82269" x2="79453" y2="81429"/>
                        <a14:foregroundMark x1="79453" y1="81429" x2="94621" y2="81176"/>
                        <a14:foregroundMark x1="94621" y1="81176" x2="77337" y2="83361"/>
                        <a14:foregroundMark x1="77337" y1="83361" x2="97090" y2="84622"/>
                        <a14:foregroundMark x1="97090" y1="84622" x2="80511" y2="84118"/>
                        <a14:foregroundMark x1="80511" y1="84118" x2="96120" y2="82689"/>
                        <a14:foregroundMark x1="96120" y1="82689" x2="33774" y2="83613"/>
                        <a14:foregroundMark x1="33774" y1="83613" x2="14286" y2="78403"/>
                        <a14:foregroundMark x1="14286" y1="78403" x2="1764" y2="82941"/>
                        <a14:foregroundMark x1="1764" y1="82941" x2="18695" y2="83697"/>
                        <a14:foregroundMark x1="18695" y1="83697" x2="1499" y2="83361"/>
                        <a14:foregroundMark x1="1499" y1="83361" x2="21340" y2="86134"/>
                        <a14:foregroundMark x1="21340" y1="86134" x2="4938" y2="85882"/>
                        <a14:foregroundMark x1="4938" y1="85882" x2="15697" y2="83361"/>
                        <a14:foregroundMark x1="23633" y1="97227" x2="58113" y2="93445"/>
                        <a14:foregroundMark x1="58113" y1="93445" x2="20547" y2="96303"/>
                        <a14:foregroundMark x1="20547" y1="96303" x2="41711" y2="96303"/>
                        <a14:foregroundMark x1="41711" y1="96303" x2="23016" y2="98824"/>
                        <a14:foregroundMark x1="23016" y1="98824" x2="56702" y2="96218"/>
                        <a14:foregroundMark x1="56702" y1="96218" x2="37478" y2="95714"/>
                        <a14:foregroundMark x1="37478" y1="95714" x2="62169" y2="96471"/>
                        <a14:foregroundMark x1="62169" y1="96471" x2="75309" y2="95294"/>
                        <a14:foregroundMark x1="75309" y1="95294" x2="28836" y2="95882"/>
                        <a14:foregroundMark x1="28836" y1="95882" x2="49030" y2="99412"/>
                        <a14:foregroundMark x1="49030" y1="99412" x2="76279" y2="96723"/>
                        <a14:foregroundMark x1="76279" y1="96723" x2="35979" y2="96891"/>
                        <a14:foregroundMark x1="35979" y1="96891" x2="92769" y2="90588"/>
                        <a14:foregroundMark x1="92769" y1="90588" x2="49647" y2="93109"/>
                        <a14:foregroundMark x1="49647" y1="93109" x2="65168" y2="97731"/>
                        <a14:foregroundMark x1="65168" y1="97731" x2="80335" y2="96807"/>
                        <a14:foregroundMark x1="80335" y1="96807" x2="55026" y2="99244"/>
                        <a14:foregroundMark x1="55026" y1="99244" x2="71693" y2="99076"/>
                        <a14:foregroundMark x1="71693" y1="99076" x2="47884" y2="97815"/>
                        <a14:foregroundMark x1="47884" y1="97815" x2="70899" y2="99244"/>
                        <a14:foregroundMark x1="70899" y1="99244" x2="22663" y2="98487"/>
                        <a14:foregroundMark x1="22663" y1="98487" x2="36596" y2="98739"/>
                        <a14:foregroundMark x1="36596" y1="98739" x2="15520" y2="98151"/>
                        <a14:foregroundMark x1="15520" y1="98151" x2="31217" y2="98319"/>
                        <a14:foregroundMark x1="31217" y1="98319" x2="59877" y2="89748"/>
                        <a14:foregroundMark x1="59877" y1="89748" x2="28483" y2="91597"/>
                        <a14:foregroundMark x1="28483" y1="91597" x2="50265" y2="95126"/>
                        <a14:foregroundMark x1="50265" y1="95126" x2="33510" y2="95546"/>
                        <a14:foregroundMark x1="33510" y1="95546" x2="48677" y2="90000"/>
                        <a14:foregroundMark x1="48677" y1="90000" x2="27866" y2="88403"/>
                        <a14:foregroundMark x1="27866" y1="88403" x2="42593" y2="90168"/>
                        <a14:foregroundMark x1="42593" y1="90168" x2="28395" y2="90672"/>
                        <a14:foregroundMark x1="28395" y1="90672" x2="42681" y2="88571"/>
                        <a14:foregroundMark x1="42681" y1="88571" x2="29453" y2="88319"/>
                        <a14:foregroundMark x1="29453" y1="88319" x2="31570" y2="90084"/>
                        <a14:foregroundMark x1="96649" y1="82101" x2="96649" y2="84202"/>
                        <a14:foregroundMark x1="32011" y1="90924" x2="17284" y2="94958"/>
                        <a14:foregroundMark x1="17284" y1="94958" x2="60406" y2="97899"/>
                        <a14:foregroundMark x1="60406" y1="97899" x2="73369" y2="95042"/>
                        <a14:foregroundMark x1="73369" y1="95042" x2="50088" y2="88571"/>
                        <a14:foregroundMark x1="50088" y1="88571" x2="35185" y2="89916"/>
                        <a14:foregroundMark x1="35185" y1="89916" x2="58995" y2="97815"/>
                        <a14:foregroundMark x1="58995" y1="97815" x2="74691" y2="95966"/>
                        <a14:foregroundMark x1="74691" y1="95966" x2="46914" y2="92941"/>
                        <a14:foregroundMark x1="46914" y1="92941" x2="28924" y2="95714"/>
                        <a14:foregroundMark x1="28924" y1="95714" x2="42063" y2="99328"/>
                        <a14:foregroundMark x1="42063" y1="99328" x2="60935" y2="98571"/>
                        <a14:foregroundMark x1="60935" y1="98571" x2="46208" y2="98319"/>
                        <a14:foregroundMark x1="46208" y1="98319" x2="72222" y2="97983"/>
                        <a14:foregroundMark x1="72222" y1="97983" x2="28219" y2="98655"/>
                        <a14:foregroundMark x1="28219" y1="98655" x2="42416" y2="99580"/>
                        <a14:foregroundMark x1="42416" y1="99580" x2="74339" y2="96891"/>
                        <a14:foregroundMark x1="74339" y1="96891" x2="59700" y2="95798"/>
                        <a14:foregroundMark x1="59700" y1="95798" x2="42240" y2="99496"/>
                        <a14:foregroundMark x1="42240" y1="99496" x2="66402" y2="99244"/>
                        <a14:foregroundMark x1="66402" y1="99244" x2="31217" y2="94118"/>
                        <a14:foregroundMark x1="31217" y1="94118" x2="16490" y2="95966"/>
                        <a14:foregroundMark x1="16490" y1="95966" x2="57672" y2="97059"/>
                        <a14:foregroundMark x1="57672" y1="97059" x2="18342" y2="96807"/>
                        <a14:foregroundMark x1="18342" y1="96807" x2="51852" y2="97647"/>
                        <a14:foregroundMark x1="51852" y1="97647" x2="35097" y2="98824"/>
                        <a14:foregroundMark x1="35097" y1="98824" x2="61728" y2="99076"/>
                        <a14:foregroundMark x1="61728" y1="99076" x2="35714" y2="95714"/>
                        <a14:foregroundMark x1="35714" y1="95714" x2="19136" y2="98824"/>
                        <a14:foregroundMark x1="19136" y1="98824" x2="95414" y2="91765"/>
                        <a14:foregroundMark x1="95414" y1="91765" x2="50176" y2="88319"/>
                        <a14:foregroundMark x1="50176" y1="88319" x2="23545" y2="95630"/>
                        <a14:foregroundMark x1="23545" y1="95630" x2="73369" y2="97563"/>
                        <a14:foregroundMark x1="73369" y1="97563" x2="88360" y2="94034"/>
                        <a14:foregroundMark x1="88360" y1="94034" x2="29630" y2="97059"/>
                        <a14:foregroundMark x1="29630" y1="97059" x2="51852" y2="98908"/>
                        <a14:foregroundMark x1="51852" y1="98908" x2="33774" y2="98319"/>
                        <a14:foregroundMark x1="33774" y1="98319" x2="78131" y2="95798"/>
                        <a14:foregroundMark x1="78131" y1="95798" x2="61376" y2="91513"/>
                        <a14:foregroundMark x1="61376" y1="91513" x2="24780" y2="97227"/>
                        <a14:foregroundMark x1="24780" y1="97227" x2="72046" y2="97647"/>
                        <a14:foregroundMark x1="72046" y1="97647" x2="60229" y2="92101"/>
                        <a14:foregroundMark x1="60229" y1="92101" x2="40564" y2="93782"/>
                        <a14:foregroundMark x1="40564" y1="93782" x2="36420" y2="97227"/>
                        <a14:foregroundMark x1="77337" y1="99328" x2="96825" y2="92269"/>
                        <a14:foregroundMark x1="96825" y1="92269" x2="84392" y2="98487"/>
                        <a14:foregroundMark x1="84392" y1="98487" x2="95591" y2="91933"/>
                        <a14:foregroundMark x1="95591" y1="91933" x2="99735" y2="80000"/>
                        <a14:foregroundMark x1="99735" y1="80000" x2="86067" y2="89664"/>
                        <a14:foregroundMark x1="86067" y1="89664" x2="99735" y2="89244"/>
                        <a14:foregroundMark x1="99735" y1="89244" x2="83862" y2="94202"/>
                        <a14:foregroundMark x1="83862" y1="94202" x2="81746" y2="93866"/>
                        <a14:foregroundMark x1="94885" y1="82101" x2="90564" y2="81261"/>
                        <a14:foregroundMark x1="93210" y1="82101" x2="79630" y2="85042"/>
                        <a14:foregroundMark x1="79630" y1="85042" x2="92945" y2="84370"/>
                        <a14:foregroundMark x1="92945" y1="84370" x2="99735" y2="80000"/>
                        <a14:foregroundMark x1="92769" y1="82521" x2="87919" y2="82521"/>
                        <a14:foregroundMark x1="9524" y1="91345" x2="21252" y2="80672"/>
                        <a14:foregroundMark x1="21252" y1="80672" x2="6261" y2="82689"/>
                        <a14:foregroundMark x1="6261" y1="82689" x2="19577" y2="80000"/>
                        <a14:foregroundMark x1="19577" y1="80000" x2="2910" y2="82941"/>
                        <a14:foregroundMark x1="2910" y1="82941" x2="21429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477" y="3809360"/>
            <a:ext cx="2819400" cy="29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D96E931F-5CB1-4271-887A-78EEB2BBF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060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FEEA6B06-37BF-43FC-9986-67E89667641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D932D0FE-76FF-4860-ACE3-458B2BB90E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E5D4D113-E6B9-4BCC-8EE7-ABFD7E9420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909219B5-F7D1-4ED7-8DC1-CE442F43E6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A0E47095-D247-457B-8082-990F3184C4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E2DAA052-A50D-47AE-87C9-AAAB2A38F0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3053F849-6CC2-45B1-B2CA-CCD77F8622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xmlns="" id="{86B102DE-9EA5-422F-910A-E4E2F0A594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3D9DFF9-99E4-4FE6-9EAC-F1D7A7DFA5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5">
            <a:extLst>
              <a:ext uri="{FF2B5EF4-FFF2-40B4-BE49-F238E27FC236}">
                <a16:creationId xmlns:a16="http://schemas.microsoft.com/office/drawing/2014/main" xmlns="" id="{B2F7123F-BDDB-4B3D-A49C-0DB5CA4439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13314" name="Picture 2" descr="Похожее изображение">
            <a:extLst>
              <a:ext uri="{FF2B5EF4-FFF2-40B4-BE49-F238E27FC236}">
                <a16:creationId xmlns:a16="http://schemas.microsoft.com/office/drawing/2014/main" xmlns="" id="{CF105D24-9C37-436B-9C1B-6C3D1C639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41" r="13520" b="4352"/>
          <a:stretch/>
        </p:blipFill>
        <p:spPr bwMode="auto">
          <a:xfrm>
            <a:off x="474133" y="475488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DD592B83-3798-4537-9299-ECA40D7590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Date Placeholder 3">
            <a:extLst>
              <a:ext uri="{FF2B5EF4-FFF2-40B4-BE49-F238E27FC236}">
                <a16:creationId xmlns:a16="http://schemas.microsoft.com/office/drawing/2014/main" xmlns="" id="{E6706D8A-B9DC-4D79-81FD-B9719261D380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8" name="Footer Placeholder 4">
            <a:extLst>
              <a:ext uri="{FF2B5EF4-FFF2-40B4-BE49-F238E27FC236}">
                <a16:creationId xmlns:a16="http://schemas.microsoft.com/office/drawing/2014/main" xmlns="" id="{CDA82A80-E6FF-4DFB-979C-210DD5539AA9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40B60B-8AEF-4B4C-9FB0-3E4B944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9968658" cy="2677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5400" dirty="0"/>
              <a:t>Как развить свой эмоциональный интеллект и научиться  управлять поведением других?</a:t>
            </a:r>
            <a:endParaRPr lang="en-US" sz="5400" dirty="0"/>
          </a:p>
        </p:txBody>
      </p:sp>
      <p:pic>
        <p:nvPicPr>
          <p:cNvPr id="21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362AC619-7D6E-4147-A72F-F5B3A7B35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369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866824-BE9A-49A1-AB5C-61BC7072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Важная трансформация для каждого лидера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DCA113F-6F9F-41E3-87DD-42EDA659C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9024007"/>
              </p:ext>
            </p:extLst>
          </p:nvPr>
        </p:nvGraphicFramePr>
        <p:xfrm>
          <a:off x="1411705" y="2294021"/>
          <a:ext cx="9416716" cy="444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8AB46B3F-B06A-4E3A-B8B8-BFBFC4359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3611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04E7E340-D77F-4906-A317-41BFF13D8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5C083106-EFCB-4500-99A1-CF1F243FF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67032894"/>
              </p:ext>
            </p:extLst>
          </p:nvPr>
        </p:nvGraphicFramePr>
        <p:xfrm>
          <a:off x="2390274" y="394607"/>
          <a:ext cx="6577639" cy="6068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Рисунок 20" descr="Стрелка: изгиб против часовой стрелки">
            <a:extLst>
              <a:ext uri="{FF2B5EF4-FFF2-40B4-BE49-F238E27FC236}">
                <a16:creationId xmlns:a16="http://schemas.microsoft.com/office/drawing/2014/main" xmlns="" id="{12D31D80-356A-4B59-8322-DA2F847896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3288782">
            <a:off x="3729788" y="2971799"/>
            <a:ext cx="914400" cy="914400"/>
          </a:xfrm>
          <a:prstGeom prst="rect">
            <a:avLst/>
          </a:prstGeom>
        </p:spPr>
      </p:pic>
      <p:pic>
        <p:nvPicPr>
          <p:cNvPr id="116" name="Рисунок 115" descr="Стрелка: изгиб против часовой стрелки">
            <a:extLst>
              <a:ext uri="{FF2B5EF4-FFF2-40B4-BE49-F238E27FC236}">
                <a16:creationId xmlns:a16="http://schemas.microsoft.com/office/drawing/2014/main" xmlns="" id="{AC9E54BE-840B-40AD-9EC6-6B977E296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7239230">
            <a:off x="5126808" y="3617158"/>
            <a:ext cx="914400" cy="914400"/>
          </a:xfrm>
          <a:prstGeom prst="rect">
            <a:avLst/>
          </a:prstGeom>
        </p:spPr>
      </p:pic>
      <p:pic>
        <p:nvPicPr>
          <p:cNvPr id="25" name="Рисунок 24" descr="Стрелка: изгиб по часовой стрелке">
            <a:extLst>
              <a:ext uri="{FF2B5EF4-FFF2-40B4-BE49-F238E27FC236}">
                <a16:creationId xmlns:a16="http://schemas.microsoft.com/office/drawing/2014/main" xmlns="" id="{2AAAEA94-CD06-4D87-83C8-0173CCA8C9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0800000">
            <a:off x="6617556" y="2971799"/>
            <a:ext cx="914400" cy="914400"/>
          </a:xfrm>
          <a:prstGeom prst="rect">
            <a:avLst/>
          </a:prstGeom>
        </p:spPr>
      </p:pic>
      <p:pic>
        <p:nvPicPr>
          <p:cNvPr id="119" name="Рисунок 118" descr="Стрелка: изгиб по часовой стрелке">
            <a:extLst>
              <a:ext uri="{FF2B5EF4-FFF2-40B4-BE49-F238E27FC236}">
                <a16:creationId xmlns:a16="http://schemas.microsoft.com/office/drawing/2014/main" xmlns="" id="{BDCC0C20-2ACC-4E1F-AE85-4E80683674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6317235">
            <a:off x="5191657" y="1953032"/>
            <a:ext cx="9144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FA7D993-9777-46B9-B974-088E97686EE6}"/>
              </a:ext>
            </a:extLst>
          </p:cNvPr>
          <p:cNvSpPr/>
          <p:nvPr/>
        </p:nvSpPr>
        <p:spPr>
          <a:xfrm>
            <a:off x="1118451" y="269924"/>
            <a:ext cx="16101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 изменени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 начинаются здесь</a:t>
            </a:r>
            <a:endParaRPr lang="ru-RU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2" name="Стрелка: вправо 121">
            <a:extLst>
              <a:ext uri="{FF2B5EF4-FFF2-40B4-BE49-F238E27FC236}">
                <a16:creationId xmlns:a16="http://schemas.microsoft.com/office/drawing/2014/main" xmlns="" id="{063BDFAE-258C-476C-B053-79E132BB0D1B}"/>
              </a:ext>
            </a:extLst>
          </p:cNvPr>
          <p:cNvSpPr/>
          <p:nvPr/>
        </p:nvSpPr>
        <p:spPr>
          <a:xfrm rot="1716190">
            <a:off x="7917750" y="5431248"/>
            <a:ext cx="689811" cy="621595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89000"/>
                  <a:lumOff val="11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: вправо 122">
            <a:extLst>
              <a:ext uri="{FF2B5EF4-FFF2-40B4-BE49-F238E27FC236}">
                <a16:creationId xmlns:a16="http://schemas.microsoft.com/office/drawing/2014/main" xmlns="" id="{73DA54C9-E5B4-42E2-BCBD-BF447B861871}"/>
              </a:ext>
            </a:extLst>
          </p:cNvPr>
          <p:cNvSpPr/>
          <p:nvPr/>
        </p:nvSpPr>
        <p:spPr>
          <a:xfrm rot="1716190">
            <a:off x="2835271" y="724795"/>
            <a:ext cx="689811" cy="621595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89000"/>
                  <a:lumOff val="11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ECF6E421-1BDF-4534-A2E2-F8FAA0CF14E9}"/>
              </a:ext>
            </a:extLst>
          </p:cNvPr>
          <p:cNvSpPr/>
          <p:nvPr/>
        </p:nvSpPr>
        <p:spPr>
          <a:xfrm>
            <a:off x="8570009" y="5856867"/>
            <a:ext cx="17820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Воздействие на других</a:t>
            </a:r>
          </a:p>
        </p:txBody>
      </p:sp>
    </p:spTree>
    <p:extLst>
      <p:ext uri="{BB962C8B-B14F-4D97-AF65-F5344CB8AC3E}">
        <p14:creationId xmlns:p14="http://schemas.microsoft.com/office/powerpoint/2010/main" xmlns="" val="306027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CFCD216-E336-4ABD-8FA0-88221C1523B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969292623"/>
              </p:ext>
            </p:extLst>
          </p:nvPr>
        </p:nvGraphicFramePr>
        <p:xfrm>
          <a:off x="1709429" y="1733323"/>
          <a:ext cx="8761412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5BC631-E378-4652-86B0-E18D3F6D112E}"/>
              </a:ext>
            </a:extLst>
          </p:cNvPr>
          <p:cNvSpPr/>
          <p:nvPr/>
        </p:nvSpPr>
        <p:spPr>
          <a:xfrm>
            <a:off x="3846394" y="3241418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Эмоции</a:t>
            </a:r>
            <a:endParaRPr lang="ru-RU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B7083D9-C9EF-4DBF-9902-C16958AF51E3}"/>
              </a:ext>
            </a:extLst>
          </p:cNvPr>
          <p:cNvSpPr/>
          <p:nvPr/>
        </p:nvSpPr>
        <p:spPr>
          <a:xfrm>
            <a:off x="5344175" y="3229820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Логика</a:t>
            </a:r>
            <a:endParaRPr lang="ru-RU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EC91CB1-E8ED-43CD-B5E9-E9C44137FD33}"/>
              </a:ext>
            </a:extLst>
          </p:cNvPr>
          <p:cNvSpPr/>
          <p:nvPr/>
        </p:nvSpPr>
        <p:spPr>
          <a:xfrm>
            <a:off x="4592354" y="5138025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Ведомый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A25479F-62AB-43BE-8F47-0BE8798617D3}"/>
              </a:ext>
            </a:extLst>
          </p:cNvPr>
          <p:cNvSpPr/>
          <p:nvPr/>
        </p:nvSpPr>
        <p:spPr>
          <a:xfrm>
            <a:off x="4592354" y="1333213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Ведущий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3F8F019-0D98-4890-8956-0DC969182BB6}"/>
              </a:ext>
            </a:extLst>
          </p:cNvPr>
          <p:cNvSpPr/>
          <p:nvPr/>
        </p:nvSpPr>
        <p:spPr>
          <a:xfrm>
            <a:off x="776321" y="734985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«+» п</a:t>
            </a:r>
            <a:r>
              <a:rPr lang="ru-RU" sz="20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оведения: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5C2CC77-58FC-4A2B-933C-788D9741F150}"/>
              </a:ext>
            </a:extLst>
          </p:cNvPr>
          <p:cNvSpPr/>
          <p:nvPr/>
        </p:nvSpPr>
        <p:spPr>
          <a:xfrm>
            <a:off x="7944552" y="738878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«+» п</a:t>
            </a:r>
            <a:r>
              <a:rPr lang="ru-RU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оведения</a:t>
            </a:r>
            <a:endParaRPr lang="ru-RU" sz="20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A47901C-355E-45A4-889F-FD158A87E817}"/>
              </a:ext>
            </a:extLst>
          </p:cNvPr>
          <p:cNvSpPr/>
          <p:nvPr/>
        </p:nvSpPr>
        <p:spPr>
          <a:xfrm>
            <a:off x="7944552" y="3550554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«+» поведения</a:t>
            </a:r>
            <a:r>
              <a:rPr lang="ru-RU" sz="20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5930F16-6272-4FE3-92D2-198CBE39CCF7}"/>
              </a:ext>
            </a:extLst>
          </p:cNvPr>
          <p:cNvSpPr/>
          <p:nvPr/>
        </p:nvSpPr>
        <p:spPr>
          <a:xfrm>
            <a:off x="850832" y="3567447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«+» поведения: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C3EA9B-3262-4C4C-8352-AF4EE1C1DFBF}"/>
              </a:ext>
            </a:extLst>
          </p:cNvPr>
          <p:cNvSpPr txBox="1"/>
          <p:nvPr/>
        </p:nvSpPr>
        <p:spPr>
          <a:xfrm>
            <a:off x="850834" y="1091455"/>
            <a:ext cx="30476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Сильная воля, эффективность, настойчивость.</a:t>
            </a:r>
          </a:p>
          <a:p>
            <a:r>
              <a:rPr lang="ru-RU" sz="1400" dirty="0"/>
              <a:t>Любят браться за трудные задачи, комфортно себя чувствуют в сложных изменчивых условиях, любят активный отдых.</a:t>
            </a:r>
          </a:p>
          <a:p>
            <a:r>
              <a:rPr lang="ru-RU" sz="1400" dirty="0"/>
              <a:t>Быстро принимают решения, быстро ориентируются в ситуации.</a:t>
            </a:r>
          </a:p>
          <a:p>
            <a:r>
              <a:rPr lang="ru-RU" sz="1400" dirty="0"/>
              <a:t>Очень азартны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05C360-69C4-4903-AA99-9168E22292D5}"/>
              </a:ext>
            </a:extLst>
          </p:cNvPr>
          <p:cNvSpPr txBox="1"/>
          <p:nvPr/>
        </p:nvSpPr>
        <p:spPr>
          <a:xfrm>
            <a:off x="8333876" y="1091455"/>
            <a:ext cx="2995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Ориентированы на решение проблем. </a:t>
            </a:r>
          </a:p>
          <a:p>
            <a:r>
              <a:rPr lang="ru-RU" sz="1400" dirty="0"/>
              <a:t>Точность, методичность, организованность.</a:t>
            </a:r>
          </a:p>
          <a:p>
            <a:r>
              <a:rPr lang="ru-RU" sz="1400" dirty="0"/>
              <a:t>Замечают и анализируют детали и факты.</a:t>
            </a:r>
          </a:p>
          <a:p>
            <a:r>
              <a:rPr lang="ru-RU" sz="1400" dirty="0"/>
              <a:t>Трудно обмануть</a:t>
            </a:r>
          </a:p>
          <a:p>
            <a:r>
              <a:rPr lang="ru-RU" sz="1400" dirty="0"/>
              <a:t>Осторожны и аккуратны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B94CE7-A29B-438F-BF9B-D9C0F6DDD608}"/>
              </a:ext>
            </a:extLst>
          </p:cNvPr>
          <p:cNvSpPr txBox="1"/>
          <p:nvPr/>
        </p:nvSpPr>
        <p:spPr>
          <a:xfrm>
            <a:off x="850833" y="3953085"/>
            <a:ext cx="304765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Любит находиться в центре внимания</a:t>
            </a:r>
          </a:p>
          <a:p>
            <a:r>
              <a:rPr lang="ru-RU" sz="1400" dirty="0"/>
              <a:t>Энтузиаст, оптимист.</a:t>
            </a:r>
          </a:p>
          <a:p>
            <a:r>
              <a:rPr lang="ru-RU" sz="1400" dirty="0"/>
              <a:t>Развитые коммуникативные способности.</a:t>
            </a:r>
          </a:p>
          <a:p>
            <a:r>
              <a:rPr lang="ru-RU" sz="1400" dirty="0"/>
              <a:t>Обладают нестандартным мышлением, креативны, любят все новое.</a:t>
            </a:r>
          </a:p>
          <a:p>
            <a:r>
              <a:rPr lang="ru-RU" sz="1400" dirty="0"/>
              <a:t>Ждёт признания, любит похвалу</a:t>
            </a:r>
          </a:p>
          <a:p>
            <a:r>
              <a:rPr lang="ru-RU" sz="1400" dirty="0"/>
              <a:t>важно внимание и одобрение других людей.</a:t>
            </a:r>
            <a:endParaRPr lang="ru-RU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6BF2E0-E2C0-4972-9CC2-12D902D74EC2}"/>
              </a:ext>
            </a:extLst>
          </p:cNvPr>
          <p:cNvSpPr txBox="1"/>
          <p:nvPr/>
        </p:nvSpPr>
        <p:spPr>
          <a:xfrm>
            <a:off x="8333876" y="3967557"/>
            <a:ext cx="2995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Надежность, теплота, дружелюбие</a:t>
            </a:r>
          </a:p>
          <a:p>
            <a:r>
              <a:rPr lang="ru-RU" sz="1400" dirty="0"/>
              <a:t>Очень внимательно и чутко относятся к людям</a:t>
            </a:r>
          </a:p>
          <a:p>
            <a:r>
              <a:rPr lang="ru-RU" sz="1400" dirty="0"/>
              <a:t>С удовольствием выполняют рутинную работу.</a:t>
            </a:r>
          </a:p>
          <a:p>
            <a:r>
              <a:rPr lang="ru-RU" sz="1400" dirty="0"/>
              <a:t>Склонность к сотрудничеству.</a:t>
            </a:r>
          </a:p>
          <a:p>
            <a:r>
              <a:rPr lang="ru-RU" sz="1400" dirty="0"/>
              <a:t>Свойственно подстраиваться под собеседника.</a:t>
            </a:r>
          </a:p>
          <a:p>
            <a:r>
              <a:rPr lang="ru-RU" sz="1400" dirty="0"/>
              <a:t>Боятся обидеть</a:t>
            </a:r>
          </a:p>
        </p:txBody>
      </p:sp>
      <p:pic>
        <p:nvPicPr>
          <p:cNvPr id="18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8C812551-4D2C-4EFE-8911-A421BE141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27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CFCD216-E336-4ABD-8FA0-88221C1523B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338835982"/>
              </p:ext>
            </p:extLst>
          </p:nvPr>
        </p:nvGraphicFramePr>
        <p:xfrm>
          <a:off x="1709429" y="1733323"/>
          <a:ext cx="8761412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5BC631-E378-4652-86B0-E18D3F6D112E}"/>
              </a:ext>
            </a:extLst>
          </p:cNvPr>
          <p:cNvSpPr/>
          <p:nvPr/>
        </p:nvSpPr>
        <p:spPr>
          <a:xfrm>
            <a:off x="3846394" y="3241418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Эмоции</a:t>
            </a:r>
            <a:endParaRPr lang="ru-RU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B7083D9-C9EF-4DBF-9902-C16958AF51E3}"/>
              </a:ext>
            </a:extLst>
          </p:cNvPr>
          <p:cNvSpPr/>
          <p:nvPr/>
        </p:nvSpPr>
        <p:spPr>
          <a:xfrm>
            <a:off x="5344175" y="3229820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Логика</a:t>
            </a:r>
            <a:endParaRPr lang="ru-RU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EC91CB1-E8ED-43CD-B5E9-E9C44137FD33}"/>
              </a:ext>
            </a:extLst>
          </p:cNvPr>
          <p:cNvSpPr/>
          <p:nvPr/>
        </p:nvSpPr>
        <p:spPr>
          <a:xfrm>
            <a:off x="4592354" y="5138025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Ведомый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A25479F-62AB-43BE-8F47-0BE8798617D3}"/>
              </a:ext>
            </a:extLst>
          </p:cNvPr>
          <p:cNvSpPr/>
          <p:nvPr/>
        </p:nvSpPr>
        <p:spPr>
          <a:xfrm>
            <a:off x="4592354" y="1333213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Ведущий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3F8F019-0D98-4890-8956-0DC969182BB6}"/>
              </a:ext>
            </a:extLst>
          </p:cNvPr>
          <p:cNvSpPr/>
          <p:nvPr/>
        </p:nvSpPr>
        <p:spPr>
          <a:xfrm>
            <a:off x="776321" y="734985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«-» поведения: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5C2CC77-58FC-4A2B-933C-788D9741F150}"/>
              </a:ext>
            </a:extLst>
          </p:cNvPr>
          <p:cNvSpPr/>
          <p:nvPr/>
        </p:nvSpPr>
        <p:spPr>
          <a:xfrm>
            <a:off x="7944553" y="755362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«-» п</a:t>
            </a:r>
            <a:r>
              <a:rPr lang="ru-RU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оведения: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A47901C-355E-45A4-889F-FD158A87E817}"/>
              </a:ext>
            </a:extLst>
          </p:cNvPr>
          <p:cNvSpPr/>
          <p:nvPr/>
        </p:nvSpPr>
        <p:spPr>
          <a:xfrm>
            <a:off x="7944553" y="3567447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«-» поведения</a:t>
            </a:r>
            <a:r>
              <a:rPr lang="ru-RU" sz="20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5930F16-6272-4FE3-92D2-198CBE39CCF7}"/>
              </a:ext>
            </a:extLst>
          </p:cNvPr>
          <p:cNvSpPr/>
          <p:nvPr/>
        </p:nvSpPr>
        <p:spPr>
          <a:xfrm>
            <a:off x="850832" y="3567447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«-» п</a:t>
            </a:r>
            <a:r>
              <a:rPr lang="ru-RU" sz="20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оведения: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C3EA9B-3262-4C4C-8352-AF4EE1C1DFBF}"/>
              </a:ext>
            </a:extLst>
          </p:cNvPr>
          <p:cNvSpPr txBox="1"/>
          <p:nvPr/>
        </p:nvSpPr>
        <p:spPr>
          <a:xfrm>
            <a:off x="850834" y="1091455"/>
            <a:ext cx="3047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Вспыльчивость, резкая, грубоватая манера общения. Невнимание к деталям</a:t>
            </a:r>
          </a:p>
          <a:p>
            <a:r>
              <a:rPr lang="ru-RU" sz="1400" dirty="0"/>
              <a:t>Торопливость, спешка. </a:t>
            </a:r>
          </a:p>
          <a:p>
            <a:r>
              <a:rPr lang="ru-RU" sz="1400" dirty="0"/>
              <a:t>Не хватает терпения, дипломатичности</a:t>
            </a:r>
          </a:p>
          <a:p>
            <a:r>
              <a:rPr lang="ru-RU" sz="1400" dirty="0"/>
              <a:t>В состоянии стресса склонны к агрессии.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05C360-69C4-4903-AA99-9168E22292D5}"/>
              </a:ext>
            </a:extLst>
          </p:cNvPr>
          <p:cNvSpPr txBox="1"/>
          <p:nvPr/>
        </p:nvSpPr>
        <p:spPr>
          <a:xfrm>
            <a:off x="8333876" y="1091455"/>
            <a:ext cx="29955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Критичность, склонность к осуждению.</a:t>
            </a:r>
          </a:p>
          <a:p>
            <a:r>
              <a:rPr lang="ru-RU" sz="1400" dirty="0"/>
              <a:t>Замкнутость, предпочтение письменного общения устному. </a:t>
            </a:r>
          </a:p>
          <a:p>
            <a:r>
              <a:rPr lang="ru-RU" sz="1400" dirty="0"/>
              <a:t>Нетерпимость к своим и чужим ошибкам. </a:t>
            </a:r>
          </a:p>
          <a:p>
            <a:r>
              <a:rPr lang="ru-RU" sz="1400" dirty="0"/>
              <a:t>Перфекционизм в ущерб срокам выполнения задачи</a:t>
            </a:r>
          </a:p>
          <a:p>
            <a:r>
              <a:rPr lang="ru-RU" sz="1400" dirty="0"/>
              <a:t>На стресс реагируют уходом в себя, замыкаются.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B94CE7-A29B-438F-BF9B-D9C0F6DDD608}"/>
              </a:ext>
            </a:extLst>
          </p:cNvPr>
          <p:cNvSpPr txBox="1"/>
          <p:nvPr/>
        </p:nvSpPr>
        <p:spPr>
          <a:xfrm>
            <a:off x="850833" y="3953085"/>
            <a:ext cx="30476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Опоздания, отсутствие пунктуальности. Импульсивность. Самоконтроль – это то, чему надо постоянно учиться.</a:t>
            </a:r>
          </a:p>
          <a:p>
            <a:r>
              <a:rPr lang="ru-RU" sz="1400" dirty="0"/>
              <a:t>Неорганизованность. </a:t>
            </a:r>
          </a:p>
          <a:p>
            <a:r>
              <a:rPr lang="ru-RU" sz="1400" dirty="0"/>
              <a:t>Нелюбовь к письменному общению, неумение работать с бумагами и цифрами. </a:t>
            </a:r>
          </a:p>
          <a:p>
            <a:r>
              <a:rPr lang="ru-RU" sz="1400" dirty="0"/>
              <a:t>В состоянии стресса становятся навязчивыми.</a:t>
            </a:r>
            <a:endParaRPr lang="ru-RU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6BF2E0-E2C0-4972-9CC2-12D902D74EC2}"/>
              </a:ext>
            </a:extLst>
          </p:cNvPr>
          <p:cNvSpPr txBox="1"/>
          <p:nvPr/>
        </p:nvSpPr>
        <p:spPr>
          <a:xfrm>
            <a:off x="8333876" y="3967557"/>
            <a:ext cx="2995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Уступчивость, зависимость, покорность.</a:t>
            </a:r>
          </a:p>
          <a:p>
            <a:r>
              <a:rPr lang="ru-RU" sz="1400" dirty="0"/>
              <a:t>Боязнь перемен, всего нового. Обидчивость. </a:t>
            </a:r>
          </a:p>
          <a:p>
            <a:r>
              <a:rPr lang="ru-RU" sz="1400" dirty="0"/>
              <a:t>Скрытность, нежелание проговаривать проблемы. Неумение говорить «нет». </a:t>
            </a:r>
          </a:p>
        </p:txBody>
      </p:sp>
      <p:pic>
        <p:nvPicPr>
          <p:cNvPr id="18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8C812551-4D2C-4EFE-8911-A421BE141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246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CFCD216-E336-4ABD-8FA0-88221C1523B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66257755"/>
              </p:ext>
            </p:extLst>
          </p:nvPr>
        </p:nvGraphicFramePr>
        <p:xfrm>
          <a:off x="1709429" y="1733323"/>
          <a:ext cx="8761412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5BC631-E378-4652-86B0-E18D3F6D112E}"/>
              </a:ext>
            </a:extLst>
          </p:cNvPr>
          <p:cNvSpPr/>
          <p:nvPr/>
        </p:nvSpPr>
        <p:spPr>
          <a:xfrm>
            <a:off x="3846394" y="3241418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Эмоции</a:t>
            </a:r>
            <a:endParaRPr lang="ru-RU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B7083D9-C9EF-4DBF-9902-C16958AF51E3}"/>
              </a:ext>
            </a:extLst>
          </p:cNvPr>
          <p:cNvSpPr/>
          <p:nvPr/>
        </p:nvSpPr>
        <p:spPr>
          <a:xfrm>
            <a:off x="5344175" y="3229820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Логика</a:t>
            </a:r>
            <a:endParaRPr lang="ru-RU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EC91CB1-E8ED-43CD-B5E9-E9C44137FD33}"/>
              </a:ext>
            </a:extLst>
          </p:cNvPr>
          <p:cNvSpPr/>
          <p:nvPr/>
        </p:nvSpPr>
        <p:spPr>
          <a:xfrm>
            <a:off x="4592354" y="5138025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Ведомый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A25479F-62AB-43BE-8F47-0BE8798617D3}"/>
              </a:ext>
            </a:extLst>
          </p:cNvPr>
          <p:cNvSpPr/>
          <p:nvPr/>
        </p:nvSpPr>
        <p:spPr>
          <a:xfrm>
            <a:off x="4592354" y="1333213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Ведущий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3F8F019-0D98-4890-8956-0DC969182BB6}"/>
              </a:ext>
            </a:extLst>
          </p:cNvPr>
          <p:cNvSpPr/>
          <p:nvPr/>
        </p:nvSpPr>
        <p:spPr>
          <a:xfrm>
            <a:off x="850834" y="601580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 работать: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5C2CC77-58FC-4A2B-933C-788D9741F150}"/>
              </a:ext>
            </a:extLst>
          </p:cNvPr>
          <p:cNvSpPr/>
          <p:nvPr/>
        </p:nvSpPr>
        <p:spPr>
          <a:xfrm>
            <a:off x="8056848" y="617622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 работать: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A47901C-355E-45A4-889F-FD158A87E817}"/>
              </a:ext>
            </a:extLst>
          </p:cNvPr>
          <p:cNvSpPr/>
          <p:nvPr/>
        </p:nvSpPr>
        <p:spPr>
          <a:xfrm>
            <a:off x="8104974" y="3567447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 работать</a:t>
            </a:r>
            <a:r>
              <a:rPr lang="ru-RU" sz="20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5930F16-6272-4FE3-92D2-198CBE39CCF7}"/>
              </a:ext>
            </a:extLst>
          </p:cNvPr>
          <p:cNvSpPr/>
          <p:nvPr/>
        </p:nvSpPr>
        <p:spPr>
          <a:xfrm>
            <a:off x="850832" y="3567447"/>
            <a:ext cx="29955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 работать: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C3EA9B-3262-4C4C-8352-AF4EE1C1DFBF}"/>
              </a:ext>
            </a:extLst>
          </p:cNvPr>
          <p:cNvSpPr txBox="1"/>
          <p:nvPr/>
        </p:nvSpPr>
        <p:spPr>
          <a:xfrm>
            <a:off x="850834" y="1000386"/>
            <a:ext cx="3047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Говорить конкретно, по делу</a:t>
            </a:r>
          </a:p>
          <a:p>
            <a:r>
              <a:rPr lang="ru-RU" sz="1400" dirty="0"/>
              <a:t>Главные аргументы в начале Быть уверенным специалистом</a:t>
            </a:r>
          </a:p>
          <a:p>
            <a:r>
              <a:rPr lang="ru-RU" sz="1400" dirty="0"/>
              <a:t>Сконцентрироваться на минимальном количестве самых сильных аргументов</a:t>
            </a:r>
          </a:p>
          <a:p>
            <a:r>
              <a:rPr lang="ru-RU" sz="1400" dirty="0"/>
              <a:t>Пользоваться закрытыми вопросами</a:t>
            </a:r>
          </a:p>
          <a:p>
            <a:r>
              <a:rPr lang="ru-RU" sz="1400" dirty="0"/>
              <a:t>Договариваться только сейчас, Ссылка на авторитеты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05C360-69C4-4903-AA99-9168E22292D5}"/>
              </a:ext>
            </a:extLst>
          </p:cNvPr>
          <p:cNvSpPr txBox="1"/>
          <p:nvPr/>
        </p:nvSpPr>
        <p:spPr>
          <a:xfrm>
            <a:off x="8333876" y="1061902"/>
            <a:ext cx="29955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Тщательная подготовка</a:t>
            </a:r>
          </a:p>
          <a:p>
            <a:r>
              <a:rPr lang="ru-RU" sz="1400" dirty="0"/>
              <a:t>Преимущества должны быть чётко выверены в измерены в процентном сравнении</a:t>
            </a:r>
          </a:p>
          <a:p>
            <a:r>
              <a:rPr lang="ru-RU" sz="1400" dirty="0"/>
              <a:t>Соберите как можно больше материалов, подготовьте все в письменной форме в нескольких экземплярах без опечаток, с аккуратным оформлением.</a:t>
            </a:r>
          </a:p>
          <a:p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7B94CE7-A29B-438F-BF9B-D9C0F6DDD608}"/>
              </a:ext>
            </a:extLst>
          </p:cNvPr>
          <p:cNvSpPr txBox="1"/>
          <p:nvPr/>
        </p:nvSpPr>
        <p:spPr>
          <a:xfrm>
            <a:off x="850833" y="3919371"/>
            <a:ext cx="304765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Запастись терпением</a:t>
            </a:r>
          </a:p>
          <a:p>
            <a:r>
              <a:rPr lang="ru-RU" sz="1400" dirty="0"/>
              <a:t>Не раздражаться от вопросов</a:t>
            </a:r>
          </a:p>
          <a:p>
            <a:r>
              <a:rPr lang="ru-RU" sz="1400" dirty="0"/>
              <a:t>Внимательно слушать</a:t>
            </a:r>
          </a:p>
          <a:p>
            <a:r>
              <a:rPr lang="ru-RU" sz="1400" dirty="0"/>
              <a:t>Поддерживать все идеи</a:t>
            </a:r>
          </a:p>
          <a:p>
            <a:r>
              <a:rPr lang="ru-RU" sz="1400" dirty="0"/>
              <a:t>Демонстрировать оригинальность</a:t>
            </a:r>
          </a:p>
          <a:p>
            <a:r>
              <a:rPr lang="ru-RU" sz="1400" dirty="0"/>
              <a:t>Делать комплименты</a:t>
            </a:r>
          </a:p>
          <a:p>
            <a:r>
              <a:rPr lang="ru-RU" sz="1400" dirty="0"/>
              <a:t>Глобальный характер преимуществ, где с помощью вашего предложения он уже получает «всеобщее признание».</a:t>
            </a:r>
          </a:p>
          <a:p>
            <a:r>
              <a:rPr lang="ru-RU" sz="1400" dirty="0"/>
              <a:t>Прямое закрытие переговоров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6BF2E0-E2C0-4972-9CC2-12D902D74EC2}"/>
              </a:ext>
            </a:extLst>
          </p:cNvPr>
          <p:cNvSpPr txBox="1"/>
          <p:nvPr/>
        </p:nvSpPr>
        <p:spPr>
          <a:xfrm>
            <a:off x="8333876" y="3967557"/>
            <a:ext cx="29955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Демонстрировать дружелюбие</a:t>
            </a:r>
          </a:p>
          <a:p>
            <a:r>
              <a:rPr lang="ru-RU" sz="1400" dirty="0"/>
              <a:t>Спокойная и мягкая манера общения</a:t>
            </a:r>
          </a:p>
          <a:p>
            <a:r>
              <a:rPr lang="ru-RU" sz="1400" dirty="0"/>
              <a:t>Демонстрировать позицию совместной работы</a:t>
            </a:r>
          </a:p>
          <a:p>
            <a:r>
              <a:rPr lang="ru-RU" sz="1400" dirty="0"/>
              <a:t>Убеждают прецеденты, то есть то, что уже было внедрено и эффективность чего уже подтверждена</a:t>
            </a:r>
          </a:p>
          <a:p>
            <a:r>
              <a:rPr lang="ru-RU" sz="1400" dirty="0"/>
              <a:t>Спрашивайте, есть ли вопросы, вызывает ли что-нибудь сомнения.</a:t>
            </a:r>
          </a:p>
        </p:txBody>
      </p:sp>
      <p:pic>
        <p:nvPicPr>
          <p:cNvPr id="18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3AC0F51B-77A4-4C47-A410-D3E7279B1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529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56101-233A-4FFE-A95F-82034AF8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выявить?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CFCD216-E336-4ABD-8FA0-88221C152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5821218"/>
              </p:ext>
            </p:extLst>
          </p:nvPr>
        </p:nvGraphicFramePr>
        <p:xfrm>
          <a:off x="473242" y="2261937"/>
          <a:ext cx="11245515" cy="459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3AC0F51B-77A4-4C47-A410-D3E7279B1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A265EF6-2AD7-4110-954D-1BCADDACA0FA}"/>
              </a:ext>
            </a:extLst>
          </p:cNvPr>
          <p:cNvSpPr txBox="1"/>
          <p:nvPr/>
        </p:nvSpPr>
        <p:spPr>
          <a:xfrm>
            <a:off x="810469" y="2287575"/>
            <a:ext cx="3047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Желание показать свой статус</a:t>
            </a:r>
          </a:p>
          <a:p>
            <a:r>
              <a:rPr lang="ru-RU" sz="1400" dirty="0"/>
              <a:t>Крепкое рукопожатие, прямой взгляд, громкий голос</a:t>
            </a:r>
          </a:p>
          <a:p>
            <a:r>
              <a:rPr lang="ru-RU" sz="1400" dirty="0"/>
              <a:t>Говорит то, что думает, резок и даже саркастичен, но не злопамятен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5F9E97-C794-44D3-A82F-01FF5F71B928}"/>
              </a:ext>
            </a:extLst>
          </p:cNvPr>
          <p:cNvSpPr txBox="1"/>
          <p:nvPr/>
        </p:nvSpPr>
        <p:spPr>
          <a:xfrm>
            <a:off x="8333876" y="2287575"/>
            <a:ext cx="2995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Тщательная организация, аккуратность, строгость</a:t>
            </a:r>
          </a:p>
          <a:p>
            <a:r>
              <a:rPr lang="ru-RU" sz="1400" dirty="0"/>
              <a:t>Сдержанные жесты, краткое рукопожатие, минимум тактильных контактов</a:t>
            </a:r>
          </a:p>
          <a:p>
            <a:r>
              <a:rPr lang="ru-RU" sz="1400" dirty="0"/>
              <a:t>Точно придерживается установленных правил, стандартов и процедур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8A13C20-D4B3-4928-B89C-135AA221D471}"/>
              </a:ext>
            </a:extLst>
          </p:cNvPr>
          <p:cNvSpPr txBox="1"/>
          <p:nvPr/>
        </p:nvSpPr>
        <p:spPr>
          <a:xfrm>
            <a:off x="810468" y="4559968"/>
            <a:ext cx="3047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Модная одежда, аксессуары, оригинальность</a:t>
            </a:r>
          </a:p>
          <a:p>
            <a:r>
              <a:rPr lang="ru-RU" sz="1400" dirty="0"/>
              <a:t>Бурная жестикуляция, мимика, эмоциональная речь</a:t>
            </a:r>
          </a:p>
          <a:p>
            <a:r>
              <a:rPr lang="ru-RU" sz="1400" dirty="0"/>
              <a:t>Дружелюбен, быстро уменьшает дистанцию Рассказывает много историй и шуток не по теме, в центре внимания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92262B2-A4BF-4055-A597-2FDC4B570C52}"/>
              </a:ext>
            </a:extLst>
          </p:cNvPr>
          <p:cNvSpPr txBox="1"/>
          <p:nvPr/>
        </p:nvSpPr>
        <p:spPr>
          <a:xfrm>
            <a:off x="8333876" y="4565702"/>
            <a:ext cx="2995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Неброский внешний вид</a:t>
            </a:r>
          </a:p>
          <a:p>
            <a:r>
              <a:rPr lang="ru-RU" sz="1400" dirty="0"/>
              <a:t>Спокойствие, дружелюбие и мягкость.</a:t>
            </a:r>
          </a:p>
          <a:p>
            <a:r>
              <a:rPr lang="ru-RU" sz="1400" dirty="0"/>
              <a:t>Будет задавать вопросы с целью прощупать ситуацию</a:t>
            </a:r>
          </a:p>
        </p:txBody>
      </p:sp>
    </p:spTree>
    <p:extLst>
      <p:ext uri="{BB962C8B-B14F-4D97-AF65-F5344CB8AC3E}">
        <p14:creationId xmlns:p14="http://schemas.microsoft.com/office/powerpoint/2010/main" xmlns="" val="358973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CAF1E58-D170-4EF3-8E1A-992DA3688F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EACCB19-3F29-416E-BD93-24BDDE3739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9C41423-F9F7-4333-A541-61582D3D23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9F93AF-9489-4B8A-AA6B-1B00D3CA68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A66DA090-6BD9-45CC-B782-02767069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xmlns="" id="{2F459F0B-865B-481D-9AC3-15C76A336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61CDB3A6-B686-4E1D-AD52-3DC038A45E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D38E400-4F30-481D-A5DC-5AA21A2CB8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D0BC8925-824C-41B9-9421-4B5371F8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EBEBEB"/>
                </a:solidFill>
              </a:rPr>
              <a:t>Экспресс-тест в лифте</a:t>
            </a:r>
          </a:p>
        </p:txBody>
      </p:sp>
      <p:graphicFrame>
        <p:nvGraphicFramePr>
          <p:cNvPr id="10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8797573"/>
              </p:ext>
            </p:extLst>
          </p:nvPr>
        </p:nvGraphicFramePr>
        <p:xfrm>
          <a:off x="5364811" y="1192889"/>
          <a:ext cx="5653377" cy="503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FE227192-0EF8-4946-8ABA-E24DB9683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478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FEEA6B06-37BF-43FC-9986-67E89667641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D932D0FE-76FF-4860-ACE3-458B2BB90E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E5D4D113-E6B9-4BCC-8EE7-ABFD7E9420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909219B5-F7D1-4ED7-8DC1-CE442F43E6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A0E47095-D247-457B-8082-990F3184C4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E2DAA052-A50D-47AE-87C9-AAAB2A38F0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3053F849-6CC2-45B1-B2CA-CCD77F8622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xmlns="" id="{86B102DE-9EA5-422F-910A-E4E2F0A594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23D9DFF9-99E4-4FE6-9EAC-F1D7A7DFA5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Freeform 5">
            <a:extLst>
              <a:ext uri="{FF2B5EF4-FFF2-40B4-BE49-F238E27FC236}">
                <a16:creationId xmlns:a16="http://schemas.microsoft.com/office/drawing/2014/main" xmlns="" id="{B2F7123F-BDDB-4B3D-A49C-0DB5CA4439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21506" name="Picture 2" descr="Картинки по запросу эмоциональный интеллект">
            <a:extLst>
              <a:ext uri="{FF2B5EF4-FFF2-40B4-BE49-F238E27FC236}">
                <a16:creationId xmlns:a16="http://schemas.microsoft.com/office/drawing/2014/main" xmlns="" id="{B1143E5E-DF59-408C-BB91-52991D481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518" r="7950"/>
          <a:stretch/>
        </p:blipFill>
        <p:spPr bwMode="auto">
          <a:xfrm>
            <a:off x="474133" y="475488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DD592B83-3798-4537-9299-ECA40D7590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Date Placeholder 3">
            <a:extLst>
              <a:ext uri="{FF2B5EF4-FFF2-40B4-BE49-F238E27FC236}">
                <a16:creationId xmlns:a16="http://schemas.microsoft.com/office/drawing/2014/main" xmlns="" id="{E6706D8A-B9DC-4D79-81FD-B9719261D380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1" name="Footer Placeholder 4">
            <a:extLst>
              <a:ext uri="{FF2B5EF4-FFF2-40B4-BE49-F238E27FC236}">
                <a16:creationId xmlns:a16="http://schemas.microsoft.com/office/drawing/2014/main" xmlns="" id="{CDA82A80-E6FF-4DFB-979C-210DD5539AA9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21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362AC619-7D6E-4147-A72F-F5B3A7B35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40B60B-8AEF-4B4C-9FB0-3E4B944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/>
              <a:t>К размышлению:</a:t>
            </a:r>
            <a:br>
              <a:rPr lang="en-US" sz="4600"/>
            </a:br>
            <a:r>
              <a:rPr lang="en-US" sz="4600"/>
              <a:t>Выделить черты, присущие каждому типу, которые препятствуют развитию EQ?</a:t>
            </a:r>
          </a:p>
        </p:txBody>
      </p:sp>
    </p:spTree>
    <p:extLst>
      <p:ext uri="{BB962C8B-B14F-4D97-AF65-F5344CB8AC3E}">
        <p14:creationId xmlns:p14="http://schemas.microsoft.com/office/powerpoint/2010/main" xmlns="" val="878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D029FC-684F-483A-A8BD-1F092BFFB78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F3C96DD-C9B2-4B53-AEC5-8CB276D3C7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62F19CA-71D7-45F5-9123-CA712C5281F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3886C2A0-05BA-4243-B351-00C64563A2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C87CEB4-8F81-455D-A076-159940550D7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C9FC7F0-1AE4-4459-B8F2-219D7598B9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DD48B9DA-44B2-4334-96CF-D089EFEC9A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79089964-B99F-487E-840E-FD3D7E88CC0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EC4611E9-9EAD-44EF-967C-9F3F3066D0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5916A076-E219-44E3-8EB5-1C04EFCD17D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764F0A0-D07C-4159-9427-D25058257D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82A7771-AB50-494D-88F5-587F3A857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87" b="31074"/>
          <a:stretch/>
        </p:blipFill>
        <p:spPr bwMode="auto">
          <a:xfrm>
            <a:off x="5910922" y="4527987"/>
            <a:ext cx="5370066" cy="1356345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6C9DC2A-F462-4C91-BD22-3D9D3737E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7" y="973668"/>
            <a:ext cx="11277600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600" dirty="0"/>
              <a:t>СПАСИБО ЗА ВНИМАНИЕ!</a:t>
            </a:r>
            <a:endParaRPr lang="en-US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D662A33-8525-4835-9F7F-33332FF523F7}"/>
              </a:ext>
            </a:extLst>
          </p:cNvPr>
          <p:cNvSpPr/>
          <p:nvPr/>
        </p:nvSpPr>
        <p:spPr>
          <a:xfrm>
            <a:off x="1175926" y="2298889"/>
            <a:ext cx="98401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Совместный проект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Высшей Школы Экономики в Нижнем Новгороде 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Волго-Вятского банка ПАО «Сбербанк России»</a:t>
            </a:r>
            <a:endParaRPr lang="ru-RU" sz="2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https://www.hse.ru/data/2014/07/30/1311496941/logo_%D1%81_filials_hse_cmyk_spb.jpg">
            <a:extLst>
              <a:ext uri="{FF2B5EF4-FFF2-40B4-BE49-F238E27FC236}">
                <a16:creationId xmlns:a16="http://schemas.microsoft.com/office/drawing/2014/main" xmlns="" id="{25C6FFAE-FDC4-473F-9DA4-2B2E1EFD3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7227" l="2910" r="99647">
                        <a14:foregroundMark x1="42504" y1="32605" x2="44797" y2="48235"/>
                        <a14:foregroundMark x1="44797" y1="48235" x2="53351" y2="36218"/>
                        <a14:foregroundMark x1="53351" y1="36218" x2="43210" y2="24202"/>
                        <a14:foregroundMark x1="43210" y1="24202" x2="40035" y2="40084"/>
                        <a14:foregroundMark x1="40035" y1="40084" x2="51323" y2="51092"/>
                        <a14:foregroundMark x1="51323" y1="51092" x2="63404" y2="43361"/>
                        <a14:foregroundMark x1="63404" y1="43361" x2="61111" y2="22689"/>
                        <a14:foregroundMark x1="61111" y1="22689" x2="50353" y2="13277"/>
                        <a14:foregroundMark x1="50353" y1="13277" x2="41182" y2="23782"/>
                        <a14:foregroundMark x1="41182" y1="23782" x2="40388" y2="44790"/>
                        <a14:foregroundMark x1="40388" y1="44790" x2="53086" y2="54958"/>
                        <a14:foregroundMark x1="53086" y1="54958" x2="69929" y2="52773"/>
                        <a14:foregroundMark x1="69929" y1="52773" x2="78042" y2="42017"/>
                        <a14:foregroundMark x1="78042" y1="42017" x2="79012" y2="26471"/>
                        <a14:foregroundMark x1="79012" y1="26471" x2="75220" y2="12353"/>
                        <a14:foregroundMark x1="75220" y1="12353" x2="63668" y2="5966"/>
                        <a14:foregroundMark x1="63668" y1="5966" x2="49118" y2="2437"/>
                        <a14:foregroundMark x1="49118" y1="2437" x2="22663" y2="14370"/>
                        <a14:foregroundMark x1="22663" y1="14370" x2="13668" y2="25210"/>
                        <a14:foregroundMark x1="13668" y1="25210" x2="9524" y2="38067"/>
                        <a14:foregroundMark x1="9524" y1="38067" x2="11905" y2="50756"/>
                        <a14:foregroundMark x1="11905" y1="50756" x2="20811" y2="60168"/>
                        <a14:foregroundMark x1="20811" y1="60168" x2="46825" y2="71933"/>
                        <a14:foregroundMark x1="46825" y1="71933" x2="61817" y2="73529"/>
                        <a14:foregroundMark x1="61817" y1="73529" x2="75220" y2="69496"/>
                        <a14:foregroundMark x1="75220" y1="69496" x2="87743" y2="61849"/>
                        <a14:foregroundMark x1="87743" y1="61849" x2="89947" y2="47563"/>
                        <a14:foregroundMark x1="89947" y1="47563" x2="85450" y2="21345"/>
                        <a14:foregroundMark x1="85450" y1="21345" x2="77337" y2="6471"/>
                        <a14:foregroundMark x1="77337" y1="6471" x2="61287" y2="1176"/>
                        <a14:foregroundMark x1="61287" y1="1176" x2="41887" y2="840"/>
                        <a14:foregroundMark x1="41887" y1="840" x2="28836" y2="5798"/>
                        <a14:foregroundMark x1="28836" y1="5798" x2="10582" y2="31345"/>
                        <a14:foregroundMark x1="10582" y1="31345" x2="7407" y2="44538"/>
                        <a14:foregroundMark x1="7407" y1="44538" x2="13316" y2="62017"/>
                        <a14:foregroundMark x1="13316" y1="62017" x2="26631" y2="72521"/>
                        <a14:foregroundMark x1="26631" y1="72521" x2="39594" y2="75798"/>
                        <a14:foregroundMark x1="39594" y1="75798" x2="53968" y2="75378"/>
                        <a14:foregroundMark x1="53968" y1="75378" x2="62787" y2="72437"/>
                        <a14:foregroundMark x1="64991" y1="6639" x2="50441" y2="9160"/>
                        <a14:foregroundMark x1="50441" y1="9160" x2="69489" y2="9496"/>
                        <a14:foregroundMark x1="69489" y1="9496" x2="47707" y2="11849"/>
                        <a14:foregroundMark x1="47707" y1="11849" x2="61640" y2="12353"/>
                        <a14:foregroundMark x1="61640" y1="12353" x2="41887" y2="6891"/>
                        <a14:foregroundMark x1="41887" y1="6891" x2="56614" y2="1597"/>
                        <a14:foregroundMark x1="56614" y1="1597" x2="43298" y2="2941"/>
                        <a14:foregroundMark x1="43298" y1="2941" x2="31393" y2="8151"/>
                        <a14:foregroundMark x1="31393" y1="8151" x2="47266" y2="3697"/>
                        <a14:foregroundMark x1="47266" y1="3697" x2="32011" y2="1429"/>
                        <a14:foregroundMark x1="32011" y1="1429" x2="21693" y2="10168"/>
                        <a14:foregroundMark x1="21693" y1="10168" x2="31922" y2="2269"/>
                        <a14:foregroundMark x1="31922" y1="2269" x2="18342" y2="18067"/>
                        <a14:foregroundMark x1="18342" y1="18067" x2="14286" y2="31261"/>
                        <a14:foregroundMark x1="14286" y1="31261" x2="22840" y2="18739"/>
                        <a14:foregroundMark x1="22840" y1="18739" x2="11728" y2="26218"/>
                        <a14:foregroundMark x1="11728" y1="26218" x2="6261" y2="39160"/>
                        <a14:foregroundMark x1="6261" y1="39160" x2="24691" y2="9076"/>
                        <a14:foregroundMark x1="24691" y1="9076" x2="11287" y2="31345"/>
                        <a14:foregroundMark x1="11287" y1="31345" x2="34039" y2="5294"/>
                        <a14:foregroundMark x1="34039" y1="5294" x2="50705" y2="1513"/>
                        <a14:foregroundMark x1="50705" y1="1513" x2="67901" y2="7395"/>
                        <a14:foregroundMark x1="67901" y1="7395" x2="55556" y2="2941"/>
                        <a14:foregroundMark x1="55556" y1="2941" x2="69489" y2="8151"/>
                        <a14:foregroundMark x1="69489" y1="8151" x2="55379" y2="5126"/>
                        <a14:foregroundMark x1="55379" y1="5126" x2="76102" y2="12017"/>
                        <a14:foregroundMark x1="76102" y1="12017" x2="42857" y2="4958"/>
                        <a14:foregroundMark x1="42857" y1="4958" x2="65432" y2="7479"/>
                        <a14:foregroundMark x1="65432" y1="7479" x2="47531" y2="3109"/>
                        <a14:foregroundMark x1="47531" y1="3109" x2="33069" y2="4790"/>
                        <a14:foregroundMark x1="33069" y1="4790" x2="49030" y2="6555"/>
                        <a14:foregroundMark x1="49030" y1="6555" x2="25750" y2="15882"/>
                        <a14:foregroundMark x1="25750" y1="15882" x2="59877" y2="4202"/>
                        <a14:foregroundMark x1="59877" y1="4202" x2="19665" y2="22269"/>
                        <a14:foregroundMark x1="19665" y1="22269" x2="58377" y2="8487"/>
                        <a14:foregroundMark x1="58377" y1="8487" x2="22840" y2="24958"/>
                        <a14:foregroundMark x1="22840" y1="24958" x2="73721" y2="3277"/>
                        <a14:foregroundMark x1="73721" y1="3277" x2="58642" y2="13529"/>
                        <a14:foregroundMark x1="58642" y1="13529" x2="74956" y2="7395"/>
                        <a14:foregroundMark x1="74956" y1="7395" x2="62698" y2="23193"/>
                        <a14:foregroundMark x1="62698" y1="23193" x2="72134" y2="8487"/>
                        <a14:foregroundMark x1="72134" y1="8487" x2="80600" y2="19244"/>
                        <a14:foregroundMark x1="80600" y1="19244" x2="75397" y2="7143"/>
                        <a14:foregroundMark x1="75397" y1="7143" x2="72663" y2="21681"/>
                        <a14:foregroundMark x1="72663" y1="21681" x2="70723" y2="20420"/>
                        <a14:foregroundMark x1="36861" y1="4958" x2="52116" y2="1597"/>
                        <a14:foregroundMark x1="52116" y1="1597" x2="37654" y2="1345"/>
                        <a14:foregroundMark x1="37654" y1="1345" x2="52910" y2="4034"/>
                        <a14:foregroundMark x1="52910" y1="4034" x2="35450" y2="504"/>
                        <a14:foregroundMark x1="35450" y1="504" x2="59700" y2="336"/>
                        <a14:foregroundMark x1="59700" y1="336" x2="31658" y2="4118"/>
                        <a14:foregroundMark x1="31658" y1="4118" x2="63316" y2="2437"/>
                        <a14:foregroundMark x1="63316" y1="2437" x2="36684" y2="1849"/>
                        <a14:foregroundMark x1="36684" y1="1849" x2="60494" y2="3697"/>
                        <a14:foregroundMark x1="60494" y1="3697" x2="45679" y2="588"/>
                        <a14:foregroundMark x1="45679" y1="588" x2="59877" y2="504"/>
                        <a14:foregroundMark x1="59877" y1="504" x2="61464" y2="1597"/>
                        <a14:foregroundMark x1="23192" y1="9580" x2="12434" y2="19328"/>
                        <a14:foregroundMark x1="12434" y1="19328" x2="24956" y2="8739"/>
                        <a14:foregroundMark x1="24956" y1="8739" x2="17725" y2="22185"/>
                        <a14:foregroundMark x1="17725" y1="22185" x2="28042" y2="8824"/>
                        <a14:foregroundMark x1="28042" y1="8824" x2="17637" y2="19832"/>
                        <a14:foregroundMark x1="17637" y1="19832" x2="14815" y2="29244"/>
                        <a14:foregroundMark x1="15697" y1="20840" x2="16578" y2="16218"/>
                        <a14:foregroundMark x1="79982" y1="17899" x2="85714" y2="34370"/>
                        <a14:foregroundMark x1="85714" y1="34370" x2="80423" y2="19412"/>
                        <a14:foregroundMark x1="80423" y1="19412" x2="88007" y2="33697"/>
                        <a14:foregroundMark x1="88007" y1="33697" x2="83951" y2="47479"/>
                        <a14:foregroundMark x1="83951" y1="47479" x2="79541" y2="28151"/>
                        <a14:foregroundMark x1="79541" y1="28151" x2="86861" y2="50504"/>
                        <a14:foregroundMark x1="86861" y1="50504" x2="78748" y2="21849"/>
                        <a14:foregroundMark x1="78748" y1="21849" x2="82892" y2="38151"/>
                        <a14:foregroundMark x1="82892" y1="38151" x2="80776" y2="23613"/>
                        <a14:foregroundMark x1="80776" y1="23613" x2="84744" y2="41008"/>
                        <a14:foregroundMark x1="84744" y1="41008" x2="83069" y2="53782"/>
                        <a14:foregroundMark x1="83069" y1="53782" x2="80247" y2="30420"/>
                        <a14:foregroundMark x1="80247" y1="30420" x2="82716" y2="43782"/>
                        <a14:foregroundMark x1="82716" y1="43782" x2="70899" y2="32269"/>
                        <a14:foregroundMark x1="70899" y1="32269" x2="78924" y2="51765"/>
                        <a14:foregroundMark x1="78924" y1="51765" x2="71076" y2="40672"/>
                        <a14:foregroundMark x1="71076" y1="40672" x2="81217" y2="54454"/>
                        <a14:foregroundMark x1="81217" y1="54454" x2="72663" y2="65126"/>
                        <a14:foregroundMark x1="72663" y1="65126" x2="69489" y2="47479"/>
                        <a14:foregroundMark x1="69489" y1="47479" x2="76543" y2="59496"/>
                        <a14:foregroundMark x1="76543" y1="59496" x2="63139" y2="63950"/>
                        <a14:foregroundMark x1="63139" y1="63950" x2="68430" y2="49832"/>
                        <a14:foregroundMark x1="68430" y1="49832" x2="64638" y2="62101"/>
                        <a14:foregroundMark x1="64638" y1="62101" x2="53968" y2="53445"/>
                        <a14:foregroundMark x1="53968" y1="53445" x2="77778" y2="48992"/>
                        <a14:foregroundMark x1="77778" y1="48992" x2="69665" y2="62269"/>
                        <a14:foregroundMark x1="69665" y1="62269" x2="56437" y2="65462"/>
                        <a14:foregroundMark x1="56437" y1="65462" x2="54497" y2="51345"/>
                        <a14:foregroundMark x1="54497" y1="51345" x2="68695" y2="51681"/>
                        <a14:foregroundMark x1="68695" y1="51681" x2="59436" y2="64538"/>
                        <a14:foregroundMark x1="59436" y1="64538" x2="62257" y2="51429"/>
                        <a14:foregroundMark x1="62257" y1="51429" x2="76455" y2="55882"/>
                        <a14:foregroundMark x1="76455" y1="55882" x2="57672" y2="68151"/>
                        <a14:foregroundMark x1="57672" y1="68151" x2="56349" y2="54286"/>
                        <a14:foregroundMark x1="56349" y1="54286" x2="73104" y2="53697"/>
                        <a14:foregroundMark x1="73104" y1="53697" x2="63492" y2="68992"/>
                        <a14:foregroundMark x1="63492" y1="68992" x2="48589" y2="75462"/>
                        <a14:foregroundMark x1="48589" y1="75462" x2="39153" y2="64538"/>
                        <a14:foregroundMark x1="39153" y1="64538" x2="54762" y2="52773"/>
                        <a14:foregroundMark x1="54762" y1="52773" x2="49118" y2="68908"/>
                        <a14:foregroundMark x1="49118" y1="68908" x2="33951" y2="60924"/>
                        <a14:foregroundMark x1="33951" y1="60924" x2="46737" y2="57563"/>
                        <a14:foregroundMark x1="46737" y1="57563" x2="33422" y2="60672"/>
                        <a14:foregroundMark x1="33422" y1="60672" x2="47972" y2="52101"/>
                        <a14:foregroundMark x1="47972" y1="52101" x2="59788" y2="57983"/>
                        <a14:foregroundMark x1="59788" y1="57983" x2="50000" y2="70000"/>
                        <a14:foregroundMark x1="50000" y1="70000" x2="34215" y2="67815"/>
                        <a14:foregroundMark x1="34215" y1="67815" x2="32099" y2="50000"/>
                        <a14:foregroundMark x1="32099" y1="50000" x2="48413" y2="49664"/>
                        <a14:foregroundMark x1="48413" y1="49664" x2="47707" y2="65042"/>
                        <a14:foregroundMark x1="47707" y1="65042" x2="26720" y2="55966"/>
                        <a14:foregroundMark x1="26720" y1="55966" x2="26543" y2="42437"/>
                        <a14:foregroundMark x1="26543" y1="42437" x2="39153" y2="34622"/>
                        <a14:foregroundMark x1="39153" y1="34622" x2="52822" y2="34370"/>
                        <a14:foregroundMark x1="52822" y1="34370" x2="50617" y2="54454"/>
                        <a14:foregroundMark x1="50617" y1="54454" x2="35450" y2="57143"/>
                        <a14:foregroundMark x1="35450" y1="57143" x2="22399" y2="39244"/>
                        <a14:foregroundMark x1="22399" y1="39244" x2="34127" y2="32269"/>
                        <a14:foregroundMark x1="34127" y1="32269" x2="38713" y2="50168"/>
                        <a14:foregroundMark x1="38713" y1="50168" x2="24956" y2="57059"/>
                        <a14:foregroundMark x1="24956" y1="57059" x2="13492" y2="44790"/>
                        <a14:foregroundMark x1="13492" y1="44790" x2="22222" y2="30588"/>
                        <a14:foregroundMark x1="22222" y1="30588" x2="33069" y2="50084"/>
                        <a14:foregroundMark x1="33069" y1="50084" x2="13580" y2="48992"/>
                        <a14:foregroundMark x1="13580" y1="48992" x2="9965" y2="35378"/>
                        <a14:foregroundMark x1="9965" y1="35378" x2="18519" y2="48403"/>
                        <a14:foregroundMark x1="18519" y1="48403" x2="8907" y2="35546"/>
                        <a14:foregroundMark x1="8907" y1="35546" x2="12169" y2="49748"/>
                        <a14:foregroundMark x1="12169" y1="49748" x2="11287" y2="31429"/>
                        <a14:foregroundMark x1="11287" y1="31429" x2="23898" y2="41345"/>
                        <a14:foregroundMark x1="23898" y1="41345" x2="22663" y2="56891"/>
                        <a14:foregroundMark x1="22663" y1="56891" x2="41534" y2="61513"/>
                        <a14:foregroundMark x1="41534" y1="61513" x2="29718" y2="69748"/>
                        <a14:foregroundMark x1="29718" y1="69748" x2="55556" y2="62353"/>
                        <a14:foregroundMark x1="55556" y1="62353" x2="41446" y2="68151"/>
                        <a14:foregroundMark x1="41446" y1="68151" x2="56173" y2="62857"/>
                        <a14:foregroundMark x1="56173" y1="62857" x2="39594" y2="61176"/>
                        <a14:foregroundMark x1="39594" y1="61176" x2="39418" y2="42521"/>
                        <a14:foregroundMark x1="39418" y1="42521" x2="63404" y2="48487"/>
                        <a14:foregroundMark x1="63404" y1="48487" x2="46825" y2="36975"/>
                        <a14:foregroundMark x1="46825" y1="36975" x2="60406" y2="32437"/>
                        <a14:foregroundMark x1="60406" y1="32437" x2="51764" y2="20756"/>
                        <a14:foregroundMark x1="51764" y1="20756" x2="56966" y2="37731"/>
                        <a14:foregroundMark x1="56966" y1="37731" x2="46649" y2="14118"/>
                        <a14:foregroundMark x1="46649" y1="14118" x2="53704" y2="27899"/>
                        <a14:foregroundMark x1="53704" y1="27899" x2="37478" y2="20084"/>
                        <a14:foregroundMark x1="37478" y1="20084" x2="61199" y2="32269"/>
                        <a14:foregroundMark x1="61199" y1="32269" x2="36243" y2="19664"/>
                        <a14:foregroundMark x1="36243" y1="19664" x2="58995" y2="26723"/>
                        <a14:foregroundMark x1="58995" y1="26723" x2="46914" y2="21765"/>
                        <a14:foregroundMark x1="46914" y1="21765" x2="59877" y2="26134"/>
                        <a14:foregroundMark x1="59877" y1="26134" x2="43034" y2="16555"/>
                        <a14:foregroundMark x1="43034" y1="16555" x2="62434" y2="24286"/>
                        <a14:foregroundMark x1="62434" y1="24286" x2="41623" y2="15882"/>
                        <a14:foregroundMark x1="41623" y1="15882" x2="59700" y2="22857"/>
                        <a14:foregroundMark x1="59700" y1="22857" x2="55379" y2="41008"/>
                        <a14:foregroundMark x1="55379" y1="41008" x2="60141" y2="42689"/>
                        <a14:foregroundMark x1="2028" y1="83361" x2="19048" y2="82941"/>
                        <a14:foregroundMark x1="19048" y1="82941" x2="4145" y2="81092"/>
                        <a14:foregroundMark x1="4145" y1="81092" x2="21781" y2="83193"/>
                        <a14:foregroundMark x1="21781" y1="83193" x2="6614" y2="83277"/>
                        <a14:foregroundMark x1="6614" y1="83277" x2="30952" y2="76891"/>
                        <a14:foregroundMark x1="30952" y1="76891" x2="16578" y2="81092"/>
                        <a14:foregroundMark x1="16578" y1="81092" x2="29718" y2="83109"/>
                        <a14:foregroundMark x1="29718" y1="83109" x2="42857" y2="81008"/>
                        <a14:foregroundMark x1="42857" y1="81008" x2="23810" y2="84874"/>
                        <a14:foregroundMark x1="23810" y1="84874" x2="42857" y2="84370"/>
                        <a14:foregroundMark x1="42857" y1="84370" x2="15785" y2="82521"/>
                        <a14:foregroundMark x1="15785" y1="82521" x2="41182" y2="83109"/>
                        <a14:foregroundMark x1="41182" y1="83109" x2="58907" y2="82941"/>
                        <a14:foregroundMark x1="58907" y1="82941" x2="40564" y2="83782"/>
                        <a14:foregroundMark x1="40564" y1="83782" x2="64021" y2="83782"/>
                        <a14:foregroundMark x1="64021" y1="83782" x2="79541" y2="81597"/>
                        <a14:foregroundMark x1="79541" y1="81597" x2="52469" y2="85210"/>
                        <a14:foregroundMark x1="52469" y1="85210" x2="79718" y2="85882"/>
                        <a14:foregroundMark x1="79718" y1="85882" x2="51235" y2="81933"/>
                        <a14:foregroundMark x1="51235" y1="81933" x2="93386" y2="79580"/>
                        <a14:foregroundMark x1="93386" y1="79580" x2="48854" y2="83025"/>
                        <a14:foregroundMark x1="48854" y1="83025" x2="65697" y2="87731"/>
                        <a14:foregroundMark x1="65697" y1="87731" x2="82275" y2="87899"/>
                        <a14:foregroundMark x1="82275" y1="87899" x2="56261" y2="89328"/>
                        <a14:foregroundMark x1="56261" y1="89328" x2="73369" y2="87647"/>
                        <a14:foregroundMark x1="73369" y1="87647" x2="38713" y2="93697"/>
                        <a14:foregroundMark x1="38713" y1="93697" x2="61905" y2="92017"/>
                        <a14:foregroundMark x1="61905" y1="92017" x2="35185" y2="91513"/>
                        <a14:foregroundMark x1="35185" y1="91513" x2="55467" y2="91008"/>
                        <a14:foregroundMark x1="55467" y1="91008" x2="33245" y2="90084"/>
                        <a14:foregroundMark x1="33245" y1="90084" x2="53616" y2="88655"/>
                        <a14:foregroundMark x1="53616" y1="88655" x2="31658" y2="87227"/>
                        <a14:foregroundMark x1="31658" y1="87227" x2="55026" y2="89412"/>
                        <a14:foregroundMark x1="55026" y1="89412" x2="32099" y2="91429"/>
                        <a14:foregroundMark x1="32099" y1="91429" x2="56878" y2="88487"/>
                        <a14:foregroundMark x1="56878" y1="88487" x2="41005" y2="88739"/>
                        <a14:foregroundMark x1="41005" y1="88739" x2="54674" y2="90000"/>
                        <a14:foregroundMark x1="54674" y1="90000" x2="41623" y2="90504"/>
                        <a14:foregroundMark x1="1587" y1="81261" x2="16931" y2="84538"/>
                        <a14:foregroundMark x1="16931" y1="84538" x2="2998" y2="82269"/>
                        <a14:foregroundMark x1="2998" y1="82269" x2="15961" y2="85042"/>
                        <a14:foregroundMark x1="15961" y1="85042" x2="32981" y2="84874"/>
                        <a14:foregroundMark x1="32981" y1="84874" x2="16490" y2="83361"/>
                        <a14:foregroundMark x1="16490" y1="83361" x2="59877" y2="80000"/>
                        <a14:foregroundMark x1="59877" y1="80000" x2="80335" y2="80336"/>
                        <a14:foregroundMark x1="80335" y1="80336" x2="94180" y2="84958"/>
                        <a14:foregroundMark x1="94180" y1="84958" x2="80159" y2="86891"/>
                        <a14:foregroundMark x1="80159" y1="86891" x2="93827" y2="85462"/>
                        <a14:foregroundMark x1="93827" y1="85462" x2="76014" y2="85462"/>
                        <a14:foregroundMark x1="76014" y1="85462" x2="88977" y2="83445"/>
                        <a14:foregroundMark x1="88977" y1="83445" x2="75838" y2="83445"/>
                        <a14:foregroundMark x1="75838" y1="83445" x2="94533" y2="82269"/>
                        <a14:foregroundMark x1="94533" y1="82269" x2="79453" y2="81429"/>
                        <a14:foregroundMark x1="79453" y1="81429" x2="94621" y2="81176"/>
                        <a14:foregroundMark x1="94621" y1="81176" x2="77337" y2="83361"/>
                        <a14:foregroundMark x1="77337" y1="83361" x2="97090" y2="84622"/>
                        <a14:foregroundMark x1="97090" y1="84622" x2="80511" y2="84118"/>
                        <a14:foregroundMark x1="80511" y1="84118" x2="96120" y2="82689"/>
                        <a14:foregroundMark x1="96120" y1="82689" x2="33774" y2="83613"/>
                        <a14:foregroundMark x1="33774" y1="83613" x2="14286" y2="78403"/>
                        <a14:foregroundMark x1="14286" y1="78403" x2="1764" y2="82941"/>
                        <a14:foregroundMark x1="1764" y1="82941" x2="18695" y2="83697"/>
                        <a14:foregroundMark x1="18695" y1="83697" x2="1499" y2="83361"/>
                        <a14:foregroundMark x1="1499" y1="83361" x2="21340" y2="86134"/>
                        <a14:foregroundMark x1="21340" y1="86134" x2="4938" y2="85882"/>
                        <a14:foregroundMark x1="4938" y1="85882" x2="15697" y2="83361"/>
                        <a14:foregroundMark x1="23633" y1="97227" x2="58113" y2="93445"/>
                        <a14:foregroundMark x1="58113" y1="93445" x2="20547" y2="96303"/>
                        <a14:foregroundMark x1="20547" y1="96303" x2="41711" y2="96303"/>
                        <a14:foregroundMark x1="41711" y1="96303" x2="23016" y2="98824"/>
                        <a14:foregroundMark x1="23016" y1="98824" x2="56702" y2="96218"/>
                        <a14:foregroundMark x1="56702" y1="96218" x2="37478" y2="95714"/>
                        <a14:foregroundMark x1="37478" y1="95714" x2="62169" y2="96471"/>
                        <a14:foregroundMark x1="62169" y1="96471" x2="75309" y2="95294"/>
                        <a14:foregroundMark x1="75309" y1="95294" x2="28836" y2="95882"/>
                        <a14:foregroundMark x1="28836" y1="95882" x2="49030" y2="99412"/>
                        <a14:foregroundMark x1="49030" y1="99412" x2="76279" y2="96723"/>
                        <a14:foregroundMark x1="76279" y1="96723" x2="35979" y2="96891"/>
                        <a14:foregroundMark x1="35979" y1="96891" x2="92769" y2="90588"/>
                        <a14:foregroundMark x1="92769" y1="90588" x2="49647" y2="93109"/>
                        <a14:foregroundMark x1="49647" y1="93109" x2="65168" y2="97731"/>
                        <a14:foregroundMark x1="65168" y1="97731" x2="80335" y2="96807"/>
                        <a14:foregroundMark x1="80335" y1="96807" x2="55026" y2="99244"/>
                        <a14:foregroundMark x1="55026" y1="99244" x2="71693" y2="99076"/>
                        <a14:foregroundMark x1="71693" y1="99076" x2="47884" y2="97815"/>
                        <a14:foregroundMark x1="47884" y1="97815" x2="70899" y2="99244"/>
                        <a14:foregroundMark x1="70899" y1="99244" x2="22663" y2="98487"/>
                        <a14:foregroundMark x1="22663" y1="98487" x2="36596" y2="98739"/>
                        <a14:foregroundMark x1="36596" y1="98739" x2="15520" y2="98151"/>
                        <a14:foregroundMark x1="15520" y1="98151" x2="31217" y2="98319"/>
                        <a14:foregroundMark x1="31217" y1="98319" x2="59877" y2="89748"/>
                        <a14:foregroundMark x1="59877" y1="89748" x2="28483" y2="91597"/>
                        <a14:foregroundMark x1="28483" y1="91597" x2="50265" y2="95126"/>
                        <a14:foregroundMark x1="50265" y1="95126" x2="33510" y2="95546"/>
                        <a14:foregroundMark x1="33510" y1="95546" x2="48677" y2="90000"/>
                        <a14:foregroundMark x1="48677" y1="90000" x2="27866" y2="88403"/>
                        <a14:foregroundMark x1="27866" y1="88403" x2="42593" y2="90168"/>
                        <a14:foregroundMark x1="42593" y1="90168" x2="28395" y2="90672"/>
                        <a14:foregroundMark x1="28395" y1="90672" x2="42681" y2="88571"/>
                        <a14:foregroundMark x1="42681" y1="88571" x2="29453" y2="88319"/>
                        <a14:foregroundMark x1="29453" y1="88319" x2="31570" y2="90084"/>
                        <a14:foregroundMark x1="96649" y1="82101" x2="96649" y2="84202"/>
                        <a14:foregroundMark x1="32011" y1="90924" x2="17284" y2="94958"/>
                        <a14:foregroundMark x1="17284" y1="94958" x2="60406" y2="97899"/>
                        <a14:foregroundMark x1="60406" y1="97899" x2="73369" y2="95042"/>
                        <a14:foregroundMark x1="73369" y1="95042" x2="50088" y2="88571"/>
                        <a14:foregroundMark x1="50088" y1="88571" x2="35185" y2="89916"/>
                        <a14:foregroundMark x1="35185" y1="89916" x2="58995" y2="97815"/>
                        <a14:foregroundMark x1="58995" y1="97815" x2="74691" y2="95966"/>
                        <a14:foregroundMark x1="74691" y1="95966" x2="46914" y2="92941"/>
                        <a14:foregroundMark x1="46914" y1="92941" x2="28924" y2="95714"/>
                        <a14:foregroundMark x1="28924" y1="95714" x2="42063" y2="99328"/>
                        <a14:foregroundMark x1="42063" y1="99328" x2="60935" y2="98571"/>
                        <a14:foregroundMark x1="60935" y1="98571" x2="46208" y2="98319"/>
                        <a14:foregroundMark x1="46208" y1="98319" x2="72222" y2="97983"/>
                        <a14:foregroundMark x1="72222" y1="97983" x2="28219" y2="98655"/>
                        <a14:foregroundMark x1="28219" y1="98655" x2="42416" y2="99580"/>
                        <a14:foregroundMark x1="42416" y1="99580" x2="74339" y2="96891"/>
                        <a14:foregroundMark x1="74339" y1="96891" x2="59700" y2="95798"/>
                        <a14:foregroundMark x1="59700" y1="95798" x2="42240" y2="99496"/>
                        <a14:foregroundMark x1="42240" y1="99496" x2="66402" y2="99244"/>
                        <a14:foregroundMark x1="66402" y1="99244" x2="31217" y2="94118"/>
                        <a14:foregroundMark x1="31217" y1="94118" x2="16490" y2="95966"/>
                        <a14:foregroundMark x1="16490" y1="95966" x2="57672" y2="97059"/>
                        <a14:foregroundMark x1="57672" y1="97059" x2="18342" y2="96807"/>
                        <a14:foregroundMark x1="18342" y1="96807" x2="51852" y2="97647"/>
                        <a14:foregroundMark x1="51852" y1="97647" x2="35097" y2="98824"/>
                        <a14:foregroundMark x1="35097" y1="98824" x2="61728" y2="99076"/>
                        <a14:foregroundMark x1="61728" y1="99076" x2="35714" y2="95714"/>
                        <a14:foregroundMark x1="35714" y1="95714" x2="19136" y2="98824"/>
                        <a14:foregroundMark x1="19136" y1="98824" x2="95414" y2="91765"/>
                        <a14:foregroundMark x1="95414" y1="91765" x2="50176" y2="88319"/>
                        <a14:foregroundMark x1="50176" y1="88319" x2="23545" y2="95630"/>
                        <a14:foregroundMark x1="23545" y1="95630" x2="73369" y2="97563"/>
                        <a14:foregroundMark x1="73369" y1="97563" x2="88360" y2="94034"/>
                        <a14:foregroundMark x1="88360" y1="94034" x2="29630" y2="97059"/>
                        <a14:foregroundMark x1="29630" y1="97059" x2="51852" y2="98908"/>
                        <a14:foregroundMark x1="51852" y1="98908" x2="33774" y2="98319"/>
                        <a14:foregroundMark x1="33774" y1="98319" x2="78131" y2="95798"/>
                        <a14:foregroundMark x1="78131" y1="95798" x2="61376" y2="91513"/>
                        <a14:foregroundMark x1="61376" y1="91513" x2="24780" y2="97227"/>
                        <a14:foregroundMark x1="24780" y1="97227" x2="72046" y2="97647"/>
                        <a14:foregroundMark x1="72046" y1="97647" x2="60229" y2="92101"/>
                        <a14:foregroundMark x1="60229" y1="92101" x2="40564" y2="93782"/>
                        <a14:foregroundMark x1="40564" y1="93782" x2="36420" y2="97227"/>
                        <a14:foregroundMark x1="77337" y1="99328" x2="96825" y2="92269"/>
                        <a14:foregroundMark x1="96825" y1="92269" x2="84392" y2="98487"/>
                        <a14:foregroundMark x1="84392" y1="98487" x2="95591" y2="91933"/>
                        <a14:foregroundMark x1="95591" y1="91933" x2="99735" y2="80000"/>
                        <a14:foregroundMark x1="99735" y1="80000" x2="86067" y2="89664"/>
                        <a14:foregroundMark x1="86067" y1="89664" x2="99735" y2="89244"/>
                        <a14:foregroundMark x1="99735" y1="89244" x2="83862" y2="94202"/>
                        <a14:foregroundMark x1="83862" y1="94202" x2="81746" y2="93866"/>
                        <a14:foregroundMark x1="94885" y1="82101" x2="90564" y2="81261"/>
                        <a14:foregroundMark x1="93210" y1="82101" x2="79630" y2="85042"/>
                        <a14:foregroundMark x1="79630" y1="85042" x2="92945" y2="84370"/>
                        <a14:foregroundMark x1="92945" y1="84370" x2="99735" y2="80000"/>
                        <a14:foregroundMark x1="92769" y1="82521" x2="87919" y2="82521"/>
                        <a14:foregroundMark x1="9524" y1="91345" x2="21252" y2="80672"/>
                        <a14:foregroundMark x1="21252" y1="80672" x2="6261" y2="82689"/>
                        <a14:foregroundMark x1="6261" y1="82689" x2="19577" y2="80000"/>
                        <a14:foregroundMark x1="19577" y1="80000" x2="2910" y2="82941"/>
                        <a14:foregroundMark x1="2910" y1="82941" x2="21429" y2="74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477" y="3809360"/>
            <a:ext cx="2819400" cy="295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B65B6867-87E7-43B6-87A1-A090AB019D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349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5">
            <a:extLst>
              <a:ext uri="{FF2B5EF4-FFF2-40B4-BE49-F238E27FC236}">
                <a16:creationId xmlns:a16="http://schemas.microsoft.com/office/drawing/2014/main" xmlns="" id="{B2F7123F-BDDB-4B3D-A49C-0DB5CA4439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Picture 16" descr="Картинки по запросу">
            <a:extLst>
              <a:ext uri="{FF2B5EF4-FFF2-40B4-BE49-F238E27FC236}">
                <a16:creationId xmlns:a16="http://schemas.microsoft.com/office/drawing/2014/main" xmlns="" id="{9D021F20-E26C-413B-8F38-2988D3E5E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06" r="9090" b="-1"/>
          <a:stretch/>
        </p:blipFill>
        <p:spPr bwMode="auto">
          <a:xfrm>
            <a:off x="474133" y="475488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DD592B83-3798-4537-9299-ECA40D7590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" name="Date Placeholder 3">
            <a:extLst>
              <a:ext uri="{FF2B5EF4-FFF2-40B4-BE49-F238E27FC236}">
                <a16:creationId xmlns:a16="http://schemas.microsoft.com/office/drawing/2014/main" xmlns="" id="{E6706D8A-B9DC-4D79-81FD-B9719261D380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5" name="Footer Placeholder 4">
            <a:extLst>
              <a:ext uri="{FF2B5EF4-FFF2-40B4-BE49-F238E27FC236}">
                <a16:creationId xmlns:a16="http://schemas.microsoft.com/office/drawing/2014/main" xmlns="" id="{CDA82A80-E6FF-4DFB-979C-210DD5539AA9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5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F3EAE1D4-6411-42F1-A537-B183DC21D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4FCC9B-B7EC-4D63-91E6-C4432B338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560" y="2465835"/>
            <a:ext cx="9121672" cy="2677648"/>
          </a:xfrm>
        </p:spPr>
        <p:txBody>
          <a:bodyPr>
            <a:normAutofit/>
          </a:bodyPr>
          <a:lstStyle/>
          <a:p>
            <a:r>
              <a:rPr lang="ru-RU" sz="4000" dirty="0"/>
              <a:t>Развитие эмоционального интеллекта для жизненного успеха.</a:t>
            </a:r>
            <a:br>
              <a:rPr lang="ru-RU" sz="4000" dirty="0"/>
            </a:br>
            <a:r>
              <a:rPr lang="ru-RU" sz="4000" dirty="0"/>
              <a:t>Эффективные коммуникации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4CA26B-5869-47E9-96CF-90989F6BF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560" y="5150100"/>
            <a:ext cx="8827245" cy="861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500" dirty="0">
                <a:solidFill>
                  <a:schemeClr val="bg1"/>
                </a:solidFill>
              </a:rPr>
              <a:t>Подготовили студентки 4 курса факультета экономики</a:t>
            </a:r>
          </a:p>
          <a:p>
            <a:pPr>
              <a:lnSpc>
                <a:spcPct val="90000"/>
              </a:lnSpc>
            </a:pPr>
            <a:r>
              <a:rPr lang="ru-RU" sz="1500" dirty="0">
                <a:solidFill>
                  <a:schemeClr val="bg1"/>
                </a:solidFill>
              </a:rPr>
              <a:t>Григорьева Евгения, Князева Ксения, Роднина Светлана, Царёва Анастасия</a:t>
            </a:r>
          </a:p>
          <a:p>
            <a:pPr>
              <a:lnSpc>
                <a:spcPct val="90000"/>
              </a:lnSpc>
            </a:pPr>
            <a:endParaRPr lang="ru-RU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FEEA6B06-37BF-43FC-9986-67E89667641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32" name="Rectangle 85">
              <a:extLst>
                <a:ext uri="{FF2B5EF4-FFF2-40B4-BE49-F238E27FC236}">
                  <a16:creationId xmlns:a16="http://schemas.microsoft.com/office/drawing/2014/main" xmlns="" id="{D932D0FE-76FF-4860-ACE3-458B2BB90E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E5D4D113-E6B9-4BCC-8EE7-ABFD7E9420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3" name="Oval 87">
              <a:extLst>
                <a:ext uri="{FF2B5EF4-FFF2-40B4-BE49-F238E27FC236}">
                  <a16:creationId xmlns:a16="http://schemas.microsoft.com/office/drawing/2014/main" xmlns="" id="{909219B5-F7D1-4ED7-8DC1-CE442F43E60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A0E47095-D247-457B-8082-990F3184C4E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E2DAA052-A50D-47AE-87C9-AAAB2A38F0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3053F849-6CC2-45B1-B2CA-CCD77F86223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xmlns="" id="{86B102DE-9EA5-422F-910A-E4E2F0A5941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23D9DFF9-99E4-4FE6-9EAC-F1D7A7DFA5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Freeform 5">
            <a:extLst>
              <a:ext uri="{FF2B5EF4-FFF2-40B4-BE49-F238E27FC236}">
                <a16:creationId xmlns:a16="http://schemas.microsoft.com/office/drawing/2014/main" xmlns="" id="{B2F7123F-BDDB-4B3D-A49C-0DB5CA4439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" name="Picture 4" descr="Картинки по запросу">
            <a:extLst>
              <a:ext uri="{FF2B5EF4-FFF2-40B4-BE49-F238E27FC236}">
                <a16:creationId xmlns:a16="http://schemas.microsoft.com/office/drawing/2014/main" xmlns="" id="{F7CD4AEC-A469-4BFA-91B1-A8966CB27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00" r="9090" b="12919"/>
          <a:stretch/>
        </p:blipFill>
        <p:spPr bwMode="auto">
          <a:xfrm>
            <a:off x="474133" y="475488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DD592B83-3798-4537-9299-ECA40D75900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Date Placeholder 3">
            <a:extLst>
              <a:ext uri="{FF2B5EF4-FFF2-40B4-BE49-F238E27FC236}">
                <a16:creationId xmlns:a16="http://schemas.microsoft.com/office/drawing/2014/main" xmlns="" id="{E6706D8A-B9DC-4D79-81FD-B9719261D380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2" name="Footer Placeholder 4">
            <a:extLst>
              <a:ext uri="{FF2B5EF4-FFF2-40B4-BE49-F238E27FC236}">
                <a16:creationId xmlns:a16="http://schemas.microsoft.com/office/drawing/2014/main" xmlns="" id="{CDA82A80-E6FF-4DFB-979C-210DD5539AA9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08493A-5E97-4929-BBA5-9D9A7CEC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2" y="2488110"/>
            <a:ext cx="9968659" cy="18817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НОВЫЙ ПОДХОД К ЛИДЕРСТВУ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C659EE-D8B9-4C04-926A-F8334F65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467" y="4397099"/>
            <a:ext cx="9932144" cy="9889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cap="all" dirty="0">
                <a:solidFill>
                  <a:schemeClr val="bg1"/>
                </a:solidFill>
              </a:rPr>
              <a:t>Развитие эмоционального интеллекта для управления собой и окружающими</a:t>
            </a:r>
            <a:endParaRPr lang="en-US" sz="3600" b="1" cap="all" dirty="0">
              <a:solidFill>
                <a:schemeClr val="bg1"/>
              </a:solidFill>
            </a:endParaRPr>
          </a:p>
        </p:txBody>
      </p:sp>
      <p:pic>
        <p:nvPicPr>
          <p:cNvPr id="51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0DA59974-878C-47A5-8507-9B13C992A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089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5434E6-B931-4197-9FC2-CA9EEC51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ru-RU" dirty="0"/>
              <a:t>Вспомните примеры из жизни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1201635E-5342-487F-BF1C-22A3C11D76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70623259"/>
              </p:ext>
            </p:extLst>
          </p:nvPr>
        </p:nvGraphicFramePr>
        <p:xfrm>
          <a:off x="1475834" y="2037347"/>
          <a:ext cx="9240331" cy="4965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700FB083-AE80-426A-811B-3983F54E8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686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06C9602-F8BE-4AC1-BD4E-32C476F8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ru-RU" dirty="0"/>
              <a:t>Интуитивно мы понимаем, кто такой эффективный лидер с развитым </a:t>
            </a:r>
            <a:r>
              <a:rPr lang="en-US" dirty="0"/>
              <a:t>EQ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FD9DBDC-AAE4-461D-8150-873735549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3711" y="2877666"/>
            <a:ext cx="4408408" cy="388218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они вдохновляли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они давали ощущение причастности к чему-то значимому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они доверяли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они учили не бояться рисковать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они стимулировали сложными задачами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/>
              <a:t>они проявляли компетентность, но и умели грамотно делегировать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9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FB8676E8-0EBB-45FD-8C9B-33C428688D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5032" y="2935496"/>
            <a:ext cx="4825159" cy="35172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1900" dirty="0"/>
              <a:t>придирались к каждой мелочи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/>
              <a:t>занимались микро-менеджментом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/>
              <a:t>проявляли враждебность и негативный настрой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/>
              <a:t>их слова отталкивали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/>
              <a:t>складывалось ощущение отношения лишь как к кадрам/студентам, но не как к личностям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900" dirty="0"/>
              <a:t>зациклены на себе</a:t>
            </a:r>
          </a:p>
        </p:txBody>
      </p:sp>
      <p:pic>
        <p:nvPicPr>
          <p:cNvPr id="9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ED735BC3-9D0D-414C-BDAA-9EEDC1417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A6442E9-8C0A-4840-AAD4-61D485279C8D}"/>
              </a:ext>
            </a:extLst>
          </p:cNvPr>
          <p:cNvSpPr/>
          <p:nvPr/>
        </p:nvSpPr>
        <p:spPr>
          <a:xfrm>
            <a:off x="1292469" y="2318596"/>
            <a:ext cx="43396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Эффективные лидеры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7DDDBE3-69CD-492A-B46E-AF326C811578}"/>
              </a:ext>
            </a:extLst>
          </p:cNvPr>
          <p:cNvSpPr/>
          <p:nvPr/>
        </p:nvSpPr>
        <p:spPr>
          <a:xfrm>
            <a:off x="6350691" y="2308514"/>
            <a:ext cx="47580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Неэ</a:t>
            </a:r>
            <a:r>
              <a:rPr lang="ru-RU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ффективные лидеры</a:t>
            </a:r>
          </a:p>
        </p:txBody>
      </p:sp>
    </p:spTree>
    <p:extLst>
      <p:ext uri="{BB962C8B-B14F-4D97-AF65-F5344CB8AC3E}">
        <p14:creationId xmlns:p14="http://schemas.microsoft.com/office/powerpoint/2010/main" xmlns="" val="351116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6E8BF-A6E8-4A02-8B53-C23CF8C23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социальные навыки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149B4A4-28A9-4E34-A9F3-1BE20A3D6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8446096"/>
              </p:ext>
            </p:extLst>
          </p:nvPr>
        </p:nvGraphicFramePr>
        <p:xfrm>
          <a:off x="1715293" y="2603500"/>
          <a:ext cx="87614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588BF825-B1B5-4D88-8B87-58CBA1BBE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114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CAF1E58-D170-4EF3-8E1A-992DA3688F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EACCB19-3F29-416E-BD93-24BDDE3739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9C41423-F9F7-4333-A541-61582D3D23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A9F93AF-9489-4B8A-AA6B-1B00D3CA68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A66DA090-6BD9-45CC-B782-02767069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xmlns="" id="{2F459F0B-865B-481D-9AC3-15C76A336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61CDB3A6-B686-4E1D-AD52-3DC038A45E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D38E400-4F30-481D-A5DC-5AA21A2CB8A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E8BB0BC3-5BF1-4945-BC55-7C2F8E64E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1FB26-2F65-4889-8189-61DD2B85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16" y="973667"/>
            <a:ext cx="4310636" cy="483374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Социальная восприимчивость</a:t>
            </a:r>
            <a:endParaRPr lang="ru-RU" dirty="0">
              <a:solidFill>
                <a:srgbClr val="EBEBEB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D1DCAA41-9720-4BDF-95FC-A5ADE34B1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51032524"/>
              </p:ext>
            </p:extLst>
          </p:nvPr>
        </p:nvGraphicFramePr>
        <p:xfrm>
          <a:off x="5005137" y="1234285"/>
          <a:ext cx="6763528" cy="514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20310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353BC003-D6B7-4BF0-937D-4A015F6DEB1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9027"/>
            <a:ext cx="12192000" cy="6867027"/>
            <a:chOff x="0" y="-2373"/>
            <a:chExt cx="12192000" cy="686702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903268C-2C5A-4507-9244-86102327B7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539F7113-C588-46FB-ADDE-55CEC598144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B6481A55-E6DE-4B8B-9847-0230D12F7E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052FD8DB-2F6F-462A-9BF4-1E26C93321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BE52543D-8290-40DE-990A-27CC1992A3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8ECC693B-FBF3-45DD-849C-AC1B1B2905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56515BC8-A1CA-4EB4-81D8-6A891458F7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xmlns="" id="{ED9E2ADE-2C74-4E7D-8701-6AE23ABD4D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xmlns="" id="{B7EBD6DC-7188-4268-9886-6535F41A67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4" name="Freeform 5">
              <a:extLst>
                <a:ext uri="{FF2B5EF4-FFF2-40B4-BE49-F238E27FC236}">
                  <a16:creationId xmlns:a16="http://schemas.microsoft.com/office/drawing/2014/main" xmlns="" id="{493CCA32-0C37-4525-8FFC-D62C5EEFBE6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4341" name="Picture 2" descr="Похожее изображение">
            <a:extLst>
              <a:ext uri="{FF2B5EF4-FFF2-40B4-BE49-F238E27FC236}">
                <a16:creationId xmlns:a16="http://schemas.microsoft.com/office/drawing/2014/main" xmlns="" id="{385B0856-9B4E-4ABA-8772-EBE73391E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24"/>
          <a:stretch/>
        </p:blipFill>
        <p:spPr bwMode="auto">
          <a:xfrm>
            <a:off x="6144695" y="803751"/>
            <a:ext cx="4491357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5014FF2D-4863-43AA-82A7-958E9F7439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8D3F35-AD8A-4F42-AAFD-284136A4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ru-RU" dirty="0"/>
              <a:t>Вопрос</a:t>
            </a:r>
          </a:p>
        </p:txBody>
      </p:sp>
      <p:sp>
        <p:nvSpPr>
          <p:cNvPr id="14343" name="Content Placeholder 14342"/>
          <p:cNvSpPr>
            <a:spLocks noGrp="1"/>
          </p:cNvSpPr>
          <p:nvPr>
            <p:ph idx="1"/>
          </p:nvPr>
        </p:nvSpPr>
        <p:spPr>
          <a:xfrm>
            <a:off x="1154954" y="2120900"/>
            <a:ext cx="3300469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В повседневной жизни вы пробовали сформулировать для собеседника задания, используя </a:t>
            </a:r>
            <a:r>
              <a:rPr lang="en-US" sz="2000" dirty="0">
                <a:solidFill>
                  <a:schemeClr val="bg1"/>
                </a:solidFill>
              </a:rPr>
              <a:t>SMART</a:t>
            </a:r>
            <a:r>
              <a:rPr lang="ru-RU" sz="2000" dirty="0">
                <a:solidFill>
                  <a:schemeClr val="bg1"/>
                </a:solidFill>
              </a:rPr>
              <a:t>, которые он/она должны выполнить за вас?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Насколько это эффективно?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1D0F25A1-805D-42C3-AA29-1F93B7B0C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555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мужчина png">
            <a:extLst>
              <a:ext uri="{FF2B5EF4-FFF2-40B4-BE49-F238E27FC236}">
                <a16:creationId xmlns:a16="http://schemas.microsoft.com/office/drawing/2014/main" xmlns="" id="{FCA683F3-DE2B-4B16-A453-1A120C77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7808" y="3429000"/>
            <a:ext cx="5917119" cy="35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4B1CFC-304F-4DBD-8229-F3CF39B03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876175"/>
            <a:ext cx="8761413" cy="706964"/>
          </a:xfrm>
        </p:spPr>
        <p:txBody>
          <a:bodyPr/>
          <a:lstStyle/>
          <a:p>
            <a:r>
              <a:rPr lang="ru-RU" sz="3200" dirty="0"/>
              <a:t>А как часто вы прибегали к ключевым особенностям эмоциональных лидеров?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7075BF5-AE8F-477B-A29F-F323719BF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4346461"/>
              </p:ext>
            </p:extLst>
          </p:nvPr>
        </p:nvGraphicFramePr>
        <p:xfrm>
          <a:off x="1933074" y="2374231"/>
          <a:ext cx="8325852" cy="31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14" descr="Картинки по запросу ВШЭ ЛОГОТИП PNG">
            <a:extLst>
              <a:ext uri="{FF2B5EF4-FFF2-40B4-BE49-F238E27FC236}">
                <a16:creationId xmlns:a16="http://schemas.microsoft.com/office/drawing/2014/main" xmlns="" id="{BF56CA1F-8A42-4866-9E7D-4C80D07AA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33" r="-433" b="17130"/>
          <a:stretch/>
        </p:blipFill>
        <p:spPr bwMode="auto">
          <a:xfrm>
            <a:off x="10471232" y="269924"/>
            <a:ext cx="618959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672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343</TotalTime>
  <Words>901</Words>
  <Application>Microsoft Office PowerPoint</Application>
  <PresentationFormat>Произвольный</PresentationFormat>
  <Paragraphs>167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Совет директоров</vt:lpstr>
      <vt:lpstr>БИБЛИОТЕКА СБЕРБАНКА «ЧИТАЕМ ВМЕСТЕ»</vt:lpstr>
      <vt:lpstr>Развитие эмоционального интеллекта для жизненного успеха. Эффективные коммуникации</vt:lpstr>
      <vt:lpstr>НОВЫЙ ПОДХОД К ЛИДЕРСТВУ</vt:lpstr>
      <vt:lpstr>Вспомните примеры из жизни</vt:lpstr>
      <vt:lpstr>Интуитивно мы понимаем, кто такой эффективный лидер с развитым EQ</vt:lpstr>
      <vt:lpstr>Ключевые социальные навыки</vt:lpstr>
      <vt:lpstr>Социальная восприимчивость</vt:lpstr>
      <vt:lpstr>Вопрос</vt:lpstr>
      <vt:lpstr>А как часто вы прибегали к ключевым особенностям эмоциональных лидеров?</vt:lpstr>
      <vt:lpstr>Как развить свой эмоциональный интеллект и научиться  управлять поведением других?</vt:lpstr>
      <vt:lpstr>Важная трансформация для каждого лидера</vt:lpstr>
      <vt:lpstr>Слайд 12</vt:lpstr>
      <vt:lpstr>Слайд 13</vt:lpstr>
      <vt:lpstr>Слайд 14</vt:lpstr>
      <vt:lpstr>Слайд 15</vt:lpstr>
      <vt:lpstr>Как выявить?</vt:lpstr>
      <vt:lpstr>Экспресс-тест в лифте</vt:lpstr>
      <vt:lpstr>К размышлению: Выделить черты, присущие каждому типу, которые препятствуют развитию EQ?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коммуникации лидера</dc:title>
  <dc:creator>Царёва Анастасия Александровна</dc:creator>
  <cp:lastModifiedBy>egorovaei</cp:lastModifiedBy>
  <cp:revision>54</cp:revision>
  <dcterms:created xsi:type="dcterms:W3CDTF">2017-11-28T09:41:20Z</dcterms:created>
  <dcterms:modified xsi:type="dcterms:W3CDTF">2017-12-22T10:22:06Z</dcterms:modified>
</cp:coreProperties>
</file>