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2"/>
  </p:notesMasterIdLst>
  <p:sldIdLst>
    <p:sldId id="257" r:id="rId3"/>
    <p:sldId id="258" r:id="rId4"/>
    <p:sldId id="274" r:id="rId5"/>
    <p:sldId id="270" r:id="rId6"/>
    <p:sldId id="272" r:id="rId7"/>
    <p:sldId id="273" r:id="rId8"/>
    <p:sldId id="275" r:id="rId9"/>
    <p:sldId id="271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4660"/>
  </p:normalViewPr>
  <p:slideViewPr>
    <p:cSldViewPr snapToGrid="0">
      <p:cViewPr varScale="1">
        <p:scale>
          <a:sx n="65" d="100"/>
          <a:sy n="65" d="100"/>
        </p:scale>
        <p:origin x="130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6F3743-B2C0-44E5-B04B-7AB5A9745CB7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2EA5BC9-B1A2-40C2-9A9B-75EFDE1D8331}">
      <dgm:prSet phldrT="[Текст]"/>
      <dgm:spPr/>
      <dgm:t>
        <a:bodyPr/>
        <a:lstStyle/>
        <a:p>
          <a:r>
            <a:rPr lang="en-US" b="1" dirty="0" smtClean="0"/>
            <a:t>IB</a:t>
          </a:r>
          <a:endParaRPr lang="ru-RU" b="1" dirty="0"/>
        </a:p>
      </dgm:t>
    </dgm:pt>
    <dgm:pt modelId="{708FE764-6F96-4FCC-9BA9-DFC1D36C99D5}" type="parTrans" cxnId="{D6F48F61-948F-4F7A-B100-B2599EBD1FE7}">
      <dgm:prSet/>
      <dgm:spPr/>
      <dgm:t>
        <a:bodyPr/>
        <a:lstStyle/>
        <a:p>
          <a:endParaRPr lang="ru-RU"/>
        </a:p>
      </dgm:t>
    </dgm:pt>
    <dgm:pt modelId="{762F3162-C55D-4472-928E-BD66BCDB8273}" type="sibTrans" cxnId="{D6F48F61-948F-4F7A-B100-B2599EBD1FE7}">
      <dgm:prSet/>
      <dgm:spPr/>
      <dgm:t>
        <a:bodyPr/>
        <a:lstStyle/>
        <a:p>
          <a:endParaRPr lang="ru-RU"/>
        </a:p>
      </dgm:t>
    </dgm:pt>
    <dgm:pt modelId="{D0B64A8E-A41C-43AB-9A69-0F2F24E4782A}">
      <dgm:prSet phldrT="[Текст]"/>
      <dgm:spPr/>
      <dgm:t>
        <a:bodyPr/>
        <a:lstStyle/>
        <a:p>
          <a:r>
            <a:rPr lang="ru-RU" b="1" dirty="0" smtClean="0"/>
            <a:t>1553, Интеллектуал</a:t>
          </a:r>
          <a:endParaRPr lang="ru-RU" b="1" dirty="0"/>
        </a:p>
      </dgm:t>
    </dgm:pt>
    <dgm:pt modelId="{0D493ED6-ACF6-46C5-8D05-8888F2F1007E}" type="parTrans" cxnId="{AE8CF856-BADB-4029-82D0-B34DA4BE0FA7}">
      <dgm:prSet/>
      <dgm:spPr/>
      <dgm:t>
        <a:bodyPr/>
        <a:lstStyle/>
        <a:p>
          <a:endParaRPr lang="ru-RU"/>
        </a:p>
      </dgm:t>
    </dgm:pt>
    <dgm:pt modelId="{214C893F-7634-4B3F-8BBE-0E2CB2A1CB5C}" type="sibTrans" cxnId="{AE8CF856-BADB-4029-82D0-B34DA4BE0FA7}">
      <dgm:prSet/>
      <dgm:spPr/>
      <dgm:t>
        <a:bodyPr/>
        <a:lstStyle/>
        <a:p>
          <a:endParaRPr lang="ru-RU"/>
        </a:p>
      </dgm:t>
    </dgm:pt>
    <dgm:pt modelId="{816CB48B-9852-43B9-B383-A8F0F58EC87E}">
      <dgm:prSet phldrT="[Текст]"/>
      <dgm:spPr/>
      <dgm:t>
        <a:bodyPr/>
        <a:lstStyle/>
        <a:p>
          <a:r>
            <a:rPr lang="ru-RU" b="1" dirty="0" smtClean="0"/>
            <a:t>Лицей НИУ ВШЭ</a:t>
          </a:r>
          <a:endParaRPr lang="ru-RU" b="1" dirty="0"/>
        </a:p>
      </dgm:t>
    </dgm:pt>
    <dgm:pt modelId="{9C702703-C20D-4BFC-9087-0DA981F59BC9}" type="parTrans" cxnId="{6EE275A7-5114-4E9F-AAD1-6C11AB427088}">
      <dgm:prSet/>
      <dgm:spPr/>
      <dgm:t>
        <a:bodyPr/>
        <a:lstStyle/>
        <a:p>
          <a:endParaRPr lang="ru-RU"/>
        </a:p>
      </dgm:t>
    </dgm:pt>
    <dgm:pt modelId="{7442AD29-1B47-4552-8946-1AA112E43DF3}" type="sibTrans" cxnId="{6EE275A7-5114-4E9F-AAD1-6C11AB427088}">
      <dgm:prSet/>
      <dgm:spPr/>
      <dgm:t>
        <a:bodyPr/>
        <a:lstStyle/>
        <a:p>
          <a:endParaRPr lang="ru-RU"/>
        </a:p>
      </dgm:t>
    </dgm:pt>
    <dgm:pt modelId="{AC333966-14D0-482F-BC49-C6787F731C02}" type="pres">
      <dgm:prSet presAssocID="{D66F3743-B2C0-44E5-B04B-7AB5A9745CB7}" presName="compositeShape" presStyleCnt="0">
        <dgm:presLayoutVars>
          <dgm:chMax val="7"/>
          <dgm:dir/>
          <dgm:resizeHandles val="exact"/>
        </dgm:presLayoutVars>
      </dgm:prSet>
      <dgm:spPr/>
    </dgm:pt>
    <dgm:pt modelId="{D906FA52-58B7-44A1-B3C5-0A5268C774BF}" type="pres">
      <dgm:prSet presAssocID="{D66F3743-B2C0-44E5-B04B-7AB5A9745CB7}" presName="wedge1" presStyleLbl="node1" presStyleIdx="0" presStyleCnt="3"/>
      <dgm:spPr/>
      <dgm:t>
        <a:bodyPr/>
        <a:lstStyle/>
        <a:p>
          <a:endParaRPr lang="ru-RU"/>
        </a:p>
      </dgm:t>
    </dgm:pt>
    <dgm:pt modelId="{CC9548A5-64D8-4D32-903E-D79A08487787}" type="pres">
      <dgm:prSet presAssocID="{D66F3743-B2C0-44E5-B04B-7AB5A9745CB7}" presName="dummy1a" presStyleCnt="0"/>
      <dgm:spPr/>
    </dgm:pt>
    <dgm:pt modelId="{CEDBA866-F848-452D-A7CE-9B09B142ABF5}" type="pres">
      <dgm:prSet presAssocID="{D66F3743-B2C0-44E5-B04B-7AB5A9745CB7}" presName="dummy1b" presStyleCnt="0"/>
      <dgm:spPr/>
    </dgm:pt>
    <dgm:pt modelId="{497BC277-3468-4AA2-A021-A2BE037B873E}" type="pres">
      <dgm:prSet presAssocID="{D66F3743-B2C0-44E5-B04B-7AB5A9745CB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D1BFD8-2FF2-42BE-B974-0FFB1000F0FA}" type="pres">
      <dgm:prSet presAssocID="{D66F3743-B2C0-44E5-B04B-7AB5A9745CB7}" presName="wedge2" presStyleLbl="node1" presStyleIdx="1" presStyleCnt="3"/>
      <dgm:spPr/>
      <dgm:t>
        <a:bodyPr/>
        <a:lstStyle/>
        <a:p>
          <a:endParaRPr lang="ru-RU"/>
        </a:p>
      </dgm:t>
    </dgm:pt>
    <dgm:pt modelId="{B3AD6A81-1D79-473C-BC2E-DF99ACBB4E42}" type="pres">
      <dgm:prSet presAssocID="{D66F3743-B2C0-44E5-B04B-7AB5A9745CB7}" presName="dummy2a" presStyleCnt="0"/>
      <dgm:spPr/>
    </dgm:pt>
    <dgm:pt modelId="{46D57AEB-5A0F-4DA4-8F41-8B865DA79B9E}" type="pres">
      <dgm:prSet presAssocID="{D66F3743-B2C0-44E5-B04B-7AB5A9745CB7}" presName="dummy2b" presStyleCnt="0"/>
      <dgm:spPr/>
    </dgm:pt>
    <dgm:pt modelId="{C979743F-E66F-4E58-9693-3712D2F0B9C4}" type="pres">
      <dgm:prSet presAssocID="{D66F3743-B2C0-44E5-B04B-7AB5A9745CB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C68308-39EA-4AD0-A035-F0D553DAF7CE}" type="pres">
      <dgm:prSet presAssocID="{D66F3743-B2C0-44E5-B04B-7AB5A9745CB7}" presName="wedge3" presStyleLbl="node1" presStyleIdx="2" presStyleCnt="3"/>
      <dgm:spPr/>
      <dgm:t>
        <a:bodyPr/>
        <a:lstStyle/>
        <a:p>
          <a:endParaRPr lang="ru-RU"/>
        </a:p>
      </dgm:t>
    </dgm:pt>
    <dgm:pt modelId="{064E45C1-456C-4DF1-9E3E-17B811E32B17}" type="pres">
      <dgm:prSet presAssocID="{D66F3743-B2C0-44E5-B04B-7AB5A9745CB7}" presName="dummy3a" presStyleCnt="0"/>
      <dgm:spPr/>
    </dgm:pt>
    <dgm:pt modelId="{1034D0D5-4BA5-4DFB-8A98-ABE4E3F8B895}" type="pres">
      <dgm:prSet presAssocID="{D66F3743-B2C0-44E5-B04B-7AB5A9745CB7}" presName="dummy3b" presStyleCnt="0"/>
      <dgm:spPr/>
    </dgm:pt>
    <dgm:pt modelId="{3FAFA495-B027-448B-9624-BBBE4F018C8C}" type="pres">
      <dgm:prSet presAssocID="{D66F3743-B2C0-44E5-B04B-7AB5A9745CB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9A1014-1DD4-4A06-B6AF-91D92B9E944C}" type="pres">
      <dgm:prSet presAssocID="{762F3162-C55D-4472-928E-BD66BCDB8273}" presName="arrowWedge1" presStyleLbl="fgSibTrans2D1" presStyleIdx="0" presStyleCnt="3"/>
      <dgm:spPr/>
    </dgm:pt>
    <dgm:pt modelId="{11E07392-2DBB-402E-A935-2E41E151A5D5}" type="pres">
      <dgm:prSet presAssocID="{214C893F-7634-4B3F-8BBE-0E2CB2A1CB5C}" presName="arrowWedge2" presStyleLbl="fgSibTrans2D1" presStyleIdx="1" presStyleCnt="3"/>
      <dgm:spPr/>
    </dgm:pt>
    <dgm:pt modelId="{7FCEFB15-E6AA-41D2-8960-62CEFCF8076E}" type="pres">
      <dgm:prSet presAssocID="{7442AD29-1B47-4552-8946-1AA112E43DF3}" presName="arrowWedge3" presStyleLbl="fgSibTrans2D1" presStyleIdx="2" presStyleCnt="3"/>
      <dgm:spPr/>
    </dgm:pt>
  </dgm:ptLst>
  <dgm:cxnLst>
    <dgm:cxn modelId="{6EE275A7-5114-4E9F-AAD1-6C11AB427088}" srcId="{D66F3743-B2C0-44E5-B04B-7AB5A9745CB7}" destId="{816CB48B-9852-43B9-B383-A8F0F58EC87E}" srcOrd="2" destOrd="0" parTransId="{9C702703-C20D-4BFC-9087-0DA981F59BC9}" sibTransId="{7442AD29-1B47-4552-8946-1AA112E43DF3}"/>
    <dgm:cxn modelId="{AE8CF856-BADB-4029-82D0-B34DA4BE0FA7}" srcId="{D66F3743-B2C0-44E5-B04B-7AB5A9745CB7}" destId="{D0B64A8E-A41C-43AB-9A69-0F2F24E4782A}" srcOrd="1" destOrd="0" parTransId="{0D493ED6-ACF6-46C5-8D05-8888F2F1007E}" sibTransId="{214C893F-7634-4B3F-8BBE-0E2CB2A1CB5C}"/>
    <dgm:cxn modelId="{4F28FAAA-9349-4E51-B59D-AE3CD56E2299}" type="presOf" srcId="{816CB48B-9852-43B9-B383-A8F0F58EC87E}" destId="{3FAFA495-B027-448B-9624-BBBE4F018C8C}" srcOrd="1" destOrd="0" presId="urn:microsoft.com/office/officeart/2005/8/layout/cycle8"/>
    <dgm:cxn modelId="{861BFD70-0744-499F-8D20-171E1BF43112}" type="presOf" srcId="{D0B64A8E-A41C-43AB-9A69-0F2F24E4782A}" destId="{9BD1BFD8-2FF2-42BE-B974-0FFB1000F0FA}" srcOrd="0" destOrd="0" presId="urn:microsoft.com/office/officeart/2005/8/layout/cycle8"/>
    <dgm:cxn modelId="{D6F48F61-948F-4F7A-B100-B2599EBD1FE7}" srcId="{D66F3743-B2C0-44E5-B04B-7AB5A9745CB7}" destId="{22EA5BC9-B1A2-40C2-9A9B-75EFDE1D8331}" srcOrd="0" destOrd="0" parTransId="{708FE764-6F96-4FCC-9BA9-DFC1D36C99D5}" sibTransId="{762F3162-C55D-4472-928E-BD66BCDB8273}"/>
    <dgm:cxn modelId="{7F3BE3B6-D3E2-4BBB-B879-A130535AB8D2}" type="presOf" srcId="{816CB48B-9852-43B9-B383-A8F0F58EC87E}" destId="{C8C68308-39EA-4AD0-A035-F0D553DAF7CE}" srcOrd="0" destOrd="0" presId="urn:microsoft.com/office/officeart/2005/8/layout/cycle8"/>
    <dgm:cxn modelId="{DC87EFDC-4868-4DCC-947E-788700ED497E}" type="presOf" srcId="{22EA5BC9-B1A2-40C2-9A9B-75EFDE1D8331}" destId="{497BC277-3468-4AA2-A021-A2BE037B873E}" srcOrd="1" destOrd="0" presId="urn:microsoft.com/office/officeart/2005/8/layout/cycle8"/>
    <dgm:cxn modelId="{501BA21F-FD8F-49F9-802C-578B46460774}" type="presOf" srcId="{D0B64A8E-A41C-43AB-9A69-0F2F24E4782A}" destId="{C979743F-E66F-4E58-9693-3712D2F0B9C4}" srcOrd="1" destOrd="0" presId="urn:microsoft.com/office/officeart/2005/8/layout/cycle8"/>
    <dgm:cxn modelId="{5BCA69D6-3E9B-4BA6-AD0B-49F1298AFF26}" type="presOf" srcId="{D66F3743-B2C0-44E5-B04B-7AB5A9745CB7}" destId="{AC333966-14D0-482F-BC49-C6787F731C02}" srcOrd="0" destOrd="0" presId="urn:microsoft.com/office/officeart/2005/8/layout/cycle8"/>
    <dgm:cxn modelId="{B48CCCFE-BB8E-44DE-B449-C3B06FF07736}" type="presOf" srcId="{22EA5BC9-B1A2-40C2-9A9B-75EFDE1D8331}" destId="{D906FA52-58B7-44A1-B3C5-0A5268C774BF}" srcOrd="0" destOrd="0" presId="urn:microsoft.com/office/officeart/2005/8/layout/cycle8"/>
    <dgm:cxn modelId="{5CDE9BA9-C2D4-4321-BE9C-74C9BCC35687}" type="presParOf" srcId="{AC333966-14D0-482F-BC49-C6787F731C02}" destId="{D906FA52-58B7-44A1-B3C5-0A5268C774BF}" srcOrd="0" destOrd="0" presId="urn:microsoft.com/office/officeart/2005/8/layout/cycle8"/>
    <dgm:cxn modelId="{1F1FF9AD-1274-4DFB-B239-5BF485C7BF59}" type="presParOf" srcId="{AC333966-14D0-482F-BC49-C6787F731C02}" destId="{CC9548A5-64D8-4D32-903E-D79A08487787}" srcOrd="1" destOrd="0" presId="urn:microsoft.com/office/officeart/2005/8/layout/cycle8"/>
    <dgm:cxn modelId="{291A20B4-DD1B-4F65-A419-91A0F60BA7E7}" type="presParOf" srcId="{AC333966-14D0-482F-BC49-C6787F731C02}" destId="{CEDBA866-F848-452D-A7CE-9B09B142ABF5}" srcOrd="2" destOrd="0" presId="urn:microsoft.com/office/officeart/2005/8/layout/cycle8"/>
    <dgm:cxn modelId="{7A9F9139-E7FD-4883-B28B-2EBF08D4F37E}" type="presParOf" srcId="{AC333966-14D0-482F-BC49-C6787F731C02}" destId="{497BC277-3468-4AA2-A021-A2BE037B873E}" srcOrd="3" destOrd="0" presId="urn:microsoft.com/office/officeart/2005/8/layout/cycle8"/>
    <dgm:cxn modelId="{CABEDC36-4609-4253-8367-E46A8579AB33}" type="presParOf" srcId="{AC333966-14D0-482F-BC49-C6787F731C02}" destId="{9BD1BFD8-2FF2-42BE-B974-0FFB1000F0FA}" srcOrd="4" destOrd="0" presId="urn:microsoft.com/office/officeart/2005/8/layout/cycle8"/>
    <dgm:cxn modelId="{6EC23567-8AE0-4591-81A7-552DE8671CAC}" type="presParOf" srcId="{AC333966-14D0-482F-BC49-C6787F731C02}" destId="{B3AD6A81-1D79-473C-BC2E-DF99ACBB4E42}" srcOrd="5" destOrd="0" presId="urn:microsoft.com/office/officeart/2005/8/layout/cycle8"/>
    <dgm:cxn modelId="{D93162B0-E868-417A-892C-2F369FC79247}" type="presParOf" srcId="{AC333966-14D0-482F-BC49-C6787F731C02}" destId="{46D57AEB-5A0F-4DA4-8F41-8B865DA79B9E}" srcOrd="6" destOrd="0" presId="urn:microsoft.com/office/officeart/2005/8/layout/cycle8"/>
    <dgm:cxn modelId="{048A3D8F-C050-47B8-B5C1-238BDCD09583}" type="presParOf" srcId="{AC333966-14D0-482F-BC49-C6787F731C02}" destId="{C979743F-E66F-4E58-9693-3712D2F0B9C4}" srcOrd="7" destOrd="0" presId="urn:microsoft.com/office/officeart/2005/8/layout/cycle8"/>
    <dgm:cxn modelId="{F097AB52-EBB9-4B3C-ADD2-D1AE1C8ED217}" type="presParOf" srcId="{AC333966-14D0-482F-BC49-C6787F731C02}" destId="{C8C68308-39EA-4AD0-A035-F0D553DAF7CE}" srcOrd="8" destOrd="0" presId="urn:microsoft.com/office/officeart/2005/8/layout/cycle8"/>
    <dgm:cxn modelId="{A264F49C-A1FA-4D80-9B9C-E34D209885A1}" type="presParOf" srcId="{AC333966-14D0-482F-BC49-C6787F731C02}" destId="{064E45C1-456C-4DF1-9E3E-17B811E32B17}" srcOrd="9" destOrd="0" presId="urn:microsoft.com/office/officeart/2005/8/layout/cycle8"/>
    <dgm:cxn modelId="{D7198FBB-703D-45B7-A2C3-14920EBECA61}" type="presParOf" srcId="{AC333966-14D0-482F-BC49-C6787F731C02}" destId="{1034D0D5-4BA5-4DFB-8A98-ABE4E3F8B895}" srcOrd="10" destOrd="0" presId="urn:microsoft.com/office/officeart/2005/8/layout/cycle8"/>
    <dgm:cxn modelId="{34C13AB5-99BD-4B4E-9D7C-524A77AC044C}" type="presParOf" srcId="{AC333966-14D0-482F-BC49-C6787F731C02}" destId="{3FAFA495-B027-448B-9624-BBBE4F018C8C}" srcOrd="11" destOrd="0" presId="urn:microsoft.com/office/officeart/2005/8/layout/cycle8"/>
    <dgm:cxn modelId="{163A611A-94F9-4EF0-870F-EE6DC5910A04}" type="presParOf" srcId="{AC333966-14D0-482F-BC49-C6787F731C02}" destId="{789A1014-1DD4-4A06-B6AF-91D92B9E944C}" srcOrd="12" destOrd="0" presId="urn:microsoft.com/office/officeart/2005/8/layout/cycle8"/>
    <dgm:cxn modelId="{18EF1EC6-A63F-4580-A907-E7FC096058BC}" type="presParOf" srcId="{AC333966-14D0-482F-BC49-C6787F731C02}" destId="{11E07392-2DBB-402E-A935-2E41E151A5D5}" srcOrd="13" destOrd="0" presId="urn:microsoft.com/office/officeart/2005/8/layout/cycle8"/>
    <dgm:cxn modelId="{A53CDA34-92C3-4D0B-92C2-D91536586EDD}" type="presParOf" srcId="{AC333966-14D0-482F-BC49-C6787F731C02}" destId="{7FCEFB15-E6AA-41D2-8960-62CEFCF8076E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46636B-A20E-4F8D-84E7-809429D91C88}" type="doc">
      <dgm:prSet loTypeId="urn:microsoft.com/office/officeart/2005/8/layout/vList3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86B3B5DB-E86D-4245-B599-6B74C3CCB253}">
      <dgm:prSet phldrT="[Текст]"/>
      <dgm:spPr/>
      <dgm:t>
        <a:bodyPr/>
        <a:lstStyle/>
        <a:p>
          <a:pPr rtl="0"/>
          <a:r>
            <a:rPr lang="ru-RU" dirty="0" smtClean="0"/>
            <a:t>Результаты выполнения индивидуального исследования в рамках ФГОС </a:t>
          </a:r>
          <a:endParaRPr lang="ru-RU" dirty="0"/>
        </a:p>
      </dgm:t>
    </dgm:pt>
    <dgm:pt modelId="{DD2C5D24-9DDE-4032-97D2-0FEC1B8D4393}" type="parTrans" cxnId="{57A807E5-D2B9-4152-92DC-BF22557BF233}">
      <dgm:prSet/>
      <dgm:spPr/>
      <dgm:t>
        <a:bodyPr/>
        <a:lstStyle/>
        <a:p>
          <a:endParaRPr lang="ru-RU"/>
        </a:p>
      </dgm:t>
    </dgm:pt>
    <dgm:pt modelId="{5B039D06-E3B6-4063-8915-32BEF96A37DF}" type="sibTrans" cxnId="{57A807E5-D2B9-4152-92DC-BF22557BF233}">
      <dgm:prSet/>
      <dgm:spPr/>
      <dgm:t>
        <a:bodyPr/>
        <a:lstStyle/>
        <a:p>
          <a:endParaRPr lang="ru-RU"/>
        </a:p>
      </dgm:t>
    </dgm:pt>
    <dgm:pt modelId="{F653979B-85DB-448F-9097-913DCF6390B6}">
      <dgm:prSet phldrT="[Текст]"/>
      <dgm:spPr/>
      <dgm:t>
        <a:bodyPr/>
        <a:lstStyle/>
        <a:p>
          <a:pPr rtl="0"/>
          <a:r>
            <a:rPr lang="ru-RU" dirty="0" smtClean="0"/>
            <a:t>Этапы учебной деятельности при работе над школьным исследованием </a:t>
          </a:r>
          <a:endParaRPr lang="ru-RU" dirty="0"/>
        </a:p>
      </dgm:t>
    </dgm:pt>
    <dgm:pt modelId="{963039D3-358D-468A-9017-224E9846F311}" type="parTrans" cxnId="{6FB2FA85-F9D7-4833-B4C0-2103A8325F3A}">
      <dgm:prSet/>
      <dgm:spPr/>
      <dgm:t>
        <a:bodyPr/>
        <a:lstStyle/>
        <a:p>
          <a:endParaRPr lang="ru-RU"/>
        </a:p>
      </dgm:t>
    </dgm:pt>
    <dgm:pt modelId="{D978C357-02E7-4825-93B4-E3A5074B0F20}" type="sibTrans" cxnId="{6FB2FA85-F9D7-4833-B4C0-2103A8325F3A}">
      <dgm:prSet/>
      <dgm:spPr/>
      <dgm:t>
        <a:bodyPr/>
        <a:lstStyle/>
        <a:p>
          <a:endParaRPr lang="ru-RU"/>
        </a:p>
      </dgm:t>
    </dgm:pt>
    <dgm:pt modelId="{6BD120CC-53D1-4702-A670-0F4D6F72C936}">
      <dgm:prSet phldrT="[Текст]"/>
      <dgm:spPr/>
      <dgm:t>
        <a:bodyPr/>
        <a:lstStyle/>
        <a:p>
          <a:pPr rtl="0"/>
          <a:r>
            <a:rPr lang="ru-RU" dirty="0" smtClean="0"/>
            <a:t>Методы сбора, анализа, интерпретации информации </a:t>
          </a:r>
          <a:endParaRPr lang="ru-RU" dirty="0"/>
        </a:p>
      </dgm:t>
    </dgm:pt>
    <dgm:pt modelId="{5FE6E900-1B2B-4DF8-87A7-AAFDAFEFA608}" type="parTrans" cxnId="{22C4483C-C1A4-4240-A646-8F82C49B7667}">
      <dgm:prSet/>
      <dgm:spPr/>
      <dgm:t>
        <a:bodyPr/>
        <a:lstStyle/>
        <a:p>
          <a:endParaRPr lang="ru-RU"/>
        </a:p>
      </dgm:t>
    </dgm:pt>
    <dgm:pt modelId="{87E9EE76-133D-44CF-AAC2-A53F3E51B2C8}" type="sibTrans" cxnId="{22C4483C-C1A4-4240-A646-8F82C49B7667}">
      <dgm:prSet/>
      <dgm:spPr/>
      <dgm:t>
        <a:bodyPr/>
        <a:lstStyle/>
        <a:p>
          <a:endParaRPr lang="ru-RU"/>
        </a:p>
      </dgm:t>
    </dgm:pt>
    <dgm:pt modelId="{3A41962C-13BC-48FC-8044-301FD5812224}">
      <dgm:prSet phldrT="[Текст]"/>
      <dgm:spPr/>
      <dgm:t>
        <a:bodyPr/>
        <a:lstStyle/>
        <a:p>
          <a:pPr rtl="0"/>
          <a:r>
            <a:rPr lang="ru-RU" dirty="0" smtClean="0"/>
            <a:t>Академическое письмо </a:t>
          </a:r>
          <a:endParaRPr lang="ru-RU" dirty="0"/>
        </a:p>
      </dgm:t>
    </dgm:pt>
    <dgm:pt modelId="{FAA2FCB8-3781-4DFE-BDAA-716FBFB1B1CD}" type="parTrans" cxnId="{4EBAF465-A895-4E11-AFDD-325BBDCEBB43}">
      <dgm:prSet/>
      <dgm:spPr/>
      <dgm:t>
        <a:bodyPr/>
        <a:lstStyle/>
        <a:p>
          <a:endParaRPr lang="ru-RU"/>
        </a:p>
      </dgm:t>
    </dgm:pt>
    <dgm:pt modelId="{71A2F97E-DA5E-40CC-99B8-6723A5813EF4}" type="sibTrans" cxnId="{4EBAF465-A895-4E11-AFDD-325BBDCEBB43}">
      <dgm:prSet/>
      <dgm:spPr/>
      <dgm:t>
        <a:bodyPr/>
        <a:lstStyle/>
        <a:p>
          <a:endParaRPr lang="ru-RU"/>
        </a:p>
      </dgm:t>
    </dgm:pt>
    <dgm:pt modelId="{323F4FDA-063C-4F1E-A3BD-7435F9E69B57}">
      <dgm:prSet/>
      <dgm:spPr/>
      <dgm:t>
        <a:bodyPr/>
        <a:lstStyle/>
        <a:p>
          <a:pPr rtl="0"/>
          <a:r>
            <a:rPr lang="ru-RU" dirty="0" smtClean="0"/>
            <a:t>Оценка результатов и хода исследовательской деятельности </a:t>
          </a:r>
          <a:endParaRPr lang="ru-RU" altLang="en-US" dirty="0" smtClean="0">
            <a:latin typeface="Myriad Pro" pitchFamily="34" charset="0"/>
          </a:endParaRPr>
        </a:p>
      </dgm:t>
    </dgm:pt>
    <dgm:pt modelId="{3BC1D983-0857-480D-B865-15A76F6C8DAB}" type="parTrans" cxnId="{F26DBFA1-DBA9-4354-BB2D-F45A8C823325}">
      <dgm:prSet/>
      <dgm:spPr/>
      <dgm:t>
        <a:bodyPr/>
        <a:lstStyle/>
        <a:p>
          <a:endParaRPr lang="ru-RU"/>
        </a:p>
      </dgm:t>
    </dgm:pt>
    <dgm:pt modelId="{90DC66C5-9645-4781-818F-3D64C6EF1F13}" type="sibTrans" cxnId="{F26DBFA1-DBA9-4354-BB2D-F45A8C823325}">
      <dgm:prSet/>
      <dgm:spPr/>
      <dgm:t>
        <a:bodyPr/>
        <a:lstStyle/>
        <a:p>
          <a:endParaRPr lang="ru-RU"/>
        </a:p>
      </dgm:t>
    </dgm:pt>
    <dgm:pt modelId="{59FB4528-298E-4EDB-AE8B-44E23AC9C40A}">
      <dgm:prSet/>
      <dgm:spPr/>
      <dgm:t>
        <a:bodyPr/>
        <a:lstStyle/>
        <a:p>
          <a:pPr rtl="0"/>
          <a:r>
            <a:rPr lang="ru-RU" dirty="0" smtClean="0"/>
            <a:t>Подготовка обучающихся к конкурсным мероприятиям </a:t>
          </a:r>
          <a:endParaRPr lang="ru-RU" altLang="en-US" dirty="0" smtClean="0">
            <a:latin typeface="Myriad Pro" pitchFamily="34" charset="0"/>
          </a:endParaRPr>
        </a:p>
      </dgm:t>
    </dgm:pt>
    <dgm:pt modelId="{5B42D5E1-BE44-4D66-94BC-D5F05A84B1CA}" type="parTrans" cxnId="{346E79CC-586A-473D-BC32-E303EB4F2591}">
      <dgm:prSet/>
      <dgm:spPr/>
      <dgm:t>
        <a:bodyPr/>
        <a:lstStyle/>
        <a:p>
          <a:endParaRPr lang="ru-RU"/>
        </a:p>
      </dgm:t>
    </dgm:pt>
    <dgm:pt modelId="{8D4ACCC9-8BB3-4318-AD80-87C2BD0B80F6}" type="sibTrans" cxnId="{346E79CC-586A-473D-BC32-E303EB4F2591}">
      <dgm:prSet/>
      <dgm:spPr/>
      <dgm:t>
        <a:bodyPr/>
        <a:lstStyle/>
        <a:p>
          <a:endParaRPr lang="ru-RU"/>
        </a:p>
      </dgm:t>
    </dgm:pt>
    <dgm:pt modelId="{597F4A48-7076-475C-8E1D-4A327EC54362}" type="pres">
      <dgm:prSet presAssocID="{AB46636B-A20E-4F8D-84E7-809429D91C8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01222D-8A2E-45D2-8514-29270BE792B7}" type="pres">
      <dgm:prSet presAssocID="{86B3B5DB-E86D-4245-B599-6B74C3CCB253}" presName="composite" presStyleCnt="0"/>
      <dgm:spPr/>
    </dgm:pt>
    <dgm:pt modelId="{87B6EA0F-A0C4-40E6-99A6-EB5767ED300B}" type="pres">
      <dgm:prSet presAssocID="{86B3B5DB-E86D-4245-B599-6B74C3CCB253}" presName="imgShp" presStyleLbl="fgImgPlac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41945323-8E31-4670-88DD-9F85D9487C2E}" type="pres">
      <dgm:prSet presAssocID="{86B3B5DB-E86D-4245-B599-6B74C3CCB253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97D6D-609B-4B9F-9B18-89BF5004D929}" type="pres">
      <dgm:prSet presAssocID="{5B039D06-E3B6-4063-8915-32BEF96A37DF}" presName="spacing" presStyleCnt="0"/>
      <dgm:spPr/>
    </dgm:pt>
    <dgm:pt modelId="{229C8CE7-73C0-4577-B071-EDAB91FFB20D}" type="pres">
      <dgm:prSet presAssocID="{F653979B-85DB-448F-9097-913DCF6390B6}" presName="composite" presStyleCnt="0"/>
      <dgm:spPr/>
    </dgm:pt>
    <dgm:pt modelId="{642913BD-72EF-4D6E-A403-76C1303F9105}" type="pres">
      <dgm:prSet presAssocID="{F653979B-85DB-448F-9097-913DCF6390B6}" presName="imgShp" presStyleLbl="fgImgPlace1" presStyleIdx="1" presStyleCnt="6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AD1C3E81-7553-4665-8B56-DCEFD04B9B3E}" type="pres">
      <dgm:prSet presAssocID="{F653979B-85DB-448F-9097-913DCF6390B6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30B17-A735-489B-BBEB-3F48339A29C9}" type="pres">
      <dgm:prSet presAssocID="{D978C357-02E7-4825-93B4-E3A5074B0F20}" presName="spacing" presStyleCnt="0"/>
      <dgm:spPr/>
    </dgm:pt>
    <dgm:pt modelId="{4C12CB7C-86B7-4E23-A9B4-FDF705A2575C}" type="pres">
      <dgm:prSet presAssocID="{6BD120CC-53D1-4702-A670-0F4D6F72C936}" presName="composite" presStyleCnt="0"/>
      <dgm:spPr/>
    </dgm:pt>
    <dgm:pt modelId="{2D32EDE1-961A-49A2-B7D1-8FFB5B7927D9}" type="pres">
      <dgm:prSet presAssocID="{6BD120CC-53D1-4702-A670-0F4D6F72C936}" presName="imgShp" presStyleLbl="fgImgPlace1" presStyleIdx="2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</dgm:spPr>
    </dgm:pt>
    <dgm:pt modelId="{ABB8CCDD-0951-42F2-9CF6-D959C42D1B99}" type="pres">
      <dgm:prSet presAssocID="{6BD120CC-53D1-4702-A670-0F4D6F72C936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A6FBA3-418F-4FAE-8D24-5D95798BEEBA}" type="pres">
      <dgm:prSet presAssocID="{87E9EE76-133D-44CF-AAC2-A53F3E51B2C8}" presName="spacing" presStyleCnt="0"/>
      <dgm:spPr/>
    </dgm:pt>
    <dgm:pt modelId="{29AC405E-E24E-4A17-84B6-A6A9CF074AB5}" type="pres">
      <dgm:prSet presAssocID="{3A41962C-13BC-48FC-8044-301FD5812224}" presName="composite" presStyleCnt="0"/>
      <dgm:spPr/>
    </dgm:pt>
    <dgm:pt modelId="{DCB23209-6F66-4E28-AA68-2E65B58DDB43}" type="pres">
      <dgm:prSet presAssocID="{3A41962C-13BC-48FC-8044-301FD5812224}" presName="imgShp" presStyleLbl="fgImgPlace1" presStyleIdx="3" presStyleCnt="6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50F43FD4-B183-4750-A2A3-8E720BFB444E}" type="pres">
      <dgm:prSet presAssocID="{3A41962C-13BC-48FC-8044-301FD5812224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B0E4D9-D52E-41CF-AD49-4246A4C89155}" type="pres">
      <dgm:prSet presAssocID="{71A2F97E-DA5E-40CC-99B8-6723A5813EF4}" presName="spacing" presStyleCnt="0"/>
      <dgm:spPr/>
    </dgm:pt>
    <dgm:pt modelId="{99837B9B-391D-4422-8D58-7C65581482F2}" type="pres">
      <dgm:prSet presAssocID="{323F4FDA-063C-4F1E-A3BD-7435F9E69B57}" presName="composite" presStyleCnt="0"/>
      <dgm:spPr/>
    </dgm:pt>
    <dgm:pt modelId="{C760C0EA-BD51-4C99-AB46-15FED6142B5C}" type="pres">
      <dgm:prSet presAssocID="{323F4FDA-063C-4F1E-A3BD-7435F9E69B57}" presName="imgShp" presStyleLbl="fgImgPlace1" presStyleIdx="4" presStyleCnt="6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</dgm:spPr>
    </dgm:pt>
    <dgm:pt modelId="{26E33DC3-4A9B-49B3-9C66-FD17FD2580DD}" type="pres">
      <dgm:prSet presAssocID="{323F4FDA-063C-4F1E-A3BD-7435F9E69B57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40B145-FBAF-47C0-927B-D12B581E6588}" type="pres">
      <dgm:prSet presAssocID="{90DC66C5-9645-4781-818F-3D64C6EF1F13}" presName="spacing" presStyleCnt="0"/>
      <dgm:spPr/>
    </dgm:pt>
    <dgm:pt modelId="{C402D477-6C29-4123-8CB2-8549DDEBBDD4}" type="pres">
      <dgm:prSet presAssocID="{59FB4528-298E-4EDB-AE8B-44E23AC9C40A}" presName="composite" presStyleCnt="0"/>
      <dgm:spPr/>
    </dgm:pt>
    <dgm:pt modelId="{3BAD7822-2C7E-4558-90CE-40CA49D47E12}" type="pres">
      <dgm:prSet presAssocID="{59FB4528-298E-4EDB-AE8B-44E23AC9C40A}" presName="imgShp" presStyleLbl="fgImgPlace1" presStyleIdx="5" presStyleCnt="6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31F68F94-70F7-4A2F-85A3-85BADDAC6135}" type="pres">
      <dgm:prSet presAssocID="{59FB4528-298E-4EDB-AE8B-44E23AC9C40A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28FBAE-6977-4348-9CA4-D1BED7BD3BBF}" type="presOf" srcId="{86B3B5DB-E86D-4245-B599-6B74C3CCB253}" destId="{41945323-8E31-4670-88DD-9F85D9487C2E}" srcOrd="0" destOrd="0" presId="urn:microsoft.com/office/officeart/2005/8/layout/vList3"/>
    <dgm:cxn modelId="{8E401497-44FB-4AA3-8ED7-5B374105FF54}" type="presOf" srcId="{3A41962C-13BC-48FC-8044-301FD5812224}" destId="{50F43FD4-B183-4750-A2A3-8E720BFB444E}" srcOrd="0" destOrd="0" presId="urn:microsoft.com/office/officeart/2005/8/layout/vList3"/>
    <dgm:cxn modelId="{6FB2FA85-F9D7-4833-B4C0-2103A8325F3A}" srcId="{AB46636B-A20E-4F8D-84E7-809429D91C88}" destId="{F653979B-85DB-448F-9097-913DCF6390B6}" srcOrd="1" destOrd="0" parTransId="{963039D3-358D-468A-9017-224E9846F311}" sibTransId="{D978C357-02E7-4825-93B4-E3A5074B0F20}"/>
    <dgm:cxn modelId="{57A807E5-D2B9-4152-92DC-BF22557BF233}" srcId="{AB46636B-A20E-4F8D-84E7-809429D91C88}" destId="{86B3B5DB-E86D-4245-B599-6B74C3CCB253}" srcOrd="0" destOrd="0" parTransId="{DD2C5D24-9DDE-4032-97D2-0FEC1B8D4393}" sibTransId="{5B039D06-E3B6-4063-8915-32BEF96A37DF}"/>
    <dgm:cxn modelId="{8FD7A626-3647-4E91-BA95-A4CC57AA4802}" type="presOf" srcId="{59FB4528-298E-4EDB-AE8B-44E23AC9C40A}" destId="{31F68F94-70F7-4A2F-85A3-85BADDAC6135}" srcOrd="0" destOrd="0" presId="urn:microsoft.com/office/officeart/2005/8/layout/vList3"/>
    <dgm:cxn modelId="{3B4E471E-8086-4036-9789-B51BD2F6D709}" type="presOf" srcId="{F653979B-85DB-448F-9097-913DCF6390B6}" destId="{AD1C3E81-7553-4665-8B56-DCEFD04B9B3E}" srcOrd="0" destOrd="0" presId="urn:microsoft.com/office/officeart/2005/8/layout/vList3"/>
    <dgm:cxn modelId="{346E79CC-586A-473D-BC32-E303EB4F2591}" srcId="{AB46636B-A20E-4F8D-84E7-809429D91C88}" destId="{59FB4528-298E-4EDB-AE8B-44E23AC9C40A}" srcOrd="5" destOrd="0" parTransId="{5B42D5E1-BE44-4D66-94BC-D5F05A84B1CA}" sibTransId="{8D4ACCC9-8BB3-4318-AD80-87C2BD0B80F6}"/>
    <dgm:cxn modelId="{C9A63ABB-890B-4DD5-BD07-182697413877}" type="presOf" srcId="{6BD120CC-53D1-4702-A670-0F4D6F72C936}" destId="{ABB8CCDD-0951-42F2-9CF6-D959C42D1B99}" srcOrd="0" destOrd="0" presId="urn:microsoft.com/office/officeart/2005/8/layout/vList3"/>
    <dgm:cxn modelId="{09EEADE6-1833-48B2-B899-50E7A5B82B1E}" type="presOf" srcId="{AB46636B-A20E-4F8D-84E7-809429D91C88}" destId="{597F4A48-7076-475C-8E1D-4A327EC54362}" srcOrd="0" destOrd="0" presId="urn:microsoft.com/office/officeart/2005/8/layout/vList3"/>
    <dgm:cxn modelId="{AFF7BA57-78D1-4675-B933-E12761CACEE5}" type="presOf" srcId="{323F4FDA-063C-4F1E-A3BD-7435F9E69B57}" destId="{26E33DC3-4A9B-49B3-9C66-FD17FD2580DD}" srcOrd="0" destOrd="0" presId="urn:microsoft.com/office/officeart/2005/8/layout/vList3"/>
    <dgm:cxn modelId="{4EBAF465-A895-4E11-AFDD-325BBDCEBB43}" srcId="{AB46636B-A20E-4F8D-84E7-809429D91C88}" destId="{3A41962C-13BC-48FC-8044-301FD5812224}" srcOrd="3" destOrd="0" parTransId="{FAA2FCB8-3781-4DFE-BDAA-716FBFB1B1CD}" sibTransId="{71A2F97E-DA5E-40CC-99B8-6723A5813EF4}"/>
    <dgm:cxn modelId="{22C4483C-C1A4-4240-A646-8F82C49B7667}" srcId="{AB46636B-A20E-4F8D-84E7-809429D91C88}" destId="{6BD120CC-53D1-4702-A670-0F4D6F72C936}" srcOrd="2" destOrd="0" parTransId="{5FE6E900-1B2B-4DF8-87A7-AAFDAFEFA608}" sibTransId="{87E9EE76-133D-44CF-AAC2-A53F3E51B2C8}"/>
    <dgm:cxn modelId="{F26DBFA1-DBA9-4354-BB2D-F45A8C823325}" srcId="{AB46636B-A20E-4F8D-84E7-809429D91C88}" destId="{323F4FDA-063C-4F1E-A3BD-7435F9E69B57}" srcOrd="4" destOrd="0" parTransId="{3BC1D983-0857-480D-B865-15A76F6C8DAB}" sibTransId="{90DC66C5-9645-4781-818F-3D64C6EF1F13}"/>
    <dgm:cxn modelId="{E47F34F3-639F-4FF6-B2E5-55C2D37C2D4F}" type="presParOf" srcId="{597F4A48-7076-475C-8E1D-4A327EC54362}" destId="{D701222D-8A2E-45D2-8514-29270BE792B7}" srcOrd="0" destOrd="0" presId="urn:microsoft.com/office/officeart/2005/8/layout/vList3"/>
    <dgm:cxn modelId="{0BC85DAE-B6DF-4648-A1C1-739C60EE4BB3}" type="presParOf" srcId="{D701222D-8A2E-45D2-8514-29270BE792B7}" destId="{87B6EA0F-A0C4-40E6-99A6-EB5767ED300B}" srcOrd="0" destOrd="0" presId="urn:microsoft.com/office/officeart/2005/8/layout/vList3"/>
    <dgm:cxn modelId="{A175D8AD-480A-4E41-901E-373DD586FCB3}" type="presParOf" srcId="{D701222D-8A2E-45D2-8514-29270BE792B7}" destId="{41945323-8E31-4670-88DD-9F85D9487C2E}" srcOrd="1" destOrd="0" presId="urn:microsoft.com/office/officeart/2005/8/layout/vList3"/>
    <dgm:cxn modelId="{89AA791F-0E3E-4F07-8136-8F23A3B572C4}" type="presParOf" srcId="{597F4A48-7076-475C-8E1D-4A327EC54362}" destId="{FAB97D6D-609B-4B9F-9B18-89BF5004D929}" srcOrd="1" destOrd="0" presId="urn:microsoft.com/office/officeart/2005/8/layout/vList3"/>
    <dgm:cxn modelId="{74153377-2117-46DA-A911-645DF60562FB}" type="presParOf" srcId="{597F4A48-7076-475C-8E1D-4A327EC54362}" destId="{229C8CE7-73C0-4577-B071-EDAB91FFB20D}" srcOrd="2" destOrd="0" presId="urn:microsoft.com/office/officeart/2005/8/layout/vList3"/>
    <dgm:cxn modelId="{A46DF722-CA3A-406E-99D0-AC17167DDEA4}" type="presParOf" srcId="{229C8CE7-73C0-4577-B071-EDAB91FFB20D}" destId="{642913BD-72EF-4D6E-A403-76C1303F9105}" srcOrd="0" destOrd="0" presId="urn:microsoft.com/office/officeart/2005/8/layout/vList3"/>
    <dgm:cxn modelId="{CBBA2691-8141-4AA1-8594-8D61AEA39096}" type="presParOf" srcId="{229C8CE7-73C0-4577-B071-EDAB91FFB20D}" destId="{AD1C3E81-7553-4665-8B56-DCEFD04B9B3E}" srcOrd="1" destOrd="0" presId="urn:microsoft.com/office/officeart/2005/8/layout/vList3"/>
    <dgm:cxn modelId="{5AF85A51-763A-4AE8-9C5C-05AAF6D614FD}" type="presParOf" srcId="{597F4A48-7076-475C-8E1D-4A327EC54362}" destId="{7D630B17-A735-489B-BBEB-3F48339A29C9}" srcOrd="3" destOrd="0" presId="urn:microsoft.com/office/officeart/2005/8/layout/vList3"/>
    <dgm:cxn modelId="{971BC6C7-9C54-4F01-9329-F7BBF3A48E27}" type="presParOf" srcId="{597F4A48-7076-475C-8E1D-4A327EC54362}" destId="{4C12CB7C-86B7-4E23-A9B4-FDF705A2575C}" srcOrd="4" destOrd="0" presId="urn:microsoft.com/office/officeart/2005/8/layout/vList3"/>
    <dgm:cxn modelId="{80DA343F-729D-4621-9E9D-65DED3C7D96C}" type="presParOf" srcId="{4C12CB7C-86B7-4E23-A9B4-FDF705A2575C}" destId="{2D32EDE1-961A-49A2-B7D1-8FFB5B7927D9}" srcOrd="0" destOrd="0" presId="urn:microsoft.com/office/officeart/2005/8/layout/vList3"/>
    <dgm:cxn modelId="{7090BD07-2049-4D07-810A-463B9B26EF25}" type="presParOf" srcId="{4C12CB7C-86B7-4E23-A9B4-FDF705A2575C}" destId="{ABB8CCDD-0951-42F2-9CF6-D959C42D1B99}" srcOrd="1" destOrd="0" presId="urn:microsoft.com/office/officeart/2005/8/layout/vList3"/>
    <dgm:cxn modelId="{5E3C7E2E-501D-429E-B499-6A090ED8984F}" type="presParOf" srcId="{597F4A48-7076-475C-8E1D-4A327EC54362}" destId="{73A6FBA3-418F-4FAE-8D24-5D95798BEEBA}" srcOrd="5" destOrd="0" presId="urn:microsoft.com/office/officeart/2005/8/layout/vList3"/>
    <dgm:cxn modelId="{55FEE6EA-2188-45DB-80A8-BC22E3710909}" type="presParOf" srcId="{597F4A48-7076-475C-8E1D-4A327EC54362}" destId="{29AC405E-E24E-4A17-84B6-A6A9CF074AB5}" srcOrd="6" destOrd="0" presId="urn:microsoft.com/office/officeart/2005/8/layout/vList3"/>
    <dgm:cxn modelId="{E05B285D-9213-458A-94D1-93601D3BD03E}" type="presParOf" srcId="{29AC405E-E24E-4A17-84B6-A6A9CF074AB5}" destId="{DCB23209-6F66-4E28-AA68-2E65B58DDB43}" srcOrd="0" destOrd="0" presId="urn:microsoft.com/office/officeart/2005/8/layout/vList3"/>
    <dgm:cxn modelId="{8B01C4F2-05F2-4CFF-A8C5-AE15B9F174B1}" type="presParOf" srcId="{29AC405E-E24E-4A17-84B6-A6A9CF074AB5}" destId="{50F43FD4-B183-4750-A2A3-8E720BFB444E}" srcOrd="1" destOrd="0" presId="urn:microsoft.com/office/officeart/2005/8/layout/vList3"/>
    <dgm:cxn modelId="{E2C64724-CC5D-4FA7-81CC-676A0480C68A}" type="presParOf" srcId="{597F4A48-7076-475C-8E1D-4A327EC54362}" destId="{59B0E4D9-D52E-41CF-AD49-4246A4C89155}" srcOrd="7" destOrd="0" presId="urn:microsoft.com/office/officeart/2005/8/layout/vList3"/>
    <dgm:cxn modelId="{EA432142-E91F-4482-939E-1A84583CABC9}" type="presParOf" srcId="{597F4A48-7076-475C-8E1D-4A327EC54362}" destId="{99837B9B-391D-4422-8D58-7C65581482F2}" srcOrd="8" destOrd="0" presId="urn:microsoft.com/office/officeart/2005/8/layout/vList3"/>
    <dgm:cxn modelId="{80D15A95-BB02-47BD-A8BE-1C8659729F94}" type="presParOf" srcId="{99837B9B-391D-4422-8D58-7C65581482F2}" destId="{C760C0EA-BD51-4C99-AB46-15FED6142B5C}" srcOrd="0" destOrd="0" presId="urn:microsoft.com/office/officeart/2005/8/layout/vList3"/>
    <dgm:cxn modelId="{1F9154E9-8F1F-41AA-97C6-F88B7B696A5C}" type="presParOf" srcId="{99837B9B-391D-4422-8D58-7C65581482F2}" destId="{26E33DC3-4A9B-49B3-9C66-FD17FD2580DD}" srcOrd="1" destOrd="0" presId="urn:microsoft.com/office/officeart/2005/8/layout/vList3"/>
    <dgm:cxn modelId="{37324922-D128-4495-B7D6-A65486929D54}" type="presParOf" srcId="{597F4A48-7076-475C-8E1D-4A327EC54362}" destId="{0D40B145-FBAF-47C0-927B-D12B581E6588}" srcOrd="9" destOrd="0" presId="urn:microsoft.com/office/officeart/2005/8/layout/vList3"/>
    <dgm:cxn modelId="{4CCA1DDE-DF8A-4730-BF44-E429CCABE33E}" type="presParOf" srcId="{597F4A48-7076-475C-8E1D-4A327EC54362}" destId="{C402D477-6C29-4123-8CB2-8549DDEBBDD4}" srcOrd="10" destOrd="0" presId="urn:microsoft.com/office/officeart/2005/8/layout/vList3"/>
    <dgm:cxn modelId="{718ABDBD-E63E-4E52-A30C-400D70F63052}" type="presParOf" srcId="{C402D477-6C29-4123-8CB2-8549DDEBBDD4}" destId="{3BAD7822-2C7E-4558-90CE-40CA49D47E12}" srcOrd="0" destOrd="0" presId="urn:microsoft.com/office/officeart/2005/8/layout/vList3"/>
    <dgm:cxn modelId="{99B6F0AE-6EF0-4566-8836-DC87C88F1974}" type="presParOf" srcId="{C402D477-6C29-4123-8CB2-8549DDEBBDD4}" destId="{31F68F94-70F7-4A2F-85A3-85BADDAC613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46636B-A20E-4F8D-84E7-809429D91C88}" type="doc">
      <dgm:prSet loTypeId="urn:microsoft.com/office/officeart/2005/8/layout/vList3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86B3B5DB-E86D-4245-B599-6B74C3CCB253}">
      <dgm:prSet phldrT="[Текст]"/>
      <dgm:spPr/>
      <dgm:t>
        <a:bodyPr/>
        <a:lstStyle/>
        <a:p>
          <a:pPr rtl="0"/>
          <a:r>
            <a:rPr lang="ru-RU" dirty="0" smtClean="0"/>
            <a:t>20 декабря 2017 г. – старт приема заявок</a:t>
          </a:r>
          <a:endParaRPr lang="ru-RU" dirty="0"/>
        </a:p>
      </dgm:t>
    </dgm:pt>
    <dgm:pt modelId="{DD2C5D24-9DDE-4032-97D2-0FEC1B8D4393}" type="parTrans" cxnId="{57A807E5-D2B9-4152-92DC-BF22557BF233}">
      <dgm:prSet/>
      <dgm:spPr/>
      <dgm:t>
        <a:bodyPr/>
        <a:lstStyle/>
        <a:p>
          <a:endParaRPr lang="ru-RU"/>
        </a:p>
      </dgm:t>
    </dgm:pt>
    <dgm:pt modelId="{5B039D06-E3B6-4063-8915-32BEF96A37DF}" type="sibTrans" cxnId="{57A807E5-D2B9-4152-92DC-BF22557BF233}">
      <dgm:prSet/>
      <dgm:spPr/>
      <dgm:t>
        <a:bodyPr/>
        <a:lstStyle/>
        <a:p>
          <a:endParaRPr lang="ru-RU"/>
        </a:p>
      </dgm:t>
    </dgm:pt>
    <dgm:pt modelId="{F653979B-85DB-448F-9097-913DCF6390B6}">
      <dgm:prSet phldrT="[Текст]"/>
      <dgm:spPr/>
      <dgm:t>
        <a:bodyPr/>
        <a:lstStyle/>
        <a:p>
          <a:pPr rtl="0"/>
          <a:r>
            <a:rPr lang="ru-RU" dirty="0" smtClean="0"/>
            <a:t>1 марта 2018 г. – окончание приема заявок</a:t>
          </a:r>
          <a:endParaRPr lang="ru-RU" dirty="0"/>
        </a:p>
      </dgm:t>
    </dgm:pt>
    <dgm:pt modelId="{963039D3-358D-468A-9017-224E9846F311}" type="parTrans" cxnId="{6FB2FA85-F9D7-4833-B4C0-2103A8325F3A}">
      <dgm:prSet/>
      <dgm:spPr/>
      <dgm:t>
        <a:bodyPr/>
        <a:lstStyle/>
        <a:p>
          <a:endParaRPr lang="ru-RU"/>
        </a:p>
      </dgm:t>
    </dgm:pt>
    <dgm:pt modelId="{D978C357-02E7-4825-93B4-E3A5074B0F20}" type="sibTrans" cxnId="{6FB2FA85-F9D7-4833-B4C0-2103A8325F3A}">
      <dgm:prSet/>
      <dgm:spPr/>
      <dgm:t>
        <a:bodyPr/>
        <a:lstStyle/>
        <a:p>
          <a:endParaRPr lang="ru-RU"/>
        </a:p>
      </dgm:t>
    </dgm:pt>
    <dgm:pt modelId="{6BD120CC-53D1-4702-A670-0F4D6F72C936}">
      <dgm:prSet phldrT="[Текст]"/>
      <dgm:spPr/>
      <dgm:t>
        <a:bodyPr/>
        <a:lstStyle/>
        <a:p>
          <a:pPr rtl="0"/>
          <a:r>
            <a:rPr lang="ru-RU" dirty="0" smtClean="0"/>
            <a:t>12 марта – зачисление слушателей на курс </a:t>
          </a:r>
          <a:endParaRPr lang="ru-RU" dirty="0"/>
        </a:p>
      </dgm:t>
    </dgm:pt>
    <dgm:pt modelId="{5FE6E900-1B2B-4DF8-87A7-AAFDAFEFA608}" type="parTrans" cxnId="{22C4483C-C1A4-4240-A646-8F82C49B7667}">
      <dgm:prSet/>
      <dgm:spPr/>
      <dgm:t>
        <a:bodyPr/>
        <a:lstStyle/>
        <a:p>
          <a:endParaRPr lang="ru-RU"/>
        </a:p>
      </dgm:t>
    </dgm:pt>
    <dgm:pt modelId="{87E9EE76-133D-44CF-AAC2-A53F3E51B2C8}" type="sibTrans" cxnId="{22C4483C-C1A4-4240-A646-8F82C49B7667}">
      <dgm:prSet/>
      <dgm:spPr/>
      <dgm:t>
        <a:bodyPr/>
        <a:lstStyle/>
        <a:p>
          <a:endParaRPr lang="ru-RU"/>
        </a:p>
      </dgm:t>
    </dgm:pt>
    <dgm:pt modelId="{3A41962C-13BC-48FC-8044-301FD5812224}">
      <dgm:prSet phldrT="[Текст]"/>
      <dgm:spPr/>
      <dgm:t>
        <a:bodyPr/>
        <a:lstStyle/>
        <a:p>
          <a:pPr rtl="0"/>
          <a:r>
            <a:rPr lang="ru-RU" dirty="0" smtClean="0"/>
            <a:t>19 марта – старт курса (заочный модуль)</a:t>
          </a:r>
          <a:endParaRPr lang="ru-RU" dirty="0"/>
        </a:p>
      </dgm:t>
    </dgm:pt>
    <dgm:pt modelId="{FAA2FCB8-3781-4DFE-BDAA-716FBFB1B1CD}" type="parTrans" cxnId="{4EBAF465-A895-4E11-AFDD-325BBDCEBB43}">
      <dgm:prSet/>
      <dgm:spPr/>
      <dgm:t>
        <a:bodyPr/>
        <a:lstStyle/>
        <a:p>
          <a:endParaRPr lang="ru-RU"/>
        </a:p>
      </dgm:t>
    </dgm:pt>
    <dgm:pt modelId="{71A2F97E-DA5E-40CC-99B8-6723A5813EF4}" type="sibTrans" cxnId="{4EBAF465-A895-4E11-AFDD-325BBDCEBB43}">
      <dgm:prSet/>
      <dgm:spPr/>
      <dgm:t>
        <a:bodyPr/>
        <a:lstStyle/>
        <a:p>
          <a:endParaRPr lang="ru-RU"/>
        </a:p>
      </dgm:t>
    </dgm:pt>
    <dgm:pt modelId="{323F4FDA-063C-4F1E-A3BD-7435F9E69B57}">
      <dgm:prSet/>
      <dgm:spPr/>
      <dgm:t>
        <a:bodyPr/>
        <a:lstStyle/>
        <a:p>
          <a:pPr rtl="0"/>
          <a:r>
            <a:rPr lang="ru-RU" dirty="0" smtClean="0"/>
            <a:t>23-30 апреля – очный модуль</a:t>
          </a:r>
          <a:endParaRPr lang="ru-RU" altLang="en-US" dirty="0" smtClean="0">
            <a:latin typeface="Myriad Pro" pitchFamily="34" charset="0"/>
          </a:endParaRPr>
        </a:p>
      </dgm:t>
    </dgm:pt>
    <dgm:pt modelId="{3BC1D983-0857-480D-B865-15A76F6C8DAB}" type="parTrans" cxnId="{F26DBFA1-DBA9-4354-BB2D-F45A8C823325}">
      <dgm:prSet/>
      <dgm:spPr/>
      <dgm:t>
        <a:bodyPr/>
        <a:lstStyle/>
        <a:p>
          <a:endParaRPr lang="ru-RU"/>
        </a:p>
      </dgm:t>
    </dgm:pt>
    <dgm:pt modelId="{90DC66C5-9645-4781-818F-3D64C6EF1F13}" type="sibTrans" cxnId="{F26DBFA1-DBA9-4354-BB2D-F45A8C823325}">
      <dgm:prSet/>
      <dgm:spPr/>
      <dgm:t>
        <a:bodyPr/>
        <a:lstStyle/>
        <a:p>
          <a:endParaRPr lang="ru-RU"/>
        </a:p>
      </dgm:t>
    </dgm:pt>
    <dgm:pt modelId="{59FB4528-298E-4EDB-AE8B-44E23AC9C40A}">
      <dgm:prSet/>
      <dgm:spPr/>
      <dgm:t>
        <a:bodyPr/>
        <a:lstStyle/>
        <a:p>
          <a:pPr rtl="0"/>
          <a:r>
            <a:rPr lang="ru-RU" dirty="0" smtClean="0"/>
            <a:t>13 мая – финал курса (заочный модуль)</a:t>
          </a:r>
          <a:endParaRPr lang="ru-RU" altLang="en-US" dirty="0" smtClean="0">
            <a:latin typeface="Myriad Pro" pitchFamily="34" charset="0"/>
          </a:endParaRPr>
        </a:p>
      </dgm:t>
    </dgm:pt>
    <dgm:pt modelId="{5B42D5E1-BE44-4D66-94BC-D5F05A84B1CA}" type="parTrans" cxnId="{346E79CC-586A-473D-BC32-E303EB4F2591}">
      <dgm:prSet/>
      <dgm:spPr/>
      <dgm:t>
        <a:bodyPr/>
        <a:lstStyle/>
        <a:p>
          <a:endParaRPr lang="ru-RU"/>
        </a:p>
      </dgm:t>
    </dgm:pt>
    <dgm:pt modelId="{8D4ACCC9-8BB3-4318-AD80-87C2BD0B80F6}" type="sibTrans" cxnId="{346E79CC-586A-473D-BC32-E303EB4F2591}">
      <dgm:prSet/>
      <dgm:spPr/>
      <dgm:t>
        <a:bodyPr/>
        <a:lstStyle/>
        <a:p>
          <a:endParaRPr lang="ru-RU"/>
        </a:p>
      </dgm:t>
    </dgm:pt>
    <dgm:pt modelId="{597F4A48-7076-475C-8E1D-4A327EC54362}" type="pres">
      <dgm:prSet presAssocID="{AB46636B-A20E-4F8D-84E7-809429D91C8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01222D-8A2E-45D2-8514-29270BE792B7}" type="pres">
      <dgm:prSet presAssocID="{86B3B5DB-E86D-4245-B599-6B74C3CCB253}" presName="composite" presStyleCnt="0"/>
      <dgm:spPr/>
    </dgm:pt>
    <dgm:pt modelId="{87B6EA0F-A0C4-40E6-99A6-EB5767ED300B}" type="pres">
      <dgm:prSet presAssocID="{86B3B5DB-E86D-4245-B599-6B74C3CCB253}" presName="imgShp" presStyleLbl="fgImgPlac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41945323-8E31-4670-88DD-9F85D9487C2E}" type="pres">
      <dgm:prSet presAssocID="{86B3B5DB-E86D-4245-B599-6B74C3CCB253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97D6D-609B-4B9F-9B18-89BF5004D929}" type="pres">
      <dgm:prSet presAssocID="{5B039D06-E3B6-4063-8915-32BEF96A37DF}" presName="spacing" presStyleCnt="0"/>
      <dgm:spPr/>
    </dgm:pt>
    <dgm:pt modelId="{229C8CE7-73C0-4577-B071-EDAB91FFB20D}" type="pres">
      <dgm:prSet presAssocID="{F653979B-85DB-448F-9097-913DCF6390B6}" presName="composite" presStyleCnt="0"/>
      <dgm:spPr/>
    </dgm:pt>
    <dgm:pt modelId="{642913BD-72EF-4D6E-A403-76C1303F9105}" type="pres">
      <dgm:prSet presAssocID="{F653979B-85DB-448F-9097-913DCF6390B6}" presName="imgShp" presStyleLbl="fgImgPlace1" presStyleIdx="1" presStyleCnt="6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AD1C3E81-7553-4665-8B56-DCEFD04B9B3E}" type="pres">
      <dgm:prSet presAssocID="{F653979B-85DB-448F-9097-913DCF6390B6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30B17-A735-489B-BBEB-3F48339A29C9}" type="pres">
      <dgm:prSet presAssocID="{D978C357-02E7-4825-93B4-E3A5074B0F20}" presName="spacing" presStyleCnt="0"/>
      <dgm:spPr/>
    </dgm:pt>
    <dgm:pt modelId="{4C12CB7C-86B7-4E23-A9B4-FDF705A2575C}" type="pres">
      <dgm:prSet presAssocID="{6BD120CC-53D1-4702-A670-0F4D6F72C936}" presName="composite" presStyleCnt="0"/>
      <dgm:spPr/>
    </dgm:pt>
    <dgm:pt modelId="{2D32EDE1-961A-49A2-B7D1-8FFB5B7927D9}" type="pres">
      <dgm:prSet presAssocID="{6BD120CC-53D1-4702-A670-0F4D6F72C936}" presName="imgShp" presStyleLbl="fgImgPlace1" presStyleIdx="2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</dgm:spPr>
    </dgm:pt>
    <dgm:pt modelId="{ABB8CCDD-0951-42F2-9CF6-D959C42D1B99}" type="pres">
      <dgm:prSet presAssocID="{6BD120CC-53D1-4702-A670-0F4D6F72C936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A6FBA3-418F-4FAE-8D24-5D95798BEEBA}" type="pres">
      <dgm:prSet presAssocID="{87E9EE76-133D-44CF-AAC2-A53F3E51B2C8}" presName="spacing" presStyleCnt="0"/>
      <dgm:spPr/>
    </dgm:pt>
    <dgm:pt modelId="{29AC405E-E24E-4A17-84B6-A6A9CF074AB5}" type="pres">
      <dgm:prSet presAssocID="{3A41962C-13BC-48FC-8044-301FD5812224}" presName="composite" presStyleCnt="0"/>
      <dgm:spPr/>
    </dgm:pt>
    <dgm:pt modelId="{DCB23209-6F66-4E28-AA68-2E65B58DDB43}" type="pres">
      <dgm:prSet presAssocID="{3A41962C-13BC-48FC-8044-301FD5812224}" presName="imgShp" presStyleLbl="fgImgPlace1" presStyleIdx="3" presStyleCnt="6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50F43FD4-B183-4750-A2A3-8E720BFB444E}" type="pres">
      <dgm:prSet presAssocID="{3A41962C-13BC-48FC-8044-301FD5812224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B0E4D9-D52E-41CF-AD49-4246A4C89155}" type="pres">
      <dgm:prSet presAssocID="{71A2F97E-DA5E-40CC-99B8-6723A5813EF4}" presName="spacing" presStyleCnt="0"/>
      <dgm:spPr/>
    </dgm:pt>
    <dgm:pt modelId="{99837B9B-391D-4422-8D58-7C65581482F2}" type="pres">
      <dgm:prSet presAssocID="{323F4FDA-063C-4F1E-A3BD-7435F9E69B57}" presName="composite" presStyleCnt="0"/>
      <dgm:spPr/>
    </dgm:pt>
    <dgm:pt modelId="{C760C0EA-BD51-4C99-AB46-15FED6142B5C}" type="pres">
      <dgm:prSet presAssocID="{323F4FDA-063C-4F1E-A3BD-7435F9E69B57}" presName="imgShp" presStyleLbl="fgImgPlace1" presStyleIdx="4" presStyleCnt="6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</dgm:spPr>
    </dgm:pt>
    <dgm:pt modelId="{26E33DC3-4A9B-49B3-9C66-FD17FD2580DD}" type="pres">
      <dgm:prSet presAssocID="{323F4FDA-063C-4F1E-A3BD-7435F9E69B57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40B145-FBAF-47C0-927B-D12B581E6588}" type="pres">
      <dgm:prSet presAssocID="{90DC66C5-9645-4781-818F-3D64C6EF1F13}" presName="spacing" presStyleCnt="0"/>
      <dgm:spPr/>
    </dgm:pt>
    <dgm:pt modelId="{C402D477-6C29-4123-8CB2-8549DDEBBDD4}" type="pres">
      <dgm:prSet presAssocID="{59FB4528-298E-4EDB-AE8B-44E23AC9C40A}" presName="composite" presStyleCnt="0"/>
      <dgm:spPr/>
    </dgm:pt>
    <dgm:pt modelId="{3BAD7822-2C7E-4558-90CE-40CA49D47E12}" type="pres">
      <dgm:prSet presAssocID="{59FB4528-298E-4EDB-AE8B-44E23AC9C40A}" presName="imgShp" presStyleLbl="fgImgPlace1" presStyleIdx="5" presStyleCnt="6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31F68F94-70F7-4A2F-85A3-85BADDAC6135}" type="pres">
      <dgm:prSet presAssocID="{59FB4528-298E-4EDB-AE8B-44E23AC9C40A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6E79CC-586A-473D-BC32-E303EB4F2591}" srcId="{AB46636B-A20E-4F8D-84E7-809429D91C88}" destId="{59FB4528-298E-4EDB-AE8B-44E23AC9C40A}" srcOrd="5" destOrd="0" parTransId="{5B42D5E1-BE44-4D66-94BC-D5F05A84B1CA}" sibTransId="{8D4ACCC9-8BB3-4318-AD80-87C2BD0B80F6}"/>
    <dgm:cxn modelId="{57A807E5-D2B9-4152-92DC-BF22557BF233}" srcId="{AB46636B-A20E-4F8D-84E7-809429D91C88}" destId="{86B3B5DB-E86D-4245-B599-6B74C3CCB253}" srcOrd="0" destOrd="0" parTransId="{DD2C5D24-9DDE-4032-97D2-0FEC1B8D4393}" sibTransId="{5B039D06-E3B6-4063-8915-32BEF96A37DF}"/>
    <dgm:cxn modelId="{6FB2FA85-F9D7-4833-B4C0-2103A8325F3A}" srcId="{AB46636B-A20E-4F8D-84E7-809429D91C88}" destId="{F653979B-85DB-448F-9097-913DCF6390B6}" srcOrd="1" destOrd="0" parTransId="{963039D3-358D-468A-9017-224E9846F311}" sibTransId="{D978C357-02E7-4825-93B4-E3A5074B0F20}"/>
    <dgm:cxn modelId="{FF94AF13-C33C-4871-8EEF-31332BA11B73}" type="presOf" srcId="{6BD120CC-53D1-4702-A670-0F4D6F72C936}" destId="{ABB8CCDD-0951-42F2-9CF6-D959C42D1B99}" srcOrd="0" destOrd="0" presId="urn:microsoft.com/office/officeart/2005/8/layout/vList3"/>
    <dgm:cxn modelId="{28169A3C-8C67-47D9-804D-99C5B8780CCB}" type="presOf" srcId="{F653979B-85DB-448F-9097-913DCF6390B6}" destId="{AD1C3E81-7553-4665-8B56-DCEFD04B9B3E}" srcOrd="0" destOrd="0" presId="urn:microsoft.com/office/officeart/2005/8/layout/vList3"/>
    <dgm:cxn modelId="{ABAFB8E2-9E0F-4BFB-8E68-264DBA12998E}" type="presOf" srcId="{AB46636B-A20E-4F8D-84E7-809429D91C88}" destId="{597F4A48-7076-475C-8E1D-4A327EC54362}" srcOrd="0" destOrd="0" presId="urn:microsoft.com/office/officeart/2005/8/layout/vList3"/>
    <dgm:cxn modelId="{D293C063-1456-4474-98E3-9E5F98A7FFAC}" type="presOf" srcId="{59FB4528-298E-4EDB-AE8B-44E23AC9C40A}" destId="{31F68F94-70F7-4A2F-85A3-85BADDAC6135}" srcOrd="0" destOrd="0" presId="urn:microsoft.com/office/officeart/2005/8/layout/vList3"/>
    <dgm:cxn modelId="{AC1444E6-34ED-436B-9A1F-97E171D58715}" type="presOf" srcId="{3A41962C-13BC-48FC-8044-301FD5812224}" destId="{50F43FD4-B183-4750-A2A3-8E720BFB444E}" srcOrd="0" destOrd="0" presId="urn:microsoft.com/office/officeart/2005/8/layout/vList3"/>
    <dgm:cxn modelId="{F26DBFA1-DBA9-4354-BB2D-F45A8C823325}" srcId="{AB46636B-A20E-4F8D-84E7-809429D91C88}" destId="{323F4FDA-063C-4F1E-A3BD-7435F9E69B57}" srcOrd="4" destOrd="0" parTransId="{3BC1D983-0857-480D-B865-15A76F6C8DAB}" sibTransId="{90DC66C5-9645-4781-818F-3D64C6EF1F13}"/>
    <dgm:cxn modelId="{DE471151-9629-40C9-9037-0DD1863AB79C}" type="presOf" srcId="{323F4FDA-063C-4F1E-A3BD-7435F9E69B57}" destId="{26E33DC3-4A9B-49B3-9C66-FD17FD2580DD}" srcOrd="0" destOrd="0" presId="urn:microsoft.com/office/officeart/2005/8/layout/vList3"/>
    <dgm:cxn modelId="{FFD2445F-3644-42AA-A579-D4C54EC69CEC}" type="presOf" srcId="{86B3B5DB-E86D-4245-B599-6B74C3CCB253}" destId="{41945323-8E31-4670-88DD-9F85D9487C2E}" srcOrd="0" destOrd="0" presId="urn:microsoft.com/office/officeart/2005/8/layout/vList3"/>
    <dgm:cxn modelId="{22C4483C-C1A4-4240-A646-8F82C49B7667}" srcId="{AB46636B-A20E-4F8D-84E7-809429D91C88}" destId="{6BD120CC-53D1-4702-A670-0F4D6F72C936}" srcOrd="2" destOrd="0" parTransId="{5FE6E900-1B2B-4DF8-87A7-AAFDAFEFA608}" sibTransId="{87E9EE76-133D-44CF-AAC2-A53F3E51B2C8}"/>
    <dgm:cxn modelId="{4EBAF465-A895-4E11-AFDD-325BBDCEBB43}" srcId="{AB46636B-A20E-4F8D-84E7-809429D91C88}" destId="{3A41962C-13BC-48FC-8044-301FD5812224}" srcOrd="3" destOrd="0" parTransId="{FAA2FCB8-3781-4DFE-BDAA-716FBFB1B1CD}" sibTransId="{71A2F97E-DA5E-40CC-99B8-6723A5813EF4}"/>
    <dgm:cxn modelId="{1D1ABB27-2E1E-4503-B439-E3943D7B91BC}" type="presParOf" srcId="{597F4A48-7076-475C-8E1D-4A327EC54362}" destId="{D701222D-8A2E-45D2-8514-29270BE792B7}" srcOrd="0" destOrd="0" presId="urn:microsoft.com/office/officeart/2005/8/layout/vList3"/>
    <dgm:cxn modelId="{C6612B42-A075-452D-8252-07BFAA028021}" type="presParOf" srcId="{D701222D-8A2E-45D2-8514-29270BE792B7}" destId="{87B6EA0F-A0C4-40E6-99A6-EB5767ED300B}" srcOrd="0" destOrd="0" presId="urn:microsoft.com/office/officeart/2005/8/layout/vList3"/>
    <dgm:cxn modelId="{A5244787-5723-43A6-ACCC-CF60E2B35CC5}" type="presParOf" srcId="{D701222D-8A2E-45D2-8514-29270BE792B7}" destId="{41945323-8E31-4670-88DD-9F85D9487C2E}" srcOrd="1" destOrd="0" presId="urn:microsoft.com/office/officeart/2005/8/layout/vList3"/>
    <dgm:cxn modelId="{7D6D4215-A57F-4CAE-B0D3-F8EE47793AD8}" type="presParOf" srcId="{597F4A48-7076-475C-8E1D-4A327EC54362}" destId="{FAB97D6D-609B-4B9F-9B18-89BF5004D929}" srcOrd="1" destOrd="0" presId="urn:microsoft.com/office/officeart/2005/8/layout/vList3"/>
    <dgm:cxn modelId="{F3E1AB9C-DDC1-44FD-95B6-DCAF15713E36}" type="presParOf" srcId="{597F4A48-7076-475C-8E1D-4A327EC54362}" destId="{229C8CE7-73C0-4577-B071-EDAB91FFB20D}" srcOrd="2" destOrd="0" presId="urn:microsoft.com/office/officeart/2005/8/layout/vList3"/>
    <dgm:cxn modelId="{2EF87736-3F69-4486-BCF2-6B8638DA4143}" type="presParOf" srcId="{229C8CE7-73C0-4577-B071-EDAB91FFB20D}" destId="{642913BD-72EF-4D6E-A403-76C1303F9105}" srcOrd="0" destOrd="0" presId="urn:microsoft.com/office/officeart/2005/8/layout/vList3"/>
    <dgm:cxn modelId="{EDC0BF70-37CC-49FE-8E43-4C8447E79E25}" type="presParOf" srcId="{229C8CE7-73C0-4577-B071-EDAB91FFB20D}" destId="{AD1C3E81-7553-4665-8B56-DCEFD04B9B3E}" srcOrd="1" destOrd="0" presId="urn:microsoft.com/office/officeart/2005/8/layout/vList3"/>
    <dgm:cxn modelId="{739496BD-CCB7-4FD1-916B-CA41E4387A77}" type="presParOf" srcId="{597F4A48-7076-475C-8E1D-4A327EC54362}" destId="{7D630B17-A735-489B-BBEB-3F48339A29C9}" srcOrd="3" destOrd="0" presId="urn:microsoft.com/office/officeart/2005/8/layout/vList3"/>
    <dgm:cxn modelId="{CE2107D2-3EC7-4EFE-9A1F-B560EF85804B}" type="presParOf" srcId="{597F4A48-7076-475C-8E1D-4A327EC54362}" destId="{4C12CB7C-86B7-4E23-A9B4-FDF705A2575C}" srcOrd="4" destOrd="0" presId="urn:microsoft.com/office/officeart/2005/8/layout/vList3"/>
    <dgm:cxn modelId="{79737DC4-F33A-4404-B1A1-78796C3FDEB2}" type="presParOf" srcId="{4C12CB7C-86B7-4E23-A9B4-FDF705A2575C}" destId="{2D32EDE1-961A-49A2-B7D1-8FFB5B7927D9}" srcOrd="0" destOrd="0" presId="urn:microsoft.com/office/officeart/2005/8/layout/vList3"/>
    <dgm:cxn modelId="{7F81CA72-CD4B-43D5-892C-5E97D1893283}" type="presParOf" srcId="{4C12CB7C-86B7-4E23-A9B4-FDF705A2575C}" destId="{ABB8CCDD-0951-42F2-9CF6-D959C42D1B99}" srcOrd="1" destOrd="0" presId="urn:microsoft.com/office/officeart/2005/8/layout/vList3"/>
    <dgm:cxn modelId="{9A8372ED-15E5-4788-9659-97122CBE89A6}" type="presParOf" srcId="{597F4A48-7076-475C-8E1D-4A327EC54362}" destId="{73A6FBA3-418F-4FAE-8D24-5D95798BEEBA}" srcOrd="5" destOrd="0" presId="urn:microsoft.com/office/officeart/2005/8/layout/vList3"/>
    <dgm:cxn modelId="{7CDB56DA-FA64-4E69-9203-85E54C41A17A}" type="presParOf" srcId="{597F4A48-7076-475C-8E1D-4A327EC54362}" destId="{29AC405E-E24E-4A17-84B6-A6A9CF074AB5}" srcOrd="6" destOrd="0" presId="urn:microsoft.com/office/officeart/2005/8/layout/vList3"/>
    <dgm:cxn modelId="{F08B017E-2702-4FD7-98E5-44D39F45A7A9}" type="presParOf" srcId="{29AC405E-E24E-4A17-84B6-A6A9CF074AB5}" destId="{DCB23209-6F66-4E28-AA68-2E65B58DDB43}" srcOrd="0" destOrd="0" presId="urn:microsoft.com/office/officeart/2005/8/layout/vList3"/>
    <dgm:cxn modelId="{F8E5E428-FC90-4D6C-ACCA-0977F4DC8731}" type="presParOf" srcId="{29AC405E-E24E-4A17-84B6-A6A9CF074AB5}" destId="{50F43FD4-B183-4750-A2A3-8E720BFB444E}" srcOrd="1" destOrd="0" presId="urn:microsoft.com/office/officeart/2005/8/layout/vList3"/>
    <dgm:cxn modelId="{9CB46852-5D51-420E-BA81-C5FCFE56AD69}" type="presParOf" srcId="{597F4A48-7076-475C-8E1D-4A327EC54362}" destId="{59B0E4D9-D52E-41CF-AD49-4246A4C89155}" srcOrd="7" destOrd="0" presId="urn:microsoft.com/office/officeart/2005/8/layout/vList3"/>
    <dgm:cxn modelId="{3EDD748A-F892-48BC-9944-0173D167CBD6}" type="presParOf" srcId="{597F4A48-7076-475C-8E1D-4A327EC54362}" destId="{99837B9B-391D-4422-8D58-7C65581482F2}" srcOrd="8" destOrd="0" presId="urn:microsoft.com/office/officeart/2005/8/layout/vList3"/>
    <dgm:cxn modelId="{1CA131CC-E778-4A54-A69B-60AA1C742E79}" type="presParOf" srcId="{99837B9B-391D-4422-8D58-7C65581482F2}" destId="{C760C0EA-BD51-4C99-AB46-15FED6142B5C}" srcOrd="0" destOrd="0" presId="urn:microsoft.com/office/officeart/2005/8/layout/vList3"/>
    <dgm:cxn modelId="{B385C072-CD1E-431D-988D-BCA2517A07CD}" type="presParOf" srcId="{99837B9B-391D-4422-8D58-7C65581482F2}" destId="{26E33DC3-4A9B-49B3-9C66-FD17FD2580DD}" srcOrd="1" destOrd="0" presId="urn:microsoft.com/office/officeart/2005/8/layout/vList3"/>
    <dgm:cxn modelId="{D3A4D1BE-DD1C-4DAB-8EB5-45321C6C7B06}" type="presParOf" srcId="{597F4A48-7076-475C-8E1D-4A327EC54362}" destId="{0D40B145-FBAF-47C0-927B-D12B581E6588}" srcOrd="9" destOrd="0" presId="urn:microsoft.com/office/officeart/2005/8/layout/vList3"/>
    <dgm:cxn modelId="{5FA7EDB6-C4EF-4D21-95A4-FA531B849350}" type="presParOf" srcId="{597F4A48-7076-475C-8E1D-4A327EC54362}" destId="{C402D477-6C29-4123-8CB2-8549DDEBBDD4}" srcOrd="10" destOrd="0" presId="urn:microsoft.com/office/officeart/2005/8/layout/vList3"/>
    <dgm:cxn modelId="{44DEACCC-BEBD-463A-A362-1E5FAFD37F01}" type="presParOf" srcId="{C402D477-6C29-4123-8CB2-8549DDEBBDD4}" destId="{3BAD7822-2C7E-4558-90CE-40CA49D47E12}" srcOrd="0" destOrd="0" presId="urn:microsoft.com/office/officeart/2005/8/layout/vList3"/>
    <dgm:cxn modelId="{DAC99A51-B2BD-4247-9A53-C00367D5AF6D}" type="presParOf" srcId="{C402D477-6C29-4123-8CB2-8549DDEBBDD4}" destId="{31F68F94-70F7-4A2F-85A3-85BADDAC613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46636B-A20E-4F8D-84E7-809429D91C88}" type="doc">
      <dgm:prSet loTypeId="urn:microsoft.com/office/officeart/2005/8/layout/vList3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86B3B5DB-E86D-4245-B599-6B74C3CCB253}">
      <dgm:prSet phldrT="[Текст]"/>
      <dgm:spPr/>
      <dgm:t>
        <a:bodyPr/>
        <a:lstStyle/>
        <a:p>
          <a:pPr rtl="0"/>
          <a:r>
            <a:rPr kumimoji="0" lang="ru-RU" altLang="en-US" b="0" i="0" u="none" strike="noStrike" cap="none" spc="0" normalizeH="0" baseline="0" noProof="0" smtClean="0">
              <a:ln/>
              <a:effectLst/>
              <a:uLnTx/>
              <a:uFillTx/>
              <a:latin typeface="Myriad Pro" pitchFamily="34" charset="0"/>
              <a:ea typeface="ＭＳ Ｐゴシック" panose="020B0600070205080204" pitchFamily="34" charset="-128"/>
              <a:cs typeface="+mn-cs"/>
            </a:rPr>
            <a:t>Работа </a:t>
          </a:r>
          <a:r>
            <a:rPr lang="ru-RU" altLang="en-US" smtClean="0">
              <a:latin typeface="Myriad Pro" pitchFamily="34" charset="0"/>
            </a:rPr>
            <a:t>с материалами Ваших учащихся и Вашей образовательной организации.</a:t>
          </a:r>
          <a:endParaRPr lang="ru-RU" dirty="0"/>
        </a:p>
      </dgm:t>
    </dgm:pt>
    <dgm:pt modelId="{DD2C5D24-9DDE-4032-97D2-0FEC1B8D4393}" type="parTrans" cxnId="{57A807E5-D2B9-4152-92DC-BF22557BF233}">
      <dgm:prSet/>
      <dgm:spPr/>
      <dgm:t>
        <a:bodyPr/>
        <a:lstStyle/>
        <a:p>
          <a:endParaRPr lang="ru-RU"/>
        </a:p>
      </dgm:t>
    </dgm:pt>
    <dgm:pt modelId="{5B039D06-E3B6-4063-8915-32BEF96A37DF}" type="sibTrans" cxnId="{57A807E5-D2B9-4152-92DC-BF22557BF233}">
      <dgm:prSet/>
      <dgm:spPr/>
      <dgm:t>
        <a:bodyPr/>
        <a:lstStyle/>
        <a:p>
          <a:endParaRPr lang="ru-RU"/>
        </a:p>
      </dgm:t>
    </dgm:pt>
    <dgm:pt modelId="{F653979B-85DB-448F-9097-913DCF6390B6}">
      <dgm:prSet phldrT="[Текст]"/>
      <dgm:spPr/>
      <dgm:t>
        <a:bodyPr/>
        <a:lstStyle/>
        <a:p>
          <a:pPr rtl="0"/>
          <a:r>
            <a:rPr lang="ru-RU" altLang="en-US" smtClean="0">
              <a:latin typeface="Myriad Pro" pitchFamily="34" charset="0"/>
            </a:rPr>
            <a:t>Знакомство с действующими методиками, работающими в Лицее НИУ ВШЭ.</a:t>
          </a:r>
          <a:endParaRPr lang="ru-RU" dirty="0"/>
        </a:p>
      </dgm:t>
    </dgm:pt>
    <dgm:pt modelId="{963039D3-358D-468A-9017-224E9846F311}" type="parTrans" cxnId="{6FB2FA85-F9D7-4833-B4C0-2103A8325F3A}">
      <dgm:prSet/>
      <dgm:spPr/>
      <dgm:t>
        <a:bodyPr/>
        <a:lstStyle/>
        <a:p>
          <a:endParaRPr lang="ru-RU"/>
        </a:p>
      </dgm:t>
    </dgm:pt>
    <dgm:pt modelId="{D978C357-02E7-4825-93B4-E3A5074B0F20}" type="sibTrans" cxnId="{6FB2FA85-F9D7-4833-B4C0-2103A8325F3A}">
      <dgm:prSet/>
      <dgm:spPr/>
      <dgm:t>
        <a:bodyPr/>
        <a:lstStyle/>
        <a:p>
          <a:endParaRPr lang="ru-RU"/>
        </a:p>
      </dgm:t>
    </dgm:pt>
    <dgm:pt modelId="{6BD120CC-53D1-4702-A670-0F4D6F72C936}">
      <dgm:prSet phldrT="[Текст]"/>
      <dgm:spPr/>
      <dgm:t>
        <a:bodyPr/>
        <a:lstStyle/>
        <a:p>
          <a:pPr rtl="0"/>
          <a:r>
            <a:rPr kumimoji="0" lang="ru-RU" altLang="en-US" b="0" i="0" u="none" strike="noStrike" cap="none" spc="0" normalizeH="0" baseline="0" noProof="0" smtClean="0">
              <a:ln/>
              <a:effectLst/>
              <a:uLnTx/>
              <a:uFillTx/>
              <a:latin typeface="Myriad Pro" pitchFamily="34" charset="0"/>
              <a:ea typeface="ＭＳ Ｐゴシック" panose="020B0600070205080204" pitchFamily="34" charset="-128"/>
              <a:cs typeface="+mn-cs"/>
            </a:rPr>
            <a:t>Опыт</a:t>
          </a:r>
          <a:r>
            <a:rPr kumimoji="0" lang="ru-RU" altLang="en-US" b="0" i="0" u="none" strike="noStrike" cap="none" spc="0" normalizeH="0" noProof="0" smtClean="0">
              <a:ln/>
              <a:effectLst/>
              <a:uLnTx/>
              <a:uFillTx/>
              <a:latin typeface="Myriad Pro" pitchFamily="34" charset="0"/>
              <a:ea typeface="ＭＳ Ｐゴシック" panose="020B0600070205080204" pitchFamily="34" charset="-128"/>
              <a:cs typeface="+mn-cs"/>
            </a:rPr>
            <a:t> апробации методик в неселективной школе.</a:t>
          </a:r>
          <a:endParaRPr lang="ru-RU" dirty="0"/>
        </a:p>
      </dgm:t>
    </dgm:pt>
    <dgm:pt modelId="{5FE6E900-1B2B-4DF8-87A7-AAFDAFEFA608}" type="parTrans" cxnId="{22C4483C-C1A4-4240-A646-8F82C49B7667}">
      <dgm:prSet/>
      <dgm:spPr/>
      <dgm:t>
        <a:bodyPr/>
        <a:lstStyle/>
        <a:p>
          <a:endParaRPr lang="ru-RU"/>
        </a:p>
      </dgm:t>
    </dgm:pt>
    <dgm:pt modelId="{87E9EE76-133D-44CF-AAC2-A53F3E51B2C8}" type="sibTrans" cxnId="{22C4483C-C1A4-4240-A646-8F82C49B7667}">
      <dgm:prSet/>
      <dgm:spPr/>
      <dgm:t>
        <a:bodyPr/>
        <a:lstStyle/>
        <a:p>
          <a:endParaRPr lang="ru-RU"/>
        </a:p>
      </dgm:t>
    </dgm:pt>
    <dgm:pt modelId="{3A41962C-13BC-48FC-8044-301FD5812224}">
      <dgm:prSet phldrT="[Текст]"/>
      <dgm:spPr/>
      <dgm:t>
        <a:bodyPr/>
        <a:lstStyle/>
        <a:p>
          <a:pPr rtl="0"/>
          <a:r>
            <a:rPr lang="ru-RU" altLang="en-US" smtClean="0">
              <a:latin typeface="Myriad Pro" pitchFamily="34" charset="0"/>
            </a:rPr>
            <a:t>Посещение защит исследовательских работ в Лицее.</a:t>
          </a:r>
          <a:endParaRPr lang="ru-RU" dirty="0"/>
        </a:p>
      </dgm:t>
    </dgm:pt>
    <dgm:pt modelId="{FAA2FCB8-3781-4DFE-BDAA-716FBFB1B1CD}" type="parTrans" cxnId="{4EBAF465-A895-4E11-AFDD-325BBDCEBB43}">
      <dgm:prSet/>
      <dgm:spPr/>
      <dgm:t>
        <a:bodyPr/>
        <a:lstStyle/>
        <a:p>
          <a:endParaRPr lang="ru-RU"/>
        </a:p>
      </dgm:t>
    </dgm:pt>
    <dgm:pt modelId="{71A2F97E-DA5E-40CC-99B8-6723A5813EF4}" type="sibTrans" cxnId="{4EBAF465-A895-4E11-AFDD-325BBDCEBB43}">
      <dgm:prSet/>
      <dgm:spPr/>
      <dgm:t>
        <a:bodyPr/>
        <a:lstStyle/>
        <a:p>
          <a:endParaRPr lang="ru-RU"/>
        </a:p>
      </dgm:t>
    </dgm:pt>
    <dgm:pt modelId="{323F4FDA-063C-4F1E-A3BD-7435F9E69B57}">
      <dgm:prSet/>
      <dgm:spPr/>
      <dgm:t>
        <a:bodyPr/>
        <a:lstStyle/>
        <a:p>
          <a:pPr rtl="0"/>
          <a:r>
            <a:rPr lang="ru-RU" altLang="en-US" smtClean="0">
              <a:latin typeface="Myriad Pro" pitchFamily="34" charset="0"/>
            </a:rPr>
            <a:t>Разбор заданий олимпиады «Ступени».</a:t>
          </a:r>
          <a:endParaRPr lang="ru-RU" altLang="en-US" dirty="0" smtClean="0">
            <a:latin typeface="Myriad Pro" pitchFamily="34" charset="0"/>
          </a:endParaRPr>
        </a:p>
      </dgm:t>
    </dgm:pt>
    <dgm:pt modelId="{3BC1D983-0857-480D-B865-15A76F6C8DAB}" type="parTrans" cxnId="{F26DBFA1-DBA9-4354-BB2D-F45A8C823325}">
      <dgm:prSet/>
      <dgm:spPr/>
      <dgm:t>
        <a:bodyPr/>
        <a:lstStyle/>
        <a:p>
          <a:endParaRPr lang="ru-RU"/>
        </a:p>
      </dgm:t>
    </dgm:pt>
    <dgm:pt modelId="{90DC66C5-9645-4781-818F-3D64C6EF1F13}" type="sibTrans" cxnId="{F26DBFA1-DBA9-4354-BB2D-F45A8C823325}">
      <dgm:prSet/>
      <dgm:spPr/>
      <dgm:t>
        <a:bodyPr/>
        <a:lstStyle/>
        <a:p>
          <a:endParaRPr lang="ru-RU"/>
        </a:p>
      </dgm:t>
    </dgm:pt>
    <dgm:pt modelId="{59FB4528-298E-4EDB-AE8B-44E23AC9C40A}">
      <dgm:prSet/>
      <dgm:spPr/>
      <dgm:t>
        <a:bodyPr/>
        <a:lstStyle/>
        <a:p>
          <a:pPr rtl="0"/>
          <a:r>
            <a:rPr lang="ru-RU" altLang="en-US" noProof="0" dirty="0" smtClean="0">
              <a:latin typeface="Myriad Pro" pitchFamily="34" charset="0"/>
            </a:rPr>
            <a:t>Проработка требований «Высшего пилотажа» и других конкурсных площадок.</a:t>
          </a:r>
          <a:endParaRPr lang="ru-RU" altLang="en-US" dirty="0" smtClean="0">
            <a:latin typeface="Myriad Pro" pitchFamily="34" charset="0"/>
          </a:endParaRPr>
        </a:p>
      </dgm:t>
    </dgm:pt>
    <dgm:pt modelId="{5B42D5E1-BE44-4D66-94BC-D5F05A84B1CA}" type="parTrans" cxnId="{346E79CC-586A-473D-BC32-E303EB4F2591}">
      <dgm:prSet/>
      <dgm:spPr/>
      <dgm:t>
        <a:bodyPr/>
        <a:lstStyle/>
        <a:p>
          <a:endParaRPr lang="ru-RU"/>
        </a:p>
      </dgm:t>
    </dgm:pt>
    <dgm:pt modelId="{8D4ACCC9-8BB3-4318-AD80-87C2BD0B80F6}" type="sibTrans" cxnId="{346E79CC-586A-473D-BC32-E303EB4F2591}">
      <dgm:prSet/>
      <dgm:spPr/>
      <dgm:t>
        <a:bodyPr/>
        <a:lstStyle/>
        <a:p>
          <a:endParaRPr lang="ru-RU"/>
        </a:p>
      </dgm:t>
    </dgm:pt>
    <dgm:pt modelId="{597F4A48-7076-475C-8E1D-4A327EC54362}" type="pres">
      <dgm:prSet presAssocID="{AB46636B-A20E-4F8D-84E7-809429D91C8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01222D-8A2E-45D2-8514-29270BE792B7}" type="pres">
      <dgm:prSet presAssocID="{86B3B5DB-E86D-4245-B599-6B74C3CCB253}" presName="composite" presStyleCnt="0"/>
      <dgm:spPr/>
    </dgm:pt>
    <dgm:pt modelId="{87B6EA0F-A0C4-40E6-99A6-EB5767ED300B}" type="pres">
      <dgm:prSet presAssocID="{86B3B5DB-E86D-4245-B599-6B74C3CCB253}" presName="imgShp" presStyleLbl="fgImgPlac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41945323-8E31-4670-88DD-9F85D9487C2E}" type="pres">
      <dgm:prSet presAssocID="{86B3B5DB-E86D-4245-B599-6B74C3CCB253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97D6D-609B-4B9F-9B18-89BF5004D929}" type="pres">
      <dgm:prSet presAssocID="{5B039D06-E3B6-4063-8915-32BEF96A37DF}" presName="spacing" presStyleCnt="0"/>
      <dgm:spPr/>
    </dgm:pt>
    <dgm:pt modelId="{229C8CE7-73C0-4577-B071-EDAB91FFB20D}" type="pres">
      <dgm:prSet presAssocID="{F653979B-85DB-448F-9097-913DCF6390B6}" presName="composite" presStyleCnt="0"/>
      <dgm:spPr/>
    </dgm:pt>
    <dgm:pt modelId="{642913BD-72EF-4D6E-A403-76C1303F9105}" type="pres">
      <dgm:prSet presAssocID="{F653979B-85DB-448F-9097-913DCF6390B6}" presName="imgShp" presStyleLbl="fgImgPlace1" presStyleIdx="1" presStyleCnt="6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AD1C3E81-7553-4665-8B56-DCEFD04B9B3E}" type="pres">
      <dgm:prSet presAssocID="{F653979B-85DB-448F-9097-913DCF6390B6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30B17-A735-489B-BBEB-3F48339A29C9}" type="pres">
      <dgm:prSet presAssocID="{D978C357-02E7-4825-93B4-E3A5074B0F20}" presName="spacing" presStyleCnt="0"/>
      <dgm:spPr/>
    </dgm:pt>
    <dgm:pt modelId="{4C12CB7C-86B7-4E23-A9B4-FDF705A2575C}" type="pres">
      <dgm:prSet presAssocID="{6BD120CC-53D1-4702-A670-0F4D6F72C936}" presName="composite" presStyleCnt="0"/>
      <dgm:spPr/>
    </dgm:pt>
    <dgm:pt modelId="{2D32EDE1-961A-49A2-B7D1-8FFB5B7927D9}" type="pres">
      <dgm:prSet presAssocID="{6BD120CC-53D1-4702-A670-0F4D6F72C936}" presName="imgShp" presStyleLbl="fgImgPlace1" presStyleIdx="2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</dgm:spPr>
    </dgm:pt>
    <dgm:pt modelId="{ABB8CCDD-0951-42F2-9CF6-D959C42D1B99}" type="pres">
      <dgm:prSet presAssocID="{6BD120CC-53D1-4702-A670-0F4D6F72C936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A6FBA3-418F-4FAE-8D24-5D95798BEEBA}" type="pres">
      <dgm:prSet presAssocID="{87E9EE76-133D-44CF-AAC2-A53F3E51B2C8}" presName="spacing" presStyleCnt="0"/>
      <dgm:spPr/>
    </dgm:pt>
    <dgm:pt modelId="{29AC405E-E24E-4A17-84B6-A6A9CF074AB5}" type="pres">
      <dgm:prSet presAssocID="{3A41962C-13BC-48FC-8044-301FD5812224}" presName="composite" presStyleCnt="0"/>
      <dgm:spPr/>
    </dgm:pt>
    <dgm:pt modelId="{DCB23209-6F66-4E28-AA68-2E65B58DDB43}" type="pres">
      <dgm:prSet presAssocID="{3A41962C-13BC-48FC-8044-301FD5812224}" presName="imgShp" presStyleLbl="fgImgPlace1" presStyleIdx="3" presStyleCnt="6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50F43FD4-B183-4750-A2A3-8E720BFB444E}" type="pres">
      <dgm:prSet presAssocID="{3A41962C-13BC-48FC-8044-301FD5812224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B0E4D9-D52E-41CF-AD49-4246A4C89155}" type="pres">
      <dgm:prSet presAssocID="{71A2F97E-DA5E-40CC-99B8-6723A5813EF4}" presName="spacing" presStyleCnt="0"/>
      <dgm:spPr/>
    </dgm:pt>
    <dgm:pt modelId="{99837B9B-391D-4422-8D58-7C65581482F2}" type="pres">
      <dgm:prSet presAssocID="{323F4FDA-063C-4F1E-A3BD-7435F9E69B57}" presName="composite" presStyleCnt="0"/>
      <dgm:spPr/>
    </dgm:pt>
    <dgm:pt modelId="{C760C0EA-BD51-4C99-AB46-15FED6142B5C}" type="pres">
      <dgm:prSet presAssocID="{323F4FDA-063C-4F1E-A3BD-7435F9E69B57}" presName="imgShp" presStyleLbl="fgImgPlace1" presStyleIdx="4" presStyleCnt="6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</dgm:spPr>
    </dgm:pt>
    <dgm:pt modelId="{26E33DC3-4A9B-49B3-9C66-FD17FD2580DD}" type="pres">
      <dgm:prSet presAssocID="{323F4FDA-063C-4F1E-A3BD-7435F9E69B57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40B145-FBAF-47C0-927B-D12B581E6588}" type="pres">
      <dgm:prSet presAssocID="{90DC66C5-9645-4781-818F-3D64C6EF1F13}" presName="spacing" presStyleCnt="0"/>
      <dgm:spPr/>
    </dgm:pt>
    <dgm:pt modelId="{C402D477-6C29-4123-8CB2-8549DDEBBDD4}" type="pres">
      <dgm:prSet presAssocID="{59FB4528-298E-4EDB-AE8B-44E23AC9C40A}" presName="composite" presStyleCnt="0"/>
      <dgm:spPr/>
    </dgm:pt>
    <dgm:pt modelId="{3BAD7822-2C7E-4558-90CE-40CA49D47E12}" type="pres">
      <dgm:prSet presAssocID="{59FB4528-298E-4EDB-AE8B-44E23AC9C40A}" presName="imgShp" presStyleLbl="fgImgPlace1" presStyleIdx="5" presStyleCnt="6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31F68F94-70F7-4A2F-85A3-85BADDAC6135}" type="pres">
      <dgm:prSet presAssocID="{59FB4528-298E-4EDB-AE8B-44E23AC9C40A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28FBAE-6977-4348-9CA4-D1BED7BD3BBF}" type="presOf" srcId="{86B3B5DB-E86D-4245-B599-6B74C3CCB253}" destId="{41945323-8E31-4670-88DD-9F85D9487C2E}" srcOrd="0" destOrd="0" presId="urn:microsoft.com/office/officeart/2005/8/layout/vList3"/>
    <dgm:cxn modelId="{8E401497-44FB-4AA3-8ED7-5B374105FF54}" type="presOf" srcId="{3A41962C-13BC-48FC-8044-301FD5812224}" destId="{50F43FD4-B183-4750-A2A3-8E720BFB444E}" srcOrd="0" destOrd="0" presId="urn:microsoft.com/office/officeart/2005/8/layout/vList3"/>
    <dgm:cxn modelId="{6FB2FA85-F9D7-4833-B4C0-2103A8325F3A}" srcId="{AB46636B-A20E-4F8D-84E7-809429D91C88}" destId="{F653979B-85DB-448F-9097-913DCF6390B6}" srcOrd="1" destOrd="0" parTransId="{963039D3-358D-468A-9017-224E9846F311}" sibTransId="{D978C357-02E7-4825-93B4-E3A5074B0F20}"/>
    <dgm:cxn modelId="{57A807E5-D2B9-4152-92DC-BF22557BF233}" srcId="{AB46636B-A20E-4F8D-84E7-809429D91C88}" destId="{86B3B5DB-E86D-4245-B599-6B74C3CCB253}" srcOrd="0" destOrd="0" parTransId="{DD2C5D24-9DDE-4032-97D2-0FEC1B8D4393}" sibTransId="{5B039D06-E3B6-4063-8915-32BEF96A37DF}"/>
    <dgm:cxn modelId="{8FD7A626-3647-4E91-BA95-A4CC57AA4802}" type="presOf" srcId="{59FB4528-298E-4EDB-AE8B-44E23AC9C40A}" destId="{31F68F94-70F7-4A2F-85A3-85BADDAC6135}" srcOrd="0" destOrd="0" presId="urn:microsoft.com/office/officeart/2005/8/layout/vList3"/>
    <dgm:cxn modelId="{3B4E471E-8086-4036-9789-B51BD2F6D709}" type="presOf" srcId="{F653979B-85DB-448F-9097-913DCF6390B6}" destId="{AD1C3E81-7553-4665-8B56-DCEFD04B9B3E}" srcOrd="0" destOrd="0" presId="urn:microsoft.com/office/officeart/2005/8/layout/vList3"/>
    <dgm:cxn modelId="{346E79CC-586A-473D-BC32-E303EB4F2591}" srcId="{AB46636B-A20E-4F8D-84E7-809429D91C88}" destId="{59FB4528-298E-4EDB-AE8B-44E23AC9C40A}" srcOrd="5" destOrd="0" parTransId="{5B42D5E1-BE44-4D66-94BC-D5F05A84B1CA}" sibTransId="{8D4ACCC9-8BB3-4318-AD80-87C2BD0B80F6}"/>
    <dgm:cxn modelId="{C9A63ABB-890B-4DD5-BD07-182697413877}" type="presOf" srcId="{6BD120CC-53D1-4702-A670-0F4D6F72C936}" destId="{ABB8CCDD-0951-42F2-9CF6-D959C42D1B99}" srcOrd="0" destOrd="0" presId="urn:microsoft.com/office/officeart/2005/8/layout/vList3"/>
    <dgm:cxn modelId="{09EEADE6-1833-48B2-B899-50E7A5B82B1E}" type="presOf" srcId="{AB46636B-A20E-4F8D-84E7-809429D91C88}" destId="{597F4A48-7076-475C-8E1D-4A327EC54362}" srcOrd="0" destOrd="0" presId="urn:microsoft.com/office/officeart/2005/8/layout/vList3"/>
    <dgm:cxn modelId="{AFF7BA57-78D1-4675-B933-E12761CACEE5}" type="presOf" srcId="{323F4FDA-063C-4F1E-A3BD-7435F9E69B57}" destId="{26E33DC3-4A9B-49B3-9C66-FD17FD2580DD}" srcOrd="0" destOrd="0" presId="urn:microsoft.com/office/officeart/2005/8/layout/vList3"/>
    <dgm:cxn modelId="{4EBAF465-A895-4E11-AFDD-325BBDCEBB43}" srcId="{AB46636B-A20E-4F8D-84E7-809429D91C88}" destId="{3A41962C-13BC-48FC-8044-301FD5812224}" srcOrd="3" destOrd="0" parTransId="{FAA2FCB8-3781-4DFE-BDAA-716FBFB1B1CD}" sibTransId="{71A2F97E-DA5E-40CC-99B8-6723A5813EF4}"/>
    <dgm:cxn modelId="{22C4483C-C1A4-4240-A646-8F82C49B7667}" srcId="{AB46636B-A20E-4F8D-84E7-809429D91C88}" destId="{6BD120CC-53D1-4702-A670-0F4D6F72C936}" srcOrd="2" destOrd="0" parTransId="{5FE6E900-1B2B-4DF8-87A7-AAFDAFEFA608}" sibTransId="{87E9EE76-133D-44CF-AAC2-A53F3E51B2C8}"/>
    <dgm:cxn modelId="{F26DBFA1-DBA9-4354-BB2D-F45A8C823325}" srcId="{AB46636B-A20E-4F8D-84E7-809429D91C88}" destId="{323F4FDA-063C-4F1E-A3BD-7435F9E69B57}" srcOrd="4" destOrd="0" parTransId="{3BC1D983-0857-480D-B865-15A76F6C8DAB}" sibTransId="{90DC66C5-9645-4781-818F-3D64C6EF1F13}"/>
    <dgm:cxn modelId="{E47F34F3-639F-4FF6-B2E5-55C2D37C2D4F}" type="presParOf" srcId="{597F4A48-7076-475C-8E1D-4A327EC54362}" destId="{D701222D-8A2E-45D2-8514-29270BE792B7}" srcOrd="0" destOrd="0" presId="urn:microsoft.com/office/officeart/2005/8/layout/vList3"/>
    <dgm:cxn modelId="{0BC85DAE-B6DF-4648-A1C1-739C60EE4BB3}" type="presParOf" srcId="{D701222D-8A2E-45D2-8514-29270BE792B7}" destId="{87B6EA0F-A0C4-40E6-99A6-EB5767ED300B}" srcOrd="0" destOrd="0" presId="urn:microsoft.com/office/officeart/2005/8/layout/vList3"/>
    <dgm:cxn modelId="{A175D8AD-480A-4E41-901E-373DD586FCB3}" type="presParOf" srcId="{D701222D-8A2E-45D2-8514-29270BE792B7}" destId="{41945323-8E31-4670-88DD-9F85D9487C2E}" srcOrd="1" destOrd="0" presId="urn:microsoft.com/office/officeart/2005/8/layout/vList3"/>
    <dgm:cxn modelId="{89AA791F-0E3E-4F07-8136-8F23A3B572C4}" type="presParOf" srcId="{597F4A48-7076-475C-8E1D-4A327EC54362}" destId="{FAB97D6D-609B-4B9F-9B18-89BF5004D929}" srcOrd="1" destOrd="0" presId="urn:microsoft.com/office/officeart/2005/8/layout/vList3"/>
    <dgm:cxn modelId="{74153377-2117-46DA-A911-645DF60562FB}" type="presParOf" srcId="{597F4A48-7076-475C-8E1D-4A327EC54362}" destId="{229C8CE7-73C0-4577-B071-EDAB91FFB20D}" srcOrd="2" destOrd="0" presId="urn:microsoft.com/office/officeart/2005/8/layout/vList3"/>
    <dgm:cxn modelId="{A46DF722-CA3A-406E-99D0-AC17167DDEA4}" type="presParOf" srcId="{229C8CE7-73C0-4577-B071-EDAB91FFB20D}" destId="{642913BD-72EF-4D6E-A403-76C1303F9105}" srcOrd="0" destOrd="0" presId="urn:microsoft.com/office/officeart/2005/8/layout/vList3"/>
    <dgm:cxn modelId="{CBBA2691-8141-4AA1-8594-8D61AEA39096}" type="presParOf" srcId="{229C8CE7-73C0-4577-B071-EDAB91FFB20D}" destId="{AD1C3E81-7553-4665-8B56-DCEFD04B9B3E}" srcOrd="1" destOrd="0" presId="urn:microsoft.com/office/officeart/2005/8/layout/vList3"/>
    <dgm:cxn modelId="{5AF85A51-763A-4AE8-9C5C-05AAF6D614FD}" type="presParOf" srcId="{597F4A48-7076-475C-8E1D-4A327EC54362}" destId="{7D630B17-A735-489B-BBEB-3F48339A29C9}" srcOrd="3" destOrd="0" presId="urn:microsoft.com/office/officeart/2005/8/layout/vList3"/>
    <dgm:cxn modelId="{971BC6C7-9C54-4F01-9329-F7BBF3A48E27}" type="presParOf" srcId="{597F4A48-7076-475C-8E1D-4A327EC54362}" destId="{4C12CB7C-86B7-4E23-A9B4-FDF705A2575C}" srcOrd="4" destOrd="0" presId="urn:microsoft.com/office/officeart/2005/8/layout/vList3"/>
    <dgm:cxn modelId="{80DA343F-729D-4621-9E9D-65DED3C7D96C}" type="presParOf" srcId="{4C12CB7C-86B7-4E23-A9B4-FDF705A2575C}" destId="{2D32EDE1-961A-49A2-B7D1-8FFB5B7927D9}" srcOrd="0" destOrd="0" presId="urn:microsoft.com/office/officeart/2005/8/layout/vList3"/>
    <dgm:cxn modelId="{7090BD07-2049-4D07-810A-463B9B26EF25}" type="presParOf" srcId="{4C12CB7C-86B7-4E23-A9B4-FDF705A2575C}" destId="{ABB8CCDD-0951-42F2-9CF6-D959C42D1B99}" srcOrd="1" destOrd="0" presId="urn:microsoft.com/office/officeart/2005/8/layout/vList3"/>
    <dgm:cxn modelId="{5E3C7E2E-501D-429E-B499-6A090ED8984F}" type="presParOf" srcId="{597F4A48-7076-475C-8E1D-4A327EC54362}" destId="{73A6FBA3-418F-4FAE-8D24-5D95798BEEBA}" srcOrd="5" destOrd="0" presId="urn:microsoft.com/office/officeart/2005/8/layout/vList3"/>
    <dgm:cxn modelId="{55FEE6EA-2188-45DB-80A8-BC22E3710909}" type="presParOf" srcId="{597F4A48-7076-475C-8E1D-4A327EC54362}" destId="{29AC405E-E24E-4A17-84B6-A6A9CF074AB5}" srcOrd="6" destOrd="0" presId="urn:microsoft.com/office/officeart/2005/8/layout/vList3"/>
    <dgm:cxn modelId="{E05B285D-9213-458A-94D1-93601D3BD03E}" type="presParOf" srcId="{29AC405E-E24E-4A17-84B6-A6A9CF074AB5}" destId="{DCB23209-6F66-4E28-AA68-2E65B58DDB43}" srcOrd="0" destOrd="0" presId="urn:microsoft.com/office/officeart/2005/8/layout/vList3"/>
    <dgm:cxn modelId="{8B01C4F2-05F2-4CFF-A8C5-AE15B9F174B1}" type="presParOf" srcId="{29AC405E-E24E-4A17-84B6-A6A9CF074AB5}" destId="{50F43FD4-B183-4750-A2A3-8E720BFB444E}" srcOrd="1" destOrd="0" presId="urn:microsoft.com/office/officeart/2005/8/layout/vList3"/>
    <dgm:cxn modelId="{E2C64724-CC5D-4FA7-81CC-676A0480C68A}" type="presParOf" srcId="{597F4A48-7076-475C-8E1D-4A327EC54362}" destId="{59B0E4D9-D52E-41CF-AD49-4246A4C89155}" srcOrd="7" destOrd="0" presId="urn:microsoft.com/office/officeart/2005/8/layout/vList3"/>
    <dgm:cxn modelId="{EA432142-E91F-4482-939E-1A84583CABC9}" type="presParOf" srcId="{597F4A48-7076-475C-8E1D-4A327EC54362}" destId="{99837B9B-391D-4422-8D58-7C65581482F2}" srcOrd="8" destOrd="0" presId="urn:microsoft.com/office/officeart/2005/8/layout/vList3"/>
    <dgm:cxn modelId="{80D15A95-BB02-47BD-A8BE-1C8659729F94}" type="presParOf" srcId="{99837B9B-391D-4422-8D58-7C65581482F2}" destId="{C760C0EA-BD51-4C99-AB46-15FED6142B5C}" srcOrd="0" destOrd="0" presId="urn:microsoft.com/office/officeart/2005/8/layout/vList3"/>
    <dgm:cxn modelId="{1F9154E9-8F1F-41AA-97C6-F88B7B696A5C}" type="presParOf" srcId="{99837B9B-391D-4422-8D58-7C65581482F2}" destId="{26E33DC3-4A9B-49B3-9C66-FD17FD2580DD}" srcOrd="1" destOrd="0" presId="urn:microsoft.com/office/officeart/2005/8/layout/vList3"/>
    <dgm:cxn modelId="{37324922-D128-4495-B7D6-A65486929D54}" type="presParOf" srcId="{597F4A48-7076-475C-8E1D-4A327EC54362}" destId="{0D40B145-FBAF-47C0-927B-D12B581E6588}" srcOrd="9" destOrd="0" presId="urn:microsoft.com/office/officeart/2005/8/layout/vList3"/>
    <dgm:cxn modelId="{4CCA1DDE-DF8A-4730-BF44-E429CCABE33E}" type="presParOf" srcId="{597F4A48-7076-475C-8E1D-4A327EC54362}" destId="{C402D477-6C29-4123-8CB2-8549DDEBBDD4}" srcOrd="10" destOrd="0" presId="urn:microsoft.com/office/officeart/2005/8/layout/vList3"/>
    <dgm:cxn modelId="{718ABDBD-E63E-4E52-A30C-400D70F63052}" type="presParOf" srcId="{C402D477-6C29-4123-8CB2-8549DDEBBDD4}" destId="{3BAD7822-2C7E-4558-90CE-40CA49D47E12}" srcOrd="0" destOrd="0" presId="urn:microsoft.com/office/officeart/2005/8/layout/vList3"/>
    <dgm:cxn modelId="{99B6F0AE-6EF0-4566-8836-DC87C88F1974}" type="presParOf" srcId="{C402D477-6C29-4123-8CB2-8549DDEBBDD4}" destId="{31F68F94-70F7-4A2F-85A3-85BADDAC613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06FA52-58B7-44A1-B3C5-0A5268C774BF}">
      <dsp:nvSpPr>
        <dsp:cNvPr id="0" name=""/>
        <dsp:cNvSpPr/>
      </dsp:nvSpPr>
      <dsp:spPr>
        <a:xfrm>
          <a:off x="1411427" y="264159"/>
          <a:ext cx="3413760" cy="341376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IB</a:t>
          </a:r>
          <a:endParaRPr lang="ru-RU" sz="2200" b="1" kern="1200" dirty="0"/>
        </a:p>
      </dsp:txBody>
      <dsp:txXfrm>
        <a:off x="3210560" y="987551"/>
        <a:ext cx="1219200" cy="1016000"/>
      </dsp:txXfrm>
    </dsp:sp>
    <dsp:sp modelId="{9BD1BFD8-2FF2-42BE-B974-0FFB1000F0FA}">
      <dsp:nvSpPr>
        <dsp:cNvPr id="0" name=""/>
        <dsp:cNvSpPr/>
      </dsp:nvSpPr>
      <dsp:spPr>
        <a:xfrm>
          <a:off x="1341120" y="386079"/>
          <a:ext cx="3413760" cy="341376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1553, Интеллектуал</a:t>
          </a:r>
          <a:endParaRPr lang="ru-RU" sz="2200" b="1" kern="1200" dirty="0"/>
        </a:p>
      </dsp:txBody>
      <dsp:txXfrm>
        <a:off x="2153920" y="2600960"/>
        <a:ext cx="1828800" cy="894080"/>
      </dsp:txXfrm>
    </dsp:sp>
    <dsp:sp modelId="{C8C68308-39EA-4AD0-A035-F0D553DAF7CE}">
      <dsp:nvSpPr>
        <dsp:cNvPr id="0" name=""/>
        <dsp:cNvSpPr/>
      </dsp:nvSpPr>
      <dsp:spPr>
        <a:xfrm>
          <a:off x="1270812" y="264159"/>
          <a:ext cx="3413760" cy="341376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Лицей НИУ ВШЭ</a:t>
          </a:r>
          <a:endParaRPr lang="ru-RU" sz="2200" b="1" kern="1200" dirty="0"/>
        </a:p>
      </dsp:txBody>
      <dsp:txXfrm>
        <a:off x="1666240" y="987551"/>
        <a:ext cx="1219200" cy="1016000"/>
      </dsp:txXfrm>
    </dsp:sp>
    <dsp:sp modelId="{789A1014-1DD4-4A06-B6AF-91D92B9E944C}">
      <dsp:nvSpPr>
        <dsp:cNvPr id="0" name=""/>
        <dsp:cNvSpPr/>
      </dsp:nvSpPr>
      <dsp:spPr>
        <a:xfrm>
          <a:off x="1200380" y="52831"/>
          <a:ext cx="3836416" cy="383641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07392-2DBB-402E-A935-2E41E151A5D5}">
      <dsp:nvSpPr>
        <dsp:cNvPr id="0" name=""/>
        <dsp:cNvSpPr/>
      </dsp:nvSpPr>
      <dsp:spPr>
        <a:xfrm>
          <a:off x="1129792" y="174536"/>
          <a:ext cx="3836416" cy="383641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CEFB15-E6AA-41D2-8960-62CEFCF8076E}">
      <dsp:nvSpPr>
        <dsp:cNvPr id="0" name=""/>
        <dsp:cNvSpPr/>
      </dsp:nvSpPr>
      <dsp:spPr>
        <a:xfrm>
          <a:off x="1059203" y="52831"/>
          <a:ext cx="3836416" cy="383641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945323-8E31-4670-88DD-9F85D9487C2E}">
      <dsp:nvSpPr>
        <dsp:cNvPr id="0" name=""/>
        <dsp:cNvSpPr/>
      </dsp:nvSpPr>
      <dsp:spPr>
        <a:xfrm rot="10800000">
          <a:off x="1575243" y="2389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Результаты выполнения индивидуального исследования в рамках ФГОС </a:t>
          </a:r>
          <a:endParaRPr lang="ru-RU" sz="1800" kern="1200" dirty="0"/>
        </a:p>
      </dsp:txBody>
      <dsp:txXfrm rot="10800000">
        <a:off x="1739090" y="2389"/>
        <a:ext cx="5439605" cy="655389"/>
      </dsp:txXfrm>
    </dsp:sp>
    <dsp:sp modelId="{87B6EA0F-A0C4-40E6-99A6-EB5767ED300B}">
      <dsp:nvSpPr>
        <dsp:cNvPr id="0" name=""/>
        <dsp:cNvSpPr/>
      </dsp:nvSpPr>
      <dsp:spPr>
        <a:xfrm>
          <a:off x="1247548" y="2389"/>
          <a:ext cx="655389" cy="65538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1C3E81-7553-4665-8B56-DCEFD04B9B3E}">
      <dsp:nvSpPr>
        <dsp:cNvPr id="0" name=""/>
        <dsp:cNvSpPr/>
      </dsp:nvSpPr>
      <dsp:spPr>
        <a:xfrm rot="10800000">
          <a:off x="1575243" y="853418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-5471"/>
            <a:lumOff val="16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Этапы учебной деятельности при работе над школьным исследованием </a:t>
          </a:r>
          <a:endParaRPr lang="ru-RU" sz="1800" kern="1200" dirty="0"/>
        </a:p>
      </dsp:txBody>
      <dsp:txXfrm rot="10800000">
        <a:off x="1739090" y="853418"/>
        <a:ext cx="5439605" cy="655389"/>
      </dsp:txXfrm>
    </dsp:sp>
    <dsp:sp modelId="{642913BD-72EF-4D6E-A403-76C1303F9105}">
      <dsp:nvSpPr>
        <dsp:cNvPr id="0" name=""/>
        <dsp:cNvSpPr/>
      </dsp:nvSpPr>
      <dsp:spPr>
        <a:xfrm>
          <a:off x="1247548" y="853418"/>
          <a:ext cx="655389" cy="655389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B8CCDD-0951-42F2-9CF6-D959C42D1B99}">
      <dsp:nvSpPr>
        <dsp:cNvPr id="0" name=""/>
        <dsp:cNvSpPr/>
      </dsp:nvSpPr>
      <dsp:spPr>
        <a:xfrm rot="10800000">
          <a:off x="1575243" y="1704446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-10943"/>
            <a:lumOff val="32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Методы сбора, анализа, интерпретации информации </a:t>
          </a:r>
          <a:endParaRPr lang="ru-RU" sz="1800" kern="1200" dirty="0"/>
        </a:p>
      </dsp:txBody>
      <dsp:txXfrm rot="10800000">
        <a:off x="1739090" y="1704446"/>
        <a:ext cx="5439605" cy="655389"/>
      </dsp:txXfrm>
    </dsp:sp>
    <dsp:sp modelId="{2D32EDE1-961A-49A2-B7D1-8FFB5B7927D9}">
      <dsp:nvSpPr>
        <dsp:cNvPr id="0" name=""/>
        <dsp:cNvSpPr/>
      </dsp:nvSpPr>
      <dsp:spPr>
        <a:xfrm>
          <a:off x="1247548" y="1704446"/>
          <a:ext cx="655389" cy="655389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F43FD4-B183-4750-A2A3-8E720BFB444E}">
      <dsp:nvSpPr>
        <dsp:cNvPr id="0" name=""/>
        <dsp:cNvSpPr/>
      </dsp:nvSpPr>
      <dsp:spPr>
        <a:xfrm rot="10800000">
          <a:off x="1575243" y="2555474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-16414"/>
            <a:lumOff val="48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Академическое письмо </a:t>
          </a:r>
          <a:endParaRPr lang="ru-RU" sz="1800" kern="1200" dirty="0"/>
        </a:p>
      </dsp:txBody>
      <dsp:txXfrm rot="10800000">
        <a:off x="1739090" y="2555474"/>
        <a:ext cx="5439605" cy="655389"/>
      </dsp:txXfrm>
    </dsp:sp>
    <dsp:sp modelId="{DCB23209-6F66-4E28-AA68-2E65B58DDB43}">
      <dsp:nvSpPr>
        <dsp:cNvPr id="0" name=""/>
        <dsp:cNvSpPr/>
      </dsp:nvSpPr>
      <dsp:spPr>
        <a:xfrm>
          <a:off x="1247548" y="2555474"/>
          <a:ext cx="655389" cy="655389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E33DC3-4A9B-49B3-9C66-FD17FD2580DD}">
      <dsp:nvSpPr>
        <dsp:cNvPr id="0" name=""/>
        <dsp:cNvSpPr/>
      </dsp:nvSpPr>
      <dsp:spPr>
        <a:xfrm rot="10800000">
          <a:off x="1575243" y="3406502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-10943"/>
            <a:lumOff val="32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Оценка результатов и хода исследовательской деятельности </a:t>
          </a:r>
          <a:endParaRPr lang="ru-RU" altLang="en-US" sz="1800" kern="1200" dirty="0" smtClean="0">
            <a:latin typeface="Myriad Pro" pitchFamily="34" charset="0"/>
          </a:endParaRPr>
        </a:p>
      </dsp:txBody>
      <dsp:txXfrm rot="10800000">
        <a:off x="1739090" y="3406502"/>
        <a:ext cx="5439605" cy="655389"/>
      </dsp:txXfrm>
    </dsp:sp>
    <dsp:sp modelId="{C760C0EA-BD51-4C99-AB46-15FED6142B5C}">
      <dsp:nvSpPr>
        <dsp:cNvPr id="0" name=""/>
        <dsp:cNvSpPr/>
      </dsp:nvSpPr>
      <dsp:spPr>
        <a:xfrm>
          <a:off x="1247548" y="3406502"/>
          <a:ext cx="655389" cy="655389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F68F94-70F7-4A2F-85A3-85BADDAC6135}">
      <dsp:nvSpPr>
        <dsp:cNvPr id="0" name=""/>
        <dsp:cNvSpPr/>
      </dsp:nvSpPr>
      <dsp:spPr>
        <a:xfrm rot="10800000">
          <a:off x="1575243" y="4257530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-5471"/>
            <a:lumOff val="16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Подготовка обучающихся к конкурсным мероприятиям </a:t>
          </a:r>
          <a:endParaRPr lang="ru-RU" altLang="en-US" sz="1800" kern="1200" dirty="0" smtClean="0">
            <a:latin typeface="Myriad Pro" pitchFamily="34" charset="0"/>
          </a:endParaRPr>
        </a:p>
      </dsp:txBody>
      <dsp:txXfrm rot="10800000">
        <a:off x="1739090" y="4257530"/>
        <a:ext cx="5439605" cy="655389"/>
      </dsp:txXfrm>
    </dsp:sp>
    <dsp:sp modelId="{3BAD7822-2C7E-4558-90CE-40CA49D47E12}">
      <dsp:nvSpPr>
        <dsp:cNvPr id="0" name=""/>
        <dsp:cNvSpPr/>
      </dsp:nvSpPr>
      <dsp:spPr>
        <a:xfrm>
          <a:off x="1247548" y="4257530"/>
          <a:ext cx="655389" cy="655389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945323-8E31-4670-88DD-9F85D9487C2E}">
      <dsp:nvSpPr>
        <dsp:cNvPr id="0" name=""/>
        <dsp:cNvSpPr/>
      </dsp:nvSpPr>
      <dsp:spPr>
        <a:xfrm rot="10800000">
          <a:off x="1575243" y="2389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80010" rIns="149352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20 декабря 2017 г. – старт приема заявок</a:t>
          </a:r>
          <a:endParaRPr lang="ru-RU" sz="2100" kern="1200" dirty="0"/>
        </a:p>
      </dsp:txBody>
      <dsp:txXfrm rot="10800000">
        <a:off x="1739090" y="2389"/>
        <a:ext cx="5439605" cy="655389"/>
      </dsp:txXfrm>
    </dsp:sp>
    <dsp:sp modelId="{87B6EA0F-A0C4-40E6-99A6-EB5767ED300B}">
      <dsp:nvSpPr>
        <dsp:cNvPr id="0" name=""/>
        <dsp:cNvSpPr/>
      </dsp:nvSpPr>
      <dsp:spPr>
        <a:xfrm>
          <a:off x="1247548" y="2389"/>
          <a:ext cx="655389" cy="65538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1C3E81-7553-4665-8B56-DCEFD04B9B3E}">
      <dsp:nvSpPr>
        <dsp:cNvPr id="0" name=""/>
        <dsp:cNvSpPr/>
      </dsp:nvSpPr>
      <dsp:spPr>
        <a:xfrm rot="10800000">
          <a:off x="1575243" y="853418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-5471"/>
            <a:lumOff val="16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80010" rIns="149352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 марта 2018 г. – окончание приема заявок</a:t>
          </a:r>
          <a:endParaRPr lang="ru-RU" sz="2100" kern="1200" dirty="0"/>
        </a:p>
      </dsp:txBody>
      <dsp:txXfrm rot="10800000">
        <a:off x="1739090" y="853418"/>
        <a:ext cx="5439605" cy="655389"/>
      </dsp:txXfrm>
    </dsp:sp>
    <dsp:sp modelId="{642913BD-72EF-4D6E-A403-76C1303F9105}">
      <dsp:nvSpPr>
        <dsp:cNvPr id="0" name=""/>
        <dsp:cNvSpPr/>
      </dsp:nvSpPr>
      <dsp:spPr>
        <a:xfrm>
          <a:off x="1247548" y="853418"/>
          <a:ext cx="655389" cy="655389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B8CCDD-0951-42F2-9CF6-D959C42D1B99}">
      <dsp:nvSpPr>
        <dsp:cNvPr id="0" name=""/>
        <dsp:cNvSpPr/>
      </dsp:nvSpPr>
      <dsp:spPr>
        <a:xfrm rot="10800000">
          <a:off x="1575243" y="1704446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-10943"/>
            <a:lumOff val="32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80010" rIns="149352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12 марта – зачисление слушателей на курс </a:t>
          </a:r>
          <a:endParaRPr lang="ru-RU" sz="2100" kern="1200" dirty="0"/>
        </a:p>
      </dsp:txBody>
      <dsp:txXfrm rot="10800000">
        <a:off x="1739090" y="1704446"/>
        <a:ext cx="5439605" cy="655389"/>
      </dsp:txXfrm>
    </dsp:sp>
    <dsp:sp modelId="{2D32EDE1-961A-49A2-B7D1-8FFB5B7927D9}">
      <dsp:nvSpPr>
        <dsp:cNvPr id="0" name=""/>
        <dsp:cNvSpPr/>
      </dsp:nvSpPr>
      <dsp:spPr>
        <a:xfrm>
          <a:off x="1247548" y="1704446"/>
          <a:ext cx="655389" cy="655389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F43FD4-B183-4750-A2A3-8E720BFB444E}">
      <dsp:nvSpPr>
        <dsp:cNvPr id="0" name=""/>
        <dsp:cNvSpPr/>
      </dsp:nvSpPr>
      <dsp:spPr>
        <a:xfrm rot="10800000">
          <a:off x="1575243" y="2555474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-16414"/>
            <a:lumOff val="48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80010" rIns="149352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19 марта – старт курса (заочный модуль)</a:t>
          </a:r>
          <a:endParaRPr lang="ru-RU" sz="2100" kern="1200" dirty="0"/>
        </a:p>
      </dsp:txBody>
      <dsp:txXfrm rot="10800000">
        <a:off x="1739090" y="2555474"/>
        <a:ext cx="5439605" cy="655389"/>
      </dsp:txXfrm>
    </dsp:sp>
    <dsp:sp modelId="{DCB23209-6F66-4E28-AA68-2E65B58DDB43}">
      <dsp:nvSpPr>
        <dsp:cNvPr id="0" name=""/>
        <dsp:cNvSpPr/>
      </dsp:nvSpPr>
      <dsp:spPr>
        <a:xfrm>
          <a:off x="1247548" y="2555474"/>
          <a:ext cx="655389" cy="655389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E33DC3-4A9B-49B3-9C66-FD17FD2580DD}">
      <dsp:nvSpPr>
        <dsp:cNvPr id="0" name=""/>
        <dsp:cNvSpPr/>
      </dsp:nvSpPr>
      <dsp:spPr>
        <a:xfrm rot="10800000">
          <a:off x="1575243" y="3406502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-10943"/>
            <a:lumOff val="32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80010" rIns="149352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23-30 апреля – очный модуль</a:t>
          </a:r>
          <a:endParaRPr lang="ru-RU" altLang="en-US" sz="2100" kern="1200" dirty="0" smtClean="0">
            <a:latin typeface="Myriad Pro" pitchFamily="34" charset="0"/>
          </a:endParaRPr>
        </a:p>
      </dsp:txBody>
      <dsp:txXfrm rot="10800000">
        <a:off x="1739090" y="3406502"/>
        <a:ext cx="5439605" cy="655389"/>
      </dsp:txXfrm>
    </dsp:sp>
    <dsp:sp modelId="{C760C0EA-BD51-4C99-AB46-15FED6142B5C}">
      <dsp:nvSpPr>
        <dsp:cNvPr id="0" name=""/>
        <dsp:cNvSpPr/>
      </dsp:nvSpPr>
      <dsp:spPr>
        <a:xfrm>
          <a:off x="1247548" y="3406502"/>
          <a:ext cx="655389" cy="655389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F68F94-70F7-4A2F-85A3-85BADDAC6135}">
      <dsp:nvSpPr>
        <dsp:cNvPr id="0" name=""/>
        <dsp:cNvSpPr/>
      </dsp:nvSpPr>
      <dsp:spPr>
        <a:xfrm rot="10800000">
          <a:off x="1575243" y="4257530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-5471"/>
            <a:lumOff val="16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80010" rIns="149352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13 мая – финал курса (заочный модуль)</a:t>
          </a:r>
          <a:endParaRPr lang="ru-RU" altLang="en-US" sz="2100" kern="1200" dirty="0" smtClean="0">
            <a:latin typeface="Myriad Pro" pitchFamily="34" charset="0"/>
          </a:endParaRPr>
        </a:p>
      </dsp:txBody>
      <dsp:txXfrm rot="10800000">
        <a:off x="1739090" y="4257530"/>
        <a:ext cx="5439605" cy="655389"/>
      </dsp:txXfrm>
    </dsp:sp>
    <dsp:sp modelId="{3BAD7822-2C7E-4558-90CE-40CA49D47E12}">
      <dsp:nvSpPr>
        <dsp:cNvPr id="0" name=""/>
        <dsp:cNvSpPr/>
      </dsp:nvSpPr>
      <dsp:spPr>
        <a:xfrm>
          <a:off x="1247548" y="4257530"/>
          <a:ext cx="655389" cy="655389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945323-8E31-4670-88DD-9F85D9487C2E}">
      <dsp:nvSpPr>
        <dsp:cNvPr id="0" name=""/>
        <dsp:cNvSpPr/>
      </dsp:nvSpPr>
      <dsp:spPr>
        <a:xfrm rot="10800000">
          <a:off x="1575243" y="2389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altLang="en-US" sz="1800" b="0" i="0" u="none" strike="noStrike" kern="1200" cap="none" spc="0" normalizeH="0" baseline="0" noProof="0" smtClean="0">
              <a:ln/>
              <a:effectLst/>
              <a:uLnTx/>
              <a:uFillTx/>
              <a:latin typeface="Myriad Pro" pitchFamily="34" charset="0"/>
              <a:ea typeface="ＭＳ Ｐゴシック" panose="020B0600070205080204" pitchFamily="34" charset="-128"/>
              <a:cs typeface="+mn-cs"/>
            </a:rPr>
            <a:t>Работа </a:t>
          </a:r>
          <a:r>
            <a:rPr lang="ru-RU" altLang="en-US" sz="1800" kern="1200" smtClean="0">
              <a:latin typeface="Myriad Pro" pitchFamily="34" charset="0"/>
            </a:rPr>
            <a:t>с материалами Ваших учащихся и Вашей образовательной организации.</a:t>
          </a:r>
          <a:endParaRPr lang="ru-RU" sz="1800" kern="1200" dirty="0"/>
        </a:p>
      </dsp:txBody>
      <dsp:txXfrm rot="10800000">
        <a:off x="1739090" y="2389"/>
        <a:ext cx="5439605" cy="655389"/>
      </dsp:txXfrm>
    </dsp:sp>
    <dsp:sp modelId="{87B6EA0F-A0C4-40E6-99A6-EB5767ED300B}">
      <dsp:nvSpPr>
        <dsp:cNvPr id="0" name=""/>
        <dsp:cNvSpPr/>
      </dsp:nvSpPr>
      <dsp:spPr>
        <a:xfrm>
          <a:off x="1247548" y="2389"/>
          <a:ext cx="655389" cy="65538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1C3E81-7553-4665-8B56-DCEFD04B9B3E}">
      <dsp:nvSpPr>
        <dsp:cNvPr id="0" name=""/>
        <dsp:cNvSpPr/>
      </dsp:nvSpPr>
      <dsp:spPr>
        <a:xfrm rot="10800000">
          <a:off x="1575243" y="853418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-5471"/>
            <a:lumOff val="16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800" kern="1200" smtClean="0">
              <a:latin typeface="Myriad Pro" pitchFamily="34" charset="0"/>
            </a:rPr>
            <a:t>Знакомство с действующими методиками, работающими в Лицее НИУ ВШЭ.</a:t>
          </a:r>
          <a:endParaRPr lang="ru-RU" sz="1800" kern="1200" dirty="0"/>
        </a:p>
      </dsp:txBody>
      <dsp:txXfrm rot="10800000">
        <a:off x="1739090" y="853418"/>
        <a:ext cx="5439605" cy="655389"/>
      </dsp:txXfrm>
    </dsp:sp>
    <dsp:sp modelId="{642913BD-72EF-4D6E-A403-76C1303F9105}">
      <dsp:nvSpPr>
        <dsp:cNvPr id="0" name=""/>
        <dsp:cNvSpPr/>
      </dsp:nvSpPr>
      <dsp:spPr>
        <a:xfrm>
          <a:off x="1247548" y="853418"/>
          <a:ext cx="655389" cy="655389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B8CCDD-0951-42F2-9CF6-D959C42D1B99}">
      <dsp:nvSpPr>
        <dsp:cNvPr id="0" name=""/>
        <dsp:cNvSpPr/>
      </dsp:nvSpPr>
      <dsp:spPr>
        <a:xfrm rot="10800000">
          <a:off x="1575243" y="1704446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-10943"/>
            <a:lumOff val="32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altLang="en-US" sz="1800" b="0" i="0" u="none" strike="noStrike" kern="1200" cap="none" spc="0" normalizeH="0" baseline="0" noProof="0" smtClean="0">
              <a:ln/>
              <a:effectLst/>
              <a:uLnTx/>
              <a:uFillTx/>
              <a:latin typeface="Myriad Pro" pitchFamily="34" charset="0"/>
              <a:ea typeface="ＭＳ Ｐゴシック" panose="020B0600070205080204" pitchFamily="34" charset="-128"/>
              <a:cs typeface="+mn-cs"/>
            </a:rPr>
            <a:t>Опыт</a:t>
          </a:r>
          <a:r>
            <a:rPr kumimoji="0" lang="ru-RU" altLang="en-US" sz="1800" b="0" i="0" u="none" strike="noStrike" kern="1200" cap="none" spc="0" normalizeH="0" noProof="0" smtClean="0">
              <a:ln/>
              <a:effectLst/>
              <a:uLnTx/>
              <a:uFillTx/>
              <a:latin typeface="Myriad Pro" pitchFamily="34" charset="0"/>
              <a:ea typeface="ＭＳ Ｐゴシック" panose="020B0600070205080204" pitchFamily="34" charset="-128"/>
              <a:cs typeface="+mn-cs"/>
            </a:rPr>
            <a:t> апробации методик в неселективной школе.</a:t>
          </a:r>
          <a:endParaRPr lang="ru-RU" sz="1800" kern="1200" dirty="0"/>
        </a:p>
      </dsp:txBody>
      <dsp:txXfrm rot="10800000">
        <a:off x="1739090" y="1704446"/>
        <a:ext cx="5439605" cy="655389"/>
      </dsp:txXfrm>
    </dsp:sp>
    <dsp:sp modelId="{2D32EDE1-961A-49A2-B7D1-8FFB5B7927D9}">
      <dsp:nvSpPr>
        <dsp:cNvPr id="0" name=""/>
        <dsp:cNvSpPr/>
      </dsp:nvSpPr>
      <dsp:spPr>
        <a:xfrm>
          <a:off x="1247548" y="1704446"/>
          <a:ext cx="655389" cy="655389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F43FD4-B183-4750-A2A3-8E720BFB444E}">
      <dsp:nvSpPr>
        <dsp:cNvPr id="0" name=""/>
        <dsp:cNvSpPr/>
      </dsp:nvSpPr>
      <dsp:spPr>
        <a:xfrm rot="10800000">
          <a:off x="1575243" y="2555474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-16414"/>
            <a:lumOff val="48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800" kern="1200" smtClean="0">
              <a:latin typeface="Myriad Pro" pitchFamily="34" charset="0"/>
            </a:rPr>
            <a:t>Посещение защит исследовательских работ в Лицее.</a:t>
          </a:r>
          <a:endParaRPr lang="ru-RU" sz="1800" kern="1200" dirty="0"/>
        </a:p>
      </dsp:txBody>
      <dsp:txXfrm rot="10800000">
        <a:off x="1739090" y="2555474"/>
        <a:ext cx="5439605" cy="655389"/>
      </dsp:txXfrm>
    </dsp:sp>
    <dsp:sp modelId="{DCB23209-6F66-4E28-AA68-2E65B58DDB43}">
      <dsp:nvSpPr>
        <dsp:cNvPr id="0" name=""/>
        <dsp:cNvSpPr/>
      </dsp:nvSpPr>
      <dsp:spPr>
        <a:xfrm>
          <a:off x="1247548" y="2555474"/>
          <a:ext cx="655389" cy="655389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E33DC3-4A9B-49B3-9C66-FD17FD2580DD}">
      <dsp:nvSpPr>
        <dsp:cNvPr id="0" name=""/>
        <dsp:cNvSpPr/>
      </dsp:nvSpPr>
      <dsp:spPr>
        <a:xfrm rot="10800000">
          <a:off x="1575243" y="3406502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-10943"/>
            <a:lumOff val="32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800" kern="1200" smtClean="0">
              <a:latin typeface="Myriad Pro" pitchFamily="34" charset="0"/>
            </a:rPr>
            <a:t>Разбор заданий олимпиады «Ступени».</a:t>
          </a:r>
          <a:endParaRPr lang="ru-RU" altLang="en-US" sz="1800" kern="1200" dirty="0" smtClean="0">
            <a:latin typeface="Myriad Pro" pitchFamily="34" charset="0"/>
          </a:endParaRPr>
        </a:p>
      </dsp:txBody>
      <dsp:txXfrm rot="10800000">
        <a:off x="1739090" y="3406502"/>
        <a:ext cx="5439605" cy="655389"/>
      </dsp:txXfrm>
    </dsp:sp>
    <dsp:sp modelId="{C760C0EA-BD51-4C99-AB46-15FED6142B5C}">
      <dsp:nvSpPr>
        <dsp:cNvPr id="0" name=""/>
        <dsp:cNvSpPr/>
      </dsp:nvSpPr>
      <dsp:spPr>
        <a:xfrm>
          <a:off x="1247548" y="3406502"/>
          <a:ext cx="655389" cy="655389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F68F94-70F7-4A2F-85A3-85BADDAC6135}">
      <dsp:nvSpPr>
        <dsp:cNvPr id="0" name=""/>
        <dsp:cNvSpPr/>
      </dsp:nvSpPr>
      <dsp:spPr>
        <a:xfrm rot="10800000">
          <a:off x="1575243" y="4257530"/>
          <a:ext cx="5603452" cy="655389"/>
        </a:xfrm>
        <a:prstGeom prst="homePlate">
          <a:avLst/>
        </a:prstGeom>
        <a:solidFill>
          <a:schemeClr val="accent2">
            <a:shade val="50000"/>
            <a:hueOff val="0"/>
            <a:satOff val="-5471"/>
            <a:lumOff val="16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09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800" kern="1200" noProof="0" dirty="0" smtClean="0">
              <a:latin typeface="Myriad Pro" pitchFamily="34" charset="0"/>
            </a:rPr>
            <a:t>Проработка требований «Высшего пилотажа» и других конкурсных площадок.</a:t>
          </a:r>
          <a:endParaRPr lang="ru-RU" altLang="en-US" sz="1800" kern="1200" dirty="0" smtClean="0">
            <a:latin typeface="Myriad Pro" pitchFamily="34" charset="0"/>
          </a:endParaRPr>
        </a:p>
      </dsp:txBody>
      <dsp:txXfrm rot="10800000">
        <a:off x="1739090" y="4257530"/>
        <a:ext cx="5439605" cy="655389"/>
      </dsp:txXfrm>
    </dsp:sp>
    <dsp:sp modelId="{3BAD7822-2C7E-4558-90CE-40CA49D47E12}">
      <dsp:nvSpPr>
        <dsp:cNvPr id="0" name=""/>
        <dsp:cNvSpPr/>
      </dsp:nvSpPr>
      <dsp:spPr>
        <a:xfrm>
          <a:off x="1247548" y="4257530"/>
          <a:ext cx="655389" cy="655389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60D3F-B0DB-4289-8244-22438BD662D9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EDD74-69C6-4F52-ABB6-7A459D7CA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8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90241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22746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23312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34677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94548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43888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67435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66510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38867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en-US" smtClean="0">
                <a:latin typeface="Arial" panose="020B0604020202020204" pitchFamily="34" charset="0"/>
              </a:rPr>
              <a:t>03/02/15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fld id="{D5B482AC-D785-43F2-8132-EDDC9DBF8FA5}" type="slidenum">
              <a:rPr lang="en-US" altLang="en-US" smtClean="0">
                <a:latin typeface="Arial" panose="020B0604020202020204" pitchFamily="34" charset="0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478259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en-US" smtClean="0">
                <a:latin typeface="Arial" panose="020B0604020202020204" pitchFamily="34" charset="0"/>
              </a:rPr>
              <a:t>03/02/15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fld id="{D5B482AC-D785-43F2-8132-EDDC9DBF8FA5}" type="slidenum">
              <a:rPr lang="en-US" altLang="en-US" smtClean="0">
                <a:latin typeface="Arial" panose="020B0604020202020204" pitchFamily="34" charset="0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218757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en-US" smtClean="0">
                <a:latin typeface="Arial" panose="020B0604020202020204" pitchFamily="34" charset="0"/>
              </a:rPr>
              <a:t>03/02/15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fld id="{D5B482AC-D785-43F2-8132-EDDC9DBF8FA5}" type="slidenum">
              <a:rPr lang="en-US" altLang="en-US" smtClean="0">
                <a:latin typeface="Arial" panose="020B0604020202020204" pitchFamily="34" charset="0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669606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03/02/15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7936799A-0397-4C02-8139-2507EAAC4DB0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7028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03/02/15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396B657D-2AE8-4E56-9C3C-2ACFD4AE4562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5117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03/02/15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93D41288-E54D-47B4-97A5-52F0DD4D2780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3998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03/02/15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37571EA4-BD02-4B14-A117-7EF3CA1A8904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776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03/02/15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7761C5C9-D100-4D84-A100-0D1A334745B9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9019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03/02/15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8EA1294C-08E8-401D-BAC1-48CE006CDEC7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36955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03/02/15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0A29DEBD-AFCA-4875-9EED-9F68C2167947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55614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03/02/15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A825D3B1-1186-4B84-A0A8-3245B56C6F25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916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en-US" smtClean="0">
                <a:latin typeface="Arial" panose="020B0604020202020204" pitchFamily="34" charset="0"/>
              </a:rPr>
              <a:t>03/02/15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fld id="{D5B482AC-D785-43F2-8132-EDDC9DBF8FA5}" type="slidenum">
              <a:rPr lang="en-US" altLang="en-US" smtClean="0">
                <a:latin typeface="Arial" panose="020B0604020202020204" pitchFamily="34" charset="0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033893"/>
      </p:ext>
    </p:extLst>
  </p:cSld>
  <p:clrMapOvr>
    <a:masterClrMapping/>
  </p:clrMapOvr>
  <p:hf sldNum="0" hdr="0" ft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03/02/15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BCC97365-9D52-4179-9B8C-AA0955992CDE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56096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03/02/15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DC02F79F-8716-4652-B18F-E469047C7315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32642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03/02/15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ECFECCA-4BA3-480B-8EC3-8202B29E68F4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2501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en-US" smtClean="0">
                <a:latin typeface="Arial" panose="020B0604020202020204" pitchFamily="34" charset="0"/>
              </a:rPr>
              <a:t>03/02/15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fld id="{D5B482AC-D785-43F2-8132-EDDC9DBF8FA5}" type="slidenum">
              <a:rPr lang="en-US" altLang="en-US" smtClean="0">
                <a:latin typeface="Arial" panose="020B0604020202020204" pitchFamily="34" charset="0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750960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en-US" smtClean="0">
                <a:latin typeface="Arial" panose="020B0604020202020204" pitchFamily="34" charset="0"/>
              </a:rPr>
              <a:t>03/02/15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fld id="{D5B482AC-D785-43F2-8132-EDDC9DBF8FA5}" type="slidenum">
              <a:rPr lang="en-US" altLang="en-US" smtClean="0">
                <a:latin typeface="Arial" panose="020B0604020202020204" pitchFamily="34" charset="0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565158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en-US" smtClean="0">
                <a:latin typeface="Arial" panose="020B0604020202020204" pitchFamily="34" charset="0"/>
              </a:rPr>
              <a:t>03/02/15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fld id="{D5B482AC-D785-43F2-8132-EDDC9DBF8FA5}" type="slidenum">
              <a:rPr lang="en-US" altLang="en-US" smtClean="0">
                <a:latin typeface="Arial" panose="020B0604020202020204" pitchFamily="34" charset="0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947246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en-US" smtClean="0">
                <a:latin typeface="Arial" panose="020B0604020202020204" pitchFamily="34" charset="0"/>
              </a:rPr>
              <a:t>03/02/15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fld id="{D5B482AC-D785-43F2-8132-EDDC9DBF8FA5}" type="slidenum">
              <a:rPr lang="en-US" altLang="en-US" smtClean="0">
                <a:latin typeface="Arial" panose="020B0604020202020204" pitchFamily="34" charset="0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535394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en-US" smtClean="0">
                <a:latin typeface="Arial" panose="020B0604020202020204" pitchFamily="34" charset="0"/>
              </a:rPr>
              <a:t>03/02/15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fld id="{D5B482AC-D785-43F2-8132-EDDC9DBF8FA5}" type="slidenum">
              <a:rPr lang="en-US" altLang="en-US" smtClean="0">
                <a:latin typeface="Arial" panose="020B0604020202020204" pitchFamily="34" charset="0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363287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en-US" smtClean="0">
                <a:latin typeface="Arial" panose="020B0604020202020204" pitchFamily="34" charset="0"/>
              </a:rPr>
              <a:t>03/02/15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fld id="{D5B482AC-D785-43F2-8132-EDDC9DBF8FA5}" type="slidenum">
              <a:rPr lang="en-US" altLang="en-US" smtClean="0">
                <a:latin typeface="Arial" panose="020B0604020202020204" pitchFamily="34" charset="0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094820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en-US" smtClean="0">
                <a:latin typeface="Arial" panose="020B0604020202020204" pitchFamily="34" charset="0"/>
              </a:rPr>
              <a:t>03/02/15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fld id="{D5B482AC-D785-43F2-8132-EDDC9DBF8FA5}" type="slidenum">
              <a:rPr lang="en-US" altLang="en-US" smtClean="0">
                <a:latin typeface="Arial" panose="020B0604020202020204" pitchFamily="34" charset="0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167618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en-US" smtClean="0">
                <a:latin typeface="Arial" panose="020B0604020202020204" pitchFamily="34" charset="0"/>
              </a:rPr>
              <a:t>03/02/15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fld id="{D5B482AC-D785-43F2-8132-EDDC9DBF8FA5}" type="slidenum">
              <a:rPr lang="en-US" altLang="en-US" smtClean="0">
                <a:latin typeface="Arial" panose="020B0604020202020204" pitchFamily="34" charset="0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70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Для правки структуры щелкните мышью</a:t>
            </a:r>
          </a:p>
          <a:p>
            <a:pPr lvl="1"/>
            <a:r>
              <a:rPr lang="en-GB" altLang="en-US" smtClean="0"/>
              <a:t>Второй уровень структуры</a:t>
            </a:r>
          </a:p>
          <a:p>
            <a:pPr lvl="2"/>
            <a:r>
              <a:rPr lang="en-GB" altLang="en-US" smtClean="0"/>
              <a:t>Третий уровень структуры</a:t>
            </a:r>
          </a:p>
          <a:p>
            <a:pPr lvl="3"/>
            <a:r>
              <a:rPr lang="en-GB" altLang="en-US" smtClean="0"/>
              <a:t>Четвёртый уровень структуры</a:t>
            </a:r>
          </a:p>
          <a:p>
            <a:pPr lvl="4"/>
            <a:r>
              <a:rPr lang="en-GB" altLang="en-US" smtClean="0"/>
              <a:t>Пятый уровень структуры</a:t>
            </a:r>
          </a:p>
          <a:p>
            <a:pPr lvl="4"/>
            <a:r>
              <a:rPr lang="en-GB" altLang="en-US" smtClean="0"/>
              <a:t>Шестой уровень структуры</a:t>
            </a:r>
          </a:p>
          <a:p>
            <a:pPr lvl="4"/>
            <a:r>
              <a:rPr lang="en-GB" altLang="en-US" smtClean="0"/>
              <a:t>Седьмой уровень структуры</a:t>
            </a:r>
          </a:p>
          <a:p>
            <a:pPr lvl="4"/>
            <a:r>
              <a:rPr lang="en-GB" altLang="en-US" smtClean="0"/>
              <a:t>Восьмой уровень структуры</a:t>
            </a:r>
          </a:p>
          <a:p>
            <a:pPr lvl="4"/>
            <a:r>
              <a:rPr lang="en-GB" altLang="en-US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03/02/15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D5B482AC-D785-43F2-8132-EDDC9DBF8FA5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0632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er.b@bk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371600" y="6467475"/>
            <a:ext cx="6400800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49263" fontAlgn="base">
              <a:spcBef>
                <a:spcPts val="200"/>
              </a:spcBef>
              <a:spcAft>
                <a:spcPct val="0"/>
              </a:spcAft>
              <a:buSzPct val="100000"/>
            </a:pPr>
            <a:r>
              <a:rPr lang="ru-RU" altLang="en-US" sz="800" dirty="0">
                <a:solidFill>
                  <a:srgbClr val="FFFFFF"/>
                </a:solidFill>
              </a:rPr>
              <a:t>Высшая школа экономики, Москва, 2017</a:t>
            </a:r>
          </a:p>
          <a:p>
            <a:pPr algn="ctr" defTabSz="449263" fontAlgn="base">
              <a:spcBef>
                <a:spcPts val="200"/>
              </a:spcBef>
              <a:spcAft>
                <a:spcPct val="0"/>
              </a:spcAft>
              <a:buSzPct val="100000"/>
            </a:pPr>
            <a:r>
              <a:rPr lang="en-US" altLang="en-US" sz="800" dirty="0">
                <a:solidFill>
                  <a:srgbClr val="FFFFFF"/>
                </a:solidFill>
              </a:rPr>
              <a:t>www.hse.ru</a:t>
            </a:r>
            <a:r>
              <a:rPr lang="ru-RU" altLang="en-US" sz="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685799" y="2923730"/>
            <a:ext cx="7772400" cy="220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 altLang="en-US" sz="2800" dirty="0">
                <a:solidFill>
                  <a:srgbClr val="000066"/>
                </a:solidFill>
                <a:latin typeface="Myriad Pro Semibold"/>
              </a:rPr>
              <a:t>Организация исследовательской деятельности учащихся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07506" y="1916832"/>
            <a:ext cx="8638727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449263" fontAlgn="base">
              <a:spcBef>
                <a:spcPts val="500"/>
              </a:spcBef>
              <a:spcAft>
                <a:spcPct val="0"/>
              </a:spcAft>
              <a:buSzPct val="100000"/>
            </a:pPr>
            <a:r>
              <a:rPr lang="ru-RU" altLang="en-US" dirty="0">
                <a:solidFill>
                  <a:srgbClr val="000066"/>
                </a:solidFill>
                <a:latin typeface="Times New Roman" panose="02020603050405020304" pitchFamily="18" charset="0"/>
              </a:rPr>
              <a:t>Баринов Сергей Леонидович, </a:t>
            </a:r>
            <a:r>
              <a:rPr lang="ru-RU" altLang="en-US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канд.геогр.наук</a:t>
            </a:r>
            <a:r>
              <a:rPr lang="ru-RU" altLang="en-US" dirty="0">
                <a:solidFill>
                  <a:srgbClr val="000066"/>
                </a:solidFill>
                <a:latin typeface="Times New Roman" panose="02020603050405020304" pitchFamily="18" charset="0"/>
              </a:rPr>
              <a:t>, преп.</a:t>
            </a:r>
          </a:p>
          <a:p>
            <a:pPr algn="r" defTabSz="449263" fontAlgn="base">
              <a:spcBef>
                <a:spcPts val="350"/>
              </a:spcBef>
              <a:spcAft>
                <a:spcPct val="0"/>
              </a:spcAft>
              <a:buSzPct val="100000"/>
            </a:pPr>
            <a:r>
              <a:rPr lang="ru-RU" altLang="en-US" dirty="0">
                <a:solidFill>
                  <a:srgbClr val="000066"/>
                </a:solidFill>
                <a:latin typeface="Times New Roman" panose="02020603050405020304" pitchFamily="18" charset="0"/>
              </a:rPr>
              <a:t>Кафедра исследовательской и проектной деятельности учащихся Лицея НИУ ВШЭ</a:t>
            </a:r>
          </a:p>
          <a:p>
            <a:pPr algn="r" defTabSz="449263" fontAlgn="base">
              <a:spcBef>
                <a:spcPts val="350"/>
              </a:spcBef>
              <a:spcAft>
                <a:spcPct val="0"/>
              </a:spcAft>
              <a:buSzPct val="100000"/>
            </a:pPr>
            <a:endParaRPr lang="ru-RU" altLang="en-US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12678" y="5229200"/>
            <a:ext cx="7918647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449263" fontAlgn="base">
              <a:spcBef>
                <a:spcPts val="500"/>
              </a:spcBef>
              <a:spcAft>
                <a:spcPct val="0"/>
              </a:spcAft>
              <a:buSzPct val="100000"/>
            </a:pPr>
            <a:r>
              <a:rPr lang="ru-RU" altLang="en-US" sz="2000" dirty="0">
                <a:solidFill>
                  <a:srgbClr val="000066"/>
                </a:solidFill>
                <a:latin typeface="Times New Roman" panose="02020603050405020304" pitchFamily="18" charset="0"/>
              </a:rPr>
              <a:t>Курс повышения квалификации</a:t>
            </a:r>
          </a:p>
          <a:p>
            <a:pPr algn="r" defTabSz="449263" fontAlgn="base">
              <a:spcBef>
                <a:spcPts val="500"/>
              </a:spcBef>
              <a:spcAft>
                <a:spcPct val="0"/>
              </a:spcAft>
              <a:buSzPct val="100000"/>
            </a:pPr>
            <a:r>
              <a:rPr lang="ru-RU" altLang="en-US" sz="2000" dirty="0">
                <a:solidFill>
                  <a:srgbClr val="000066"/>
                </a:solidFill>
                <a:latin typeface="Times New Roman" panose="02020603050405020304" pitchFamily="18" charset="0"/>
              </a:rPr>
              <a:t>Дирекция общего образования НИУ ВШЭ </a:t>
            </a:r>
            <a:endParaRPr lang="ru-RU" altLang="en-US" sz="1400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8632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Высшая школа экономики, Москва, </a:t>
            </a:r>
            <a:r>
              <a:rPr kumimoji="0" lang="ru-RU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2017</a:t>
            </a:r>
            <a:endParaRPr kumimoji="0" lang="ru-RU" alt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428750" y="215900"/>
            <a:ext cx="7210425" cy="980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Основные понятия</a:t>
            </a:r>
            <a:endParaRPr kumimoji="0" lang="ru-RU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yriad Pro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300913" y="2255838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300913" y="3967163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300913" y="5591175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17500" y="1555750"/>
            <a:ext cx="8420100" cy="3787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Myriad Pro" pitchFamily="34" charset="0"/>
              </a:rPr>
              <a:t>«Исследование – деятельность, направленная на получение новых знаний о существующем в окружающем мире объекте или явлении».</a:t>
            </a:r>
          </a:p>
          <a:p>
            <a:endParaRPr lang="ru-RU" sz="2000" dirty="0">
              <a:solidFill>
                <a:schemeClr val="accent6">
                  <a:lumMod val="50000"/>
                </a:schemeClr>
              </a:solidFill>
              <a:latin typeface="Myriad Pro" pitchFamily="34" charset="0"/>
            </a:endParaRPr>
          </a:p>
          <a:p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Myriad Pro" pitchFamily="34" charset="0"/>
              </a:rPr>
              <a:t>«Исследовательская деятельность учащихся»: «образовательная технология, использующая в качестве главного средства учебное исследование». </a:t>
            </a:r>
          </a:p>
          <a:p>
            <a:endParaRPr lang="ru-RU" sz="2000" dirty="0">
              <a:solidFill>
                <a:schemeClr val="accent6">
                  <a:lumMod val="50000"/>
                </a:schemeClr>
              </a:solidFill>
              <a:latin typeface="Myriad Pro" pitchFamily="34" charset="0"/>
            </a:endParaRPr>
          </a:p>
          <a:p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Myriad Pro" pitchFamily="34" charset="0"/>
              </a:rPr>
              <a:t>«Учебное исследование – образовательный процесс, реализуемый на основании технологии исследовательской деятельности». 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Myriad Pro" pitchFamily="34" charset="0"/>
            </a:endParaRPr>
          </a:p>
          <a:p>
            <a:endParaRPr lang="ru-RU" sz="2000" dirty="0">
              <a:solidFill>
                <a:schemeClr val="accent6">
                  <a:lumMod val="50000"/>
                </a:schemeClr>
              </a:solidFill>
              <a:latin typeface="Myriad Pro" pitchFamily="34" charset="0"/>
            </a:endParaRPr>
          </a:p>
          <a:p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Myriad Pro" pitchFamily="34" charset="0"/>
              </a:rPr>
              <a:t>(Леонтович А.В., </a:t>
            </a:r>
            <a:r>
              <a:rPr lang="ru-RU" sz="2000" i="1" dirty="0" err="1">
                <a:solidFill>
                  <a:schemeClr val="accent6">
                    <a:lumMod val="50000"/>
                  </a:schemeClr>
                </a:solidFill>
                <a:latin typeface="Myriad Pro" pitchFamily="34" charset="0"/>
              </a:rPr>
              <a:t>Саввичев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Myriad Pro" pitchFamily="34" charset="0"/>
              </a:rPr>
              <a:t> А.С. Исследовательская и проектная работа школьников. М.: ВАКО, 2014. С. </a:t>
            </a:r>
            <a:r>
              <a:rPr lang="en-US" sz="2000" i="1" dirty="0">
                <a:solidFill>
                  <a:schemeClr val="accent6">
                    <a:lumMod val="50000"/>
                  </a:schemeClr>
                </a:solidFill>
                <a:latin typeface="Myriad Pro" pitchFamily="34" charset="0"/>
              </a:rPr>
              <a:t>7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Myriad Pro" pitchFamily="34" charset="0"/>
              </a:rPr>
              <a:t>-9)</a:t>
            </a:r>
          </a:p>
        </p:txBody>
      </p:sp>
    </p:spTree>
    <p:extLst>
      <p:ext uri="{BB962C8B-B14F-4D97-AF65-F5344CB8AC3E}">
        <p14:creationId xmlns:p14="http://schemas.microsoft.com/office/powerpoint/2010/main" val="41273848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Высшая школа экономики, Москва, </a:t>
            </a:r>
            <a:r>
              <a:rPr kumimoji="0" lang="ru-RU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2017</a:t>
            </a:r>
            <a:endParaRPr kumimoji="0" lang="ru-RU" alt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428750" y="215900"/>
            <a:ext cx="7210425" cy="980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Цель программы</a:t>
            </a:r>
            <a:endParaRPr kumimoji="0" lang="ru-RU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yriad Pro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300913" y="2255838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300913" y="3967163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300913" y="5591175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17500" y="1555750"/>
            <a:ext cx="8420100" cy="4403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ru-RU" altLang="en-US" sz="2000" dirty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Цель программы: повышение профессионального уровня учителей и администраторов образовательных организаций по сопровождению учебно-исследовательских работ учащихся в сфере школьного </a:t>
            </a:r>
            <a:r>
              <a:rPr lang="ru-RU" altLang="en-US" sz="2000" dirty="0" smtClean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образования.</a:t>
            </a:r>
          </a:p>
          <a:p>
            <a:pPr lvl="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ru-RU" altLang="en-US" sz="2000" dirty="0">
              <a:solidFill>
                <a:srgbClr val="2D2DB9">
                  <a:lumMod val="50000"/>
                </a:srgbClr>
              </a:solidFill>
              <a:latin typeface="Myriad Pro" pitchFamily="34" charset="0"/>
            </a:endParaRPr>
          </a:p>
          <a:p>
            <a:pPr lvl="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ru-RU" altLang="en-US" sz="2000" dirty="0" smtClean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Что вы получите:</a:t>
            </a:r>
            <a:endParaRPr lang="ru-RU" altLang="en-US" sz="2000" dirty="0">
              <a:solidFill>
                <a:srgbClr val="2D2DB9">
                  <a:lumMod val="50000"/>
                </a:srgbClr>
              </a:solidFill>
              <a:latin typeface="Myriad Pro" pitchFamily="34" charset="0"/>
            </a:endParaRPr>
          </a:p>
          <a:p>
            <a:pPr marL="457200" lvl="0" indent="-4572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arenR"/>
              <a:defRPr/>
            </a:pPr>
            <a:r>
              <a:rPr lang="ru-RU" altLang="en-US" sz="2000" dirty="0" smtClean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ознакомление с </a:t>
            </a:r>
            <a:r>
              <a:rPr lang="ru-RU" altLang="en-US" sz="2000" dirty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основами исследовательской деятельности, ее спецификой;</a:t>
            </a:r>
          </a:p>
          <a:p>
            <a:pPr marL="457200" lvl="0" indent="-4572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arenR"/>
              <a:defRPr/>
            </a:pPr>
            <a:r>
              <a:rPr lang="ru-RU" altLang="en-US" sz="2000" dirty="0" smtClean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овладение </a:t>
            </a:r>
            <a:r>
              <a:rPr lang="ru-RU" altLang="en-US" sz="2000" dirty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методикой консультации и руководства учебно-исследовательскими работами учащихся;</a:t>
            </a:r>
          </a:p>
          <a:p>
            <a:pPr marL="457200" lvl="0" indent="-4572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arenR"/>
              <a:defRPr/>
            </a:pPr>
            <a:r>
              <a:rPr lang="ru-RU" altLang="en-US" sz="2000" dirty="0" smtClean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развитие </a:t>
            </a:r>
            <a:r>
              <a:rPr lang="ru-RU" altLang="en-US" sz="2000" dirty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исследовательской </a:t>
            </a:r>
            <a:r>
              <a:rPr lang="ru-RU" altLang="en-US" sz="2000" dirty="0" smtClean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компетентности; </a:t>
            </a:r>
            <a:endParaRPr lang="ru-RU" altLang="en-US" sz="2000" dirty="0">
              <a:solidFill>
                <a:srgbClr val="2D2DB9">
                  <a:lumMod val="50000"/>
                </a:srgbClr>
              </a:solidFill>
              <a:latin typeface="Myriad Pro" pitchFamily="34" charset="0"/>
            </a:endParaRPr>
          </a:p>
          <a:p>
            <a:pPr marL="457200" lvl="0" indent="-4572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arenR"/>
              <a:defRPr/>
            </a:pPr>
            <a:r>
              <a:rPr lang="ru-RU" altLang="en-US" sz="2000" dirty="0" smtClean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демонстрация </a:t>
            </a:r>
            <a:r>
              <a:rPr lang="ru-RU" altLang="en-US" sz="2000" dirty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возможностей современных компьютерных технологий в руководстве исследовательской деятельностью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29564961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Высшая школа экономики, Москва, </a:t>
            </a:r>
            <a:r>
              <a:rPr kumimoji="0" lang="ru-RU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2017</a:t>
            </a:r>
            <a:endParaRPr kumimoji="0" lang="ru-RU" alt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428750" y="215900"/>
            <a:ext cx="7210425" cy="980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Источники нашего опыта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300913" y="2255838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300913" y="3967163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300913" y="5591175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54453932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892700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Высшая школа экономики, Москва, </a:t>
            </a:r>
            <a:r>
              <a:rPr kumimoji="0" lang="ru-RU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2017</a:t>
            </a:r>
            <a:endParaRPr kumimoji="0" lang="ru-RU" alt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428750" y="215900"/>
            <a:ext cx="7210425" cy="980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Программа курса</a:t>
            </a:r>
            <a:endParaRPr kumimoji="0" lang="ru-RU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yriad Pro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300913" y="2255838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300913" y="3967163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300913" y="5591175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17500" y="1555750"/>
            <a:ext cx="8420100" cy="5018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just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D2DB9">
                    <a:lumMod val="50000"/>
                  </a:srgbClr>
                </a:solidFill>
                <a:effectLst/>
                <a:uLnTx/>
                <a:uFillTx/>
                <a:latin typeface="Myriad Pro" pitchFamily="34" charset="0"/>
              </a:rPr>
              <a:t>Входные требования</a:t>
            </a:r>
          </a:p>
          <a:p>
            <a:pPr marL="457200" lvl="0" indent="-4572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arenR"/>
              <a:defRPr/>
            </a:pPr>
            <a:r>
              <a:rPr lang="ru-RU" altLang="en-US" sz="2000" dirty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Мотивационное </a:t>
            </a:r>
            <a:r>
              <a:rPr lang="ru-RU" altLang="en-US" sz="2000" dirty="0" smtClean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письмо, в котором нужно объяснить, почему важно развивать исследовательскую деятельность </a:t>
            </a:r>
          </a:p>
          <a:p>
            <a:pPr lvl="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ru-RU" altLang="en-US" sz="2000" dirty="0">
              <a:solidFill>
                <a:srgbClr val="2D2DB9">
                  <a:lumMod val="50000"/>
                </a:srgbClr>
              </a:solidFill>
              <a:latin typeface="Myriad Pro" pitchFamily="34" charset="0"/>
            </a:endParaRPr>
          </a:p>
          <a:p>
            <a:pPr lvl="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ru-RU" altLang="en-US" sz="2000" dirty="0" smtClean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Заочный этап – мы работаем с Вашими материалами, Вы с нашими</a:t>
            </a:r>
          </a:p>
          <a:p>
            <a:pPr marL="457200" lvl="0" indent="-4572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arenR"/>
              <a:defRPr/>
            </a:pPr>
            <a:r>
              <a:rPr lang="ru-RU" altLang="en-US" sz="2000" dirty="0" smtClean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Описание </a:t>
            </a:r>
            <a:r>
              <a:rPr lang="ru-RU" altLang="en-US" sz="2000" dirty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организации </a:t>
            </a:r>
            <a:r>
              <a:rPr lang="ru-RU" altLang="en-US" sz="2000" dirty="0" smtClean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исследовательской </a:t>
            </a:r>
            <a:r>
              <a:rPr lang="ru-RU" altLang="en-US" sz="2000" dirty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деятельности в </a:t>
            </a:r>
            <a:r>
              <a:rPr lang="ru-RU" altLang="en-US" sz="2000" dirty="0" smtClean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ОО: текст / схема / дорожная карта и т.д. </a:t>
            </a:r>
          </a:p>
          <a:p>
            <a:pPr lvl="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ru-RU" altLang="en-US" sz="2000" dirty="0" smtClean="0">
              <a:solidFill>
                <a:srgbClr val="2D2DB9">
                  <a:lumMod val="50000"/>
                </a:srgbClr>
              </a:solidFill>
              <a:latin typeface="Myriad Pro" pitchFamily="34" charset="0"/>
            </a:endParaRPr>
          </a:p>
          <a:p>
            <a:pPr lvl="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ru-RU" altLang="en-US" sz="2000" dirty="0" smtClean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Очный этап – полное погружение в практику Лицея</a:t>
            </a:r>
            <a:endParaRPr lang="ru-RU" altLang="en-US" sz="2000" dirty="0">
              <a:solidFill>
                <a:srgbClr val="2D2DB9">
                  <a:lumMod val="50000"/>
                </a:srgbClr>
              </a:solidFill>
              <a:latin typeface="Myriad Pro" pitchFamily="34" charset="0"/>
            </a:endParaRPr>
          </a:p>
          <a:p>
            <a:pPr lvl="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ru-RU" altLang="en-US" sz="2000" dirty="0" smtClean="0">
              <a:solidFill>
                <a:srgbClr val="2D2DB9">
                  <a:lumMod val="50000"/>
                </a:srgbClr>
              </a:solidFill>
              <a:latin typeface="Myriad Pro" pitchFamily="34" charset="0"/>
            </a:endParaRPr>
          </a:p>
          <a:p>
            <a:pPr lvl="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ru-RU" altLang="en-US" sz="2000" dirty="0" smtClean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Итоговая аттестация </a:t>
            </a:r>
            <a:r>
              <a:rPr lang="ru-RU" altLang="en-US" sz="2000" dirty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включает два этапа:</a:t>
            </a:r>
          </a:p>
          <a:p>
            <a:pPr marL="342900" lvl="0" indent="-3429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arenR"/>
              <a:defRPr/>
            </a:pPr>
            <a:r>
              <a:rPr lang="ru-RU" altLang="en-US" sz="2000" dirty="0" smtClean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очный </a:t>
            </a:r>
            <a:r>
              <a:rPr lang="ru-RU" altLang="en-US" sz="2000" dirty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– методическая разработка и демонстрация в форме ролевой игры занятия: «Исследовательская </a:t>
            </a:r>
            <a:r>
              <a:rPr lang="ru-RU" altLang="en-US" sz="2000" dirty="0" smtClean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деятельность»;</a:t>
            </a:r>
            <a:endParaRPr lang="ru-RU" altLang="en-US" sz="2000" dirty="0">
              <a:solidFill>
                <a:srgbClr val="2D2DB9">
                  <a:lumMod val="50000"/>
                </a:srgbClr>
              </a:solidFill>
              <a:latin typeface="Myriad Pro" pitchFamily="34" charset="0"/>
            </a:endParaRPr>
          </a:p>
          <a:p>
            <a:pPr marL="342900" lvl="0" indent="-3429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arenR"/>
              <a:defRPr/>
            </a:pPr>
            <a:r>
              <a:rPr lang="ru-RU" altLang="en-US" sz="2000" dirty="0" smtClean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заочный  </a:t>
            </a:r>
            <a:r>
              <a:rPr lang="ru-RU" altLang="en-US" sz="2000" dirty="0">
                <a:solidFill>
                  <a:srgbClr val="2D2DB9">
                    <a:lumMod val="50000"/>
                  </a:srgbClr>
                </a:solidFill>
                <a:latin typeface="Myriad Pro" pitchFamily="34" charset="0"/>
              </a:rPr>
              <a:t>–  написание курсовой работы «Программа исследовательской деятельности учащихся в ОО».</a:t>
            </a:r>
          </a:p>
          <a:p>
            <a:pPr marL="0" marR="0" lvl="0" indent="0" algn="just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ru-RU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2D2DB9">
                  <a:lumMod val="50000"/>
                </a:srgbClr>
              </a:solidFill>
              <a:effectLst/>
              <a:uLnTx/>
              <a:uFillTx/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7271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Высшая школа экономики, Москва, </a:t>
            </a:r>
            <a:r>
              <a:rPr kumimoji="0" lang="ru-RU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2017</a:t>
            </a:r>
            <a:endParaRPr kumimoji="0" lang="ru-RU" alt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428750" y="215900"/>
            <a:ext cx="7210425" cy="980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Программа курса</a:t>
            </a:r>
            <a:endParaRPr kumimoji="0" lang="ru-RU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yriad Pro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300913" y="2255838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300913" y="3967163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300913" y="5591175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274762142"/>
              </p:ext>
            </p:extLst>
          </p:nvPr>
        </p:nvGraphicFramePr>
        <p:xfrm>
          <a:off x="324465" y="1397000"/>
          <a:ext cx="8426245" cy="4915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419109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49263" fontAlgn="base">
              <a:spcBef>
                <a:spcPts val="200"/>
              </a:spcBef>
              <a:spcAft>
                <a:spcPct val="0"/>
              </a:spcAft>
              <a:buSzPct val="100000"/>
              <a:defRPr/>
            </a:pPr>
            <a:r>
              <a:rPr lang="ru-RU" altLang="en-US" sz="800" dirty="0">
                <a:solidFill>
                  <a:srgbClr val="FFFFFF"/>
                </a:solidFill>
              </a:rPr>
              <a:t>Высшая школа экономики, Москва, </a:t>
            </a:r>
            <a:r>
              <a:rPr lang="ru-RU" altLang="en-US" sz="800" dirty="0" smtClean="0">
                <a:solidFill>
                  <a:srgbClr val="FFFFFF"/>
                </a:solidFill>
              </a:rPr>
              <a:t>2017</a:t>
            </a:r>
            <a:endParaRPr lang="ru-RU" altLang="en-US" sz="800" dirty="0">
              <a:solidFill>
                <a:srgbClr val="FFFFFF"/>
              </a:solidFill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428750" y="215900"/>
            <a:ext cx="7210425" cy="980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ru-RU" altLang="en-US" sz="2800" b="1" dirty="0" smtClean="0">
                <a:solidFill>
                  <a:srgbClr val="FFFFFF"/>
                </a:solidFill>
                <a:latin typeface="Myriad Pro" pitchFamily="34" charset="0"/>
              </a:rPr>
              <a:t>Сроки курса</a:t>
            </a:r>
            <a:endParaRPr lang="ru-RU" altLang="en-US" sz="2800" b="1" dirty="0">
              <a:solidFill>
                <a:srgbClr val="FFFFFF"/>
              </a:solidFill>
              <a:latin typeface="Myriad Pro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300913" y="2255838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ru-RU" altLang="en-US">
                <a:solidFill>
                  <a:srgbClr val="FFFFFF"/>
                </a:solidFill>
                <a:latin typeface="Myriad Pro" pitchFamily="34" charset="0"/>
              </a:rPr>
              <a:t>фото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300913" y="3967163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ru-RU" altLang="en-US">
                <a:solidFill>
                  <a:srgbClr val="FFFFFF"/>
                </a:solidFill>
                <a:latin typeface="Myriad Pro" pitchFamily="34" charset="0"/>
              </a:rPr>
              <a:t>фото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300913" y="5591175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ru-RU" altLang="en-US">
                <a:solidFill>
                  <a:srgbClr val="FFFFFF"/>
                </a:solidFill>
                <a:latin typeface="Myriad Pro" pitchFamily="34" charset="0"/>
              </a:rPr>
              <a:t>фото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361067418"/>
              </p:ext>
            </p:extLst>
          </p:nvPr>
        </p:nvGraphicFramePr>
        <p:xfrm>
          <a:off x="324465" y="1397000"/>
          <a:ext cx="8426245" cy="4915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654215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Высшая школа экономики, Москва, </a:t>
            </a:r>
            <a:r>
              <a:rPr kumimoji="0" lang="ru-RU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2017</a:t>
            </a:r>
            <a:endParaRPr kumimoji="0" lang="ru-RU" alt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428750" y="215900"/>
            <a:ext cx="7210425" cy="980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Практическая</a:t>
            </a:r>
            <a:r>
              <a:rPr kumimoji="0" lang="ru-RU" alt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 польза</a:t>
            </a:r>
            <a:endParaRPr kumimoji="0" lang="ru-RU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yriad Pro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300913" y="2255838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300913" y="3967163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300913" y="5591175"/>
            <a:ext cx="728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yriad Pro" pitchFamily="34" charset="0"/>
                <a:ea typeface="ＭＳ Ｐゴシック" panose="020B0600070205080204" pitchFamily="34" charset="-128"/>
                <a:cs typeface="+mn-cs"/>
              </a:rPr>
              <a:t>фото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620153459"/>
              </p:ext>
            </p:extLst>
          </p:nvPr>
        </p:nvGraphicFramePr>
        <p:xfrm>
          <a:off x="324465" y="1397000"/>
          <a:ext cx="8426245" cy="4915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049382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371600" y="6467475"/>
            <a:ext cx="6400800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Высшая школа экономики, Москва, 2017</a:t>
            </a:r>
          </a:p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www.hse.ru</a:t>
            </a:r>
            <a:r>
              <a:rPr kumimoji="0" lang="ru-RU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685799" y="2923730"/>
            <a:ext cx="7772400" cy="220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Myriad Pro Semibold"/>
                <a:ea typeface="ＭＳ Ｐゴシック" panose="020B0600070205080204" pitchFamily="34" charset="-128"/>
                <a:cs typeface="+mn-cs"/>
              </a:rPr>
              <a:t>Организация исследовательской деятельности учащихся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07506" y="1916832"/>
            <a:ext cx="8638727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Баринов Сергей </a:t>
            </a:r>
            <a:r>
              <a:rPr kumimoji="0" lang="ru-RU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Леонидович</a:t>
            </a: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en-US" dirty="0" smtClean="0">
                <a:solidFill>
                  <a:srgbClr val="000066"/>
                </a:solidFill>
                <a:latin typeface="Times New Roman" panose="02020603050405020304" pitchFamily="18" charset="0"/>
              </a:rPr>
              <a:t>+7 917 508 90 53</a:t>
            </a: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Mail</a:t>
            </a:r>
            <a:r>
              <a:rPr kumimoji="0" lang="en-US" alt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 to: </a:t>
            </a:r>
            <a:r>
              <a:rPr kumimoji="0" lang="en-US" alt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hlinkClick r:id="rId4"/>
              </a:rPr>
              <a:t>s</a:t>
            </a:r>
            <a:r>
              <a:rPr lang="en-US" altLang="en-US" dirty="0" smtClean="0">
                <a:solidFill>
                  <a:srgbClr val="000066"/>
                </a:solidFill>
                <a:latin typeface="Times New Roman" panose="02020603050405020304" pitchFamily="18" charset="0"/>
                <a:hlinkClick r:id="rId4"/>
              </a:rPr>
              <a:t>er.b@bk.ru</a:t>
            </a:r>
            <a:endParaRPr kumimoji="0" lang="ru-RU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12678" y="5229200"/>
            <a:ext cx="7918647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Курс повышения квалификации</a:t>
            </a:r>
          </a:p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Дирекция общего образования НИУ ВШЭ </a:t>
            </a:r>
            <a:endParaRPr kumimoji="0" lang="ru-RU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49770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515</Words>
  <Application>Microsoft Office PowerPoint</Application>
  <PresentationFormat>Экран (4:3)</PresentationFormat>
  <Paragraphs>96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Myriad Pro</vt:lpstr>
      <vt:lpstr>Myriad Pro Semibold</vt:lpstr>
      <vt:lpstr>Times New Roman</vt:lpstr>
      <vt:lpstr>Оформление по умолчанию</vt:lpstr>
      <vt:lpstr>1_Оформление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Барнов</dc:creator>
  <cp:lastModifiedBy>Сергей Барнов</cp:lastModifiedBy>
  <cp:revision>14</cp:revision>
  <dcterms:created xsi:type="dcterms:W3CDTF">2017-11-25T06:29:52Z</dcterms:created>
  <dcterms:modified xsi:type="dcterms:W3CDTF">2018-01-17T07:02:44Z</dcterms:modified>
</cp:coreProperties>
</file>