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-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A421-3CC3-4A1C-988E-E053C07EFDE3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4595-087D-4170-A788-B6620225CB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053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A421-3CC3-4A1C-988E-E053C07EFDE3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4595-087D-4170-A788-B6620225CB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52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A421-3CC3-4A1C-988E-E053C07EFDE3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4595-087D-4170-A788-B6620225CB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190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A421-3CC3-4A1C-988E-E053C07EFDE3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4595-087D-4170-A788-B6620225CB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787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A421-3CC3-4A1C-988E-E053C07EFDE3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4595-087D-4170-A788-B6620225CB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572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A421-3CC3-4A1C-988E-E053C07EFDE3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4595-087D-4170-A788-B6620225CB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719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A421-3CC3-4A1C-988E-E053C07EFDE3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4595-087D-4170-A788-B6620225CB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9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A421-3CC3-4A1C-988E-E053C07EFDE3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4595-087D-4170-A788-B6620225CB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065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A421-3CC3-4A1C-988E-E053C07EFDE3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4595-087D-4170-A788-B6620225CB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757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A421-3CC3-4A1C-988E-E053C07EFDE3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4595-087D-4170-A788-B6620225CB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177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A421-3CC3-4A1C-988E-E053C07EFDE3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4595-087D-4170-A788-B6620225CB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169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4A421-3CC3-4A1C-988E-E053C07EFDE3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54595-087D-4170-A788-B6620225CB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218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se.ru/org/persons/6695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hse.ru/org/persons/135415482" TargetMode="External"/><Relationship Id="rId4" Type="http://schemas.openxmlformats.org/officeDocument/2006/relationships/hyperlink" Target="https://www.hse.ru/staff/apoddiak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макет русс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99868" y="305120"/>
            <a:ext cx="13409897" cy="6409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300251" y="818866"/>
            <a:ext cx="21836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январь-март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2018 года 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3391" y="2467106"/>
            <a:ext cx="9880979" cy="401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32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макет русс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3516" y="397195"/>
            <a:ext cx="13409897" cy="6409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300251" y="818866"/>
            <a:ext cx="21836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марта</a:t>
            </a:r>
          </a:p>
          <a:p>
            <a:r>
              <a:rPr lang="ru-RU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марта</a:t>
            </a:r>
          </a:p>
          <a:p>
            <a:r>
              <a:rPr lang="ru-RU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г. </a:t>
            </a:r>
            <a:endParaRPr lang="ru-RU" sz="24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41193" y="2879677"/>
            <a:ext cx="1217380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/>
              <a:t>Объединенный лекторий НИУ ВШЭ и школы «Покровский квартал»</a:t>
            </a:r>
          </a:p>
          <a:p>
            <a:r>
              <a:rPr lang="ru-RU" b="1" dirty="0"/>
              <a:t>17 марта 2018 г. </a:t>
            </a:r>
            <a:endParaRPr lang="ru-RU" dirty="0"/>
          </a:p>
          <a:p>
            <a:r>
              <a:rPr lang="ru-RU" b="1" i="1" dirty="0"/>
              <a:t>Вечерин Александр Викторович</a:t>
            </a:r>
            <a:r>
              <a:rPr lang="ru-RU" dirty="0"/>
              <a:t> (</a:t>
            </a:r>
            <a:r>
              <a:rPr lang="ru-RU" u="sng" dirty="0">
                <a:hlinkClick r:id="rId3"/>
              </a:rPr>
              <a:t>https://www.hse.ru/org/persons/66955</a:t>
            </a:r>
            <a:r>
              <a:rPr lang="ru-RU" dirty="0"/>
              <a:t>)</a:t>
            </a: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Тема: "Место психолога на рынке труда"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 smtClean="0"/>
              <a:t>24 </a:t>
            </a:r>
            <a:r>
              <a:rPr lang="ru-RU" b="1" dirty="0"/>
              <a:t>марта</a:t>
            </a:r>
            <a:r>
              <a:rPr lang="ru-RU" dirty="0"/>
              <a:t> 2018 г. </a:t>
            </a:r>
          </a:p>
          <a:p>
            <a:r>
              <a:rPr lang="ru-RU" b="1" i="1" dirty="0"/>
              <a:t>Поддьяков Александр Николаевич </a:t>
            </a:r>
            <a:r>
              <a:rPr lang="ru-RU" i="1" dirty="0"/>
              <a:t>(</a:t>
            </a:r>
            <a:r>
              <a:rPr lang="ru-RU" i="1" u="sng" dirty="0">
                <a:hlinkClick r:id="rId4"/>
              </a:rPr>
              <a:t>https://www.hse.ru/staff/apoddiakov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Тема: "Психология решения комплексных </a:t>
            </a:r>
            <a:r>
              <a:rPr lang="ru-RU" b="1" dirty="0" smtClean="0"/>
              <a:t>проблем«</a:t>
            </a:r>
          </a:p>
          <a:p>
            <a:r>
              <a:rPr lang="ru-RU" b="1" dirty="0" smtClean="0"/>
              <a:t> 24 марта 2018 г. </a:t>
            </a:r>
            <a:r>
              <a:rPr lang="ru-RU" dirty="0" smtClean="0"/>
              <a:t>Андрей </a:t>
            </a:r>
            <a:r>
              <a:rPr lang="ru-RU" dirty="0"/>
              <a:t>Георгиевич Семенов </a:t>
            </a:r>
            <a:r>
              <a:rPr lang="ru-RU" dirty="0" smtClean="0"/>
              <a:t>(</a:t>
            </a:r>
            <a:r>
              <a:rPr lang="ru-RU" u="sng" dirty="0" smtClean="0">
                <a:hlinkClick r:id="rId5"/>
              </a:rPr>
              <a:t>https</a:t>
            </a:r>
            <a:r>
              <a:rPr lang="ru-RU" u="sng" dirty="0">
                <a:hlinkClick r:id="rId5"/>
              </a:rPr>
              <a:t>://www.hse.ru/org/persons/135415482</a:t>
            </a:r>
            <a:r>
              <a:rPr lang="ru-RU" dirty="0"/>
              <a:t> 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b="1" dirty="0"/>
              <a:t>Тема лекции: Случайные блуждания, Марковские цепи и сопротивление электрических цепей.</a:t>
            </a:r>
          </a:p>
          <a:p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dirty="0"/>
              <a:t> 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46289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34</Words>
  <Application>Microsoft Office PowerPoint</Application>
  <PresentationFormat>Широкоэкранный</PresentationFormat>
  <Paragraphs>21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Борисова Людмила Александровна</dc:creator>
  <cp:lastModifiedBy>Борисова Людмила Александровна</cp:lastModifiedBy>
  <cp:revision>4</cp:revision>
  <dcterms:created xsi:type="dcterms:W3CDTF">2018-03-14T12:46:54Z</dcterms:created>
  <dcterms:modified xsi:type="dcterms:W3CDTF">2018-03-14T13:14:40Z</dcterms:modified>
</cp:coreProperties>
</file>