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1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CC7D70-3BD8-411E-942C-7D64A95234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«Кейс-задания»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D51A715-1B26-48C0-9FF7-6DB820AFA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9247"/>
            <a:ext cx="10572000" cy="434974"/>
          </a:xfrm>
        </p:spPr>
        <p:txBody>
          <a:bodyPr/>
          <a:lstStyle/>
          <a:p>
            <a:r>
              <a:rPr lang="ru-RU" dirty="0"/>
              <a:t>Что такое банки?</a:t>
            </a:r>
          </a:p>
        </p:txBody>
      </p:sp>
    </p:spTree>
    <p:extLst>
      <p:ext uri="{BB962C8B-B14F-4D97-AF65-F5344CB8AC3E}">
        <p14:creationId xmlns:p14="http://schemas.microsoft.com/office/powerpoint/2010/main" val="3698107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BA752D-D22C-4DE6-B519-45D2F1FD5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Выберите задание</a:t>
            </a:r>
          </a:p>
        </p:txBody>
      </p:sp>
      <p:sp>
        <p:nvSpPr>
          <p:cNvPr id="4" name="Прямоугольник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B00C75C-4A14-48C1-A649-E6B9CBACF25D}"/>
              </a:ext>
            </a:extLst>
          </p:cNvPr>
          <p:cNvSpPr/>
          <p:nvPr/>
        </p:nvSpPr>
        <p:spPr>
          <a:xfrm>
            <a:off x="1007166" y="2835965"/>
            <a:ext cx="2215720" cy="19908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/>
              <a:t>1</a:t>
            </a:r>
          </a:p>
        </p:txBody>
      </p:sp>
      <p:sp>
        <p:nvSpPr>
          <p:cNvPr id="5" name="Прямоугольник 4">
            <a:hlinkClick r:id="rId2" action="ppaction://hlinksldjump"/>
            <a:extLst>
              <a:ext uri="{FF2B5EF4-FFF2-40B4-BE49-F238E27FC236}">
                <a16:creationId xmlns:a16="http://schemas.microsoft.com/office/drawing/2014/main" id="{FE4BC9C0-BC8E-4B05-9FD3-19911D8D2CAC}"/>
              </a:ext>
            </a:extLst>
          </p:cNvPr>
          <p:cNvSpPr/>
          <p:nvPr/>
        </p:nvSpPr>
        <p:spPr>
          <a:xfrm>
            <a:off x="3733040" y="2832856"/>
            <a:ext cx="2215720" cy="19908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/>
              <a:t>2</a:t>
            </a:r>
          </a:p>
        </p:txBody>
      </p:sp>
      <p:sp>
        <p:nvSpPr>
          <p:cNvPr id="6" name="Прямоугольник 5">
            <a:hlinkClick r:id="rId3" action="ppaction://hlinksldjump"/>
            <a:extLst>
              <a:ext uri="{FF2B5EF4-FFF2-40B4-BE49-F238E27FC236}">
                <a16:creationId xmlns:a16="http://schemas.microsoft.com/office/drawing/2014/main" id="{208564D3-8D99-4AB2-8EB4-D84AC725A417}"/>
              </a:ext>
            </a:extLst>
          </p:cNvPr>
          <p:cNvSpPr/>
          <p:nvPr/>
        </p:nvSpPr>
        <p:spPr>
          <a:xfrm>
            <a:off x="6611313" y="2832856"/>
            <a:ext cx="2251775" cy="19908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/>
              <a:t>3</a:t>
            </a:r>
          </a:p>
        </p:txBody>
      </p:sp>
      <p:sp>
        <p:nvSpPr>
          <p:cNvPr id="7" name="Прямоугольник 6">
            <a:hlinkClick r:id="rId4" action="ppaction://hlinksldjump"/>
            <a:extLst>
              <a:ext uri="{FF2B5EF4-FFF2-40B4-BE49-F238E27FC236}">
                <a16:creationId xmlns:a16="http://schemas.microsoft.com/office/drawing/2014/main" id="{1C82594A-0DB1-4D24-97A5-EDD755ED1A74}"/>
              </a:ext>
            </a:extLst>
          </p:cNvPr>
          <p:cNvSpPr/>
          <p:nvPr/>
        </p:nvSpPr>
        <p:spPr>
          <a:xfrm>
            <a:off x="9250722" y="2832856"/>
            <a:ext cx="2251775" cy="19908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8017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17EFB8-9C46-4779-B2B2-FE8A9D6B2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«Мечта»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316B7A-D149-4E9B-91DE-EB8BB5971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1" y="2458387"/>
            <a:ext cx="11203399" cy="3777521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>
                <a:solidFill>
                  <a:schemeClr val="tx1">
                    <a:lumMod val="95000"/>
                  </a:schemeClr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Буквально месяц назад вышла новая версия топового смартфона, о котором ты только мечтал. Но мечты можно воплотить в реальность. У тебя не хватает твоего накопленного бюджета, и ты начинаешь выбирать между двумя возможными вариантами: взять деньги в долг в банке или у друга? Какой из вариантов выгоднее? Почему? Расскажи, на каких условиях банк тебе может предоставить деньги? Друг?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1">
                    <a:lumMod val="95000"/>
                  </a:schemeClr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Ключевые понятия: банк, кредит, договор, проценты</a:t>
            </a:r>
          </a:p>
          <a:p>
            <a:pPr marL="514350" indent="-514350">
              <a:buAutoNum type="arabicPeriod"/>
            </a:pPr>
            <a:endParaRPr lang="ru-RU" sz="3200" dirty="0">
              <a:solidFill>
                <a:schemeClr val="tx1">
                  <a:lumMod val="95000"/>
                </a:schemeClr>
              </a:solidFill>
              <a:hlinkClick r:id="rId2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ru-RU" sz="3200" dirty="0">
              <a:solidFill>
                <a:schemeClr val="tx1">
                  <a:lumMod val="95000"/>
                </a:schemeClr>
              </a:solidFill>
              <a:hlinkClick r:id="rId2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1143404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F1FC1F-F1A8-40BE-AB95-9817D940E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«Не хочу»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4E4601-311E-41E7-A1B4-BB6CF83AE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068643"/>
            <a:ext cx="10554574" cy="3790155"/>
          </a:xfrm>
        </p:spPr>
        <p:txBody>
          <a:bodyPr>
            <a:normAutofit fontScale="92500" lnSpcReduction="20000"/>
          </a:bodyPr>
          <a:lstStyle/>
          <a:p>
            <a:r>
              <a:rPr lang="ru-RU" sz="3600" dirty="0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Ты приобрел новый красивый автомобиль, взяв при этом кредит в банке. Но через какое-то время оставшуюся сумму по кредитованию ты отдавать не захотел. И в очередной раз, когда наступило время погашать сумму, ты не оплатил. Расскажи, как будет в дальнейшем происходить ситуация?</a:t>
            </a:r>
          </a:p>
          <a:p>
            <a:r>
              <a:rPr lang="ru-RU" sz="3600" dirty="0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Ключевые слова: кредит, погашение, долг</a:t>
            </a:r>
          </a:p>
        </p:txBody>
      </p:sp>
    </p:spTree>
    <p:extLst>
      <p:ext uri="{BB962C8B-B14F-4D97-AF65-F5344CB8AC3E}">
        <p14:creationId xmlns:p14="http://schemas.microsoft.com/office/powerpoint/2010/main" val="2150291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EDAB21-C855-49B1-903A-28C7B91A3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«Сумма»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003D21-C812-4EA5-A024-0A01EFEB4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983641"/>
          </a:xfrm>
        </p:spPr>
        <p:txBody>
          <a:bodyPr>
            <a:normAutofit/>
          </a:bodyPr>
          <a:lstStyle/>
          <a:p>
            <a:r>
              <a:rPr lang="ru-RU" sz="3200" dirty="0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 тебя есть некая сумма денег, которую ты накопил. Можно приобрести компьютер, скейтборд, 2 телефона, но ты принял решение их не тратить а каким-либо образом оставить. Что можно сделать с этой суммой денег?</a:t>
            </a:r>
          </a:p>
          <a:p>
            <a:pPr marL="0" indent="0">
              <a:buNone/>
            </a:pPr>
            <a:r>
              <a:rPr lang="ru-RU" sz="3200" dirty="0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Ключевые слова: деньги, вклад, проценты</a:t>
            </a:r>
          </a:p>
        </p:txBody>
      </p:sp>
    </p:spTree>
    <p:extLst>
      <p:ext uri="{BB962C8B-B14F-4D97-AF65-F5344CB8AC3E}">
        <p14:creationId xmlns:p14="http://schemas.microsoft.com/office/powerpoint/2010/main" val="2677389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36766A-FF04-4029-B1F4-4BA658E67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«Кошелек»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F51423-B36E-47DE-A534-9EE46E61C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dirty="0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 тебя есть некоторая сумма денег, которую ты решил приумножить, обратившись в банк. Рассматривая возможные варианты банков около дома тебя привлекла реклама микрофинансовой организации «Кошелек», в которой очень выгодные условия. Куда ты обратишься? </a:t>
            </a:r>
          </a:p>
          <a:p>
            <a:pPr marL="0" indent="0">
              <a:buNone/>
            </a:pPr>
            <a:r>
              <a:rPr lang="ru-RU" sz="3200" dirty="0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Ключевые слова: банк, микрофинансовая организация, финансовая пирамида</a:t>
            </a:r>
          </a:p>
        </p:txBody>
      </p:sp>
    </p:spTree>
    <p:extLst>
      <p:ext uri="{BB962C8B-B14F-4D97-AF65-F5344CB8AC3E}">
        <p14:creationId xmlns:p14="http://schemas.microsoft.com/office/powerpoint/2010/main" val="36678165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96</TotalTime>
  <Words>261</Words>
  <Application>Microsoft Office PowerPoint</Application>
  <PresentationFormat>Широкоэкранный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Цитаты</vt:lpstr>
      <vt:lpstr>«Кейс-задания»</vt:lpstr>
      <vt:lpstr>Выберите задание</vt:lpstr>
      <vt:lpstr>«Мечта»</vt:lpstr>
      <vt:lpstr>«Не хочу»</vt:lpstr>
      <vt:lpstr>«Сумма»</vt:lpstr>
      <vt:lpstr>«Кошелек»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«Кейс-задания»</dc:title>
  <dc:creator>Аня Койкова</dc:creator>
  <cp:lastModifiedBy>Аня Койкова</cp:lastModifiedBy>
  <cp:revision>9</cp:revision>
  <dcterms:created xsi:type="dcterms:W3CDTF">2018-09-20T21:19:12Z</dcterms:created>
  <dcterms:modified xsi:type="dcterms:W3CDTF">2018-09-21T04:57:55Z</dcterms:modified>
</cp:coreProperties>
</file>