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5" r:id="rId3"/>
    <p:sldId id="266" r:id="rId4"/>
    <p:sldId id="268" r:id="rId5"/>
    <p:sldId id="269" r:id="rId6"/>
    <p:sldId id="257" r:id="rId7"/>
    <p:sldId id="271" r:id="rId8"/>
    <p:sldId id="273" r:id="rId9"/>
    <p:sldId id="258" r:id="rId10"/>
    <p:sldId id="263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88" userDrawn="1">
          <p15:clr>
            <a:srgbClr val="A4A3A4"/>
          </p15:clr>
        </p15:guide>
        <p15:guide id="2" pos="1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C3C"/>
    <a:srgbClr val="7F7F7F"/>
    <a:srgbClr val="CDCDCD"/>
    <a:srgbClr val="FF2D2D"/>
    <a:srgbClr val="FF6D6D"/>
    <a:srgbClr val="E60000"/>
    <a:srgbClr val="FF8989"/>
    <a:srgbClr val="FF3F3F"/>
    <a:srgbClr val="DE0000"/>
    <a:srgbClr val="EF2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1" autoAdjust="0"/>
    <p:restoredTop sz="94660"/>
  </p:normalViewPr>
  <p:slideViewPr>
    <p:cSldViewPr>
      <p:cViewPr>
        <p:scale>
          <a:sx n="110" d="100"/>
          <a:sy n="110" d="100"/>
        </p:scale>
        <p:origin x="-150" y="30"/>
      </p:cViewPr>
      <p:guideLst>
        <p:guide orient="horz" pos="1888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505">
                <a:alpha val="78000"/>
              </a:srgbClr>
            </a:solidFill>
            <a:ln>
              <a:solidFill>
                <a:srgbClr val="FF3C3C"/>
              </a:solidFill>
            </a:ln>
          </c:spPr>
          <c:dPt>
            <c:idx val="0"/>
            <c:bubble3D val="0"/>
            <c:spPr>
              <a:solidFill>
                <a:srgbClr val="FF0505">
                  <a:alpha val="78000"/>
                </a:srgbClr>
              </a:solidFill>
              <a:ln w="19050">
                <a:solidFill>
                  <a:srgbClr val="FF3C3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0FF-4637-ADFD-01EE300EB5D0}"/>
              </c:ext>
            </c:extLst>
          </c:dPt>
          <c:dPt>
            <c:idx val="1"/>
            <c:bubble3D val="0"/>
            <c:spPr>
              <a:solidFill>
                <a:srgbClr val="FF0505">
                  <a:alpha val="78000"/>
                </a:srgbClr>
              </a:solidFill>
              <a:ln w="19050">
                <a:solidFill>
                  <a:srgbClr val="FF3C3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FF-4637-ADFD-01EE300EB5D0}"/>
              </c:ext>
            </c:extLst>
          </c:dPt>
          <c:dPt>
            <c:idx val="2"/>
            <c:bubble3D val="0"/>
            <c:spPr>
              <a:solidFill>
                <a:srgbClr val="FF0505">
                  <a:alpha val="78000"/>
                </a:srgbClr>
              </a:solidFill>
              <a:ln w="19050">
                <a:solidFill>
                  <a:srgbClr val="FF3C3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0FF-4637-ADFD-01EE300EB5D0}"/>
              </c:ext>
            </c:extLst>
          </c:dPt>
          <c:dPt>
            <c:idx val="3"/>
            <c:bubble3D val="0"/>
            <c:spPr>
              <a:solidFill>
                <a:srgbClr val="FF0505">
                  <a:alpha val="78000"/>
                </a:srgbClr>
              </a:solidFill>
              <a:ln w="19050">
                <a:solidFill>
                  <a:srgbClr val="FF3C3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FF-4637-ADFD-01EE300EB5D0}"/>
              </c:ext>
            </c:extLst>
          </c:dPt>
          <c:dPt>
            <c:idx val="4"/>
            <c:bubble3D val="0"/>
            <c:spPr>
              <a:solidFill>
                <a:srgbClr val="BFBFBF">
                  <a:alpha val="78000"/>
                </a:srgbClr>
              </a:solidFill>
              <a:ln w="19050">
                <a:solidFill>
                  <a:srgbClr val="CDCDCD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0FF-4637-ADFD-01EE300EB5D0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</c:v>
                </c:pt>
                <c:pt idx="1">
                  <c:v>7</c:v>
                </c:pt>
                <c:pt idx="2">
                  <c:v>11</c:v>
                </c:pt>
                <c:pt idx="3">
                  <c:v>11</c:v>
                </c:pt>
                <c:pt idx="4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FF-4637-ADFD-01EE300EB5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95-4BAB-A5B0-25B4AA3114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95-4BAB-A5B0-25B4AA3114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95-4BAB-A5B0-25B4AA3114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95-4BAB-A5B0-25B4AA3114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395-4BAB-A5B0-25B4AA31142B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</c:v>
                </c:pt>
                <c:pt idx="1">
                  <c:v>45</c:v>
                </c:pt>
                <c:pt idx="2">
                  <c:v>56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FF-4637-ADFD-01EE300EB5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395-4BAB-A5B0-25B4AA3114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395-4BAB-A5B0-25B4AA3114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395-4BAB-A5B0-25B4AA3114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395-4BAB-A5B0-25B4AA3114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395-4BAB-A5B0-25B4AA31142B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FF-4637-ADFD-01EE300EB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5C378-F34A-431E-83D2-663CAB54491C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819ED-46F7-48EF-8BA3-CF1D374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3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19ED-46F7-48EF-8BA3-CF1D37480F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7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0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5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4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5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6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4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8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8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7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5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8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AC9F7-C522-4859-A937-564C9DED149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E0D2-C6BC-43F8-B0BD-6DDD30160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"/>
            <a:ext cx="9138806" cy="6856844"/>
          </a:xfrm>
          <a:prstGeom prst="rect">
            <a:avLst/>
          </a:prstGeom>
        </p:spPr>
      </p:pic>
      <p:sp>
        <p:nvSpPr>
          <p:cNvPr id="8" name="Трапеция 7"/>
          <p:cNvSpPr/>
          <p:nvPr/>
        </p:nvSpPr>
        <p:spPr>
          <a:xfrm>
            <a:off x="3059832" y="0"/>
            <a:ext cx="6101804" cy="6858000"/>
          </a:xfrm>
          <a:custGeom>
            <a:avLst/>
            <a:gdLst>
              <a:gd name="connsiteX0" fmla="*/ 0 w 8356884"/>
              <a:gd name="connsiteY0" fmla="*/ 6858000 h 6858000"/>
              <a:gd name="connsiteX1" fmla="*/ 1941568 w 8356884"/>
              <a:gd name="connsiteY1" fmla="*/ 0 h 6858000"/>
              <a:gd name="connsiteX2" fmla="*/ 6415316 w 8356884"/>
              <a:gd name="connsiteY2" fmla="*/ 0 h 6858000"/>
              <a:gd name="connsiteX3" fmla="*/ 8356884 w 8356884"/>
              <a:gd name="connsiteY3" fmla="*/ 6858000 h 6858000"/>
              <a:gd name="connsiteX4" fmla="*/ 0 w 8356884"/>
              <a:gd name="connsiteY4" fmla="*/ 6858000 h 6858000"/>
              <a:gd name="connsiteX0" fmla="*/ 0 w 6515384"/>
              <a:gd name="connsiteY0" fmla="*/ 6858000 h 6858000"/>
              <a:gd name="connsiteX1" fmla="*/ 1941568 w 6515384"/>
              <a:gd name="connsiteY1" fmla="*/ 0 h 6858000"/>
              <a:gd name="connsiteX2" fmla="*/ 6415316 w 6515384"/>
              <a:gd name="connsiteY2" fmla="*/ 0 h 6858000"/>
              <a:gd name="connsiteX3" fmla="*/ 6515384 w 6515384"/>
              <a:gd name="connsiteY3" fmla="*/ 6858000 h 6858000"/>
              <a:gd name="connsiteX4" fmla="*/ 0 w 6515384"/>
              <a:gd name="connsiteY4" fmla="*/ 6858000 h 6858000"/>
              <a:gd name="connsiteX0" fmla="*/ 0 w 6464584"/>
              <a:gd name="connsiteY0" fmla="*/ 6858000 h 6858000"/>
              <a:gd name="connsiteX1" fmla="*/ 1941568 w 6464584"/>
              <a:gd name="connsiteY1" fmla="*/ 0 h 6858000"/>
              <a:gd name="connsiteX2" fmla="*/ 6415316 w 6464584"/>
              <a:gd name="connsiteY2" fmla="*/ 0 h 6858000"/>
              <a:gd name="connsiteX3" fmla="*/ 6464584 w 6464584"/>
              <a:gd name="connsiteY3" fmla="*/ 6858000 h 6858000"/>
              <a:gd name="connsiteX4" fmla="*/ 0 w 6464584"/>
              <a:gd name="connsiteY4" fmla="*/ 6858000 h 6858000"/>
              <a:gd name="connsiteX0" fmla="*/ 0 w 6451884"/>
              <a:gd name="connsiteY0" fmla="*/ 6858000 h 6858000"/>
              <a:gd name="connsiteX1" fmla="*/ 1941568 w 6451884"/>
              <a:gd name="connsiteY1" fmla="*/ 0 h 6858000"/>
              <a:gd name="connsiteX2" fmla="*/ 6415316 w 6451884"/>
              <a:gd name="connsiteY2" fmla="*/ 0 h 6858000"/>
              <a:gd name="connsiteX3" fmla="*/ 6451884 w 6451884"/>
              <a:gd name="connsiteY3" fmla="*/ 6858000 h 6858000"/>
              <a:gd name="connsiteX4" fmla="*/ 0 w 6451884"/>
              <a:gd name="connsiteY4" fmla="*/ 6858000 h 6858000"/>
              <a:gd name="connsiteX0" fmla="*/ 0 w 6426484"/>
              <a:gd name="connsiteY0" fmla="*/ 6858000 h 6858000"/>
              <a:gd name="connsiteX1" fmla="*/ 1941568 w 6426484"/>
              <a:gd name="connsiteY1" fmla="*/ 0 h 6858000"/>
              <a:gd name="connsiteX2" fmla="*/ 6415316 w 6426484"/>
              <a:gd name="connsiteY2" fmla="*/ 0 h 6858000"/>
              <a:gd name="connsiteX3" fmla="*/ 6426484 w 6426484"/>
              <a:gd name="connsiteY3" fmla="*/ 6858000 h 6858000"/>
              <a:gd name="connsiteX4" fmla="*/ 0 w 642648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484" h="6858000">
                <a:moveTo>
                  <a:pt x="0" y="6858000"/>
                </a:moveTo>
                <a:lnTo>
                  <a:pt x="1941568" y="0"/>
                </a:lnTo>
                <a:lnTo>
                  <a:pt x="6415316" y="0"/>
                </a:lnTo>
                <a:cubicBezTo>
                  <a:pt x="6419039" y="2286000"/>
                  <a:pt x="6422761" y="4572000"/>
                  <a:pt x="642648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437112"/>
            <a:ext cx="5508104" cy="233476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Конкурентная среда в банковском секторе: </a:t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>смена целей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ru-RU" sz="3200" dirty="0">
                <a:latin typeface="Century Gothic" panose="020B0502020202020204" pitchFamily="34" charset="0"/>
              </a:rPr>
              <a:t>и регулятивная песочница</a:t>
            </a:r>
            <a:br>
              <a:rPr lang="ru-RU" sz="3200" dirty="0">
                <a:latin typeface="Century Gothic" panose="020B0502020202020204" pitchFamily="34" charset="0"/>
              </a:rPr>
            </a:b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780928"/>
            <a:ext cx="6400800" cy="1752600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EF2F22"/>
                </a:solidFill>
                <a:latin typeface="Century Gothic" panose="020B0502020202020204" pitchFamily="34" charset="0"/>
              </a:rPr>
              <a:t>В. Сенин, </a:t>
            </a:r>
          </a:p>
          <a:p>
            <a:pPr algn="r"/>
            <a:r>
              <a:rPr lang="ru-RU" dirty="0">
                <a:solidFill>
                  <a:srgbClr val="EF2F22"/>
                </a:solidFill>
                <a:latin typeface="Century Gothic" panose="020B0502020202020204" pitchFamily="34" charset="0"/>
              </a:rPr>
              <a:t>АО «АЛЬФА-БАНК»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1960" y="4149080"/>
            <a:ext cx="453650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103960" y="4096321"/>
            <a:ext cx="108000" cy="108000"/>
          </a:xfrm>
          <a:prstGeom prst="rect">
            <a:avLst/>
          </a:prstGeom>
          <a:solidFill>
            <a:srgbClr val="EF2F2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748464" y="4095080"/>
            <a:ext cx="108000" cy="108000"/>
          </a:xfrm>
          <a:prstGeom prst="rect">
            <a:avLst/>
          </a:prstGeom>
          <a:solidFill>
            <a:srgbClr val="EF2F2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0354" y="148994"/>
            <a:ext cx="7873811" cy="70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8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Два взгляда на проблему конкуренции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9358" y="850534"/>
            <a:ext cx="16583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4806" y="796534"/>
            <a:ext cx="108000" cy="108000"/>
          </a:xfrm>
          <a:prstGeom prst="rect">
            <a:avLst/>
          </a:prstGeom>
          <a:solidFill>
            <a:srgbClr val="EF2F2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10</a:t>
            </a:r>
            <a:endParaRPr lang="de-D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12776"/>
            <a:ext cx="3161103" cy="43211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58" y="1052736"/>
            <a:ext cx="3026498" cy="43211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763688" y="6381328"/>
            <a:ext cx="1296144" cy="0"/>
          </a:xfrm>
          <a:prstGeom prst="line">
            <a:avLst/>
          </a:prstGeom>
          <a:ln>
            <a:solidFill>
              <a:srgbClr val="FF3C3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818021" y="6355764"/>
            <a:ext cx="1296144" cy="0"/>
          </a:xfrm>
          <a:prstGeom prst="line">
            <a:avLst/>
          </a:prstGeom>
          <a:ln>
            <a:solidFill>
              <a:srgbClr val="FF3C3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80112" y="850534"/>
            <a:ext cx="0" cy="5400600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531555" y="1291952"/>
            <a:ext cx="108000" cy="10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33922" y="5265874"/>
            <a:ext cx="108000" cy="10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17604" y="1179782"/>
            <a:ext cx="31726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Целевая модель рынка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Ключевые показатели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Динамика перехода 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Институциональная структура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Ответственность регулятора за конкурентную среду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26112" y="2276872"/>
            <a:ext cx="108000" cy="10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20954" y="3206922"/>
            <a:ext cx="108000" cy="10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33922" y="4149080"/>
            <a:ext cx="108000" cy="10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0354" y="148994"/>
            <a:ext cx="7716021" cy="701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/>
              <a:t>Дорожная карта по улучшению </a:t>
            </a:r>
          </a:p>
          <a:p>
            <a:r>
              <a:rPr lang="ru-RU" sz="2400" dirty="0"/>
              <a:t>конкурентной среды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9358" y="850534"/>
            <a:ext cx="16583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4806" y="796534"/>
            <a:ext cx="108000" cy="108000"/>
          </a:xfrm>
          <a:prstGeom prst="rect">
            <a:avLst/>
          </a:prstGeom>
          <a:solidFill>
            <a:srgbClr val="EF2F2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11</a:t>
            </a:r>
            <a:endParaRPr lang="de-DE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3262608" y="1083899"/>
            <a:ext cx="3037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Определение конкретных целевых показателей по структуре рынка и включение их в ДКП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H="1">
            <a:off x="179512" y="979864"/>
            <a:ext cx="434210" cy="432496"/>
          </a:xfrm>
          <a:prstGeom prst="line">
            <a:avLst/>
          </a:prstGeom>
          <a:ln w="28575">
            <a:solidFill>
              <a:srgbClr val="FF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5258746" y="5341354"/>
            <a:ext cx="2985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Квотирование доли госбанков при работе с бюджетными средствами и организациями</a:t>
            </a: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H="1">
            <a:off x="3059832" y="980088"/>
            <a:ext cx="434210" cy="432496"/>
          </a:xfrm>
          <a:prstGeom prst="line">
            <a:avLst/>
          </a:prstGeom>
          <a:ln w="28575">
            <a:solidFill>
              <a:srgbClr val="FF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/>
          <p:cNvSpPr/>
          <p:nvPr/>
        </p:nvSpPr>
        <p:spPr>
          <a:xfrm>
            <a:off x="1409830" y="5341354"/>
            <a:ext cx="2497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Законодательное ограничение доли госбанков в рыночных сегментах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H="1">
            <a:off x="1259632" y="5156744"/>
            <a:ext cx="434210" cy="432496"/>
          </a:xfrm>
          <a:prstGeom prst="line">
            <a:avLst/>
          </a:prstGeom>
          <a:ln w="28575">
            <a:solidFill>
              <a:srgbClr val="FF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5033132" y="5156744"/>
            <a:ext cx="434210" cy="432496"/>
          </a:xfrm>
          <a:prstGeom prst="line">
            <a:avLst/>
          </a:prstGeom>
          <a:ln w="28575">
            <a:solidFill>
              <a:srgbClr val="FF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6523719" y="1102125"/>
            <a:ext cx="2620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Запуск «продуктов роста» в расширенной регулятивной песочнице 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 flipH="1">
            <a:off x="6272817" y="980088"/>
            <a:ext cx="434210" cy="432496"/>
          </a:xfrm>
          <a:prstGeom prst="line">
            <a:avLst/>
          </a:prstGeom>
          <a:ln w="28575">
            <a:solidFill>
              <a:srgbClr val="FF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446">
            <a:off x="844923" y="3232345"/>
            <a:ext cx="1345918" cy="1345918"/>
          </a:xfrm>
          <a:prstGeom prst="rect">
            <a:avLst/>
          </a:prstGeom>
          <a:noFill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641">
            <a:off x="2158600" y="3130885"/>
            <a:ext cx="1548839" cy="1548839"/>
          </a:xfrm>
          <a:prstGeom prst="rect">
            <a:avLst/>
          </a:prstGeom>
          <a:noFill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052">
            <a:off x="3649972" y="3144152"/>
            <a:ext cx="1751048" cy="1751048"/>
          </a:xfrm>
          <a:prstGeom prst="rect">
            <a:avLst/>
          </a:prstGeom>
          <a:noFill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436">
            <a:off x="5307226" y="2866379"/>
            <a:ext cx="1624772" cy="1624772"/>
          </a:xfrm>
          <a:prstGeom prst="rect">
            <a:avLst/>
          </a:prstGeom>
          <a:noFill/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436">
            <a:off x="6860561" y="3188268"/>
            <a:ext cx="1434072" cy="1434072"/>
          </a:xfrm>
          <a:prstGeom prst="rect">
            <a:avLst/>
          </a:prstGeom>
          <a:noFill/>
        </p:spPr>
      </p:pic>
      <p:cxnSp>
        <p:nvCxnSpPr>
          <p:cNvPr id="57" name="Прямая соединительная линия 56"/>
          <p:cNvCxnSpPr/>
          <p:nvPr/>
        </p:nvCxnSpPr>
        <p:spPr>
          <a:xfrm flipV="1">
            <a:off x="8100392" y="2491150"/>
            <a:ext cx="0" cy="10818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860032" y="2431922"/>
            <a:ext cx="0" cy="781054"/>
          </a:xfrm>
          <a:prstGeom prst="line">
            <a:avLst/>
          </a:prstGeom>
          <a:ln cap="flat" cmpd="sng">
            <a:solidFill>
              <a:schemeClr val="bg1">
                <a:lumMod val="50000"/>
              </a:schemeClr>
            </a:solidFill>
            <a:prstDash val="dash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962110" y="2708922"/>
            <a:ext cx="0" cy="10081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843808" y="4655166"/>
            <a:ext cx="0" cy="6861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272817" y="4437112"/>
            <a:ext cx="0" cy="8444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344023" y="1107116"/>
            <a:ext cx="2608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Наделение Банка России функциями по стимулированию конкуренции в законе</a:t>
            </a:r>
          </a:p>
        </p:txBody>
      </p:sp>
    </p:spTree>
    <p:extLst>
      <p:ext uri="{BB962C8B-B14F-4D97-AF65-F5344CB8AC3E}">
        <p14:creationId xmlns:p14="http://schemas.microsoft.com/office/powerpoint/2010/main" val="168263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0354" y="148994"/>
            <a:ext cx="7716021" cy="701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Модели регулятивной песочницы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9358" y="850534"/>
            <a:ext cx="16583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4806" y="796534"/>
            <a:ext cx="108000" cy="108000"/>
          </a:xfrm>
          <a:prstGeom prst="rect">
            <a:avLst/>
          </a:prstGeom>
          <a:solidFill>
            <a:srgbClr val="EF2F2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12</a:t>
            </a:r>
            <a:endParaRPr lang="de-DE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79912" y="1196752"/>
            <a:ext cx="0" cy="54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79512" y="967167"/>
            <a:ext cx="3332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Глубокая песочница 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(для </a:t>
            </a:r>
            <a:r>
              <a:rPr lang="ru-RU" dirty="0" err="1">
                <a:latin typeface="Century Gothic" panose="020B0502020202020204" pitchFamily="34" charset="0"/>
              </a:rPr>
              <a:t>финтеха</a:t>
            </a:r>
            <a:r>
              <a:rPr lang="ru-RU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12111" y="967167"/>
            <a:ext cx="3600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Расширенная песочница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 (для продуктов роста)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3964384" y="1737113"/>
            <a:ext cx="4064000" cy="2357872"/>
          </a:xfrm>
          <a:custGeom>
            <a:avLst/>
            <a:gdLst>
              <a:gd name="connsiteX0" fmla="*/ 0 w 4064000"/>
              <a:gd name="connsiteY0" fmla="*/ 265854 h 2379573"/>
              <a:gd name="connsiteX1" fmla="*/ 261257 w 4064000"/>
              <a:gd name="connsiteY1" fmla="*/ 149740 h 2379573"/>
              <a:gd name="connsiteX2" fmla="*/ 391886 w 4064000"/>
              <a:gd name="connsiteY2" fmla="*/ 701283 h 2379573"/>
              <a:gd name="connsiteX3" fmla="*/ 522514 w 4064000"/>
              <a:gd name="connsiteY3" fmla="*/ 1876940 h 2379573"/>
              <a:gd name="connsiteX4" fmla="*/ 841829 w 4064000"/>
              <a:gd name="connsiteY4" fmla="*/ 2225283 h 2379573"/>
              <a:gd name="connsiteX5" fmla="*/ 1335314 w 4064000"/>
              <a:gd name="connsiteY5" fmla="*/ 2341397 h 2379573"/>
              <a:gd name="connsiteX6" fmla="*/ 2714171 w 4064000"/>
              <a:gd name="connsiteY6" fmla="*/ 2355912 h 2379573"/>
              <a:gd name="connsiteX7" fmla="*/ 3454400 w 4064000"/>
              <a:gd name="connsiteY7" fmla="*/ 2036597 h 2379573"/>
              <a:gd name="connsiteX8" fmla="*/ 3715657 w 4064000"/>
              <a:gd name="connsiteY8" fmla="*/ 178769 h 2379573"/>
              <a:gd name="connsiteX9" fmla="*/ 4064000 w 4064000"/>
              <a:gd name="connsiteY9" fmla="*/ 178769 h 2379573"/>
              <a:gd name="connsiteX0" fmla="*/ 0 w 4064000"/>
              <a:gd name="connsiteY0" fmla="*/ 265854 h 2404799"/>
              <a:gd name="connsiteX1" fmla="*/ 261257 w 4064000"/>
              <a:gd name="connsiteY1" fmla="*/ 149740 h 2404799"/>
              <a:gd name="connsiteX2" fmla="*/ 391886 w 4064000"/>
              <a:gd name="connsiteY2" fmla="*/ 701283 h 2404799"/>
              <a:gd name="connsiteX3" fmla="*/ 522514 w 4064000"/>
              <a:gd name="connsiteY3" fmla="*/ 1876940 h 2404799"/>
              <a:gd name="connsiteX4" fmla="*/ 841829 w 4064000"/>
              <a:gd name="connsiteY4" fmla="*/ 2225283 h 2404799"/>
              <a:gd name="connsiteX5" fmla="*/ 1335314 w 4064000"/>
              <a:gd name="connsiteY5" fmla="*/ 2341397 h 2404799"/>
              <a:gd name="connsiteX6" fmla="*/ 2729539 w 4064000"/>
              <a:gd name="connsiteY6" fmla="*/ 2386648 h 2404799"/>
              <a:gd name="connsiteX7" fmla="*/ 3454400 w 4064000"/>
              <a:gd name="connsiteY7" fmla="*/ 2036597 h 2404799"/>
              <a:gd name="connsiteX8" fmla="*/ 3715657 w 4064000"/>
              <a:gd name="connsiteY8" fmla="*/ 178769 h 2404799"/>
              <a:gd name="connsiteX9" fmla="*/ 4064000 w 4064000"/>
              <a:gd name="connsiteY9" fmla="*/ 178769 h 2404799"/>
              <a:gd name="connsiteX0" fmla="*/ 0 w 4064000"/>
              <a:gd name="connsiteY0" fmla="*/ 265854 h 2392233"/>
              <a:gd name="connsiteX1" fmla="*/ 261257 w 4064000"/>
              <a:gd name="connsiteY1" fmla="*/ 149740 h 2392233"/>
              <a:gd name="connsiteX2" fmla="*/ 391886 w 4064000"/>
              <a:gd name="connsiteY2" fmla="*/ 701283 h 2392233"/>
              <a:gd name="connsiteX3" fmla="*/ 522514 w 4064000"/>
              <a:gd name="connsiteY3" fmla="*/ 1876940 h 2392233"/>
              <a:gd name="connsiteX4" fmla="*/ 841829 w 4064000"/>
              <a:gd name="connsiteY4" fmla="*/ 2225283 h 2392233"/>
              <a:gd name="connsiteX5" fmla="*/ 1335314 w 4064000"/>
              <a:gd name="connsiteY5" fmla="*/ 2341397 h 2392233"/>
              <a:gd name="connsiteX6" fmla="*/ 2729539 w 4064000"/>
              <a:gd name="connsiteY6" fmla="*/ 2386648 h 2392233"/>
              <a:gd name="connsiteX7" fmla="*/ 3454400 w 4064000"/>
              <a:gd name="connsiteY7" fmla="*/ 2036597 h 2392233"/>
              <a:gd name="connsiteX8" fmla="*/ 3715657 w 4064000"/>
              <a:gd name="connsiteY8" fmla="*/ 178769 h 2392233"/>
              <a:gd name="connsiteX9" fmla="*/ 4064000 w 4064000"/>
              <a:gd name="connsiteY9" fmla="*/ 178769 h 2392233"/>
              <a:gd name="connsiteX0" fmla="*/ 0 w 4064000"/>
              <a:gd name="connsiteY0" fmla="*/ 265854 h 2372008"/>
              <a:gd name="connsiteX1" fmla="*/ 261257 w 4064000"/>
              <a:gd name="connsiteY1" fmla="*/ 149740 h 2372008"/>
              <a:gd name="connsiteX2" fmla="*/ 391886 w 4064000"/>
              <a:gd name="connsiteY2" fmla="*/ 701283 h 2372008"/>
              <a:gd name="connsiteX3" fmla="*/ 522514 w 4064000"/>
              <a:gd name="connsiteY3" fmla="*/ 1876940 h 2372008"/>
              <a:gd name="connsiteX4" fmla="*/ 841829 w 4064000"/>
              <a:gd name="connsiteY4" fmla="*/ 2225283 h 2372008"/>
              <a:gd name="connsiteX5" fmla="*/ 1335314 w 4064000"/>
              <a:gd name="connsiteY5" fmla="*/ 2341397 h 2372008"/>
              <a:gd name="connsiteX6" fmla="*/ 2714171 w 4064000"/>
              <a:gd name="connsiteY6" fmla="*/ 2363596 h 2372008"/>
              <a:gd name="connsiteX7" fmla="*/ 3454400 w 4064000"/>
              <a:gd name="connsiteY7" fmla="*/ 2036597 h 2372008"/>
              <a:gd name="connsiteX8" fmla="*/ 3715657 w 4064000"/>
              <a:gd name="connsiteY8" fmla="*/ 178769 h 2372008"/>
              <a:gd name="connsiteX9" fmla="*/ 4064000 w 4064000"/>
              <a:gd name="connsiteY9" fmla="*/ 178769 h 2372008"/>
              <a:gd name="connsiteX0" fmla="*/ 0 w 4064000"/>
              <a:gd name="connsiteY0" fmla="*/ 265854 h 2360419"/>
              <a:gd name="connsiteX1" fmla="*/ 261257 w 4064000"/>
              <a:gd name="connsiteY1" fmla="*/ 149740 h 2360419"/>
              <a:gd name="connsiteX2" fmla="*/ 391886 w 4064000"/>
              <a:gd name="connsiteY2" fmla="*/ 701283 h 2360419"/>
              <a:gd name="connsiteX3" fmla="*/ 522514 w 4064000"/>
              <a:gd name="connsiteY3" fmla="*/ 1876940 h 2360419"/>
              <a:gd name="connsiteX4" fmla="*/ 841829 w 4064000"/>
              <a:gd name="connsiteY4" fmla="*/ 2225283 h 2360419"/>
              <a:gd name="connsiteX5" fmla="*/ 1335314 w 4064000"/>
              <a:gd name="connsiteY5" fmla="*/ 2341397 h 2360419"/>
              <a:gd name="connsiteX6" fmla="*/ 2714171 w 4064000"/>
              <a:gd name="connsiteY6" fmla="*/ 2348228 h 2360419"/>
              <a:gd name="connsiteX7" fmla="*/ 3454400 w 4064000"/>
              <a:gd name="connsiteY7" fmla="*/ 2036597 h 2360419"/>
              <a:gd name="connsiteX8" fmla="*/ 3715657 w 4064000"/>
              <a:gd name="connsiteY8" fmla="*/ 178769 h 2360419"/>
              <a:gd name="connsiteX9" fmla="*/ 4064000 w 4064000"/>
              <a:gd name="connsiteY9" fmla="*/ 178769 h 2360419"/>
              <a:gd name="connsiteX0" fmla="*/ 0 w 4064000"/>
              <a:gd name="connsiteY0" fmla="*/ 265854 h 2359290"/>
              <a:gd name="connsiteX1" fmla="*/ 261257 w 4064000"/>
              <a:gd name="connsiteY1" fmla="*/ 149740 h 2359290"/>
              <a:gd name="connsiteX2" fmla="*/ 391886 w 4064000"/>
              <a:gd name="connsiteY2" fmla="*/ 701283 h 2359290"/>
              <a:gd name="connsiteX3" fmla="*/ 522514 w 4064000"/>
              <a:gd name="connsiteY3" fmla="*/ 1876940 h 2359290"/>
              <a:gd name="connsiteX4" fmla="*/ 772673 w 4064000"/>
              <a:gd name="connsiteY4" fmla="*/ 2248335 h 2359290"/>
              <a:gd name="connsiteX5" fmla="*/ 1335314 w 4064000"/>
              <a:gd name="connsiteY5" fmla="*/ 2341397 h 2359290"/>
              <a:gd name="connsiteX6" fmla="*/ 2714171 w 4064000"/>
              <a:gd name="connsiteY6" fmla="*/ 2348228 h 2359290"/>
              <a:gd name="connsiteX7" fmla="*/ 3454400 w 4064000"/>
              <a:gd name="connsiteY7" fmla="*/ 2036597 h 2359290"/>
              <a:gd name="connsiteX8" fmla="*/ 3715657 w 4064000"/>
              <a:gd name="connsiteY8" fmla="*/ 178769 h 2359290"/>
              <a:gd name="connsiteX9" fmla="*/ 4064000 w 4064000"/>
              <a:gd name="connsiteY9" fmla="*/ 178769 h 2359290"/>
              <a:gd name="connsiteX0" fmla="*/ 0 w 4064000"/>
              <a:gd name="connsiteY0" fmla="*/ 265854 h 2358174"/>
              <a:gd name="connsiteX1" fmla="*/ 261257 w 4064000"/>
              <a:gd name="connsiteY1" fmla="*/ 149740 h 2358174"/>
              <a:gd name="connsiteX2" fmla="*/ 391886 w 4064000"/>
              <a:gd name="connsiteY2" fmla="*/ 701283 h 2358174"/>
              <a:gd name="connsiteX3" fmla="*/ 522514 w 4064000"/>
              <a:gd name="connsiteY3" fmla="*/ 1876940 h 2358174"/>
              <a:gd name="connsiteX4" fmla="*/ 683773 w 4064000"/>
              <a:gd name="connsiteY4" fmla="*/ 2273735 h 2358174"/>
              <a:gd name="connsiteX5" fmla="*/ 1335314 w 4064000"/>
              <a:gd name="connsiteY5" fmla="*/ 2341397 h 2358174"/>
              <a:gd name="connsiteX6" fmla="*/ 2714171 w 4064000"/>
              <a:gd name="connsiteY6" fmla="*/ 2348228 h 2358174"/>
              <a:gd name="connsiteX7" fmla="*/ 3454400 w 4064000"/>
              <a:gd name="connsiteY7" fmla="*/ 2036597 h 2358174"/>
              <a:gd name="connsiteX8" fmla="*/ 3715657 w 4064000"/>
              <a:gd name="connsiteY8" fmla="*/ 178769 h 2358174"/>
              <a:gd name="connsiteX9" fmla="*/ 4064000 w 4064000"/>
              <a:gd name="connsiteY9" fmla="*/ 178769 h 2358174"/>
              <a:gd name="connsiteX0" fmla="*/ 0 w 4064000"/>
              <a:gd name="connsiteY0" fmla="*/ 265854 h 2358174"/>
              <a:gd name="connsiteX1" fmla="*/ 261257 w 4064000"/>
              <a:gd name="connsiteY1" fmla="*/ 149740 h 2358174"/>
              <a:gd name="connsiteX2" fmla="*/ 391886 w 4064000"/>
              <a:gd name="connsiteY2" fmla="*/ 701283 h 2358174"/>
              <a:gd name="connsiteX3" fmla="*/ 522514 w 4064000"/>
              <a:gd name="connsiteY3" fmla="*/ 1876940 h 2358174"/>
              <a:gd name="connsiteX4" fmla="*/ 683773 w 4064000"/>
              <a:gd name="connsiteY4" fmla="*/ 2273735 h 2358174"/>
              <a:gd name="connsiteX5" fmla="*/ 1335314 w 4064000"/>
              <a:gd name="connsiteY5" fmla="*/ 2341397 h 2358174"/>
              <a:gd name="connsiteX6" fmla="*/ 2714171 w 4064000"/>
              <a:gd name="connsiteY6" fmla="*/ 2348228 h 2358174"/>
              <a:gd name="connsiteX7" fmla="*/ 3454400 w 4064000"/>
              <a:gd name="connsiteY7" fmla="*/ 2036597 h 2358174"/>
              <a:gd name="connsiteX8" fmla="*/ 3715657 w 4064000"/>
              <a:gd name="connsiteY8" fmla="*/ 178769 h 2358174"/>
              <a:gd name="connsiteX9" fmla="*/ 4064000 w 4064000"/>
              <a:gd name="connsiteY9" fmla="*/ 178769 h 2358174"/>
              <a:gd name="connsiteX0" fmla="*/ 0 w 4064000"/>
              <a:gd name="connsiteY0" fmla="*/ 265854 h 2356548"/>
              <a:gd name="connsiteX1" fmla="*/ 261257 w 4064000"/>
              <a:gd name="connsiteY1" fmla="*/ 149740 h 2356548"/>
              <a:gd name="connsiteX2" fmla="*/ 391886 w 4064000"/>
              <a:gd name="connsiteY2" fmla="*/ 701283 h 2356548"/>
              <a:gd name="connsiteX3" fmla="*/ 522514 w 4064000"/>
              <a:gd name="connsiteY3" fmla="*/ 1876940 h 2356548"/>
              <a:gd name="connsiteX4" fmla="*/ 677423 w 4064000"/>
              <a:gd name="connsiteY4" fmla="*/ 2318185 h 2356548"/>
              <a:gd name="connsiteX5" fmla="*/ 1335314 w 4064000"/>
              <a:gd name="connsiteY5" fmla="*/ 2341397 h 2356548"/>
              <a:gd name="connsiteX6" fmla="*/ 2714171 w 4064000"/>
              <a:gd name="connsiteY6" fmla="*/ 2348228 h 2356548"/>
              <a:gd name="connsiteX7" fmla="*/ 3454400 w 4064000"/>
              <a:gd name="connsiteY7" fmla="*/ 2036597 h 2356548"/>
              <a:gd name="connsiteX8" fmla="*/ 3715657 w 4064000"/>
              <a:gd name="connsiteY8" fmla="*/ 178769 h 2356548"/>
              <a:gd name="connsiteX9" fmla="*/ 4064000 w 4064000"/>
              <a:gd name="connsiteY9" fmla="*/ 178769 h 2356548"/>
              <a:gd name="connsiteX0" fmla="*/ 0 w 4064000"/>
              <a:gd name="connsiteY0" fmla="*/ 265854 h 2355969"/>
              <a:gd name="connsiteX1" fmla="*/ 261257 w 4064000"/>
              <a:gd name="connsiteY1" fmla="*/ 149740 h 2355969"/>
              <a:gd name="connsiteX2" fmla="*/ 391886 w 4064000"/>
              <a:gd name="connsiteY2" fmla="*/ 701283 h 2355969"/>
              <a:gd name="connsiteX3" fmla="*/ 522514 w 4064000"/>
              <a:gd name="connsiteY3" fmla="*/ 1876940 h 2355969"/>
              <a:gd name="connsiteX4" fmla="*/ 677423 w 4064000"/>
              <a:gd name="connsiteY4" fmla="*/ 2337235 h 2355969"/>
              <a:gd name="connsiteX5" fmla="*/ 1335314 w 4064000"/>
              <a:gd name="connsiteY5" fmla="*/ 2341397 h 2355969"/>
              <a:gd name="connsiteX6" fmla="*/ 2714171 w 4064000"/>
              <a:gd name="connsiteY6" fmla="*/ 2348228 h 2355969"/>
              <a:gd name="connsiteX7" fmla="*/ 3454400 w 4064000"/>
              <a:gd name="connsiteY7" fmla="*/ 2036597 h 2355969"/>
              <a:gd name="connsiteX8" fmla="*/ 3715657 w 4064000"/>
              <a:gd name="connsiteY8" fmla="*/ 178769 h 2355969"/>
              <a:gd name="connsiteX9" fmla="*/ 4064000 w 4064000"/>
              <a:gd name="connsiteY9" fmla="*/ 178769 h 2355969"/>
              <a:gd name="connsiteX0" fmla="*/ 0 w 4064000"/>
              <a:gd name="connsiteY0" fmla="*/ 265854 h 2355969"/>
              <a:gd name="connsiteX1" fmla="*/ 261257 w 4064000"/>
              <a:gd name="connsiteY1" fmla="*/ 149740 h 2355969"/>
              <a:gd name="connsiteX2" fmla="*/ 391886 w 4064000"/>
              <a:gd name="connsiteY2" fmla="*/ 701283 h 2355969"/>
              <a:gd name="connsiteX3" fmla="*/ 522514 w 4064000"/>
              <a:gd name="connsiteY3" fmla="*/ 1876940 h 2355969"/>
              <a:gd name="connsiteX4" fmla="*/ 677423 w 4064000"/>
              <a:gd name="connsiteY4" fmla="*/ 2337235 h 2355969"/>
              <a:gd name="connsiteX5" fmla="*/ 1335314 w 4064000"/>
              <a:gd name="connsiteY5" fmla="*/ 2341397 h 2355969"/>
              <a:gd name="connsiteX6" fmla="*/ 2714171 w 4064000"/>
              <a:gd name="connsiteY6" fmla="*/ 2348228 h 2355969"/>
              <a:gd name="connsiteX7" fmla="*/ 3454400 w 4064000"/>
              <a:gd name="connsiteY7" fmla="*/ 2036597 h 2355969"/>
              <a:gd name="connsiteX8" fmla="*/ 3715657 w 4064000"/>
              <a:gd name="connsiteY8" fmla="*/ 178769 h 2355969"/>
              <a:gd name="connsiteX9" fmla="*/ 4064000 w 4064000"/>
              <a:gd name="connsiteY9" fmla="*/ 178769 h 2355969"/>
              <a:gd name="connsiteX0" fmla="*/ 0 w 4064000"/>
              <a:gd name="connsiteY0" fmla="*/ 265854 h 2348228"/>
              <a:gd name="connsiteX1" fmla="*/ 261257 w 4064000"/>
              <a:gd name="connsiteY1" fmla="*/ 149740 h 2348228"/>
              <a:gd name="connsiteX2" fmla="*/ 391886 w 4064000"/>
              <a:gd name="connsiteY2" fmla="*/ 701283 h 2348228"/>
              <a:gd name="connsiteX3" fmla="*/ 522514 w 4064000"/>
              <a:gd name="connsiteY3" fmla="*/ 1876940 h 2348228"/>
              <a:gd name="connsiteX4" fmla="*/ 677423 w 4064000"/>
              <a:gd name="connsiteY4" fmla="*/ 2337235 h 2348228"/>
              <a:gd name="connsiteX5" fmla="*/ 1335314 w 4064000"/>
              <a:gd name="connsiteY5" fmla="*/ 2341397 h 2348228"/>
              <a:gd name="connsiteX6" fmla="*/ 2714171 w 4064000"/>
              <a:gd name="connsiteY6" fmla="*/ 2348228 h 2348228"/>
              <a:gd name="connsiteX7" fmla="*/ 3293666 w 4064000"/>
              <a:gd name="connsiteY7" fmla="*/ 2295135 h 2348228"/>
              <a:gd name="connsiteX8" fmla="*/ 3454400 w 4064000"/>
              <a:gd name="connsiteY8" fmla="*/ 2036597 h 2348228"/>
              <a:gd name="connsiteX9" fmla="*/ 3715657 w 4064000"/>
              <a:gd name="connsiteY9" fmla="*/ 178769 h 2348228"/>
              <a:gd name="connsiteX10" fmla="*/ 4064000 w 4064000"/>
              <a:gd name="connsiteY10" fmla="*/ 178769 h 2348228"/>
              <a:gd name="connsiteX0" fmla="*/ 0 w 4064000"/>
              <a:gd name="connsiteY0" fmla="*/ 265854 h 2348228"/>
              <a:gd name="connsiteX1" fmla="*/ 261257 w 4064000"/>
              <a:gd name="connsiteY1" fmla="*/ 149740 h 2348228"/>
              <a:gd name="connsiteX2" fmla="*/ 391886 w 4064000"/>
              <a:gd name="connsiteY2" fmla="*/ 701283 h 2348228"/>
              <a:gd name="connsiteX3" fmla="*/ 522514 w 4064000"/>
              <a:gd name="connsiteY3" fmla="*/ 1876940 h 2348228"/>
              <a:gd name="connsiteX4" fmla="*/ 677423 w 4064000"/>
              <a:gd name="connsiteY4" fmla="*/ 2337235 h 2348228"/>
              <a:gd name="connsiteX5" fmla="*/ 1335314 w 4064000"/>
              <a:gd name="connsiteY5" fmla="*/ 2341397 h 2348228"/>
              <a:gd name="connsiteX6" fmla="*/ 2714171 w 4064000"/>
              <a:gd name="connsiteY6" fmla="*/ 2348228 h 2348228"/>
              <a:gd name="connsiteX7" fmla="*/ 3293666 w 4064000"/>
              <a:gd name="connsiteY7" fmla="*/ 2295135 h 2348228"/>
              <a:gd name="connsiteX8" fmla="*/ 3454400 w 4064000"/>
              <a:gd name="connsiteY8" fmla="*/ 2036597 h 2348228"/>
              <a:gd name="connsiteX9" fmla="*/ 3715657 w 4064000"/>
              <a:gd name="connsiteY9" fmla="*/ 178769 h 2348228"/>
              <a:gd name="connsiteX10" fmla="*/ 4064000 w 4064000"/>
              <a:gd name="connsiteY10" fmla="*/ 178769 h 2348228"/>
              <a:gd name="connsiteX0" fmla="*/ 0 w 4064000"/>
              <a:gd name="connsiteY0" fmla="*/ 265854 h 2348228"/>
              <a:gd name="connsiteX1" fmla="*/ 261257 w 4064000"/>
              <a:gd name="connsiteY1" fmla="*/ 149740 h 2348228"/>
              <a:gd name="connsiteX2" fmla="*/ 391886 w 4064000"/>
              <a:gd name="connsiteY2" fmla="*/ 701283 h 2348228"/>
              <a:gd name="connsiteX3" fmla="*/ 522514 w 4064000"/>
              <a:gd name="connsiteY3" fmla="*/ 1876940 h 2348228"/>
              <a:gd name="connsiteX4" fmla="*/ 677423 w 4064000"/>
              <a:gd name="connsiteY4" fmla="*/ 2337235 h 2348228"/>
              <a:gd name="connsiteX5" fmla="*/ 1335314 w 4064000"/>
              <a:gd name="connsiteY5" fmla="*/ 2341397 h 2348228"/>
              <a:gd name="connsiteX6" fmla="*/ 2714171 w 4064000"/>
              <a:gd name="connsiteY6" fmla="*/ 2348228 h 2348228"/>
              <a:gd name="connsiteX7" fmla="*/ 3293666 w 4064000"/>
              <a:gd name="connsiteY7" fmla="*/ 2295135 h 2348228"/>
              <a:gd name="connsiteX8" fmla="*/ 3454400 w 4064000"/>
              <a:gd name="connsiteY8" fmla="*/ 2036597 h 2348228"/>
              <a:gd name="connsiteX9" fmla="*/ 3715657 w 4064000"/>
              <a:gd name="connsiteY9" fmla="*/ 178769 h 2348228"/>
              <a:gd name="connsiteX10" fmla="*/ 4064000 w 4064000"/>
              <a:gd name="connsiteY10" fmla="*/ 178769 h 2348228"/>
              <a:gd name="connsiteX0" fmla="*/ 0 w 4064000"/>
              <a:gd name="connsiteY0" fmla="*/ 265854 h 2348228"/>
              <a:gd name="connsiteX1" fmla="*/ 261257 w 4064000"/>
              <a:gd name="connsiteY1" fmla="*/ 149740 h 2348228"/>
              <a:gd name="connsiteX2" fmla="*/ 391886 w 4064000"/>
              <a:gd name="connsiteY2" fmla="*/ 701283 h 2348228"/>
              <a:gd name="connsiteX3" fmla="*/ 522514 w 4064000"/>
              <a:gd name="connsiteY3" fmla="*/ 1876940 h 2348228"/>
              <a:gd name="connsiteX4" fmla="*/ 677423 w 4064000"/>
              <a:gd name="connsiteY4" fmla="*/ 2337235 h 2348228"/>
              <a:gd name="connsiteX5" fmla="*/ 1335314 w 4064000"/>
              <a:gd name="connsiteY5" fmla="*/ 2341397 h 2348228"/>
              <a:gd name="connsiteX6" fmla="*/ 2714171 w 4064000"/>
              <a:gd name="connsiteY6" fmla="*/ 2348228 h 2348228"/>
              <a:gd name="connsiteX7" fmla="*/ 3287316 w 4064000"/>
              <a:gd name="connsiteY7" fmla="*/ 2314185 h 2348228"/>
              <a:gd name="connsiteX8" fmla="*/ 3454400 w 4064000"/>
              <a:gd name="connsiteY8" fmla="*/ 2036597 h 2348228"/>
              <a:gd name="connsiteX9" fmla="*/ 3715657 w 4064000"/>
              <a:gd name="connsiteY9" fmla="*/ 178769 h 2348228"/>
              <a:gd name="connsiteX10" fmla="*/ 4064000 w 4064000"/>
              <a:gd name="connsiteY10" fmla="*/ 178769 h 2348228"/>
              <a:gd name="connsiteX0" fmla="*/ 0 w 4064000"/>
              <a:gd name="connsiteY0" fmla="*/ 265854 h 2354775"/>
              <a:gd name="connsiteX1" fmla="*/ 261257 w 4064000"/>
              <a:gd name="connsiteY1" fmla="*/ 149740 h 2354775"/>
              <a:gd name="connsiteX2" fmla="*/ 391886 w 4064000"/>
              <a:gd name="connsiteY2" fmla="*/ 701283 h 2354775"/>
              <a:gd name="connsiteX3" fmla="*/ 522514 w 4064000"/>
              <a:gd name="connsiteY3" fmla="*/ 1876940 h 2354775"/>
              <a:gd name="connsiteX4" fmla="*/ 677423 w 4064000"/>
              <a:gd name="connsiteY4" fmla="*/ 2337235 h 2354775"/>
              <a:gd name="connsiteX5" fmla="*/ 1335314 w 4064000"/>
              <a:gd name="connsiteY5" fmla="*/ 2341397 h 2354775"/>
              <a:gd name="connsiteX6" fmla="*/ 2714171 w 4064000"/>
              <a:gd name="connsiteY6" fmla="*/ 2348228 h 2354775"/>
              <a:gd name="connsiteX7" fmla="*/ 3275410 w 4064000"/>
              <a:gd name="connsiteY7" fmla="*/ 2328473 h 2354775"/>
              <a:gd name="connsiteX8" fmla="*/ 3454400 w 4064000"/>
              <a:gd name="connsiteY8" fmla="*/ 2036597 h 2354775"/>
              <a:gd name="connsiteX9" fmla="*/ 3715657 w 4064000"/>
              <a:gd name="connsiteY9" fmla="*/ 178769 h 2354775"/>
              <a:gd name="connsiteX10" fmla="*/ 4064000 w 4064000"/>
              <a:gd name="connsiteY10" fmla="*/ 178769 h 2354775"/>
              <a:gd name="connsiteX0" fmla="*/ 0 w 4064000"/>
              <a:gd name="connsiteY0" fmla="*/ 265854 h 2348228"/>
              <a:gd name="connsiteX1" fmla="*/ 261257 w 4064000"/>
              <a:gd name="connsiteY1" fmla="*/ 149740 h 2348228"/>
              <a:gd name="connsiteX2" fmla="*/ 391886 w 4064000"/>
              <a:gd name="connsiteY2" fmla="*/ 701283 h 2348228"/>
              <a:gd name="connsiteX3" fmla="*/ 522514 w 4064000"/>
              <a:gd name="connsiteY3" fmla="*/ 1876940 h 2348228"/>
              <a:gd name="connsiteX4" fmla="*/ 677423 w 4064000"/>
              <a:gd name="connsiteY4" fmla="*/ 2337235 h 2348228"/>
              <a:gd name="connsiteX5" fmla="*/ 1335314 w 4064000"/>
              <a:gd name="connsiteY5" fmla="*/ 2341397 h 2348228"/>
              <a:gd name="connsiteX6" fmla="*/ 2714171 w 4064000"/>
              <a:gd name="connsiteY6" fmla="*/ 2348228 h 2348228"/>
              <a:gd name="connsiteX7" fmla="*/ 3275410 w 4064000"/>
              <a:gd name="connsiteY7" fmla="*/ 2328473 h 2348228"/>
              <a:gd name="connsiteX8" fmla="*/ 3454400 w 4064000"/>
              <a:gd name="connsiteY8" fmla="*/ 2036597 h 2348228"/>
              <a:gd name="connsiteX9" fmla="*/ 3715657 w 4064000"/>
              <a:gd name="connsiteY9" fmla="*/ 178769 h 2348228"/>
              <a:gd name="connsiteX10" fmla="*/ 4064000 w 4064000"/>
              <a:gd name="connsiteY10" fmla="*/ 178769 h 2348228"/>
              <a:gd name="connsiteX0" fmla="*/ 0 w 4064000"/>
              <a:gd name="connsiteY0" fmla="*/ 265854 h 2348228"/>
              <a:gd name="connsiteX1" fmla="*/ 261257 w 4064000"/>
              <a:gd name="connsiteY1" fmla="*/ 149740 h 2348228"/>
              <a:gd name="connsiteX2" fmla="*/ 391886 w 4064000"/>
              <a:gd name="connsiteY2" fmla="*/ 701283 h 2348228"/>
              <a:gd name="connsiteX3" fmla="*/ 522514 w 4064000"/>
              <a:gd name="connsiteY3" fmla="*/ 1876940 h 2348228"/>
              <a:gd name="connsiteX4" fmla="*/ 677423 w 4064000"/>
              <a:gd name="connsiteY4" fmla="*/ 2337235 h 2348228"/>
              <a:gd name="connsiteX5" fmla="*/ 1335314 w 4064000"/>
              <a:gd name="connsiteY5" fmla="*/ 2341397 h 2348228"/>
              <a:gd name="connsiteX6" fmla="*/ 2714171 w 4064000"/>
              <a:gd name="connsiteY6" fmla="*/ 2348228 h 2348228"/>
              <a:gd name="connsiteX7" fmla="*/ 3275410 w 4064000"/>
              <a:gd name="connsiteY7" fmla="*/ 2328473 h 2348228"/>
              <a:gd name="connsiteX8" fmla="*/ 3454400 w 4064000"/>
              <a:gd name="connsiteY8" fmla="*/ 2036597 h 2348228"/>
              <a:gd name="connsiteX9" fmla="*/ 3715657 w 4064000"/>
              <a:gd name="connsiteY9" fmla="*/ 178769 h 2348228"/>
              <a:gd name="connsiteX10" fmla="*/ 4064000 w 4064000"/>
              <a:gd name="connsiteY10" fmla="*/ 178769 h 2348228"/>
              <a:gd name="connsiteX0" fmla="*/ 0 w 4064000"/>
              <a:gd name="connsiteY0" fmla="*/ 265854 h 2356172"/>
              <a:gd name="connsiteX1" fmla="*/ 261257 w 4064000"/>
              <a:gd name="connsiteY1" fmla="*/ 149740 h 2356172"/>
              <a:gd name="connsiteX2" fmla="*/ 391886 w 4064000"/>
              <a:gd name="connsiteY2" fmla="*/ 701283 h 2356172"/>
              <a:gd name="connsiteX3" fmla="*/ 522514 w 4064000"/>
              <a:gd name="connsiteY3" fmla="*/ 1876940 h 2356172"/>
              <a:gd name="connsiteX4" fmla="*/ 677423 w 4064000"/>
              <a:gd name="connsiteY4" fmla="*/ 2337235 h 2356172"/>
              <a:gd name="connsiteX5" fmla="*/ 1335314 w 4064000"/>
              <a:gd name="connsiteY5" fmla="*/ 2341397 h 2356172"/>
              <a:gd name="connsiteX6" fmla="*/ 2714171 w 4064000"/>
              <a:gd name="connsiteY6" fmla="*/ 2348228 h 2356172"/>
              <a:gd name="connsiteX7" fmla="*/ 3273028 w 4064000"/>
              <a:gd name="connsiteY7" fmla="*/ 2354666 h 2356172"/>
              <a:gd name="connsiteX8" fmla="*/ 3454400 w 4064000"/>
              <a:gd name="connsiteY8" fmla="*/ 2036597 h 2356172"/>
              <a:gd name="connsiteX9" fmla="*/ 3715657 w 4064000"/>
              <a:gd name="connsiteY9" fmla="*/ 178769 h 2356172"/>
              <a:gd name="connsiteX10" fmla="*/ 4064000 w 4064000"/>
              <a:gd name="connsiteY10" fmla="*/ 178769 h 2356172"/>
              <a:gd name="connsiteX0" fmla="*/ 0 w 4064000"/>
              <a:gd name="connsiteY0" fmla="*/ 265854 h 2348228"/>
              <a:gd name="connsiteX1" fmla="*/ 261257 w 4064000"/>
              <a:gd name="connsiteY1" fmla="*/ 149740 h 2348228"/>
              <a:gd name="connsiteX2" fmla="*/ 391886 w 4064000"/>
              <a:gd name="connsiteY2" fmla="*/ 701283 h 2348228"/>
              <a:gd name="connsiteX3" fmla="*/ 522514 w 4064000"/>
              <a:gd name="connsiteY3" fmla="*/ 1876940 h 2348228"/>
              <a:gd name="connsiteX4" fmla="*/ 677423 w 4064000"/>
              <a:gd name="connsiteY4" fmla="*/ 2337235 h 2348228"/>
              <a:gd name="connsiteX5" fmla="*/ 1335314 w 4064000"/>
              <a:gd name="connsiteY5" fmla="*/ 2341397 h 2348228"/>
              <a:gd name="connsiteX6" fmla="*/ 2714171 w 4064000"/>
              <a:gd name="connsiteY6" fmla="*/ 2348228 h 2348228"/>
              <a:gd name="connsiteX7" fmla="*/ 3263503 w 4064000"/>
              <a:gd name="connsiteY7" fmla="*/ 2335616 h 2348228"/>
              <a:gd name="connsiteX8" fmla="*/ 3454400 w 4064000"/>
              <a:gd name="connsiteY8" fmla="*/ 2036597 h 2348228"/>
              <a:gd name="connsiteX9" fmla="*/ 3715657 w 4064000"/>
              <a:gd name="connsiteY9" fmla="*/ 178769 h 2348228"/>
              <a:gd name="connsiteX10" fmla="*/ 4064000 w 4064000"/>
              <a:gd name="connsiteY10" fmla="*/ 178769 h 2348228"/>
              <a:gd name="connsiteX0" fmla="*/ 0 w 4064000"/>
              <a:gd name="connsiteY0" fmla="*/ 265854 h 2351969"/>
              <a:gd name="connsiteX1" fmla="*/ 261257 w 4064000"/>
              <a:gd name="connsiteY1" fmla="*/ 149740 h 2351969"/>
              <a:gd name="connsiteX2" fmla="*/ 391886 w 4064000"/>
              <a:gd name="connsiteY2" fmla="*/ 701283 h 2351969"/>
              <a:gd name="connsiteX3" fmla="*/ 522514 w 4064000"/>
              <a:gd name="connsiteY3" fmla="*/ 1876940 h 2351969"/>
              <a:gd name="connsiteX4" fmla="*/ 701236 w 4064000"/>
              <a:gd name="connsiteY4" fmla="*/ 2351522 h 2351969"/>
              <a:gd name="connsiteX5" fmla="*/ 1335314 w 4064000"/>
              <a:gd name="connsiteY5" fmla="*/ 2341397 h 2351969"/>
              <a:gd name="connsiteX6" fmla="*/ 2714171 w 4064000"/>
              <a:gd name="connsiteY6" fmla="*/ 2348228 h 2351969"/>
              <a:gd name="connsiteX7" fmla="*/ 3263503 w 4064000"/>
              <a:gd name="connsiteY7" fmla="*/ 2335616 h 2351969"/>
              <a:gd name="connsiteX8" fmla="*/ 3454400 w 4064000"/>
              <a:gd name="connsiteY8" fmla="*/ 2036597 h 2351969"/>
              <a:gd name="connsiteX9" fmla="*/ 3715657 w 4064000"/>
              <a:gd name="connsiteY9" fmla="*/ 178769 h 2351969"/>
              <a:gd name="connsiteX10" fmla="*/ 4064000 w 4064000"/>
              <a:gd name="connsiteY10" fmla="*/ 178769 h 2351969"/>
              <a:gd name="connsiteX0" fmla="*/ 0 w 4064000"/>
              <a:gd name="connsiteY0" fmla="*/ 265854 h 2354339"/>
              <a:gd name="connsiteX1" fmla="*/ 261257 w 4064000"/>
              <a:gd name="connsiteY1" fmla="*/ 149740 h 2354339"/>
              <a:gd name="connsiteX2" fmla="*/ 391886 w 4064000"/>
              <a:gd name="connsiteY2" fmla="*/ 701283 h 2354339"/>
              <a:gd name="connsiteX3" fmla="*/ 522514 w 4064000"/>
              <a:gd name="connsiteY3" fmla="*/ 1876940 h 2354339"/>
              <a:gd name="connsiteX4" fmla="*/ 701236 w 4064000"/>
              <a:gd name="connsiteY4" fmla="*/ 2351522 h 2354339"/>
              <a:gd name="connsiteX5" fmla="*/ 1335314 w 4064000"/>
              <a:gd name="connsiteY5" fmla="*/ 2341397 h 2354339"/>
              <a:gd name="connsiteX6" fmla="*/ 2714171 w 4064000"/>
              <a:gd name="connsiteY6" fmla="*/ 2348228 h 2354339"/>
              <a:gd name="connsiteX7" fmla="*/ 3263503 w 4064000"/>
              <a:gd name="connsiteY7" fmla="*/ 2335616 h 2354339"/>
              <a:gd name="connsiteX8" fmla="*/ 3454400 w 4064000"/>
              <a:gd name="connsiteY8" fmla="*/ 2036597 h 2354339"/>
              <a:gd name="connsiteX9" fmla="*/ 3715657 w 4064000"/>
              <a:gd name="connsiteY9" fmla="*/ 178769 h 2354339"/>
              <a:gd name="connsiteX10" fmla="*/ 4064000 w 4064000"/>
              <a:gd name="connsiteY10" fmla="*/ 178769 h 2354339"/>
              <a:gd name="connsiteX0" fmla="*/ 0 w 4064000"/>
              <a:gd name="connsiteY0" fmla="*/ 265854 h 2351536"/>
              <a:gd name="connsiteX1" fmla="*/ 261257 w 4064000"/>
              <a:gd name="connsiteY1" fmla="*/ 149740 h 2351536"/>
              <a:gd name="connsiteX2" fmla="*/ 391886 w 4064000"/>
              <a:gd name="connsiteY2" fmla="*/ 701283 h 2351536"/>
              <a:gd name="connsiteX3" fmla="*/ 522514 w 4064000"/>
              <a:gd name="connsiteY3" fmla="*/ 1876940 h 2351536"/>
              <a:gd name="connsiteX4" fmla="*/ 701236 w 4064000"/>
              <a:gd name="connsiteY4" fmla="*/ 2351522 h 2351536"/>
              <a:gd name="connsiteX5" fmla="*/ 1335314 w 4064000"/>
              <a:gd name="connsiteY5" fmla="*/ 2341397 h 2351536"/>
              <a:gd name="connsiteX6" fmla="*/ 2714171 w 4064000"/>
              <a:gd name="connsiteY6" fmla="*/ 2348228 h 2351536"/>
              <a:gd name="connsiteX7" fmla="*/ 3263503 w 4064000"/>
              <a:gd name="connsiteY7" fmla="*/ 2335616 h 2351536"/>
              <a:gd name="connsiteX8" fmla="*/ 3454400 w 4064000"/>
              <a:gd name="connsiteY8" fmla="*/ 2036597 h 2351536"/>
              <a:gd name="connsiteX9" fmla="*/ 3715657 w 4064000"/>
              <a:gd name="connsiteY9" fmla="*/ 178769 h 2351536"/>
              <a:gd name="connsiteX10" fmla="*/ 4064000 w 4064000"/>
              <a:gd name="connsiteY10" fmla="*/ 178769 h 2351536"/>
              <a:gd name="connsiteX0" fmla="*/ 0 w 4064000"/>
              <a:gd name="connsiteY0" fmla="*/ 265854 h 2353694"/>
              <a:gd name="connsiteX1" fmla="*/ 261257 w 4064000"/>
              <a:gd name="connsiteY1" fmla="*/ 149740 h 2353694"/>
              <a:gd name="connsiteX2" fmla="*/ 391886 w 4064000"/>
              <a:gd name="connsiteY2" fmla="*/ 701283 h 2353694"/>
              <a:gd name="connsiteX3" fmla="*/ 522514 w 4064000"/>
              <a:gd name="connsiteY3" fmla="*/ 1876940 h 2353694"/>
              <a:gd name="connsiteX4" fmla="*/ 598091 w 4064000"/>
              <a:gd name="connsiteY4" fmla="*/ 2291960 h 2353694"/>
              <a:gd name="connsiteX5" fmla="*/ 701236 w 4064000"/>
              <a:gd name="connsiteY5" fmla="*/ 2351522 h 2353694"/>
              <a:gd name="connsiteX6" fmla="*/ 1335314 w 4064000"/>
              <a:gd name="connsiteY6" fmla="*/ 2341397 h 2353694"/>
              <a:gd name="connsiteX7" fmla="*/ 2714171 w 4064000"/>
              <a:gd name="connsiteY7" fmla="*/ 2348228 h 2353694"/>
              <a:gd name="connsiteX8" fmla="*/ 3263503 w 4064000"/>
              <a:gd name="connsiteY8" fmla="*/ 2335616 h 2353694"/>
              <a:gd name="connsiteX9" fmla="*/ 3454400 w 4064000"/>
              <a:gd name="connsiteY9" fmla="*/ 2036597 h 2353694"/>
              <a:gd name="connsiteX10" fmla="*/ 3715657 w 4064000"/>
              <a:gd name="connsiteY10" fmla="*/ 178769 h 2353694"/>
              <a:gd name="connsiteX11" fmla="*/ 4064000 w 4064000"/>
              <a:gd name="connsiteY11" fmla="*/ 178769 h 2353694"/>
              <a:gd name="connsiteX0" fmla="*/ 0 w 4064000"/>
              <a:gd name="connsiteY0" fmla="*/ 265854 h 2353694"/>
              <a:gd name="connsiteX1" fmla="*/ 261257 w 4064000"/>
              <a:gd name="connsiteY1" fmla="*/ 149740 h 2353694"/>
              <a:gd name="connsiteX2" fmla="*/ 391886 w 4064000"/>
              <a:gd name="connsiteY2" fmla="*/ 701283 h 2353694"/>
              <a:gd name="connsiteX3" fmla="*/ 522514 w 4064000"/>
              <a:gd name="connsiteY3" fmla="*/ 1876940 h 2353694"/>
              <a:gd name="connsiteX4" fmla="*/ 598091 w 4064000"/>
              <a:gd name="connsiteY4" fmla="*/ 2291960 h 2353694"/>
              <a:gd name="connsiteX5" fmla="*/ 701236 w 4064000"/>
              <a:gd name="connsiteY5" fmla="*/ 2351522 h 2353694"/>
              <a:gd name="connsiteX6" fmla="*/ 1335314 w 4064000"/>
              <a:gd name="connsiteY6" fmla="*/ 2341397 h 2353694"/>
              <a:gd name="connsiteX7" fmla="*/ 2714171 w 4064000"/>
              <a:gd name="connsiteY7" fmla="*/ 2348228 h 2353694"/>
              <a:gd name="connsiteX8" fmla="*/ 3263503 w 4064000"/>
              <a:gd name="connsiteY8" fmla="*/ 2335616 h 2353694"/>
              <a:gd name="connsiteX9" fmla="*/ 3454400 w 4064000"/>
              <a:gd name="connsiteY9" fmla="*/ 2036597 h 2353694"/>
              <a:gd name="connsiteX10" fmla="*/ 3715657 w 4064000"/>
              <a:gd name="connsiteY10" fmla="*/ 178769 h 2353694"/>
              <a:gd name="connsiteX11" fmla="*/ 4064000 w 4064000"/>
              <a:gd name="connsiteY11" fmla="*/ 178769 h 2353694"/>
              <a:gd name="connsiteX0" fmla="*/ 0 w 4064000"/>
              <a:gd name="connsiteY0" fmla="*/ 265854 h 2353694"/>
              <a:gd name="connsiteX1" fmla="*/ 261257 w 4064000"/>
              <a:gd name="connsiteY1" fmla="*/ 149740 h 2353694"/>
              <a:gd name="connsiteX2" fmla="*/ 391886 w 4064000"/>
              <a:gd name="connsiteY2" fmla="*/ 701283 h 2353694"/>
              <a:gd name="connsiteX3" fmla="*/ 522514 w 4064000"/>
              <a:gd name="connsiteY3" fmla="*/ 1876940 h 2353694"/>
              <a:gd name="connsiteX4" fmla="*/ 598091 w 4064000"/>
              <a:gd name="connsiteY4" fmla="*/ 2291960 h 2353694"/>
              <a:gd name="connsiteX5" fmla="*/ 701236 w 4064000"/>
              <a:gd name="connsiteY5" fmla="*/ 2351522 h 2353694"/>
              <a:gd name="connsiteX6" fmla="*/ 1335314 w 4064000"/>
              <a:gd name="connsiteY6" fmla="*/ 2341397 h 2353694"/>
              <a:gd name="connsiteX7" fmla="*/ 2714171 w 4064000"/>
              <a:gd name="connsiteY7" fmla="*/ 2348228 h 2353694"/>
              <a:gd name="connsiteX8" fmla="*/ 3263503 w 4064000"/>
              <a:gd name="connsiteY8" fmla="*/ 2335616 h 2353694"/>
              <a:gd name="connsiteX9" fmla="*/ 3454400 w 4064000"/>
              <a:gd name="connsiteY9" fmla="*/ 2036597 h 2353694"/>
              <a:gd name="connsiteX10" fmla="*/ 3715657 w 4064000"/>
              <a:gd name="connsiteY10" fmla="*/ 178769 h 2353694"/>
              <a:gd name="connsiteX11" fmla="*/ 4064000 w 4064000"/>
              <a:gd name="connsiteY11" fmla="*/ 178769 h 2353694"/>
              <a:gd name="connsiteX0" fmla="*/ 0 w 4064000"/>
              <a:gd name="connsiteY0" fmla="*/ 265854 h 2353694"/>
              <a:gd name="connsiteX1" fmla="*/ 261257 w 4064000"/>
              <a:gd name="connsiteY1" fmla="*/ 149740 h 2353694"/>
              <a:gd name="connsiteX2" fmla="*/ 391886 w 4064000"/>
              <a:gd name="connsiteY2" fmla="*/ 701283 h 2353694"/>
              <a:gd name="connsiteX3" fmla="*/ 522514 w 4064000"/>
              <a:gd name="connsiteY3" fmla="*/ 1876940 h 2353694"/>
              <a:gd name="connsiteX4" fmla="*/ 598091 w 4064000"/>
              <a:gd name="connsiteY4" fmla="*/ 2291960 h 2353694"/>
              <a:gd name="connsiteX5" fmla="*/ 701236 w 4064000"/>
              <a:gd name="connsiteY5" fmla="*/ 2351522 h 2353694"/>
              <a:gd name="connsiteX6" fmla="*/ 1335314 w 4064000"/>
              <a:gd name="connsiteY6" fmla="*/ 2341397 h 2353694"/>
              <a:gd name="connsiteX7" fmla="*/ 2714171 w 4064000"/>
              <a:gd name="connsiteY7" fmla="*/ 2348228 h 2353694"/>
              <a:gd name="connsiteX8" fmla="*/ 3263503 w 4064000"/>
              <a:gd name="connsiteY8" fmla="*/ 2335616 h 2353694"/>
              <a:gd name="connsiteX9" fmla="*/ 3454400 w 4064000"/>
              <a:gd name="connsiteY9" fmla="*/ 2036597 h 2353694"/>
              <a:gd name="connsiteX10" fmla="*/ 3715657 w 4064000"/>
              <a:gd name="connsiteY10" fmla="*/ 178769 h 2353694"/>
              <a:gd name="connsiteX11" fmla="*/ 4064000 w 4064000"/>
              <a:gd name="connsiteY11" fmla="*/ 178769 h 2353694"/>
              <a:gd name="connsiteX0" fmla="*/ 0 w 4064000"/>
              <a:gd name="connsiteY0" fmla="*/ 265854 h 2355982"/>
              <a:gd name="connsiteX1" fmla="*/ 261257 w 4064000"/>
              <a:gd name="connsiteY1" fmla="*/ 149740 h 2355982"/>
              <a:gd name="connsiteX2" fmla="*/ 391886 w 4064000"/>
              <a:gd name="connsiteY2" fmla="*/ 701283 h 2355982"/>
              <a:gd name="connsiteX3" fmla="*/ 522514 w 4064000"/>
              <a:gd name="connsiteY3" fmla="*/ 1876940 h 2355982"/>
              <a:gd name="connsiteX4" fmla="*/ 598091 w 4064000"/>
              <a:gd name="connsiteY4" fmla="*/ 2291960 h 2355982"/>
              <a:gd name="connsiteX5" fmla="*/ 701236 w 4064000"/>
              <a:gd name="connsiteY5" fmla="*/ 2351522 h 2355982"/>
              <a:gd name="connsiteX6" fmla="*/ 1335314 w 4064000"/>
              <a:gd name="connsiteY6" fmla="*/ 2341397 h 2355982"/>
              <a:gd name="connsiteX7" fmla="*/ 2714171 w 4064000"/>
              <a:gd name="connsiteY7" fmla="*/ 2348228 h 2355982"/>
              <a:gd name="connsiteX8" fmla="*/ 3263503 w 4064000"/>
              <a:gd name="connsiteY8" fmla="*/ 2335616 h 2355982"/>
              <a:gd name="connsiteX9" fmla="*/ 3454400 w 4064000"/>
              <a:gd name="connsiteY9" fmla="*/ 2036597 h 2355982"/>
              <a:gd name="connsiteX10" fmla="*/ 3715657 w 4064000"/>
              <a:gd name="connsiteY10" fmla="*/ 178769 h 2355982"/>
              <a:gd name="connsiteX11" fmla="*/ 4064000 w 4064000"/>
              <a:gd name="connsiteY11" fmla="*/ 178769 h 2355982"/>
              <a:gd name="connsiteX0" fmla="*/ 0 w 4064000"/>
              <a:gd name="connsiteY0" fmla="*/ 265854 h 2353901"/>
              <a:gd name="connsiteX1" fmla="*/ 261257 w 4064000"/>
              <a:gd name="connsiteY1" fmla="*/ 149740 h 2353901"/>
              <a:gd name="connsiteX2" fmla="*/ 391886 w 4064000"/>
              <a:gd name="connsiteY2" fmla="*/ 701283 h 2353901"/>
              <a:gd name="connsiteX3" fmla="*/ 522514 w 4064000"/>
              <a:gd name="connsiteY3" fmla="*/ 1876940 h 2353901"/>
              <a:gd name="connsiteX4" fmla="*/ 598091 w 4064000"/>
              <a:gd name="connsiteY4" fmla="*/ 2291960 h 2353901"/>
              <a:gd name="connsiteX5" fmla="*/ 701236 w 4064000"/>
              <a:gd name="connsiteY5" fmla="*/ 2351522 h 2353901"/>
              <a:gd name="connsiteX6" fmla="*/ 1335314 w 4064000"/>
              <a:gd name="connsiteY6" fmla="*/ 2341397 h 2353901"/>
              <a:gd name="connsiteX7" fmla="*/ 2714171 w 4064000"/>
              <a:gd name="connsiteY7" fmla="*/ 2348228 h 2353901"/>
              <a:gd name="connsiteX8" fmla="*/ 3263503 w 4064000"/>
              <a:gd name="connsiteY8" fmla="*/ 2335616 h 2353901"/>
              <a:gd name="connsiteX9" fmla="*/ 3454400 w 4064000"/>
              <a:gd name="connsiteY9" fmla="*/ 2036597 h 2353901"/>
              <a:gd name="connsiteX10" fmla="*/ 3715657 w 4064000"/>
              <a:gd name="connsiteY10" fmla="*/ 178769 h 2353901"/>
              <a:gd name="connsiteX11" fmla="*/ 4064000 w 4064000"/>
              <a:gd name="connsiteY11" fmla="*/ 178769 h 2353901"/>
              <a:gd name="connsiteX0" fmla="*/ 0 w 4064000"/>
              <a:gd name="connsiteY0" fmla="*/ 265854 h 2353694"/>
              <a:gd name="connsiteX1" fmla="*/ 261257 w 4064000"/>
              <a:gd name="connsiteY1" fmla="*/ 149740 h 2353694"/>
              <a:gd name="connsiteX2" fmla="*/ 391886 w 4064000"/>
              <a:gd name="connsiteY2" fmla="*/ 701283 h 2353694"/>
              <a:gd name="connsiteX3" fmla="*/ 522514 w 4064000"/>
              <a:gd name="connsiteY3" fmla="*/ 1876940 h 2353694"/>
              <a:gd name="connsiteX4" fmla="*/ 598091 w 4064000"/>
              <a:gd name="connsiteY4" fmla="*/ 2291960 h 2353694"/>
              <a:gd name="connsiteX5" fmla="*/ 701236 w 4064000"/>
              <a:gd name="connsiteY5" fmla="*/ 2351522 h 2353694"/>
              <a:gd name="connsiteX6" fmla="*/ 1335314 w 4064000"/>
              <a:gd name="connsiteY6" fmla="*/ 2341397 h 2353694"/>
              <a:gd name="connsiteX7" fmla="*/ 2714171 w 4064000"/>
              <a:gd name="connsiteY7" fmla="*/ 2348228 h 2353694"/>
              <a:gd name="connsiteX8" fmla="*/ 3263503 w 4064000"/>
              <a:gd name="connsiteY8" fmla="*/ 2335616 h 2353694"/>
              <a:gd name="connsiteX9" fmla="*/ 3454400 w 4064000"/>
              <a:gd name="connsiteY9" fmla="*/ 2036597 h 2353694"/>
              <a:gd name="connsiteX10" fmla="*/ 3715657 w 4064000"/>
              <a:gd name="connsiteY10" fmla="*/ 178769 h 2353694"/>
              <a:gd name="connsiteX11" fmla="*/ 4064000 w 4064000"/>
              <a:gd name="connsiteY11" fmla="*/ 178769 h 2353694"/>
              <a:gd name="connsiteX0" fmla="*/ 0 w 4064000"/>
              <a:gd name="connsiteY0" fmla="*/ 265854 h 2352865"/>
              <a:gd name="connsiteX1" fmla="*/ 261257 w 4064000"/>
              <a:gd name="connsiteY1" fmla="*/ 149740 h 2352865"/>
              <a:gd name="connsiteX2" fmla="*/ 391886 w 4064000"/>
              <a:gd name="connsiteY2" fmla="*/ 701283 h 2352865"/>
              <a:gd name="connsiteX3" fmla="*/ 522514 w 4064000"/>
              <a:gd name="connsiteY3" fmla="*/ 1876940 h 2352865"/>
              <a:gd name="connsiteX4" fmla="*/ 598091 w 4064000"/>
              <a:gd name="connsiteY4" fmla="*/ 2291960 h 2352865"/>
              <a:gd name="connsiteX5" fmla="*/ 701236 w 4064000"/>
              <a:gd name="connsiteY5" fmla="*/ 2351522 h 2352865"/>
              <a:gd name="connsiteX6" fmla="*/ 1335314 w 4064000"/>
              <a:gd name="connsiteY6" fmla="*/ 2341397 h 2352865"/>
              <a:gd name="connsiteX7" fmla="*/ 2714171 w 4064000"/>
              <a:gd name="connsiteY7" fmla="*/ 2348228 h 2352865"/>
              <a:gd name="connsiteX8" fmla="*/ 3263503 w 4064000"/>
              <a:gd name="connsiteY8" fmla="*/ 2335616 h 2352865"/>
              <a:gd name="connsiteX9" fmla="*/ 3454400 w 4064000"/>
              <a:gd name="connsiteY9" fmla="*/ 2036597 h 2352865"/>
              <a:gd name="connsiteX10" fmla="*/ 3715657 w 4064000"/>
              <a:gd name="connsiteY10" fmla="*/ 178769 h 2352865"/>
              <a:gd name="connsiteX11" fmla="*/ 4064000 w 4064000"/>
              <a:gd name="connsiteY11" fmla="*/ 178769 h 2352865"/>
              <a:gd name="connsiteX0" fmla="*/ 0 w 4064000"/>
              <a:gd name="connsiteY0" fmla="*/ 265854 h 2358073"/>
              <a:gd name="connsiteX1" fmla="*/ 261257 w 4064000"/>
              <a:gd name="connsiteY1" fmla="*/ 149740 h 2358073"/>
              <a:gd name="connsiteX2" fmla="*/ 391886 w 4064000"/>
              <a:gd name="connsiteY2" fmla="*/ 701283 h 2358073"/>
              <a:gd name="connsiteX3" fmla="*/ 522514 w 4064000"/>
              <a:gd name="connsiteY3" fmla="*/ 1876940 h 2358073"/>
              <a:gd name="connsiteX4" fmla="*/ 598091 w 4064000"/>
              <a:gd name="connsiteY4" fmla="*/ 2291960 h 2358073"/>
              <a:gd name="connsiteX5" fmla="*/ 701236 w 4064000"/>
              <a:gd name="connsiteY5" fmla="*/ 2351522 h 2358073"/>
              <a:gd name="connsiteX6" fmla="*/ 1335314 w 4064000"/>
              <a:gd name="connsiteY6" fmla="*/ 2341397 h 2358073"/>
              <a:gd name="connsiteX7" fmla="*/ 2714171 w 4064000"/>
              <a:gd name="connsiteY7" fmla="*/ 2348228 h 2358073"/>
              <a:gd name="connsiteX8" fmla="*/ 3263503 w 4064000"/>
              <a:gd name="connsiteY8" fmla="*/ 2335616 h 2358073"/>
              <a:gd name="connsiteX9" fmla="*/ 3454400 w 4064000"/>
              <a:gd name="connsiteY9" fmla="*/ 2036597 h 2358073"/>
              <a:gd name="connsiteX10" fmla="*/ 3715657 w 4064000"/>
              <a:gd name="connsiteY10" fmla="*/ 178769 h 2358073"/>
              <a:gd name="connsiteX11" fmla="*/ 4064000 w 4064000"/>
              <a:gd name="connsiteY11" fmla="*/ 178769 h 2358073"/>
              <a:gd name="connsiteX0" fmla="*/ 0 w 4064000"/>
              <a:gd name="connsiteY0" fmla="*/ 265854 h 2355982"/>
              <a:gd name="connsiteX1" fmla="*/ 261257 w 4064000"/>
              <a:gd name="connsiteY1" fmla="*/ 149740 h 2355982"/>
              <a:gd name="connsiteX2" fmla="*/ 391886 w 4064000"/>
              <a:gd name="connsiteY2" fmla="*/ 701283 h 2355982"/>
              <a:gd name="connsiteX3" fmla="*/ 522514 w 4064000"/>
              <a:gd name="connsiteY3" fmla="*/ 1876940 h 2355982"/>
              <a:gd name="connsiteX4" fmla="*/ 598091 w 4064000"/>
              <a:gd name="connsiteY4" fmla="*/ 2291960 h 2355982"/>
              <a:gd name="connsiteX5" fmla="*/ 701236 w 4064000"/>
              <a:gd name="connsiteY5" fmla="*/ 2351522 h 2355982"/>
              <a:gd name="connsiteX6" fmla="*/ 1335314 w 4064000"/>
              <a:gd name="connsiteY6" fmla="*/ 2341397 h 2355982"/>
              <a:gd name="connsiteX7" fmla="*/ 2714171 w 4064000"/>
              <a:gd name="connsiteY7" fmla="*/ 2348228 h 2355982"/>
              <a:gd name="connsiteX8" fmla="*/ 3263503 w 4064000"/>
              <a:gd name="connsiteY8" fmla="*/ 2335616 h 2355982"/>
              <a:gd name="connsiteX9" fmla="*/ 3454400 w 4064000"/>
              <a:gd name="connsiteY9" fmla="*/ 2036597 h 2355982"/>
              <a:gd name="connsiteX10" fmla="*/ 3715657 w 4064000"/>
              <a:gd name="connsiteY10" fmla="*/ 178769 h 2355982"/>
              <a:gd name="connsiteX11" fmla="*/ 4064000 w 4064000"/>
              <a:gd name="connsiteY11" fmla="*/ 178769 h 2355982"/>
              <a:gd name="connsiteX0" fmla="*/ 0 w 4064000"/>
              <a:gd name="connsiteY0" fmla="*/ 265854 h 2357027"/>
              <a:gd name="connsiteX1" fmla="*/ 261257 w 4064000"/>
              <a:gd name="connsiteY1" fmla="*/ 149740 h 2357027"/>
              <a:gd name="connsiteX2" fmla="*/ 391886 w 4064000"/>
              <a:gd name="connsiteY2" fmla="*/ 701283 h 2357027"/>
              <a:gd name="connsiteX3" fmla="*/ 522514 w 4064000"/>
              <a:gd name="connsiteY3" fmla="*/ 1876940 h 2357027"/>
              <a:gd name="connsiteX4" fmla="*/ 598091 w 4064000"/>
              <a:gd name="connsiteY4" fmla="*/ 2291960 h 2357027"/>
              <a:gd name="connsiteX5" fmla="*/ 701236 w 4064000"/>
              <a:gd name="connsiteY5" fmla="*/ 2351522 h 2357027"/>
              <a:gd name="connsiteX6" fmla="*/ 1335314 w 4064000"/>
              <a:gd name="connsiteY6" fmla="*/ 2341397 h 2357027"/>
              <a:gd name="connsiteX7" fmla="*/ 2714171 w 4064000"/>
              <a:gd name="connsiteY7" fmla="*/ 2348228 h 2357027"/>
              <a:gd name="connsiteX8" fmla="*/ 3263503 w 4064000"/>
              <a:gd name="connsiteY8" fmla="*/ 2335616 h 2357027"/>
              <a:gd name="connsiteX9" fmla="*/ 3454400 w 4064000"/>
              <a:gd name="connsiteY9" fmla="*/ 2036597 h 2357027"/>
              <a:gd name="connsiteX10" fmla="*/ 3715657 w 4064000"/>
              <a:gd name="connsiteY10" fmla="*/ 178769 h 2357027"/>
              <a:gd name="connsiteX11" fmla="*/ 4064000 w 4064000"/>
              <a:gd name="connsiteY11" fmla="*/ 178769 h 2357027"/>
              <a:gd name="connsiteX0" fmla="*/ 0 w 4064000"/>
              <a:gd name="connsiteY0" fmla="*/ 265854 h 2353991"/>
              <a:gd name="connsiteX1" fmla="*/ 261257 w 4064000"/>
              <a:gd name="connsiteY1" fmla="*/ 149740 h 2353991"/>
              <a:gd name="connsiteX2" fmla="*/ 391886 w 4064000"/>
              <a:gd name="connsiteY2" fmla="*/ 701283 h 2353991"/>
              <a:gd name="connsiteX3" fmla="*/ 522514 w 4064000"/>
              <a:gd name="connsiteY3" fmla="*/ 1876940 h 2353991"/>
              <a:gd name="connsiteX4" fmla="*/ 590947 w 4064000"/>
              <a:gd name="connsiteY4" fmla="*/ 2287198 h 2353991"/>
              <a:gd name="connsiteX5" fmla="*/ 701236 w 4064000"/>
              <a:gd name="connsiteY5" fmla="*/ 2351522 h 2353991"/>
              <a:gd name="connsiteX6" fmla="*/ 1335314 w 4064000"/>
              <a:gd name="connsiteY6" fmla="*/ 2341397 h 2353991"/>
              <a:gd name="connsiteX7" fmla="*/ 2714171 w 4064000"/>
              <a:gd name="connsiteY7" fmla="*/ 2348228 h 2353991"/>
              <a:gd name="connsiteX8" fmla="*/ 3263503 w 4064000"/>
              <a:gd name="connsiteY8" fmla="*/ 2335616 h 2353991"/>
              <a:gd name="connsiteX9" fmla="*/ 3454400 w 4064000"/>
              <a:gd name="connsiteY9" fmla="*/ 2036597 h 2353991"/>
              <a:gd name="connsiteX10" fmla="*/ 3715657 w 4064000"/>
              <a:gd name="connsiteY10" fmla="*/ 178769 h 2353991"/>
              <a:gd name="connsiteX11" fmla="*/ 4064000 w 4064000"/>
              <a:gd name="connsiteY11" fmla="*/ 178769 h 2353991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454400 w 4064000"/>
              <a:gd name="connsiteY9" fmla="*/ 2036597 h 2352338"/>
              <a:gd name="connsiteX10" fmla="*/ 3715657 w 4064000"/>
              <a:gd name="connsiteY10" fmla="*/ 178769 h 2352338"/>
              <a:gd name="connsiteX11" fmla="*/ 4064000 w 4064000"/>
              <a:gd name="connsiteY11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2091 w 4064000"/>
              <a:gd name="connsiteY9" fmla="*/ 230466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2091 w 4064000"/>
              <a:gd name="connsiteY9" fmla="*/ 230466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2091 w 4064000"/>
              <a:gd name="connsiteY9" fmla="*/ 230466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2091 w 4064000"/>
              <a:gd name="connsiteY9" fmla="*/ 230466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2091 w 4064000"/>
              <a:gd name="connsiteY9" fmla="*/ 230466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7291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7291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7291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414316 w 4064000"/>
              <a:gd name="connsiteY9" fmla="*/ 227291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54400 w 4064000"/>
              <a:gd name="connsiteY10" fmla="*/ 20365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2338"/>
              <a:gd name="connsiteX1" fmla="*/ 261257 w 4064000"/>
              <a:gd name="connsiteY1" fmla="*/ 149740 h 2352338"/>
              <a:gd name="connsiteX2" fmla="*/ 391886 w 4064000"/>
              <a:gd name="connsiteY2" fmla="*/ 701283 h 2352338"/>
              <a:gd name="connsiteX3" fmla="*/ 522514 w 4064000"/>
              <a:gd name="connsiteY3" fmla="*/ 1876940 h 2352338"/>
              <a:gd name="connsiteX4" fmla="*/ 590947 w 4064000"/>
              <a:gd name="connsiteY4" fmla="*/ 2287198 h 2352338"/>
              <a:gd name="connsiteX5" fmla="*/ 701236 w 4064000"/>
              <a:gd name="connsiteY5" fmla="*/ 2351522 h 2352338"/>
              <a:gd name="connsiteX6" fmla="*/ 1335314 w 4064000"/>
              <a:gd name="connsiteY6" fmla="*/ 2341397 h 2352338"/>
              <a:gd name="connsiteX7" fmla="*/ 2714171 w 4064000"/>
              <a:gd name="connsiteY7" fmla="*/ 2348228 h 2352338"/>
              <a:gd name="connsiteX8" fmla="*/ 3263503 w 4064000"/>
              <a:gd name="connsiteY8" fmla="*/ 2335616 h 2352338"/>
              <a:gd name="connsiteX9" fmla="*/ 3398441 w 4064000"/>
              <a:gd name="connsiteY9" fmla="*/ 2266562 h 2352338"/>
              <a:gd name="connsiteX10" fmla="*/ 3448050 w 4064000"/>
              <a:gd name="connsiteY10" fmla="*/ 1985797 h 2352338"/>
              <a:gd name="connsiteX11" fmla="*/ 3715657 w 4064000"/>
              <a:gd name="connsiteY11" fmla="*/ 178769 h 2352338"/>
              <a:gd name="connsiteX12" fmla="*/ 4064000 w 4064000"/>
              <a:gd name="connsiteY12" fmla="*/ 178769 h 2352338"/>
              <a:gd name="connsiteX0" fmla="*/ 0 w 4064000"/>
              <a:gd name="connsiteY0" fmla="*/ 265854 h 2356209"/>
              <a:gd name="connsiteX1" fmla="*/ 261257 w 4064000"/>
              <a:gd name="connsiteY1" fmla="*/ 149740 h 2356209"/>
              <a:gd name="connsiteX2" fmla="*/ 391886 w 4064000"/>
              <a:gd name="connsiteY2" fmla="*/ 701283 h 2356209"/>
              <a:gd name="connsiteX3" fmla="*/ 522514 w 4064000"/>
              <a:gd name="connsiteY3" fmla="*/ 1876940 h 2356209"/>
              <a:gd name="connsiteX4" fmla="*/ 590947 w 4064000"/>
              <a:gd name="connsiteY4" fmla="*/ 2287198 h 2356209"/>
              <a:gd name="connsiteX5" fmla="*/ 701236 w 4064000"/>
              <a:gd name="connsiteY5" fmla="*/ 2351522 h 2356209"/>
              <a:gd name="connsiteX6" fmla="*/ 1335314 w 4064000"/>
              <a:gd name="connsiteY6" fmla="*/ 2350922 h 2356209"/>
              <a:gd name="connsiteX7" fmla="*/ 2714171 w 4064000"/>
              <a:gd name="connsiteY7" fmla="*/ 2348228 h 2356209"/>
              <a:gd name="connsiteX8" fmla="*/ 3263503 w 4064000"/>
              <a:gd name="connsiteY8" fmla="*/ 2335616 h 2356209"/>
              <a:gd name="connsiteX9" fmla="*/ 3398441 w 4064000"/>
              <a:gd name="connsiteY9" fmla="*/ 2266562 h 2356209"/>
              <a:gd name="connsiteX10" fmla="*/ 3448050 w 4064000"/>
              <a:gd name="connsiteY10" fmla="*/ 1985797 h 2356209"/>
              <a:gd name="connsiteX11" fmla="*/ 3715657 w 4064000"/>
              <a:gd name="connsiteY11" fmla="*/ 178769 h 2356209"/>
              <a:gd name="connsiteX12" fmla="*/ 4064000 w 4064000"/>
              <a:gd name="connsiteY12" fmla="*/ 178769 h 2356209"/>
              <a:gd name="connsiteX0" fmla="*/ 0 w 4064000"/>
              <a:gd name="connsiteY0" fmla="*/ 265854 h 2358136"/>
              <a:gd name="connsiteX1" fmla="*/ 261257 w 4064000"/>
              <a:gd name="connsiteY1" fmla="*/ 149740 h 2358136"/>
              <a:gd name="connsiteX2" fmla="*/ 391886 w 4064000"/>
              <a:gd name="connsiteY2" fmla="*/ 701283 h 2358136"/>
              <a:gd name="connsiteX3" fmla="*/ 522514 w 4064000"/>
              <a:gd name="connsiteY3" fmla="*/ 1876940 h 2358136"/>
              <a:gd name="connsiteX4" fmla="*/ 590947 w 4064000"/>
              <a:gd name="connsiteY4" fmla="*/ 2287198 h 2358136"/>
              <a:gd name="connsiteX5" fmla="*/ 701236 w 4064000"/>
              <a:gd name="connsiteY5" fmla="*/ 2351522 h 2358136"/>
              <a:gd name="connsiteX6" fmla="*/ 1335314 w 4064000"/>
              <a:gd name="connsiteY6" fmla="*/ 2355684 h 2358136"/>
              <a:gd name="connsiteX7" fmla="*/ 2714171 w 4064000"/>
              <a:gd name="connsiteY7" fmla="*/ 2348228 h 2358136"/>
              <a:gd name="connsiteX8" fmla="*/ 3263503 w 4064000"/>
              <a:gd name="connsiteY8" fmla="*/ 2335616 h 2358136"/>
              <a:gd name="connsiteX9" fmla="*/ 3398441 w 4064000"/>
              <a:gd name="connsiteY9" fmla="*/ 2266562 h 2358136"/>
              <a:gd name="connsiteX10" fmla="*/ 3448050 w 4064000"/>
              <a:gd name="connsiteY10" fmla="*/ 1985797 h 2358136"/>
              <a:gd name="connsiteX11" fmla="*/ 3715657 w 4064000"/>
              <a:gd name="connsiteY11" fmla="*/ 178769 h 2358136"/>
              <a:gd name="connsiteX12" fmla="*/ 4064000 w 4064000"/>
              <a:gd name="connsiteY12" fmla="*/ 178769 h 2358136"/>
              <a:gd name="connsiteX0" fmla="*/ 0 w 4064000"/>
              <a:gd name="connsiteY0" fmla="*/ 265854 h 2357875"/>
              <a:gd name="connsiteX1" fmla="*/ 261257 w 4064000"/>
              <a:gd name="connsiteY1" fmla="*/ 149740 h 2357875"/>
              <a:gd name="connsiteX2" fmla="*/ 391886 w 4064000"/>
              <a:gd name="connsiteY2" fmla="*/ 701283 h 2357875"/>
              <a:gd name="connsiteX3" fmla="*/ 522514 w 4064000"/>
              <a:gd name="connsiteY3" fmla="*/ 1876940 h 2357875"/>
              <a:gd name="connsiteX4" fmla="*/ 590947 w 4064000"/>
              <a:gd name="connsiteY4" fmla="*/ 2287198 h 2357875"/>
              <a:gd name="connsiteX5" fmla="*/ 701236 w 4064000"/>
              <a:gd name="connsiteY5" fmla="*/ 2351522 h 2357875"/>
              <a:gd name="connsiteX6" fmla="*/ 1335314 w 4064000"/>
              <a:gd name="connsiteY6" fmla="*/ 2355684 h 2357875"/>
              <a:gd name="connsiteX7" fmla="*/ 2699884 w 4064000"/>
              <a:gd name="connsiteY7" fmla="*/ 2352990 h 2357875"/>
              <a:gd name="connsiteX8" fmla="*/ 3263503 w 4064000"/>
              <a:gd name="connsiteY8" fmla="*/ 2335616 h 2357875"/>
              <a:gd name="connsiteX9" fmla="*/ 3398441 w 4064000"/>
              <a:gd name="connsiteY9" fmla="*/ 2266562 h 2357875"/>
              <a:gd name="connsiteX10" fmla="*/ 3448050 w 4064000"/>
              <a:gd name="connsiteY10" fmla="*/ 1985797 h 2357875"/>
              <a:gd name="connsiteX11" fmla="*/ 3715657 w 4064000"/>
              <a:gd name="connsiteY11" fmla="*/ 178769 h 2357875"/>
              <a:gd name="connsiteX12" fmla="*/ 4064000 w 4064000"/>
              <a:gd name="connsiteY12" fmla="*/ 178769 h 2357875"/>
              <a:gd name="connsiteX0" fmla="*/ 0 w 4064000"/>
              <a:gd name="connsiteY0" fmla="*/ 265854 h 2357875"/>
              <a:gd name="connsiteX1" fmla="*/ 261257 w 4064000"/>
              <a:gd name="connsiteY1" fmla="*/ 149740 h 2357875"/>
              <a:gd name="connsiteX2" fmla="*/ 391886 w 4064000"/>
              <a:gd name="connsiteY2" fmla="*/ 701283 h 2357875"/>
              <a:gd name="connsiteX3" fmla="*/ 522514 w 4064000"/>
              <a:gd name="connsiteY3" fmla="*/ 1876940 h 2357875"/>
              <a:gd name="connsiteX4" fmla="*/ 590947 w 4064000"/>
              <a:gd name="connsiteY4" fmla="*/ 2287198 h 2357875"/>
              <a:gd name="connsiteX5" fmla="*/ 701236 w 4064000"/>
              <a:gd name="connsiteY5" fmla="*/ 2351522 h 2357875"/>
              <a:gd name="connsiteX6" fmla="*/ 1335314 w 4064000"/>
              <a:gd name="connsiteY6" fmla="*/ 2355684 h 2357875"/>
              <a:gd name="connsiteX7" fmla="*/ 2699884 w 4064000"/>
              <a:gd name="connsiteY7" fmla="*/ 2352990 h 2357875"/>
              <a:gd name="connsiteX8" fmla="*/ 3263503 w 4064000"/>
              <a:gd name="connsiteY8" fmla="*/ 2335616 h 2357875"/>
              <a:gd name="connsiteX9" fmla="*/ 3398441 w 4064000"/>
              <a:gd name="connsiteY9" fmla="*/ 2266562 h 2357875"/>
              <a:gd name="connsiteX10" fmla="*/ 3448050 w 4064000"/>
              <a:gd name="connsiteY10" fmla="*/ 1985797 h 2357875"/>
              <a:gd name="connsiteX11" fmla="*/ 3715657 w 4064000"/>
              <a:gd name="connsiteY11" fmla="*/ 178769 h 2357875"/>
              <a:gd name="connsiteX12" fmla="*/ 4064000 w 4064000"/>
              <a:gd name="connsiteY12" fmla="*/ 178769 h 2357875"/>
              <a:gd name="connsiteX0" fmla="*/ 0 w 4064000"/>
              <a:gd name="connsiteY0" fmla="*/ 265854 h 2360108"/>
              <a:gd name="connsiteX1" fmla="*/ 261257 w 4064000"/>
              <a:gd name="connsiteY1" fmla="*/ 149740 h 2360108"/>
              <a:gd name="connsiteX2" fmla="*/ 391886 w 4064000"/>
              <a:gd name="connsiteY2" fmla="*/ 701283 h 2360108"/>
              <a:gd name="connsiteX3" fmla="*/ 522514 w 4064000"/>
              <a:gd name="connsiteY3" fmla="*/ 1876940 h 2360108"/>
              <a:gd name="connsiteX4" fmla="*/ 590947 w 4064000"/>
              <a:gd name="connsiteY4" fmla="*/ 2287198 h 2360108"/>
              <a:gd name="connsiteX5" fmla="*/ 707586 w 4064000"/>
              <a:gd name="connsiteY5" fmla="*/ 2354697 h 2360108"/>
              <a:gd name="connsiteX6" fmla="*/ 1335314 w 4064000"/>
              <a:gd name="connsiteY6" fmla="*/ 2355684 h 2360108"/>
              <a:gd name="connsiteX7" fmla="*/ 2699884 w 4064000"/>
              <a:gd name="connsiteY7" fmla="*/ 2352990 h 2360108"/>
              <a:gd name="connsiteX8" fmla="*/ 3263503 w 4064000"/>
              <a:gd name="connsiteY8" fmla="*/ 2335616 h 2360108"/>
              <a:gd name="connsiteX9" fmla="*/ 3398441 w 4064000"/>
              <a:gd name="connsiteY9" fmla="*/ 2266562 h 2360108"/>
              <a:gd name="connsiteX10" fmla="*/ 3448050 w 4064000"/>
              <a:gd name="connsiteY10" fmla="*/ 1985797 h 2360108"/>
              <a:gd name="connsiteX11" fmla="*/ 3715657 w 4064000"/>
              <a:gd name="connsiteY11" fmla="*/ 178769 h 2360108"/>
              <a:gd name="connsiteX12" fmla="*/ 4064000 w 4064000"/>
              <a:gd name="connsiteY12" fmla="*/ 178769 h 2360108"/>
              <a:gd name="connsiteX0" fmla="*/ 0 w 4064000"/>
              <a:gd name="connsiteY0" fmla="*/ 265854 h 2356011"/>
              <a:gd name="connsiteX1" fmla="*/ 261257 w 4064000"/>
              <a:gd name="connsiteY1" fmla="*/ 149740 h 2356011"/>
              <a:gd name="connsiteX2" fmla="*/ 391886 w 4064000"/>
              <a:gd name="connsiteY2" fmla="*/ 701283 h 2356011"/>
              <a:gd name="connsiteX3" fmla="*/ 522514 w 4064000"/>
              <a:gd name="connsiteY3" fmla="*/ 1876940 h 2356011"/>
              <a:gd name="connsiteX4" fmla="*/ 590947 w 4064000"/>
              <a:gd name="connsiteY4" fmla="*/ 2287198 h 2356011"/>
              <a:gd name="connsiteX5" fmla="*/ 707586 w 4064000"/>
              <a:gd name="connsiteY5" fmla="*/ 2354697 h 2356011"/>
              <a:gd name="connsiteX6" fmla="*/ 1335314 w 4064000"/>
              <a:gd name="connsiteY6" fmla="*/ 2355684 h 2356011"/>
              <a:gd name="connsiteX7" fmla="*/ 2699884 w 4064000"/>
              <a:gd name="connsiteY7" fmla="*/ 2352990 h 2356011"/>
              <a:gd name="connsiteX8" fmla="*/ 3263503 w 4064000"/>
              <a:gd name="connsiteY8" fmla="*/ 2335616 h 2356011"/>
              <a:gd name="connsiteX9" fmla="*/ 3398441 w 4064000"/>
              <a:gd name="connsiteY9" fmla="*/ 2266562 h 2356011"/>
              <a:gd name="connsiteX10" fmla="*/ 3448050 w 4064000"/>
              <a:gd name="connsiteY10" fmla="*/ 1985797 h 2356011"/>
              <a:gd name="connsiteX11" fmla="*/ 3715657 w 4064000"/>
              <a:gd name="connsiteY11" fmla="*/ 178769 h 2356011"/>
              <a:gd name="connsiteX12" fmla="*/ 4064000 w 4064000"/>
              <a:gd name="connsiteY12" fmla="*/ 178769 h 2356011"/>
              <a:gd name="connsiteX0" fmla="*/ 0 w 4064000"/>
              <a:gd name="connsiteY0" fmla="*/ 265854 h 2356011"/>
              <a:gd name="connsiteX1" fmla="*/ 261257 w 4064000"/>
              <a:gd name="connsiteY1" fmla="*/ 149740 h 2356011"/>
              <a:gd name="connsiteX2" fmla="*/ 391886 w 4064000"/>
              <a:gd name="connsiteY2" fmla="*/ 701283 h 2356011"/>
              <a:gd name="connsiteX3" fmla="*/ 522514 w 4064000"/>
              <a:gd name="connsiteY3" fmla="*/ 1876940 h 2356011"/>
              <a:gd name="connsiteX4" fmla="*/ 590947 w 4064000"/>
              <a:gd name="connsiteY4" fmla="*/ 2287198 h 2356011"/>
              <a:gd name="connsiteX5" fmla="*/ 707586 w 4064000"/>
              <a:gd name="connsiteY5" fmla="*/ 2354697 h 2356011"/>
              <a:gd name="connsiteX6" fmla="*/ 1335314 w 4064000"/>
              <a:gd name="connsiteY6" fmla="*/ 2355684 h 2356011"/>
              <a:gd name="connsiteX7" fmla="*/ 2699884 w 4064000"/>
              <a:gd name="connsiteY7" fmla="*/ 2352990 h 2356011"/>
              <a:gd name="connsiteX8" fmla="*/ 3263503 w 4064000"/>
              <a:gd name="connsiteY8" fmla="*/ 2335616 h 2356011"/>
              <a:gd name="connsiteX9" fmla="*/ 3398441 w 4064000"/>
              <a:gd name="connsiteY9" fmla="*/ 2266562 h 2356011"/>
              <a:gd name="connsiteX10" fmla="*/ 3448050 w 4064000"/>
              <a:gd name="connsiteY10" fmla="*/ 1985797 h 2356011"/>
              <a:gd name="connsiteX11" fmla="*/ 3715657 w 4064000"/>
              <a:gd name="connsiteY11" fmla="*/ 178769 h 2356011"/>
              <a:gd name="connsiteX12" fmla="*/ 4064000 w 4064000"/>
              <a:gd name="connsiteY12" fmla="*/ 178769 h 2356011"/>
              <a:gd name="connsiteX0" fmla="*/ 0 w 4064000"/>
              <a:gd name="connsiteY0" fmla="*/ 265854 h 2367610"/>
              <a:gd name="connsiteX1" fmla="*/ 261257 w 4064000"/>
              <a:gd name="connsiteY1" fmla="*/ 149740 h 2367610"/>
              <a:gd name="connsiteX2" fmla="*/ 391886 w 4064000"/>
              <a:gd name="connsiteY2" fmla="*/ 701283 h 2367610"/>
              <a:gd name="connsiteX3" fmla="*/ 522514 w 4064000"/>
              <a:gd name="connsiteY3" fmla="*/ 1876940 h 2367610"/>
              <a:gd name="connsiteX4" fmla="*/ 590947 w 4064000"/>
              <a:gd name="connsiteY4" fmla="*/ 2287198 h 2367610"/>
              <a:gd name="connsiteX5" fmla="*/ 717111 w 4064000"/>
              <a:gd name="connsiteY5" fmla="*/ 2367397 h 2367610"/>
              <a:gd name="connsiteX6" fmla="*/ 1335314 w 4064000"/>
              <a:gd name="connsiteY6" fmla="*/ 2355684 h 2367610"/>
              <a:gd name="connsiteX7" fmla="*/ 2699884 w 4064000"/>
              <a:gd name="connsiteY7" fmla="*/ 2352990 h 2367610"/>
              <a:gd name="connsiteX8" fmla="*/ 3263503 w 4064000"/>
              <a:gd name="connsiteY8" fmla="*/ 2335616 h 2367610"/>
              <a:gd name="connsiteX9" fmla="*/ 3398441 w 4064000"/>
              <a:gd name="connsiteY9" fmla="*/ 2266562 h 2367610"/>
              <a:gd name="connsiteX10" fmla="*/ 3448050 w 4064000"/>
              <a:gd name="connsiteY10" fmla="*/ 1985797 h 2367610"/>
              <a:gd name="connsiteX11" fmla="*/ 3715657 w 4064000"/>
              <a:gd name="connsiteY11" fmla="*/ 178769 h 2367610"/>
              <a:gd name="connsiteX12" fmla="*/ 4064000 w 4064000"/>
              <a:gd name="connsiteY12" fmla="*/ 178769 h 2367610"/>
              <a:gd name="connsiteX0" fmla="*/ 0 w 4064000"/>
              <a:gd name="connsiteY0" fmla="*/ 265854 h 2361047"/>
              <a:gd name="connsiteX1" fmla="*/ 261257 w 4064000"/>
              <a:gd name="connsiteY1" fmla="*/ 149740 h 2361047"/>
              <a:gd name="connsiteX2" fmla="*/ 391886 w 4064000"/>
              <a:gd name="connsiteY2" fmla="*/ 701283 h 2361047"/>
              <a:gd name="connsiteX3" fmla="*/ 522514 w 4064000"/>
              <a:gd name="connsiteY3" fmla="*/ 1876940 h 2361047"/>
              <a:gd name="connsiteX4" fmla="*/ 590947 w 4064000"/>
              <a:gd name="connsiteY4" fmla="*/ 2287198 h 2361047"/>
              <a:gd name="connsiteX5" fmla="*/ 717111 w 4064000"/>
              <a:gd name="connsiteY5" fmla="*/ 2361047 h 2361047"/>
              <a:gd name="connsiteX6" fmla="*/ 1335314 w 4064000"/>
              <a:gd name="connsiteY6" fmla="*/ 2355684 h 2361047"/>
              <a:gd name="connsiteX7" fmla="*/ 2699884 w 4064000"/>
              <a:gd name="connsiteY7" fmla="*/ 2352990 h 2361047"/>
              <a:gd name="connsiteX8" fmla="*/ 3263503 w 4064000"/>
              <a:gd name="connsiteY8" fmla="*/ 2335616 h 2361047"/>
              <a:gd name="connsiteX9" fmla="*/ 3398441 w 4064000"/>
              <a:gd name="connsiteY9" fmla="*/ 2266562 h 2361047"/>
              <a:gd name="connsiteX10" fmla="*/ 3448050 w 4064000"/>
              <a:gd name="connsiteY10" fmla="*/ 1985797 h 2361047"/>
              <a:gd name="connsiteX11" fmla="*/ 3715657 w 4064000"/>
              <a:gd name="connsiteY11" fmla="*/ 178769 h 2361047"/>
              <a:gd name="connsiteX12" fmla="*/ 4064000 w 4064000"/>
              <a:gd name="connsiteY12" fmla="*/ 178769 h 2361047"/>
              <a:gd name="connsiteX0" fmla="*/ 0 w 4064000"/>
              <a:gd name="connsiteY0" fmla="*/ 265854 h 2358160"/>
              <a:gd name="connsiteX1" fmla="*/ 261257 w 4064000"/>
              <a:gd name="connsiteY1" fmla="*/ 149740 h 2358160"/>
              <a:gd name="connsiteX2" fmla="*/ 391886 w 4064000"/>
              <a:gd name="connsiteY2" fmla="*/ 701283 h 2358160"/>
              <a:gd name="connsiteX3" fmla="*/ 522514 w 4064000"/>
              <a:gd name="connsiteY3" fmla="*/ 1876940 h 2358160"/>
              <a:gd name="connsiteX4" fmla="*/ 590947 w 4064000"/>
              <a:gd name="connsiteY4" fmla="*/ 2287198 h 2358160"/>
              <a:gd name="connsiteX5" fmla="*/ 717111 w 4064000"/>
              <a:gd name="connsiteY5" fmla="*/ 2357872 h 2358160"/>
              <a:gd name="connsiteX6" fmla="*/ 1335314 w 4064000"/>
              <a:gd name="connsiteY6" fmla="*/ 2355684 h 2358160"/>
              <a:gd name="connsiteX7" fmla="*/ 2699884 w 4064000"/>
              <a:gd name="connsiteY7" fmla="*/ 2352990 h 2358160"/>
              <a:gd name="connsiteX8" fmla="*/ 3263503 w 4064000"/>
              <a:gd name="connsiteY8" fmla="*/ 2335616 h 2358160"/>
              <a:gd name="connsiteX9" fmla="*/ 3398441 w 4064000"/>
              <a:gd name="connsiteY9" fmla="*/ 2266562 h 2358160"/>
              <a:gd name="connsiteX10" fmla="*/ 3448050 w 4064000"/>
              <a:gd name="connsiteY10" fmla="*/ 1985797 h 2358160"/>
              <a:gd name="connsiteX11" fmla="*/ 3715657 w 4064000"/>
              <a:gd name="connsiteY11" fmla="*/ 178769 h 2358160"/>
              <a:gd name="connsiteX12" fmla="*/ 4064000 w 4064000"/>
              <a:gd name="connsiteY12" fmla="*/ 178769 h 2358160"/>
              <a:gd name="connsiteX0" fmla="*/ 0 w 4064000"/>
              <a:gd name="connsiteY0" fmla="*/ 265854 h 2358160"/>
              <a:gd name="connsiteX1" fmla="*/ 261257 w 4064000"/>
              <a:gd name="connsiteY1" fmla="*/ 149740 h 2358160"/>
              <a:gd name="connsiteX2" fmla="*/ 391886 w 4064000"/>
              <a:gd name="connsiteY2" fmla="*/ 701283 h 2358160"/>
              <a:gd name="connsiteX3" fmla="*/ 522514 w 4064000"/>
              <a:gd name="connsiteY3" fmla="*/ 1876940 h 2358160"/>
              <a:gd name="connsiteX4" fmla="*/ 590947 w 4064000"/>
              <a:gd name="connsiteY4" fmla="*/ 2287198 h 2358160"/>
              <a:gd name="connsiteX5" fmla="*/ 717111 w 4064000"/>
              <a:gd name="connsiteY5" fmla="*/ 2357872 h 2358160"/>
              <a:gd name="connsiteX6" fmla="*/ 1335314 w 4064000"/>
              <a:gd name="connsiteY6" fmla="*/ 2355684 h 2358160"/>
              <a:gd name="connsiteX7" fmla="*/ 2699884 w 4064000"/>
              <a:gd name="connsiteY7" fmla="*/ 2352990 h 2358160"/>
              <a:gd name="connsiteX8" fmla="*/ 3263503 w 4064000"/>
              <a:gd name="connsiteY8" fmla="*/ 2335616 h 2358160"/>
              <a:gd name="connsiteX9" fmla="*/ 3398441 w 4064000"/>
              <a:gd name="connsiteY9" fmla="*/ 2266562 h 2358160"/>
              <a:gd name="connsiteX10" fmla="*/ 3448050 w 4064000"/>
              <a:gd name="connsiteY10" fmla="*/ 1985797 h 2358160"/>
              <a:gd name="connsiteX11" fmla="*/ 3715657 w 4064000"/>
              <a:gd name="connsiteY11" fmla="*/ 178769 h 2358160"/>
              <a:gd name="connsiteX12" fmla="*/ 4064000 w 4064000"/>
              <a:gd name="connsiteY12" fmla="*/ 178769 h 2358160"/>
              <a:gd name="connsiteX0" fmla="*/ 0 w 4064000"/>
              <a:gd name="connsiteY0" fmla="*/ 265854 h 2358160"/>
              <a:gd name="connsiteX1" fmla="*/ 261257 w 4064000"/>
              <a:gd name="connsiteY1" fmla="*/ 149740 h 2358160"/>
              <a:gd name="connsiteX2" fmla="*/ 391886 w 4064000"/>
              <a:gd name="connsiteY2" fmla="*/ 701283 h 2358160"/>
              <a:gd name="connsiteX3" fmla="*/ 522514 w 4064000"/>
              <a:gd name="connsiteY3" fmla="*/ 1876940 h 2358160"/>
              <a:gd name="connsiteX4" fmla="*/ 590947 w 4064000"/>
              <a:gd name="connsiteY4" fmla="*/ 2287198 h 2358160"/>
              <a:gd name="connsiteX5" fmla="*/ 717111 w 4064000"/>
              <a:gd name="connsiteY5" fmla="*/ 2357872 h 2358160"/>
              <a:gd name="connsiteX6" fmla="*/ 1335314 w 4064000"/>
              <a:gd name="connsiteY6" fmla="*/ 2355684 h 2358160"/>
              <a:gd name="connsiteX7" fmla="*/ 2699884 w 4064000"/>
              <a:gd name="connsiteY7" fmla="*/ 2352990 h 2358160"/>
              <a:gd name="connsiteX8" fmla="*/ 3263503 w 4064000"/>
              <a:gd name="connsiteY8" fmla="*/ 2335616 h 2358160"/>
              <a:gd name="connsiteX9" fmla="*/ 3398441 w 4064000"/>
              <a:gd name="connsiteY9" fmla="*/ 2266562 h 2358160"/>
              <a:gd name="connsiteX10" fmla="*/ 3448050 w 4064000"/>
              <a:gd name="connsiteY10" fmla="*/ 1985797 h 2358160"/>
              <a:gd name="connsiteX11" fmla="*/ 3715657 w 4064000"/>
              <a:gd name="connsiteY11" fmla="*/ 178769 h 2358160"/>
              <a:gd name="connsiteX12" fmla="*/ 4064000 w 4064000"/>
              <a:gd name="connsiteY12" fmla="*/ 178769 h 2358160"/>
              <a:gd name="connsiteX0" fmla="*/ 0 w 4064000"/>
              <a:gd name="connsiteY0" fmla="*/ 265854 h 2358160"/>
              <a:gd name="connsiteX1" fmla="*/ 261257 w 4064000"/>
              <a:gd name="connsiteY1" fmla="*/ 149740 h 2358160"/>
              <a:gd name="connsiteX2" fmla="*/ 391886 w 4064000"/>
              <a:gd name="connsiteY2" fmla="*/ 701283 h 2358160"/>
              <a:gd name="connsiteX3" fmla="*/ 522514 w 4064000"/>
              <a:gd name="connsiteY3" fmla="*/ 1876940 h 2358160"/>
              <a:gd name="connsiteX4" fmla="*/ 590947 w 4064000"/>
              <a:gd name="connsiteY4" fmla="*/ 2287198 h 2358160"/>
              <a:gd name="connsiteX5" fmla="*/ 717111 w 4064000"/>
              <a:gd name="connsiteY5" fmla="*/ 2357872 h 2358160"/>
              <a:gd name="connsiteX6" fmla="*/ 1335314 w 4064000"/>
              <a:gd name="connsiteY6" fmla="*/ 2355684 h 2358160"/>
              <a:gd name="connsiteX7" fmla="*/ 2699884 w 4064000"/>
              <a:gd name="connsiteY7" fmla="*/ 2352990 h 2358160"/>
              <a:gd name="connsiteX8" fmla="*/ 3263503 w 4064000"/>
              <a:gd name="connsiteY8" fmla="*/ 2349903 h 2358160"/>
              <a:gd name="connsiteX9" fmla="*/ 3398441 w 4064000"/>
              <a:gd name="connsiteY9" fmla="*/ 2266562 h 2358160"/>
              <a:gd name="connsiteX10" fmla="*/ 3448050 w 4064000"/>
              <a:gd name="connsiteY10" fmla="*/ 1985797 h 2358160"/>
              <a:gd name="connsiteX11" fmla="*/ 3715657 w 4064000"/>
              <a:gd name="connsiteY11" fmla="*/ 178769 h 2358160"/>
              <a:gd name="connsiteX12" fmla="*/ 4064000 w 4064000"/>
              <a:gd name="connsiteY12" fmla="*/ 178769 h 2358160"/>
              <a:gd name="connsiteX0" fmla="*/ 0 w 4064000"/>
              <a:gd name="connsiteY0" fmla="*/ 265854 h 2358442"/>
              <a:gd name="connsiteX1" fmla="*/ 261257 w 4064000"/>
              <a:gd name="connsiteY1" fmla="*/ 149740 h 2358442"/>
              <a:gd name="connsiteX2" fmla="*/ 391886 w 4064000"/>
              <a:gd name="connsiteY2" fmla="*/ 701283 h 2358442"/>
              <a:gd name="connsiteX3" fmla="*/ 522514 w 4064000"/>
              <a:gd name="connsiteY3" fmla="*/ 1876940 h 2358442"/>
              <a:gd name="connsiteX4" fmla="*/ 590947 w 4064000"/>
              <a:gd name="connsiteY4" fmla="*/ 2287198 h 2358442"/>
              <a:gd name="connsiteX5" fmla="*/ 717111 w 4064000"/>
              <a:gd name="connsiteY5" fmla="*/ 2357872 h 2358442"/>
              <a:gd name="connsiteX6" fmla="*/ 1335314 w 4064000"/>
              <a:gd name="connsiteY6" fmla="*/ 2355684 h 2358442"/>
              <a:gd name="connsiteX7" fmla="*/ 2699884 w 4064000"/>
              <a:gd name="connsiteY7" fmla="*/ 2352990 h 2358442"/>
              <a:gd name="connsiteX8" fmla="*/ 3263503 w 4064000"/>
              <a:gd name="connsiteY8" fmla="*/ 2349903 h 2358442"/>
              <a:gd name="connsiteX9" fmla="*/ 3398441 w 4064000"/>
              <a:gd name="connsiteY9" fmla="*/ 2266562 h 2358442"/>
              <a:gd name="connsiteX10" fmla="*/ 3448050 w 4064000"/>
              <a:gd name="connsiteY10" fmla="*/ 1985797 h 2358442"/>
              <a:gd name="connsiteX11" fmla="*/ 3715657 w 4064000"/>
              <a:gd name="connsiteY11" fmla="*/ 178769 h 2358442"/>
              <a:gd name="connsiteX12" fmla="*/ 4064000 w 4064000"/>
              <a:gd name="connsiteY12" fmla="*/ 178769 h 2358442"/>
              <a:gd name="connsiteX0" fmla="*/ 0 w 4064000"/>
              <a:gd name="connsiteY0" fmla="*/ 265854 h 2358442"/>
              <a:gd name="connsiteX1" fmla="*/ 261257 w 4064000"/>
              <a:gd name="connsiteY1" fmla="*/ 149740 h 2358442"/>
              <a:gd name="connsiteX2" fmla="*/ 391886 w 4064000"/>
              <a:gd name="connsiteY2" fmla="*/ 701283 h 2358442"/>
              <a:gd name="connsiteX3" fmla="*/ 522514 w 4064000"/>
              <a:gd name="connsiteY3" fmla="*/ 1876940 h 2358442"/>
              <a:gd name="connsiteX4" fmla="*/ 590947 w 4064000"/>
              <a:gd name="connsiteY4" fmla="*/ 2287198 h 2358442"/>
              <a:gd name="connsiteX5" fmla="*/ 717111 w 4064000"/>
              <a:gd name="connsiteY5" fmla="*/ 2357872 h 2358442"/>
              <a:gd name="connsiteX6" fmla="*/ 1335314 w 4064000"/>
              <a:gd name="connsiteY6" fmla="*/ 2355684 h 2358442"/>
              <a:gd name="connsiteX7" fmla="*/ 2699884 w 4064000"/>
              <a:gd name="connsiteY7" fmla="*/ 2352990 h 2358442"/>
              <a:gd name="connsiteX8" fmla="*/ 3263503 w 4064000"/>
              <a:gd name="connsiteY8" fmla="*/ 2349903 h 2358442"/>
              <a:gd name="connsiteX9" fmla="*/ 3398441 w 4064000"/>
              <a:gd name="connsiteY9" fmla="*/ 2266562 h 2358442"/>
              <a:gd name="connsiteX10" fmla="*/ 3448050 w 4064000"/>
              <a:gd name="connsiteY10" fmla="*/ 1985797 h 2358442"/>
              <a:gd name="connsiteX11" fmla="*/ 3715657 w 4064000"/>
              <a:gd name="connsiteY11" fmla="*/ 178769 h 2358442"/>
              <a:gd name="connsiteX12" fmla="*/ 4064000 w 4064000"/>
              <a:gd name="connsiteY12" fmla="*/ 178769 h 2358442"/>
              <a:gd name="connsiteX0" fmla="*/ 0 w 4064000"/>
              <a:gd name="connsiteY0" fmla="*/ 265854 h 2363507"/>
              <a:gd name="connsiteX1" fmla="*/ 261257 w 4064000"/>
              <a:gd name="connsiteY1" fmla="*/ 149740 h 2363507"/>
              <a:gd name="connsiteX2" fmla="*/ 391886 w 4064000"/>
              <a:gd name="connsiteY2" fmla="*/ 701283 h 2363507"/>
              <a:gd name="connsiteX3" fmla="*/ 522514 w 4064000"/>
              <a:gd name="connsiteY3" fmla="*/ 1876940 h 2363507"/>
              <a:gd name="connsiteX4" fmla="*/ 590947 w 4064000"/>
              <a:gd name="connsiteY4" fmla="*/ 2274498 h 2363507"/>
              <a:gd name="connsiteX5" fmla="*/ 717111 w 4064000"/>
              <a:gd name="connsiteY5" fmla="*/ 2357872 h 2363507"/>
              <a:gd name="connsiteX6" fmla="*/ 1335314 w 4064000"/>
              <a:gd name="connsiteY6" fmla="*/ 2355684 h 2363507"/>
              <a:gd name="connsiteX7" fmla="*/ 2699884 w 4064000"/>
              <a:gd name="connsiteY7" fmla="*/ 2352990 h 2363507"/>
              <a:gd name="connsiteX8" fmla="*/ 3263503 w 4064000"/>
              <a:gd name="connsiteY8" fmla="*/ 2349903 h 2363507"/>
              <a:gd name="connsiteX9" fmla="*/ 3398441 w 4064000"/>
              <a:gd name="connsiteY9" fmla="*/ 2266562 h 2363507"/>
              <a:gd name="connsiteX10" fmla="*/ 3448050 w 4064000"/>
              <a:gd name="connsiteY10" fmla="*/ 1985797 h 2363507"/>
              <a:gd name="connsiteX11" fmla="*/ 3715657 w 4064000"/>
              <a:gd name="connsiteY11" fmla="*/ 178769 h 2363507"/>
              <a:gd name="connsiteX12" fmla="*/ 4064000 w 4064000"/>
              <a:gd name="connsiteY12" fmla="*/ 178769 h 2363507"/>
              <a:gd name="connsiteX0" fmla="*/ 0 w 4064000"/>
              <a:gd name="connsiteY0" fmla="*/ 265854 h 2359325"/>
              <a:gd name="connsiteX1" fmla="*/ 261257 w 4064000"/>
              <a:gd name="connsiteY1" fmla="*/ 149740 h 2359325"/>
              <a:gd name="connsiteX2" fmla="*/ 391886 w 4064000"/>
              <a:gd name="connsiteY2" fmla="*/ 701283 h 2359325"/>
              <a:gd name="connsiteX3" fmla="*/ 522514 w 4064000"/>
              <a:gd name="connsiteY3" fmla="*/ 1876940 h 2359325"/>
              <a:gd name="connsiteX4" fmla="*/ 590947 w 4064000"/>
              <a:gd name="connsiteY4" fmla="*/ 2274498 h 2359325"/>
              <a:gd name="connsiteX5" fmla="*/ 717111 w 4064000"/>
              <a:gd name="connsiteY5" fmla="*/ 2357872 h 2359325"/>
              <a:gd name="connsiteX6" fmla="*/ 1335314 w 4064000"/>
              <a:gd name="connsiteY6" fmla="*/ 2355684 h 2359325"/>
              <a:gd name="connsiteX7" fmla="*/ 2699884 w 4064000"/>
              <a:gd name="connsiteY7" fmla="*/ 2352990 h 2359325"/>
              <a:gd name="connsiteX8" fmla="*/ 3263503 w 4064000"/>
              <a:gd name="connsiteY8" fmla="*/ 2349903 h 2359325"/>
              <a:gd name="connsiteX9" fmla="*/ 3398441 w 4064000"/>
              <a:gd name="connsiteY9" fmla="*/ 2266562 h 2359325"/>
              <a:gd name="connsiteX10" fmla="*/ 3448050 w 4064000"/>
              <a:gd name="connsiteY10" fmla="*/ 1985797 h 2359325"/>
              <a:gd name="connsiteX11" fmla="*/ 3715657 w 4064000"/>
              <a:gd name="connsiteY11" fmla="*/ 178769 h 2359325"/>
              <a:gd name="connsiteX12" fmla="*/ 4064000 w 4064000"/>
              <a:gd name="connsiteY12" fmla="*/ 178769 h 2359325"/>
              <a:gd name="connsiteX0" fmla="*/ 0 w 4064000"/>
              <a:gd name="connsiteY0" fmla="*/ 265854 h 2357872"/>
              <a:gd name="connsiteX1" fmla="*/ 261257 w 4064000"/>
              <a:gd name="connsiteY1" fmla="*/ 149740 h 2357872"/>
              <a:gd name="connsiteX2" fmla="*/ 391886 w 4064000"/>
              <a:gd name="connsiteY2" fmla="*/ 701283 h 2357872"/>
              <a:gd name="connsiteX3" fmla="*/ 522514 w 4064000"/>
              <a:gd name="connsiteY3" fmla="*/ 1876940 h 2357872"/>
              <a:gd name="connsiteX4" fmla="*/ 590947 w 4064000"/>
              <a:gd name="connsiteY4" fmla="*/ 2274498 h 2357872"/>
              <a:gd name="connsiteX5" fmla="*/ 717111 w 4064000"/>
              <a:gd name="connsiteY5" fmla="*/ 2357872 h 2357872"/>
              <a:gd name="connsiteX6" fmla="*/ 1335314 w 4064000"/>
              <a:gd name="connsiteY6" fmla="*/ 2355684 h 2357872"/>
              <a:gd name="connsiteX7" fmla="*/ 2699884 w 4064000"/>
              <a:gd name="connsiteY7" fmla="*/ 2352990 h 2357872"/>
              <a:gd name="connsiteX8" fmla="*/ 3263503 w 4064000"/>
              <a:gd name="connsiteY8" fmla="*/ 2349903 h 2357872"/>
              <a:gd name="connsiteX9" fmla="*/ 3398441 w 4064000"/>
              <a:gd name="connsiteY9" fmla="*/ 2266562 h 2357872"/>
              <a:gd name="connsiteX10" fmla="*/ 3448050 w 4064000"/>
              <a:gd name="connsiteY10" fmla="*/ 1985797 h 2357872"/>
              <a:gd name="connsiteX11" fmla="*/ 3715657 w 4064000"/>
              <a:gd name="connsiteY11" fmla="*/ 178769 h 2357872"/>
              <a:gd name="connsiteX12" fmla="*/ 4064000 w 4064000"/>
              <a:gd name="connsiteY12" fmla="*/ 178769 h 2357872"/>
              <a:gd name="connsiteX0" fmla="*/ 0 w 4064000"/>
              <a:gd name="connsiteY0" fmla="*/ 265854 h 2358517"/>
              <a:gd name="connsiteX1" fmla="*/ 261257 w 4064000"/>
              <a:gd name="connsiteY1" fmla="*/ 149740 h 2358517"/>
              <a:gd name="connsiteX2" fmla="*/ 391886 w 4064000"/>
              <a:gd name="connsiteY2" fmla="*/ 701283 h 2358517"/>
              <a:gd name="connsiteX3" fmla="*/ 522514 w 4064000"/>
              <a:gd name="connsiteY3" fmla="*/ 1876940 h 2358517"/>
              <a:gd name="connsiteX4" fmla="*/ 590947 w 4064000"/>
              <a:gd name="connsiteY4" fmla="*/ 2274498 h 2358517"/>
              <a:gd name="connsiteX5" fmla="*/ 717111 w 4064000"/>
              <a:gd name="connsiteY5" fmla="*/ 2357872 h 2358517"/>
              <a:gd name="connsiteX6" fmla="*/ 1335314 w 4064000"/>
              <a:gd name="connsiteY6" fmla="*/ 2355684 h 2358517"/>
              <a:gd name="connsiteX7" fmla="*/ 2699884 w 4064000"/>
              <a:gd name="connsiteY7" fmla="*/ 2352990 h 2358517"/>
              <a:gd name="connsiteX8" fmla="*/ 3263503 w 4064000"/>
              <a:gd name="connsiteY8" fmla="*/ 2349903 h 2358517"/>
              <a:gd name="connsiteX9" fmla="*/ 3398441 w 4064000"/>
              <a:gd name="connsiteY9" fmla="*/ 2266562 h 2358517"/>
              <a:gd name="connsiteX10" fmla="*/ 3448050 w 4064000"/>
              <a:gd name="connsiteY10" fmla="*/ 1985797 h 2358517"/>
              <a:gd name="connsiteX11" fmla="*/ 3715657 w 4064000"/>
              <a:gd name="connsiteY11" fmla="*/ 178769 h 2358517"/>
              <a:gd name="connsiteX12" fmla="*/ 4064000 w 4064000"/>
              <a:gd name="connsiteY12" fmla="*/ 178769 h 2358517"/>
              <a:gd name="connsiteX0" fmla="*/ 0 w 4064000"/>
              <a:gd name="connsiteY0" fmla="*/ 265854 h 2357872"/>
              <a:gd name="connsiteX1" fmla="*/ 261257 w 4064000"/>
              <a:gd name="connsiteY1" fmla="*/ 149740 h 2357872"/>
              <a:gd name="connsiteX2" fmla="*/ 391886 w 4064000"/>
              <a:gd name="connsiteY2" fmla="*/ 701283 h 2357872"/>
              <a:gd name="connsiteX3" fmla="*/ 522514 w 4064000"/>
              <a:gd name="connsiteY3" fmla="*/ 1876940 h 2357872"/>
              <a:gd name="connsiteX4" fmla="*/ 590947 w 4064000"/>
              <a:gd name="connsiteY4" fmla="*/ 2274498 h 2357872"/>
              <a:gd name="connsiteX5" fmla="*/ 717111 w 4064000"/>
              <a:gd name="connsiteY5" fmla="*/ 2357872 h 2357872"/>
              <a:gd name="connsiteX6" fmla="*/ 1335314 w 4064000"/>
              <a:gd name="connsiteY6" fmla="*/ 2355684 h 2357872"/>
              <a:gd name="connsiteX7" fmla="*/ 2699884 w 4064000"/>
              <a:gd name="connsiteY7" fmla="*/ 2352990 h 2357872"/>
              <a:gd name="connsiteX8" fmla="*/ 3263503 w 4064000"/>
              <a:gd name="connsiteY8" fmla="*/ 2349903 h 2357872"/>
              <a:gd name="connsiteX9" fmla="*/ 3398441 w 4064000"/>
              <a:gd name="connsiteY9" fmla="*/ 2266562 h 2357872"/>
              <a:gd name="connsiteX10" fmla="*/ 3448050 w 4064000"/>
              <a:gd name="connsiteY10" fmla="*/ 1985797 h 2357872"/>
              <a:gd name="connsiteX11" fmla="*/ 3715657 w 4064000"/>
              <a:gd name="connsiteY11" fmla="*/ 178769 h 2357872"/>
              <a:gd name="connsiteX12" fmla="*/ 4064000 w 4064000"/>
              <a:gd name="connsiteY12" fmla="*/ 178769 h 235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4000" h="2357872">
                <a:moveTo>
                  <a:pt x="0" y="265854"/>
                </a:moveTo>
                <a:cubicBezTo>
                  <a:pt x="97971" y="171511"/>
                  <a:pt x="195943" y="77169"/>
                  <a:pt x="261257" y="149740"/>
                </a:cubicBezTo>
                <a:cubicBezTo>
                  <a:pt x="326571" y="222311"/>
                  <a:pt x="348343" y="413416"/>
                  <a:pt x="391886" y="701283"/>
                </a:cubicBezTo>
                <a:cubicBezTo>
                  <a:pt x="435429" y="989150"/>
                  <a:pt x="489337" y="1614738"/>
                  <a:pt x="522514" y="1876940"/>
                </a:cubicBezTo>
                <a:cubicBezTo>
                  <a:pt x="555691" y="2139142"/>
                  <a:pt x="575447" y="2197783"/>
                  <a:pt x="590947" y="2274498"/>
                </a:cubicBezTo>
                <a:cubicBezTo>
                  <a:pt x="623115" y="2360739"/>
                  <a:pt x="627975" y="2357041"/>
                  <a:pt x="717111" y="2357872"/>
                </a:cubicBezTo>
                <a:lnTo>
                  <a:pt x="1335314" y="2355684"/>
                </a:lnTo>
                <a:lnTo>
                  <a:pt x="2699884" y="2352990"/>
                </a:lnTo>
                <a:lnTo>
                  <a:pt x="3263503" y="2349903"/>
                </a:lnTo>
                <a:cubicBezTo>
                  <a:pt x="3397656" y="2342642"/>
                  <a:pt x="3385675" y="2348148"/>
                  <a:pt x="3398441" y="2266562"/>
                </a:cubicBezTo>
                <a:cubicBezTo>
                  <a:pt x="3452482" y="2010351"/>
                  <a:pt x="3395181" y="2333762"/>
                  <a:pt x="3448050" y="1985797"/>
                </a:cubicBezTo>
                <a:cubicBezTo>
                  <a:pt x="3500919" y="1637832"/>
                  <a:pt x="3614057" y="488407"/>
                  <a:pt x="3715657" y="178769"/>
                </a:cubicBezTo>
                <a:cubicBezTo>
                  <a:pt x="3817257" y="-130869"/>
                  <a:pt x="3940628" y="23950"/>
                  <a:pt x="4064000" y="17876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77215" y="2204864"/>
            <a:ext cx="8561271" cy="0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77215" y="3924187"/>
            <a:ext cx="8561271" cy="0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77214" y="4797152"/>
            <a:ext cx="8561271" cy="0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177213" y="6668752"/>
            <a:ext cx="8561271" cy="0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560127" y="222030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Century Gothic" panose="020B0502020202020204" pitchFamily="34" charset="0"/>
              </a:rPr>
              <a:t>Нормативные акты ЦБ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382612" y="3914814"/>
            <a:ext cx="1695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Century Gothic" panose="020B0502020202020204" pitchFamily="34" charset="0"/>
              </a:rPr>
              <a:t>Постановления правительства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376648" y="4812589"/>
            <a:ext cx="1695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Century Gothic" panose="020B0502020202020204" pitchFamily="34" charset="0"/>
              </a:rPr>
              <a:t>Федеральные законы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729599" y="1817701"/>
            <a:ext cx="2497695" cy="4275595"/>
          </a:xfrm>
          <a:custGeom>
            <a:avLst/>
            <a:gdLst>
              <a:gd name="connsiteX0" fmla="*/ 0 w 2543415"/>
              <a:gd name="connsiteY0" fmla="*/ 218568 h 4715689"/>
              <a:gd name="connsiteX1" fmla="*/ 176733 w 2543415"/>
              <a:gd name="connsiteY1" fmla="*/ 95623 h 4715689"/>
              <a:gd name="connsiteX2" fmla="*/ 437990 w 2543415"/>
              <a:gd name="connsiteY2" fmla="*/ 249304 h 4715689"/>
              <a:gd name="connsiteX3" fmla="*/ 468726 w 2543415"/>
              <a:gd name="connsiteY3" fmla="*/ 1102232 h 4715689"/>
              <a:gd name="connsiteX4" fmla="*/ 422622 w 2543415"/>
              <a:gd name="connsiteY4" fmla="*/ 3853116 h 4715689"/>
              <a:gd name="connsiteX5" fmla="*/ 576303 w 2543415"/>
              <a:gd name="connsiteY5" fmla="*/ 4536995 h 4715689"/>
              <a:gd name="connsiteX6" fmla="*/ 1098817 w 2543415"/>
              <a:gd name="connsiteY6" fmla="*/ 4713728 h 4715689"/>
              <a:gd name="connsiteX7" fmla="*/ 1897956 w 2543415"/>
              <a:gd name="connsiteY7" fmla="*/ 4606151 h 4715689"/>
              <a:gd name="connsiteX8" fmla="*/ 2059321 w 2543415"/>
              <a:gd name="connsiteY8" fmla="*/ 4237317 h 4715689"/>
              <a:gd name="connsiteX9" fmla="*/ 2105425 w 2543415"/>
              <a:gd name="connsiteY9" fmla="*/ 3461230 h 4715689"/>
              <a:gd name="connsiteX10" fmla="*/ 2174582 w 2543415"/>
              <a:gd name="connsiteY10" fmla="*/ 310776 h 4715689"/>
              <a:gd name="connsiteX11" fmla="*/ 2543415 w 2543415"/>
              <a:gd name="connsiteY11" fmla="*/ 287724 h 4715689"/>
              <a:gd name="connsiteX0" fmla="*/ 0 w 2543415"/>
              <a:gd name="connsiteY0" fmla="*/ 218568 h 4715689"/>
              <a:gd name="connsiteX1" fmla="*/ 176733 w 2543415"/>
              <a:gd name="connsiteY1" fmla="*/ 95623 h 4715689"/>
              <a:gd name="connsiteX2" fmla="*/ 437990 w 2543415"/>
              <a:gd name="connsiteY2" fmla="*/ 249304 h 4715689"/>
              <a:gd name="connsiteX3" fmla="*/ 468726 w 2543415"/>
              <a:gd name="connsiteY3" fmla="*/ 1102232 h 4715689"/>
              <a:gd name="connsiteX4" fmla="*/ 422622 w 2543415"/>
              <a:gd name="connsiteY4" fmla="*/ 3853116 h 4715689"/>
              <a:gd name="connsiteX5" fmla="*/ 576303 w 2543415"/>
              <a:gd name="connsiteY5" fmla="*/ 4536995 h 4715689"/>
              <a:gd name="connsiteX6" fmla="*/ 1098817 w 2543415"/>
              <a:gd name="connsiteY6" fmla="*/ 4713728 h 4715689"/>
              <a:gd name="connsiteX7" fmla="*/ 1874904 w 2543415"/>
              <a:gd name="connsiteY7" fmla="*/ 4606151 h 4715689"/>
              <a:gd name="connsiteX8" fmla="*/ 2059321 w 2543415"/>
              <a:gd name="connsiteY8" fmla="*/ 4237317 h 4715689"/>
              <a:gd name="connsiteX9" fmla="*/ 2105425 w 2543415"/>
              <a:gd name="connsiteY9" fmla="*/ 3461230 h 4715689"/>
              <a:gd name="connsiteX10" fmla="*/ 2174582 w 2543415"/>
              <a:gd name="connsiteY10" fmla="*/ 310776 h 4715689"/>
              <a:gd name="connsiteX11" fmla="*/ 2543415 w 2543415"/>
              <a:gd name="connsiteY11" fmla="*/ 287724 h 4715689"/>
              <a:gd name="connsiteX0" fmla="*/ 0 w 2543415"/>
              <a:gd name="connsiteY0" fmla="*/ 218568 h 4717581"/>
              <a:gd name="connsiteX1" fmla="*/ 176733 w 2543415"/>
              <a:gd name="connsiteY1" fmla="*/ 95623 h 4717581"/>
              <a:gd name="connsiteX2" fmla="*/ 437990 w 2543415"/>
              <a:gd name="connsiteY2" fmla="*/ 249304 h 4717581"/>
              <a:gd name="connsiteX3" fmla="*/ 468726 w 2543415"/>
              <a:gd name="connsiteY3" fmla="*/ 1102232 h 4717581"/>
              <a:gd name="connsiteX4" fmla="*/ 422622 w 2543415"/>
              <a:gd name="connsiteY4" fmla="*/ 3853116 h 4717581"/>
              <a:gd name="connsiteX5" fmla="*/ 583988 w 2543415"/>
              <a:gd name="connsiteY5" fmla="*/ 4498575 h 4717581"/>
              <a:gd name="connsiteX6" fmla="*/ 1098817 w 2543415"/>
              <a:gd name="connsiteY6" fmla="*/ 4713728 h 4717581"/>
              <a:gd name="connsiteX7" fmla="*/ 1874904 w 2543415"/>
              <a:gd name="connsiteY7" fmla="*/ 4606151 h 4717581"/>
              <a:gd name="connsiteX8" fmla="*/ 2059321 w 2543415"/>
              <a:gd name="connsiteY8" fmla="*/ 4237317 h 4717581"/>
              <a:gd name="connsiteX9" fmla="*/ 2105425 w 2543415"/>
              <a:gd name="connsiteY9" fmla="*/ 3461230 h 4717581"/>
              <a:gd name="connsiteX10" fmla="*/ 2174582 w 2543415"/>
              <a:gd name="connsiteY10" fmla="*/ 310776 h 4717581"/>
              <a:gd name="connsiteX11" fmla="*/ 2543415 w 2543415"/>
              <a:gd name="connsiteY11" fmla="*/ 287724 h 4717581"/>
              <a:gd name="connsiteX0" fmla="*/ 0 w 2543415"/>
              <a:gd name="connsiteY0" fmla="*/ 218568 h 4717581"/>
              <a:gd name="connsiteX1" fmla="*/ 176733 w 2543415"/>
              <a:gd name="connsiteY1" fmla="*/ 95623 h 4717581"/>
              <a:gd name="connsiteX2" fmla="*/ 437990 w 2543415"/>
              <a:gd name="connsiteY2" fmla="*/ 249304 h 4717581"/>
              <a:gd name="connsiteX3" fmla="*/ 468726 w 2543415"/>
              <a:gd name="connsiteY3" fmla="*/ 1102232 h 4717581"/>
              <a:gd name="connsiteX4" fmla="*/ 422622 w 2543415"/>
              <a:gd name="connsiteY4" fmla="*/ 3853116 h 4717581"/>
              <a:gd name="connsiteX5" fmla="*/ 583988 w 2543415"/>
              <a:gd name="connsiteY5" fmla="*/ 4498575 h 4717581"/>
              <a:gd name="connsiteX6" fmla="*/ 1098817 w 2543415"/>
              <a:gd name="connsiteY6" fmla="*/ 4713728 h 4717581"/>
              <a:gd name="connsiteX7" fmla="*/ 1874904 w 2543415"/>
              <a:gd name="connsiteY7" fmla="*/ 4606151 h 4717581"/>
              <a:gd name="connsiteX8" fmla="*/ 2059321 w 2543415"/>
              <a:gd name="connsiteY8" fmla="*/ 4237317 h 4717581"/>
              <a:gd name="connsiteX9" fmla="*/ 2105425 w 2543415"/>
              <a:gd name="connsiteY9" fmla="*/ 3461230 h 4717581"/>
              <a:gd name="connsiteX10" fmla="*/ 2174582 w 2543415"/>
              <a:gd name="connsiteY10" fmla="*/ 310776 h 4717581"/>
              <a:gd name="connsiteX11" fmla="*/ 2543415 w 2543415"/>
              <a:gd name="connsiteY11" fmla="*/ 287724 h 4717581"/>
              <a:gd name="connsiteX0" fmla="*/ 0 w 2543415"/>
              <a:gd name="connsiteY0" fmla="*/ 218568 h 4717581"/>
              <a:gd name="connsiteX1" fmla="*/ 176733 w 2543415"/>
              <a:gd name="connsiteY1" fmla="*/ 95623 h 4717581"/>
              <a:gd name="connsiteX2" fmla="*/ 437990 w 2543415"/>
              <a:gd name="connsiteY2" fmla="*/ 249304 h 4717581"/>
              <a:gd name="connsiteX3" fmla="*/ 468726 w 2543415"/>
              <a:gd name="connsiteY3" fmla="*/ 1102232 h 4717581"/>
              <a:gd name="connsiteX4" fmla="*/ 422622 w 2543415"/>
              <a:gd name="connsiteY4" fmla="*/ 3853116 h 4717581"/>
              <a:gd name="connsiteX5" fmla="*/ 583988 w 2543415"/>
              <a:gd name="connsiteY5" fmla="*/ 4498575 h 4717581"/>
              <a:gd name="connsiteX6" fmla="*/ 1098817 w 2543415"/>
              <a:gd name="connsiteY6" fmla="*/ 4713728 h 4717581"/>
              <a:gd name="connsiteX7" fmla="*/ 1874904 w 2543415"/>
              <a:gd name="connsiteY7" fmla="*/ 4606151 h 4717581"/>
              <a:gd name="connsiteX8" fmla="*/ 2059321 w 2543415"/>
              <a:gd name="connsiteY8" fmla="*/ 4237317 h 4717581"/>
              <a:gd name="connsiteX9" fmla="*/ 2105425 w 2543415"/>
              <a:gd name="connsiteY9" fmla="*/ 3461230 h 4717581"/>
              <a:gd name="connsiteX10" fmla="*/ 2174582 w 2543415"/>
              <a:gd name="connsiteY10" fmla="*/ 310776 h 4717581"/>
              <a:gd name="connsiteX11" fmla="*/ 2543415 w 2543415"/>
              <a:gd name="connsiteY11" fmla="*/ 287724 h 4717581"/>
              <a:gd name="connsiteX0" fmla="*/ 0 w 2543415"/>
              <a:gd name="connsiteY0" fmla="*/ 218568 h 4717581"/>
              <a:gd name="connsiteX1" fmla="*/ 176733 w 2543415"/>
              <a:gd name="connsiteY1" fmla="*/ 95623 h 4717581"/>
              <a:gd name="connsiteX2" fmla="*/ 437990 w 2543415"/>
              <a:gd name="connsiteY2" fmla="*/ 249304 h 4717581"/>
              <a:gd name="connsiteX3" fmla="*/ 468726 w 2543415"/>
              <a:gd name="connsiteY3" fmla="*/ 1102232 h 4717581"/>
              <a:gd name="connsiteX4" fmla="*/ 453358 w 2543415"/>
              <a:gd name="connsiteY4" fmla="*/ 3853116 h 4717581"/>
              <a:gd name="connsiteX5" fmla="*/ 583988 w 2543415"/>
              <a:gd name="connsiteY5" fmla="*/ 4498575 h 4717581"/>
              <a:gd name="connsiteX6" fmla="*/ 1098817 w 2543415"/>
              <a:gd name="connsiteY6" fmla="*/ 4713728 h 4717581"/>
              <a:gd name="connsiteX7" fmla="*/ 1874904 w 2543415"/>
              <a:gd name="connsiteY7" fmla="*/ 4606151 h 4717581"/>
              <a:gd name="connsiteX8" fmla="*/ 2059321 w 2543415"/>
              <a:gd name="connsiteY8" fmla="*/ 4237317 h 4717581"/>
              <a:gd name="connsiteX9" fmla="*/ 2105425 w 2543415"/>
              <a:gd name="connsiteY9" fmla="*/ 3461230 h 4717581"/>
              <a:gd name="connsiteX10" fmla="*/ 2174582 w 2543415"/>
              <a:gd name="connsiteY10" fmla="*/ 310776 h 4717581"/>
              <a:gd name="connsiteX11" fmla="*/ 2543415 w 2543415"/>
              <a:gd name="connsiteY11" fmla="*/ 287724 h 4717581"/>
              <a:gd name="connsiteX0" fmla="*/ 0 w 2543415"/>
              <a:gd name="connsiteY0" fmla="*/ 218568 h 4717581"/>
              <a:gd name="connsiteX1" fmla="*/ 176733 w 2543415"/>
              <a:gd name="connsiteY1" fmla="*/ 95623 h 4717581"/>
              <a:gd name="connsiteX2" fmla="*/ 437990 w 2543415"/>
              <a:gd name="connsiteY2" fmla="*/ 249304 h 4717581"/>
              <a:gd name="connsiteX3" fmla="*/ 468726 w 2543415"/>
              <a:gd name="connsiteY3" fmla="*/ 1102232 h 4717581"/>
              <a:gd name="connsiteX4" fmla="*/ 453358 w 2543415"/>
              <a:gd name="connsiteY4" fmla="*/ 3853116 h 4717581"/>
              <a:gd name="connsiteX5" fmla="*/ 583988 w 2543415"/>
              <a:gd name="connsiteY5" fmla="*/ 4498575 h 4717581"/>
              <a:gd name="connsiteX6" fmla="*/ 1098817 w 2543415"/>
              <a:gd name="connsiteY6" fmla="*/ 4713728 h 4717581"/>
              <a:gd name="connsiteX7" fmla="*/ 1874904 w 2543415"/>
              <a:gd name="connsiteY7" fmla="*/ 4606151 h 4717581"/>
              <a:gd name="connsiteX8" fmla="*/ 2067005 w 2543415"/>
              <a:gd name="connsiteY8" fmla="*/ 4237317 h 4717581"/>
              <a:gd name="connsiteX9" fmla="*/ 2105425 w 2543415"/>
              <a:gd name="connsiteY9" fmla="*/ 3461230 h 4717581"/>
              <a:gd name="connsiteX10" fmla="*/ 2174582 w 2543415"/>
              <a:gd name="connsiteY10" fmla="*/ 310776 h 4717581"/>
              <a:gd name="connsiteX11" fmla="*/ 2543415 w 2543415"/>
              <a:gd name="connsiteY11" fmla="*/ 287724 h 4717581"/>
              <a:gd name="connsiteX0" fmla="*/ 0 w 2543415"/>
              <a:gd name="connsiteY0" fmla="*/ 218568 h 4717581"/>
              <a:gd name="connsiteX1" fmla="*/ 176733 w 2543415"/>
              <a:gd name="connsiteY1" fmla="*/ 95623 h 4717581"/>
              <a:gd name="connsiteX2" fmla="*/ 437990 w 2543415"/>
              <a:gd name="connsiteY2" fmla="*/ 249304 h 4717581"/>
              <a:gd name="connsiteX3" fmla="*/ 468726 w 2543415"/>
              <a:gd name="connsiteY3" fmla="*/ 1102232 h 4717581"/>
              <a:gd name="connsiteX4" fmla="*/ 453358 w 2543415"/>
              <a:gd name="connsiteY4" fmla="*/ 3853116 h 4717581"/>
              <a:gd name="connsiteX5" fmla="*/ 583988 w 2543415"/>
              <a:gd name="connsiteY5" fmla="*/ 4498575 h 4717581"/>
              <a:gd name="connsiteX6" fmla="*/ 1098817 w 2543415"/>
              <a:gd name="connsiteY6" fmla="*/ 4713728 h 4717581"/>
              <a:gd name="connsiteX7" fmla="*/ 1874904 w 2543415"/>
              <a:gd name="connsiteY7" fmla="*/ 4606151 h 4717581"/>
              <a:gd name="connsiteX8" fmla="*/ 2067005 w 2543415"/>
              <a:gd name="connsiteY8" fmla="*/ 4237317 h 4717581"/>
              <a:gd name="connsiteX9" fmla="*/ 2105425 w 2543415"/>
              <a:gd name="connsiteY9" fmla="*/ 3461230 h 4717581"/>
              <a:gd name="connsiteX10" fmla="*/ 2174582 w 2543415"/>
              <a:gd name="connsiteY10" fmla="*/ 310776 h 4717581"/>
              <a:gd name="connsiteX11" fmla="*/ 2543415 w 2543415"/>
              <a:gd name="connsiteY11" fmla="*/ 287724 h 4717581"/>
              <a:gd name="connsiteX0" fmla="*/ 0 w 2543415"/>
              <a:gd name="connsiteY0" fmla="*/ 218568 h 4718414"/>
              <a:gd name="connsiteX1" fmla="*/ 176733 w 2543415"/>
              <a:gd name="connsiteY1" fmla="*/ 95623 h 4718414"/>
              <a:gd name="connsiteX2" fmla="*/ 437990 w 2543415"/>
              <a:gd name="connsiteY2" fmla="*/ 249304 h 4718414"/>
              <a:gd name="connsiteX3" fmla="*/ 468726 w 2543415"/>
              <a:gd name="connsiteY3" fmla="*/ 1102232 h 4718414"/>
              <a:gd name="connsiteX4" fmla="*/ 453358 w 2543415"/>
              <a:gd name="connsiteY4" fmla="*/ 3853116 h 4718414"/>
              <a:gd name="connsiteX5" fmla="*/ 614725 w 2543415"/>
              <a:gd name="connsiteY5" fmla="*/ 4483206 h 4718414"/>
              <a:gd name="connsiteX6" fmla="*/ 1098817 w 2543415"/>
              <a:gd name="connsiteY6" fmla="*/ 4713728 h 4718414"/>
              <a:gd name="connsiteX7" fmla="*/ 1874904 w 2543415"/>
              <a:gd name="connsiteY7" fmla="*/ 4606151 h 4718414"/>
              <a:gd name="connsiteX8" fmla="*/ 2067005 w 2543415"/>
              <a:gd name="connsiteY8" fmla="*/ 4237317 h 4718414"/>
              <a:gd name="connsiteX9" fmla="*/ 2105425 w 2543415"/>
              <a:gd name="connsiteY9" fmla="*/ 3461230 h 4718414"/>
              <a:gd name="connsiteX10" fmla="*/ 2174582 w 2543415"/>
              <a:gd name="connsiteY10" fmla="*/ 310776 h 4718414"/>
              <a:gd name="connsiteX11" fmla="*/ 2543415 w 2543415"/>
              <a:gd name="connsiteY11" fmla="*/ 287724 h 4718414"/>
              <a:gd name="connsiteX0" fmla="*/ 0 w 2543415"/>
              <a:gd name="connsiteY0" fmla="*/ 218568 h 4718414"/>
              <a:gd name="connsiteX1" fmla="*/ 176733 w 2543415"/>
              <a:gd name="connsiteY1" fmla="*/ 95623 h 4718414"/>
              <a:gd name="connsiteX2" fmla="*/ 437990 w 2543415"/>
              <a:gd name="connsiteY2" fmla="*/ 249304 h 4718414"/>
              <a:gd name="connsiteX3" fmla="*/ 468726 w 2543415"/>
              <a:gd name="connsiteY3" fmla="*/ 1102232 h 4718414"/>
              <a:gd name="connsiteX4" fmla="*/ 453358 w 2543415"/>
              <a:gd name="connsiteY4" fmla="*/ 3853116 h 4718414"/>
              <a:gd name="connsiteX5" fmla="*/ 614725 w 2543415"/>
              <a:gd name="connsiteY5" fmla="*/ 4483206 h 4718414"/>
              <a:gd name="connsiteX6" fmla="*/ 1098817 w 2543415"/>
              <a:gd name="connsiteY6" fmla="*/ 4713728 h 4718414"/>
              <a:gd name="connsiteX7" fmla="*/ 1874904 w 2543415"/>
              <a:gd name="connsiteY7" fmla="*/ 4606151 h 4718414"/>
              <a:gd name="connsiteX8" fmla="*/ 2067005 w 2543415"/>
              <a:gd name="connsiteY8" fmla="*/ 4237317 h 4718414"/>
              <a:gd name="connsiteX9" fmla="*/ 2105425 w 2543415"/>
              <a:gd name="connsiteY9" fmla="*/ 3461230 h 4718414"/>
              <a:gd name="connsiteX10" fmla="*/ 2174582 w 2543415"/>
              <a:gd name="connsiteY10" fmla="*/ 310776 h 4718414"/>
              <a:gd name="connsiteX11" fmla="*/ 2543415 w 2543415"/>
              <a:gd name="connsiteY11" fmla="*/ 287724 h 4718414"/>
              <a:gd name="connsiteX0" fmla="*/ 0 w 2543415"/>
              <a:gd name="connsiteY0" fmla="*/ 218568 h 4718843"/>
              <a:gd name="connsiteX1" fmla="*/ 176733 w 2543415"/>
              <a:gd name="connsiteY1" fmla="*/ 95623 h 4718843"/>
              <a:gd name="connsiteX2" fmla="*/ 437990 w 2543415"/>
              <a:gd name="connsiteY2" fmla="*/ 249304 h 4718843"/>
              <a:gd name="connsiteX3" fmla="*/ 468726 w 2543415"/>
              <a:gd name="connsiteY3" fmla="*/ 1102232 h 4718843"/>
              <a:gd name="connsiteX4" fmla="*/ 453358 w 2543415"/>
              <a:gd name="connsiteY4" fmla="*/ 3853116 h 4718843"/>
              <a:gd name="connsiteX5" fmla="*/ 583989 w 2543415"/>
              <a:gd name="connsiteY5" fmla="*/ 4475522 h 4718843"/>
              <a:gd name="connsiteX6" fmla="*/ 1098817 w 2543415"/>
              <a:gd name="connsiteY6" fmla="*/ 4713728 h 4718843"/>
              <a:gd name="connsiteX7" fmla="*/ 1874904 w 2543415"/>
              <a:gd name="connsiteY7" fmla="*/ 4606151 h 4718843"/>
              <a:gd name="connsiteX8" fmla="*/ 2067005 w 2543415"/>
              <a:gd name="connsiteY8" fmla="*/ 4237317 h 4718843"/>
              <a:gd name="connsiteX9" fmla="*/ 2105425 w 2543415"/>
              <a:gd name="connsiteY9" fmla="*/ 3461230 h 4718843"/>
              <a:gd name="connsiteX10" fmla="*/ 2174582 w 2543415"/>
              <a:gd name="connsiteY10" fmla="*/ 310776 h 4718843"/>
              <a:gd name="connsiteX11" fmla="*/ 2543415 w 2543415"/>
              <a:gd name="connsiteY11" fmla="*/ 287724 h 4718843"/>
              <a:gd name="connsiteX0" fmla="*/ 0 w 2543415"/>
              <a:gd name="connsiteY0" fmla="*/ 218568 h 4718843"/>
              <a:gd name="connsiteX1" fmla="*/ 176733 w 2543415"/>
              <a:gd name="connsiteY1" fmla="*/ 95623 h 4718843"/>
              <a:gd name="connsiteX2" fmla="*/ 437990 w 2543415"/>
              <a:gd name="connsiteY2" fmla="*/ 249304 h 4718843"/>
              <a:gd name="connsiteX3" fmla="*/ 468726 w 2543415"/>
              <a:gd name="connsiteY3" fmla="*/ 1102232 h 4718843"/>
              <a:gd name="connsiteX4" fmla="*/ 453358 w 2543415"/>
              <a:gd name="connsiteY4" fmla="*/ 3853116 h 4718843"/>
              <a:gd name="connsiteX5" fmla="*/ 583989 w 2543415"/>
              <a:gd name="connsiteY5" fmla="*/ 4475522 h 4718843"/>
              <a:gd name="connsiteX6" fmla="*/ 1098817 w 2543415"/>
              <a:gd name="connsiteY6" fmla="*/ 4713728 h 4718843"/>
              <a:gd name="connsiteX7" fmla="*/ 1874904 w 2543415"/>
              <a:gd name="connsiteY7" fmla="*/ 4606151 h 4718843"/>
              <a:gd name="connsiteX8" fmla="*/ 2067005 w 2543415"/>
              <a:gd name="connsiteY8" fmla="*/ 4237317 h 4718843"/>
              <a:gd name="connsiteX9" fmla="*/ 2105425 w 2543415"/>
              <a:gd name="connsiteY9" fmla="*/ 3461230 h 4718843"/>
              <a:gd name="connsiteX10" fmla="*/ 2174582 w 2543415"/>
              <a:gd name="connsiteY10" fmla="*/ 310776 h 4718843"/>
              <a:gd name="connsiteX11" fmla="*/ 2543415 w 2543415"/>
              <a:gd name="connsiteY11" fmla="*/ 287724 h 4718843"/>
              <a:gd name="connsiteX0" fmla="*/ 0 w 2543415"/>
              <a:gd name="connsiteY0" fmla="*/ 218568 h 4718843"/>
              <a:gd name="connsiteX1" fmla="*/ 176733 w 2543415"/>
              <a:gd name="connsiteY1" fmla="*/ 95623 h 4718843"/>
              <a:gd name="connsiteX2" fmla="*/ 437990 w 2543415"/>
              <a:gd name="connsiteY2" fmla="*/ 249304 h 4718843"/>
              <a:gd name="connsiteX3" fmla="*/ 468726 w 2543415"/>
              <a:gd name="connsiteY3" fmla="*/ 1102232 h 4718843"/>
              <a:gd name="connsiteX4" fmla="*/ 453358 w 2543415"/>
              <a:gd name="connsiteY4" fmla="*/ 3853116 h 4718843"/>
              <a:gd name="connsiteX5" fmla="*/ 583989 w 2543415"/>
              <a:gd name="connsiteY5" fmla="*/ 4475522 h 4718843"/>
              <a:gd name="connsiteX6" fmla="*/ 1098817 w 2543415"/>
              <a:gd name="connsiteY6" fmla="*/ 4713728 h 4718843"/>
              <a:gd name="connsiteX7" fmla="*/ 1874904 w 2543415"/>
              <a:gd name="connsiteY7" fmla="*/ 4606151 h 4718843"/>
              <a:gd name="connsiteX8" fmla="*/ 2067005 w 2543415"/>
              <a:gd name="connsiteY8" fmla="*/ 4237317 h 4718843"/>
              <a:gd name="connsiteX9" fmla="*/ 2105425 w 2543415"/>
              <a:gd name="connsiteY9" fmla="*/ 3461230 h 4718843"/>
              <a:gd name="connsiteX10" fmla="*/ 2174582 w 2543415"/>
              <a:gd name="connsiteY10" fmla="*/ 310776 h 4718843"/>
              <a:gd name="connsiteX11" fmla="*/ 2543415 w 2543415"/>
              <a:gd name="connsiteY11" fmla="*/ 287724 h 4718843"/>
              <a:gd name="connsiteX0" fmla="*/ 0 w 2543415"/>
              <a:gd name="connsiteY0" fmla="*/ 218568 h 4717994"/>
              <a:gd name="connsiteX1" fmla="*/ 176733 w 2543415"/>
              <a:gd name="connsiteY1" fmla="*/ 95623 h 4717994"/>
              <a:gd name="connsiteX2" fmla="*/ 437990 w 2543415"/>
              <a:gd name="connsiteY2" fmla="*/ 249304 h 4717994"/>
              <a:gd name="connsiteX3" fmla="*/ 468726 w 2543415"/>
              <a:gd name="connsiteY3" fmla="*/ 1102232 h 4717994"/>
              <a:gd name="connsiteX4" fmla="*/ 453358 w 2543415"/>
              <a:gd name="connsiteY4" fmla="*/ 3853116 h 4717994"/>
              <a:gd name="connsiteX5" fmla="*/ 560936 w 2543415"/>
              <a:gd name="connsiteY5" fmla="*/ 4490890 h 4717994"/>
              <a:gd name="connsiteX6" fmla="*/ 1098817 w 2543415"/>
              <a:gd name="connsiteY6" fmla="*/ 4713728 h 4717994"/>
              <a:gd name="connsiteX7" fmla="*/ 1874904 w 2543415"/>
              <a:gd name="connsiteY7" fmla="*/ 4606151 h 4717994"/>
              <a:gd name="connsiteX8" fmla="*/ 2067005 w 2543415"/>
              <a:gd name="connsiteY8" fmla="*/ 4237317 h 4717994"/>
              <a:gd name="connsiteX9" fmla="*/ 2105425 w 2543415"/>
              <a:gd name="connsiteY9" fmla="*/ 3461230 h 4717994"/>
              <a:gd name="connsiteX10" fmla="*/ 2174582 w 2543415"/>
              <a:gd name="connsiteY10" fmla="*/ 310776 h 4717994"/>
              <a:gd name="connsiteX11" fmla="*/ 2543415 w 2543415"/>
              <a:gd name="connsiteY11" fmla="*/ 287724 h 4717994"/>
              <a:gd name="connsiteX0" fmla="*/ 0 w 2543415"/>
              <a:gd name="connsiteY0" fmla="*/ 218568 h 4717994"/>
              <a:gd name="connsiteX1" fmla="*/ 176733 w 2543415"/>
              <a:gd name="connsiteY1" fmla="*/ 95623 h 4717994"/>
              <a:gd name="connsiteX2" fmla="*/ 437990 w 2543415"/>
              <a:gd name="connsiteY2" fmla="*/ 249304 h 4717994"/>
              <a:gd name="connsiteX3" fmla="*/ 468726 w 2543415"/>
              <a:gd name="connsiteY3" fmla="*/ 1102232 h 4717994"/>
              <a:gd name="connsiteX4" fmla="*/ 453358 w 2543415"/>
              <a:gd name="connsiteY4" fmla="*/ 3853116 h 4717994"/>
              <a:gd name="connsiteX5" fmla="*/ 560936 w 2543415"/>
              <a:gd name="connsiteY5" fmla="*/ 4490890 h 4717994"/>
              <a:gd name="connsiteX6" fmla="*/ 1098817 w 2543415"/>
              <a:gd name="connsiteY6" fmla="*/ 4713728 h 4717994"/>
              <a:gd name="connsiteX7" fmla="*/ 1874904 w 2543415"/>
              <a:gd name="connsiteY7" fmla="*/ 4606151 h 4717994"/>
              <a:gd name="connsiteX8" fmla="*/ 2067005 w 2543415"/>
              <a:gd name="connsiteY8" fmla="*/ 4237317 h 4717994"/>
              <a:gd name="connsiteX9" fmla="*/ 2105425 w 2543415"/>
              <a:gd name="connsiteY9" fmla="*/ 3461230 h 4717994"/>
              <a:gd name="connsiteX10" fmla="*/ 2174582 w 2543415"/>
              <a:gd name="connsiteY10" fmla="*/ 310776 h 4717994"/>
              <a:gd name="connsiteX11" fmla="*/ 2543415 w 2543415"/>
              <a:gd name="connsiteY11" fmla="*/ 287724 h 4717994"/>
              <a:gd name="connsiteX0" fmla="*/ 0 w 2543415"/>
              <a:gd name="connsiteY0" fmla="*/ 218568 h 4717994"/>
              <a:gd name="connsiteX1" fmla="*/ 176733 w 2543415"/>
              <a:gd name="connsiteY1" fmla="*/ 95623 h 4717994"/>
              <a:gd name="connsiteX2" fmla="*/ 437990 w 2543415"/>
              <a:gd name="connsiteY2" fmla="*/ 249304 h 4717994"/>
              <a:gd name="connsiteX3" fmla="*/ 468726 w 2543415"/>
              <a:gd name="connsiteY3" fmla="*/ 1102232 h 4717994"/>
              <a:gd name="connsiteX4" fmla="*/ 453358 w 2543415"/>
              <a:gd name="connsiteY4" fmla="*/ 3853116 h 4717994"/>
              <a:gd name="connsiteX5" fmla="*/ 522516 w 2543415"/>
              <a:gd name="connsiteY5" fmla="*/ 4490890 h 4717994"/>
              <a:gd name="connsiteX6" fmla="*/ 1098817 w 2543415"/>
              <a:gd name="connsiteY6" fmla="*/ 4713728 h 4717994"/>
              <a:gd name="connsiteX7" fmla="*/ 1874904 w 2543415"/>
              <a:gd name="connsiteY7" fmla="*/ 4606151 h 4717994"/>
              <a:gd name="connsiteX8" fmla="*/ 2067005 w 2543415"/>
              <a:gd name="connsiteY8" fmla="*/ 4237317 h 4717994"/>
              <a:gd name="connsiteX9" fmla="*/ 2105425 w 2543415"/>
              <a:gd name="connsiteY9" fmla="*/ 3461230 h 4717994"/>
              <a:gd name="connsiteX10" fmla="*/ 2174582 w 2543415"/>
              <a:gd name="connsiteY10" fmla="*/ 310776 h 4717994"/>
              <a:gd name="connsiteX11" fmla="*/ 2543415 w 2543415"/>
              <a:gd name="connsiteY11" fmla="*/ 287724 h 4717994"/>
              <a:gd name="connsiteX0" fmla="*/ 0 w 2543415"/>
              <a:gd name="connsiteY0" fmla="*/ 218568 h 4710740"/>
              <a:gd name="connsiteX1" fmla="*/ 176733 w 2543415"/>
              <a:gd name="connsiteY1" fmla="*/ 95623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22516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67005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543415"/>
              <a:gd name="connsiteY0" fmla="*/ 218568 h 4710740"/>
              <a:gd name="connsiteX1" fmla="*/ 176733 w 2543415"/>
              <a:gd name="connsiteY1" fmla="*/ 95623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45568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67005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543415"/>
              <a:gd name="connsiteY0" fmla="*/ 218568 h 4710740"/>
              <a:gd name="connsiteX1" fmla="*/ 176733 w 2543415"/>
              <a:gd name="connsiteY1" fmla="*/ 95623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45568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67005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543415"/>
              <a:gd name="connsiteY0" fmla="*/ 218568 h 4710740"/>
              <a:gd name="connsiteX1" fmla="*/ 176733 w 2543415"/>
              <a:gd name="connsiteY1" fmla="*/ 95623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45568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81293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543415"/>
              <a:gd name="connsiteY0" fmla="*/ 218568 h 4710740"/>
              <a:gd name="connsiteX1" fmla="*/ 176733 w 2543415"/>
              <a:gd name="connsiteY1" fmla="*/ 95623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45568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81293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543415"/>
              <a:gd name="connsiteY0" fmla="*/ 218568 h 4710740"/>
              <a:gd name="connsiteX1" fmla="*/ 176733 w 2543415"/>
              <a:gd name="connsiteY1" fmla="*/ 95623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45568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81293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543415"/>
              <a:gd name="connsiteY0" fmla="*/ 218568 h 4710740"/>
              <a:gd name="connsiteX1" fmla="*/ 176733 w 2543415"/>
              <a:gd name="connsiteY1" fmla="*/ 95623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36043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81293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543415"/>
              <a:gd name="connsiteY0" fmla="*/ 218568 h 4710740"/>
              <a:gd name="connsiteX1" fmla="*/ 176733 w 2543415"/>
              <a:gd name="connsiteY1" fmla="*/ 95623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45568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81293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543415"/>
              <a:gd name="connsiteY0" fmla="*/ 218568 h 4710740"/>
              <a:gd name="connsiteX1" fmla="*/ 208483 w 2543415"/>
              <a:gd name="connsiteY1" fmla="*/ 173057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45568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81293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543415"/>
              <a:gd name="connsiteY0" fmla="*/ 392796 h 4710740"/>
              <a:gd name="connsiteX1" fmla="*/ 208483 w 2543415"/>
              <a:gd name="connsiteY1" fmla="*/ 173057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45568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81293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543415"/>
              <a:gd name="connsiteY0" fmla="*/ 392796 h 4710740"/>
              <a:gd name="connsiteX1" fmla="*/ 252933 w 2543415"/>
              <a:gd name="connsiteY1" fmla="*/ 102075 h 4710740"/>
              <a:gd name="connsiteX2" fmla="*/ 437990 w 2543415"/>
              <a:gd name="connsiteY2" fmla="*/ 249304 h 4710740"/>
              <a:gd name="connsiteX3" fmla="*/ 468726 w 2543415"/>
              <a:gd name="connsiteY3" fmla="*/ 1102232 h 4710740"/>
              <a:gd name="connsiteX4" fmla="*/ 453358 w 2543415"/>
              <a:gd name="connsiteY4" fmla="*/ 3853116 h 4710740"/>
              <a:gd name="connsiteX5" fmla="*/ 545568 w 2543415"/>
              <a:gd name="connsiteY5" fmla="*/ 4490890 h 4710740"/>
              <a:gd name="connsiteX6" fmla="*/ 1106501 w 2543415"/>
              <a:gd name="connsiteY6" fmla="*/ 4706044 h 4710740"/>
              <a:gd name="connsiteX7" fmla="*/ 1874904 w 2543415"/>
              <a:gd name="connsiteY7" fmla="*/ 4606151 h 4710740"/>
              <a:gd name="connsiteX8" fmla="*/ 2081293 w 2543415"/>
              <a:gd name="connsiteY8" fmla="*/ 4237317 h 4710740"/>
              <a:gd name="connsiteX9" fmla="*/ 2105425 w 2543415"/>
              <a:gd name="connsiteY9" fmla="*/ 3461230 h 4710740"/>
              <a:gd name="connsiteX10" fmla="*/ 2174582 w 2543415"/>
              <a:gd name="connsiteY10" fmla="*/ 310776 h 4710740"/>
              <a:gd name="connsiteX11" fmla="*/ 2543415 w 2543415"/>
              <a:gd name="connsiteY11" fmla="*/ 287724 h 4710740"/>
              <a:gd name="connsiteX0" fmla="*/ 0 w 2497695"/>
              <a:gd name="connsiteY0" fmla="*/ 361822 h 4710740"/>
              <a:gd name="connsiteX1" fmla="*/ 207213 w 2497695"/>
              <a:gd name="connsiteY1" fmla="*/ 102075 h 4710740"/>
              <a:gd name="connsiteX2" fmla="*/ 392270 w 2497695"/>
              <a:gd name="connsiteY2" fmla="*/ 249304 h 4710740"/>
              <a:gd name="connsiteX3" fmla="*/ 423006 w 2497695"/>
              <a:gd name="connsiteY3" fmla="*/ 1102232 h 4710740"/>
              <a:gd name="connsiteX4" fmla="*/ 407638 w 2497695"/>
              <a:gd name="connsiteY4" fmla="*/ 3853116 h 4710740"/>
              <a:gd name="connsiteX5" fmla="*/ 499848 w 2497695"/>
              <a:gd name="connsiteY5" fmla="*/ 4490890 h 4710740"/>
              <a:gd name="connsiteX6" fmla="*/ 1060781 w 2497695"/>
              <a:gd name="connsiteY6" fmla="*/ 4706044 h 4710740"/>
              <a:gd name="connsiteX7" fmla="*/ 1829184 w 2497695"/>
              <a:gd name="connsiteY7" fmla="*/ 4606151 h 4710740"/>
              <a:gd name="connsiteX8" fmla="*/ 2035573 w 2497695"/>
              <a:gd name="connsiteY8" fmla="*/ 4237317 h 4710740"/>
              <a:gd name="connsiteX9" fmla="*/ 2059705 w 2497695"/>
              <a:gd name="connsiteY9" fmla="*/ 3461230 h 4710740"/>
              <a:gd name="connsiteX10" fmla="*/ 2128862 w 2497695"/>
              <a:gd name="connsiteY10" fmla="*/ 310776 h 4710740"/>
              <a:gd name="connsiteX11" fmla="*/ 2497695 w 2497695"/>
              <a:gd name="connsiteY11" fmla="*/ 287724 h 4710740"/>
              <a:gd name="connsiteX0" fmla="*/ 0 w 2497695"/>
              <a:gd name="connsiteY0" fmla="*/ 361822 h 4706759"/>
              <a:gd name="connsiteX1" fmla="*/ 207213 w 2497695"/>
              <a:gd name="connsiteY1" fmla="*/ 102075 h 4706759"/>
              <a:gd name="connsiteX2" fmla="*/ 392270 w 2497695"/>
              <a:gd name="connsiteY2" fmla="*/ 249304 h 4706759"/>
              <a:gd name="connsiteX3" fmla="*/ 423006 w 2497695"/>
              <a:gd name="connsiteY3" fmla="*/ 1102232 h 4706759"/>
              <a:gd name="connsiteX4" fmla="*/ 407638 w 2497695"/>
              <a:gd name="connsiteY4" fmla="*/ 3853116 h 4706759"/>
              <a:gd name="connsiteX5" fmla="*/ 442698 w 2497695"/>
              <a:gd name="connsiteY5" fmla="*/ 4572196 h 4706759"/>
              <a:gd name="connsiteX6" fmla="*/ 1060781 w 2497695"/>
              <a:gd name="connsiteY6" fmla="*/ 4706044 h 4706759"/>
              <a:gd name="connsiteX7" fmla="*/ 1829184 w 2497695"/>
              <a:gd name="connsiteY7" fmla="*/ 4606151 h 4706759"/>
              <a:gd name="connsiteX8" fmla="*/ 2035573 w 2497695"/>
              <a:gd name="connsiteY8" fmla="*/ 4237317 h 4706759"/>
              <a:gd name="connsiteX9" fmla="*/ 2059705 w 2497695"/>
              <a:gd name="connsiteY9" fmla="*/ 3461230 h 4706759"/>
              <a:gd name="connsiteX10" fmla="*/ 2128862 w 2497695"/>
              <a:gd name="connsiteY10" fmla="*/ 310776 h 4706759"/>
              <a:gd name="connsiteX11" fmla="*/ 2497695 w 2497695"/>
              <a:gd name="connsiteY11" fmla="*/ 287724 h 4706759"/>
              <a:gd name="connsiteX0" fmla="*/ 0 w 2497695"/>
              <a:gd name="connsiteY0" fmla="*/ 361822 h 4706759"/>
              <a:gd name="connsiteX1" fmla="*/ 207213 w 2497695"/>
              <a:gd name="connsiteY1" fmla="*/ 102075 h 4706759"/>
              <a:gd name="connsiteX2" fmla="*/ 392270 w 2497695"/>
              <a:gd name="connsiteY2" fmla="*/ 249304 h 4706759"/>
              <a:gd name="connsiteX3" fmla="*/ 423006 w 2497695"/>
              <a:gd name="connsiteY3" fmla="*/ 1102232 h 4706759"/>
              <a:gd name="connsiteX4" fmla="*/ 407638 w 2497695"/>
              <a:gd name="connsiteY4" fmla="*/ 3853116 h 4706759"/>
              <a:gd name="connsiteX5" fmla="*/ 442698 w 2497695"/>
              <a:gd name="connsiteY5" fmla="*/ 4572196 h 4706759"/>
              <a:gd name="connsiteX6" fmla="*/ 1060781 w 2497695"/>
              <a:gd name="connsiteY6" fmla="*/ 4706044 h 4706759"/>
              <a:gd name="connsiteX7" fmla="*/ 1829184 w 2497695"/>
              <a:gd name="connsiteY7" fmla="*/ 4606151 h 4706759"/>
              <a:gd name="connsiteX8" fmla="*/ 2035573 w 2497695"/>
              <a:gd name="connsiteY8" fmla="*/ 4237317 h 4706759"/>
              <a:gd name="connsiteX9" fmla="*/ 2059705 w 2497695"/>
              <a:gd name="connsiteY9" fmla="*/ 3461230 h 4706759"/>
              <a:gd name="connsiteX10" fmla="*/ 2128862 w 2497695"/>
              <a:gd name="connsiteY10" fmla="*/ 310776 h 4706759"/>
              <a:gd name="connsiteX11" fmla="*/ 2497695 w 2497695"/>
              <a:gd name="connsiteY11" fmla="*/ 287724 h 4706759"/>
              <a:gd name="connsiteX0" fmla="*/ 0 w 2497695"/>
              <a:gd name="connsiteY0" fmla="*/ 361822 h 4707910"/>
              <a:gd name="connsiteX1" fmla="*/ 207213 w 2497695"/>
              <a:gd name="connsiteY1" fmla="*/ 102075 h 4707910"/>
              <a:gd name="connsiteX2" fmla="*/ 392270 w 2497695"/>
              <a:gd name="connsiteY2" fmla="*/ 249304 h 4707910"/>
              <a:gd name="connsiteX3" fmla="*/ 423006 w 2497695"/>
              <a:gd name="connsiteY3" fmla="*/ 1102232 h 4707910"/>
              <a:gd name="connsiteX4" fmla="*/ 407638 w 2497695"/>
              <a:gd name="connsiteY4" fmla="*/ 3853116 h 4707910"/>
              <a:gd name="connsiteX5" fmla="*/ 465558 w 2497695"/>
              <a:gd name="connsiteY5" fmla="*/ 4688348 h 4707910"/>
              <a:gd name="connsiteX6" fmla="*/ 1060781 w 2497695"/>
              <a:gd name="connsiteY6" fmla="*/ 4706044 h 4707910"/>
              <a:gd name="connsiteX7" fmla="*/ 1829184 w 2497695"/>
              <a:gd name="connsiteY7" fmla="*/ 4606151 h 4707910"/>
              <a:gd name="connsiteX8" fmla="*/ 2035573 w 2497695"/>
              <a:gd name="connsiteY8" fmla="*/ 4237317 h 4707910"/>
              <a:gd name="connsiteX9" fmla="*/ 2059705 w 2497695"/>
              <a:gd name="connsiteY9" fmla="*/ 3461230 h 4707910"/>
              <a:gd name="connsiteX10" fmla="*/ 2128862 w 2497695"/>
              <a:gd name="connsiteY10" fmla="*/ 310776 h 4707910"/>
              <a:gd name="connsiteX11" fmla="*/ 2497695 w 2497695"/>
              <a:gd name="connsiteY11" fmla="*/ 287724 h 4707910"/>
              <a:gd name="connsiteX0" fmla="*/ 0 w 2497695"/>
              <a:gd name="connsiteY0" fmla="*/ 361822 h 4709957"/>
              <a:gd name="connsiteX1" fmla="*/ 207213 w 2497695"/>
              <a:gd name="connsiteY1" fmla="*/ 102075 h 4709957"/>
              <a:gd name="connsiteX2" fmla="*/ 392270 w 2497695"/>
              <a:gd name="connsiteY2" fmla="*/ 249304 h 4709957"/>
              <a:gd name="connsiteX3" fmla="*/ 423006 w 2497695"/>
              <a:gd name="connsiteY3" fmla="*/ 1102232 h 4709957"/>
              <a:gd name="connsiteX4" fmla="*/ 407638 w 2497695"/>
              <a:gd name="connsiteY4" fmla="*/ 3853116 h 4709957"/>
              <a:gd name="connsiteX5" fmla="*/ 465558 w 2497695"/>
              <a:gd name="connsiteY5" fmla="*/ 4688348 h 4709957"/>
              <a:gd name="connsiteX6" fmla="*/ 1060781 w 2497695"/>
              <a:gd name="connsiteY6" fmla="*/ 4706044 h 4709957"/>
              <a:gd name="connsiteX7" fmla="*/ 1829184 w 2497695"/>
              <a:gd name="connsiteY7" fmla="*/ 4606151 h 4709957"/>
              <a:gd name="connsiteX8" fmla="*/ 2035573 w 2497695"/>
              <a:gd name="connsiteY8" fmla="*/ 4237317 h 4709957"/>
              <a:gd name="connsiteX9" fmla="*/ 2059705 w 2497695"/>
              <a:gd name="connsiteY9" fmla="*/ 3461230 h 4709957"/>
              <a:gd name="connsiteX10" fmla="*/ 2128862 w 2497695"/>
              <a:gd name="connsiteY10" fmla="*/ 310776 h 4709957"/>
              <a:gd name="connsiteX11" fmla="*/ 2497695 w 2497695"/>
              <a:gd name="connsiteY11" fmla="*/ 287724 h 4709957"/>
              <a:gd name="connsiteX0" fmla="*/ 0 w 2497695"/>
              <a:gd name="connsiteY0" fmla="*/ 361822 h 4709957"/>
              <a:gd name="connsiteX1" fmla="*/ 207213 w 2497695"/>
              <a:gd name="connsiteY1" fmla="*/ 102075 h 4709957"/>
              <a:gd name="connsiteX2" fmla="*/ 392270 w 2497695"/>
              <a:gd name="connsiteY2" fmla="*/ 249304 h 4709957"/>
              <a:gd name="connsiteX3" fmla="*/ 423006 w 2497695"/>
              <a:gd name="connsiteY3" fmla="*/ 1102232 h 4709957"/>
              <a:gd name="connsiteX4" fmla="*/ 407638 w 2497695"/>
              <a:gd name="connsiteY4" fmla="*/ 3853116 h 4709957"/>
              <a:gd name="connsiteX5" fmla="*/ 510801 w 2497695"/>
              <a:gd name="connsiteY5" fmla="*/ 4688348 h 4709957"/>
              <a:gd name="connsiteX6" fmla="*/ 1060781 w 2497695"/>
              <a:gd name="connsiteY6" fmla="*/ 4706044 h 4709957"/>
              <a:gd name="connsiteX7" fmla="*/ 1829184 w 2497695"/>
              <a:gd name="connsiteY7" fmla="*/ 4606151 h 4709957"/>
              <a:gd name="connsiteX8" fmla="*/ 2035573 w 2497695"/>
              <a:gd name="connsiteY8" fmla="*/ 4237317 h 4709957"/>
              <a:gd name="connsiteX9" fmla="*/ 2059705 w 2497695"/>
              <a:gd name="connsiteY9" fmla="*/ 3461230 h 4709957"/>
              <a:gd name="connsiteX10" fmla="*/ 2128862 w 2497695"/>
              <a:gd name="connsiteY10" fmla="*/ 310776 h 4709957"/>
              <a:gd name="connsiteX11" fmla="*/ 2497695 w 2497695"/>
              <a:gd name="connsiteY11" fmla="*/ 287724 h 4709957"/>
              <a:gd name="connsiteX0" fmla="*/ 0 w 2497695"/>
              <a:gd name="connsiteY0" fmla="*/ 361822 h 4709343"/>
              <a:gd name="connsiteX1" fmla="*/ 207213 w 2497695"/>
              <a:gd name="connsiteY1" fmla="*/ 102075 h 4709343"/>
              <a:gd name="connsiteX2" fmla="*/ 392270 w 2497695"/>
              <a:gd name="connsiteY2" fmla="*/ 249304 h 4709343"/>
              <a:gd name="connsiteX3" fmla="*/ 423006 w 2497695"/>
              <a:gd name="connsiteY3" fmla="*/ 1102232 h 4709343"/>
              <a:gd name="connsiteX4" fmla="*/ 407638 w 2497695"/>
              <a:gd name="connsiteY4" fmla="*/ 3853116 h 4709343"/>
              <a:gd name="connsiteX5" fmla="*/ 510801 w 2497695"/>
              <a:gd name="connsiteY5" fmla="*/ 4688348 h 4709343"/>
              <a:gd name="connsiteX6" fmla="*/ 1060781 w 2497695"/>
              <a:gd name="connsiteY6" fmla="*/ 4706044 h 4709343"/>
              <a:gd name="connsiteX7" fmla="*/ 1829184 w 2497695"/>
              <a:gd name="connsiteY7" fmla="*/ 4606151 h 4709343"/>
              <a:gd name="connsiteX8" fmla="*/ 2035573 w 2497695"/>
              <a:gd name="connsiteY8" fmla="*/ 4237317 h 4709343"/>
              <a:gd name="connsiteX9" fmla="*/ 2059705 w 2497695"/>
              <a:gd name="connsiteY9" fmla="*/ 3461230 h 4709343"/>
              <a:gd name="connsiteX10" fmla="*/ 2128862 w 2497695"/>
              <a:gd name="connsiteY10" fmla="*/ 310776 h 4709343"/>
              <a:gd name="connsiteX11" fmla="*/ 2497695 w 2497695"/>
              <a:gd name="connsiteY11" fmla="*/ 287724 h 4709343"/>
              <a:gd name="connsiteX0" fmla="*/ 0 w 2497695"/>
              <a:gd name="connsiteY0" fmla="*/ 361822 h 4711501"/>
              <a:gd name="connsiteX1" fmla="*/ 207213 w 2497695"/>
              <a:gd name="connsiteY1" fmla="*/ 102075 h 4711501"/>
              <a:gd name="connsiteX2" fmla="*/ 392270 w 2497695"/>
              <a:gd name="connsiteY2" fmla="*/ 249304 h 4711501"/>
              <a:gd name="connsiteX3" fmla="*/ 423006 w 2497695"/>
              <a:gd name="connsiteY3" fmla="*/ 1102232 h 4711501"/>
              <a:gd name="connsiteX4" fmla="*/ 407638 w 2497695"/>
              <a:gd name="connsiteY4" fmla="*/ 3853116 h 4711501"/>
              <a:gd name="connsiteX5" fmla="*/ 508420 w 2497695"/>
              <a:gd name="connsiteY5" fmla="*/ 4700447 h 4711501"/>
              <a:gd name="connsiteX6" fmla="*/ 1060781 w 2497695"/>
              <a:gd name="connsiteY6" fmla="*/ 4706044 h 4711501"/>
              <a:gd name="connsiteX7" fmla="*/ 1829184 w 2497695"/>
              <a:gd name="connsiteY7" fmla="*/ 4606151 h 4711501"/>
              <a:gd name="connsiteX8" fmla="*/ 2035573 w 2497695"/>
              <a:gd name="connsiteY8" fmla="*/ 4237317 h 4711501"/>
              <a:gd name="connsiteX9" fmla="*/ 2059705 w 2497695"/>
              <a:gd name="connsiteY9" fmla="*/ 3461230 h 4711501"/>
              <a:gd name="connsiteX10" fmla="*/ 2128862 w 2497695"/>
              <a:gd name="connsiteY10" fmla="*/ 310776 h 4711501"/>
              <a:gd name="connsiteX11" fmla="*/ 2497695 w 2497695"/>
              <a:gd name="connsiteY11" fmla="*/ 287724 h 4711501"/>
              <a:gd name="connsiteX0" fmla="*/ 0 w 2497695"/>
              <a:gd name="connsiteY0" fmla="*/ 361822 h 4713559"/>
              <a:gd name="connsiteX1" fmla="*/ 207213 w 2497695"/>
              <a:gd name="connsiteY1" fmla="*/ 102075 h 4713559"/>
              <a:gd name="connsiteX2" fmla="*/ 392270 w 2497695"/>
              <a:gd name="connsiteY2" fmla="*/ 249304 h 4713559"/>
              <a:gd name="connsiteX3" fmla="*/ 423006 w 2497695"/>
              <a:gd name="connsiteY3" fmla="*/ 1102232 h 4713559"/>
              <a:gd name="connsiteX4" fmla="*/ 407638 w 2497695"/>
              <a:gd name="connsiteY4" fmla="*/ 3853116 h 4713559"/>
              <a:gd name="connsiteX5" fmla="*/ 508420 w 2497695"/>
              <a:gd name="connsiteY5" fmla="*/ 4700447 h 4713559"/>
              <a:gd name="connsiteX6" fmla="*/ 1060781 w 2497695"/>
              <a:gd name="connsiteY6" fmla="*/ 4706044 h 4713559"/>
              <a:gd name="connsiteX7" fmla="*/ 1822040 w 2497695"/>
              <a:gd name="connsiteY7" fmla="*/ 4666647 h 4713559"/>
              <a:gd name="connsiteX8" fmla="*/ 2035573 w 2497695"/>
              <a:gd name="connsiteY8" fmla="*/ 4237317 h 4713559"/>
              <a:gd name="connsiteX9" fmla="*/ 2059705 w 2497695"/>
              <a:gd name="connsiteY9" fmla="*/ 3461230 h 4713559"/>
              <a:gd name="connsiteX10" fmla="*/ 2128862 w 2497695"/>
              <a:gd name="connsiteY10" fmla="*/ 310776 h 4713559"/>
              <a:gd name="connsiteX11" fmla="*/ 2497695 w 2497695"/>
              <a:gd name="connsiteY11" fmla="*/ 287724 h 4713559"/>
              <a:gd name="connsiteX0" fmla="*/ 0 w 2497695"/>
              <a:gd name="connsiteY0" fmla="*/ 361822 h 4707441"/>
              <a:gd name="connsiteX1" fmla="*/ 207213 w 2497695"/>
              <a:gd name="connsiteY1" fmla="*/ 102075 h 4707441"/>
              <a:gd name="connsiteX2" fmla="*/ 392270 w 2497695"/>
              <a:gd name="connsiteY2" fmla="*/ 249304 h 4707441"/>
              <a:gd name="connsiteX3" fmla="*/ 423006 w 2497695"/>
              <a:gd name="connsiteY3" fmla="*/ 1102232 h 4707441"/>
              <a:gd name="connsiteX4" fmla="*/ 407638 w 2497695"/>
              <a:gd name="connsiteY4" fmla="*/ 3853116 h 4707441"/>
              <a:gd name="connsiteX5" fmla="*/ 508420 w 2497695"/>
              <a:gd name="connsiteY5" fmla="*/ 4700447 h 4707441"/>
              <a:gd name="connsiteX6" fmla="*/ 1060781 w 2497695"/>
              <a:gd name="connsiteY6" fmla="*/ 4706044 h 4707441"/>
              <a:gd name="connsiteX7" fmla="*/ 1822040 w 2497695"/>
              <a:gd name="connsiteY7" fmla="*/ 4666647 h 4707441"/>
              <a:gd name="connsiteX8" fmla="*/ 2035573 w 2497695"/>
              <a:gd name="connsiteY8" fmla="*/ 4237317 h 4707441"/>
              <a:gd name="connsiteX9" fmla="*/ 2059705 w 2497695"/>
              <a:gd name="connsiteY9" fmla="*/ 3461230 h 4707441"/>
              <a:gd name="connsiteX10" fmla="*/ 2128862 w 2497695"/>
              <a:gd name="connsiteY10" fmla="*/ 310776 h 4707441"/>
              <a:gd name="connsiteX11" fmla="*/ 2497695 w 2497695"/>
              <a:gd name="connsiteY11" fmla="*/ 287724 h 4707441"/>
              <a:gd name="connsiteX0" fmla="*/ 0 w 2497695"/>
              <a:gd name="connsiteY0" fmla="*/ 361822 h 4707784"/>
              <a:gd name="connsiteX1" fmla="*/ 207213 w 2497695"/>
              <a:gd name="connsiteY1" fmla="*/ 102075 h 4707784"/>
              <a:gd name="connsiteX2" fmla="*/ 392270 w 2497695"/>
              <a:gd name="connsiteY2" fmla="*/ 249304 h 4707784"/>
              <a:gd name="connsiteX3" fmla="*/ 423006 w 2497695"/>
              <a:gd name="connsiteY3" fmla="*/ 1102232 h 4707784"/>
              <a:gd name="connsiteX4" fmla="*/ 407638 w 2497695"/>
              <a:gd name="connsiteY4" fmla="*/ 3853116 h 4707784"/>
              <a:gd name="connsiteX5" fmla="*/ 508420 w 2497695"/>
              <a:gd name="connsiteY5" fmla="*/ 4700447 h 4707784"/>
              <a:gd name="connsiteX6" fmla="*/ 1060781 w 2497695"/>
              <a:gd name="connsiteY6" fmla="*/ 4706044 h 4707784"/>
              <a:gd name="connsiteX7" fmla="*/ 1824421 w 2497695"/>
              <a:gd name="connsiteY7" fmla="*/ 4707784 h 4707784"/>
              <a:gd name="connsiteX8" fmla="*/ 2035573 w 2497695"/>
              <a:gd name="connsiteY8" fmla="*/ 4237317 h 4707784"/>
              <a:gd name="connsiteX9" fmla="*/ 2059705 w 2497695"/>
              <a:gd name="connsiteY9" fmla="*/ 3461230 h 4707784"/>
              <a:gd name="connsiteX10" fmla="*/ 2128862 w 2497695"/>
              <a:gd name="connsiteY10" fmla="*/ 310776 h 4707784"/>
              <a:gd name="connsiteX11" fmla="*/ 2497695 w 2497695"/>
              <a:gd name="connsiteY11" fmla="*/ 287724 h 4707784"/>
              <a:gd name="connsiteX0" fmla="*/ 0 w 2497695"/>
              <a:gd name="connsiteY0" fmla="*/ 361822 h 4712623"/>
              <a:gd name="connsiteX1" fmla="*/ 207213 w 2497695"/>
              <a:gd name="connsiteY1" fmla="*/ 102075 h 4712623"/>
              <a:gd name="connsiteX2" fmla="*/ 392270 w 2497695"/>
              <a:gd name="connsiteY2" fmla="*/ 249304 h 4712623"/>
              <a:gd name="connsiteX3" fmla="*/ 423006 w 2497695"/>
              <a:gd name="connsiteY3" fmla="*/ 1102232 h 4712623"/>
              <a:gd name="connsiteX4" fmla="*/ 407638 w 2497695"/>
              <a:gd name="connsiteY4" fmla="*/ 3853116 h 4712623"/>
              <a:gd name="connsiteX5" fmla="*/ 508420 w 2497695"/>
              <a:gd name="connsiteY5" fmla="*/ 4700447 h 4712623"/>
              <a:gd name="connsiteX6" fmla="*/ 1060781 w 2497695"/>
              <a:gd name="connsiteY6" fmla="*/ 4706044 h 4712623"/>
              <a:gd name="connsiteX7" fmla="*/ 1898240 w 2497695"/>
              <a:gd name="connsiteY7" fmla="*/ 4712623 h 4712623"/>
              <a:gd name="connsiteX8" fmla="*/ 2035573 w 2497695"/>
              <a:gd name="connsiteY8" fmla="*/ 4237317 h 4712623"/>
              <a:gd name="connsiteX9" fmla="*/ 2059705 w 2497695"/>
              <a:gd name="connsiteY9" fmla="*/ 3461230 h 4712623"/>
              <a:gd name="connsiteX10" fmla="*/ 2128862 w 2497695"/>
              <a:gd name="connsiteY10" fmla="*/ 310776 h 4712623"/>
              <a:gd name="connsiteX11" fmla="*/ 2497695 w 2497695"/>
              <a:gd name="connsiteY11" fmla="*/ 287724 h 4712623"/>
              <a:gd name="connsiteX0" fmla="*/ 0 w 2497695"/>
              <a:gd name="connsiteY0" fmla="*/ 361822 h 4745811"/>
              <a:gd name="connsiteX1" fmla="*/ 207213 w 2497695"/>
              <a:gd name="connsiteY1" fmla="*/ 102075 h 4745811"/>
              <a:gd name="connsiteX2" fmla="*/ 392270 w 2497695"/>
              <a:gd name="connsiteY2" fmla="*/ 249304 h 4745811"/>
              <a:gd name="connsiteX3" fmla="*/ 423006 w 2497695"/>
              <a:gd name="connsiteY3" fmla="*/ 1102232 h 4745811"/>
              <a:gd name="connsiteX4" fmla="*/ 407638 w 2497695"/>
              <a:gd name="connsiteY4" fmla="*/ 3853116 h 4745811"/>
              <a:gd name="connsiteX5" fmla="*/ 508420 w 2497695"/>
              <a:gd name="connsiteY5" fmla="*/ 4700447 h 4745811"/>
              <a:gd name="connsiteX6" fmla="*/ 1060781 w 2497695"/>
              <a:gd name="connsiteY6" fmla="*/ 4706044 h 4745811"/>
              <a:gd name="connsiteX7" fmla="*/ 1898240 w 2497695"/>
              <a:gd name="connsiteY7" fmla="*/ 4712623 h 4745811"/>
              <a:gd name="connsiteX8" fmla="*/ 2040336 w 2497695"/>
              <a:gd name="connsiteY8" fmla="*/ 4242156 h 4745811"/>
              <a:gd name="connsiteX9" fmla="*/ 2059705 w 2497695"/>
              <a:gd name="connsiteY9" fmla="*/ 3461230 h 4745811"/>
              <a:gd name="connsiteX10" fmla="*/ 2128862 w 2497695"/>
              <a:gd name="connsiteY10" fmla="*/ 310776 h 4745811"/>
              <a:gd name="connsiteX11" fmla="*/ 2497695 w 2497695"/>
              <a:gd name="connsiteY11" fmla="*/ 287724 h 4745811"/>
              <a:gd name="connsiteX0" fmla="*/ 0 w 2497695"/>
              <a:gd name="connsiteY0" fmla="*/ 361822 h 4745811"/>
              <a:gd name="connsiteX1" fmla="*/ 207213 w 2497695"/>
              <a:gd name="connsiteY1" fmla="*/ 102075 h 4745811"/>
              <a:gd name="connsiteX2" fmla="*/ 392270 w 2497695"/>
              <a:gd name="connsiteY2" fmla="*/ 249304 h 4745811"/>
              <a:gd name="connsiteX3" fmla="*/ 423006 w 2497695"/>
              <a:gd name="connsiteY3" fmla="*/ 1102232 h 4745811"/>
              <a:gd name="connsiteX4" fmla="*/ 407638 w 2497695"/>
              <a:gd name="connsiteY4" fmla="*/ 3853116 h 4745811"/>
              <a:gd name="connsiteX5" fmla="*/ 508420 w 2497695"/>
              <a:gd name="connsiteY5" fmla="*/ 4700447 h 4745811"/>
              <a:gd name="connsiteX6" fmla="*/ 1060781 w 2497695"/>
              <a:gd name="connsiteY6" fmla="*/ 4706044 h 4745811"/>
              <a:gd name="connsiteX7" fmla="*/ 1898240 w 2497695"/>
              <a:gd name="connsiteY7" fmla="*/ 4712623 h 4745811"/>
              <a:gd name="connsiteX8" fmla="*/ 2040336 w 2497695"/>
              <a:gd name="connsiteY8" fmla="*/ 4242156 h 4745811"/>
              <a:gd name="connsiteX9" fmla="*/ 2059705 w 2497695"/>
              <a:gd name="connsiteY9" fmla="*/ 3461230 h 4745811"/>
              <a:gd name="connsiteX10" fmla="*/ 2128862 w 2497695"/>
              <a:gd name="connsiteY10" fmla="*/ 310776 h 4745811"/>
              <a:gd name="connsiteX11" fmla="*/ 2497695 w 2497695"/>
              <a:gd name="connsiteY11" fmla="*/ 287724 h 4745811"/>
              <a:gd name="connsiteX0" fmla="*/ 0 w 2497695"/>
              <a:gd name="connsiteY0" fmla="*/ 361822 h 4745811"/>
              <a:gd name="connsiteX1" fmla="*/ 207213 w 2497695"/>
              <a:gd name="connsiteY1" fmla="*/ 102075 h 4745811"/>
              <a:gd name="connsiteX2" fmla="*/ 392270 w 2497695"/>
              <a:gd name="connsiteY2" fmla="*/ 249304 h 4745811"/>
              <a:gd name="connsiteX3" fmla="*/ 423006 w 2497695"/>
              <a:gd name="connsiteY3" fmla="*/ 1102232 h 4745811"/>
              <a:gd name="connsiteX4" fmla="*/ 407638 w 2497695"/>
              <a:gd name="connsiteY4" fmla="*/ 3853116 h 4745811"/>
              <a:gd name="connsiteX5" fmla="*/ 508420 w 2497695"/>
              <a:gd name="connsiteY5" fmla="*/ 4700447 h 4745811"/>
              <a:gd name="connsiteX6" fmla="*/ 1060781 w 2497695"/>
              <a:gd name="connsiteY6" fmla="*/ 4706044 h 4745811"/>
              <a:gd name="connsiteX7" fmla="*/ 1898240 w 2497695"/>
              <a:gd name="connsiteY7" fmla="*/ 4712623 h 4745811"/>
              <a:gd name="connsiteX8" fmla="*/ 2054623 w 2497695"/>
              <a:gd name="connsiteY8" fmla="*/ 4242156 h 4745811"/>
              <a:gd name="connsiteX9" fmla="*/ 2059705 w 2497695"/>
              <a:gd name="connsiteY9" fmla="*/ 3461230 h 4745811"/>
              <a:gd name="connsiteX10" fmla="*/ 2128862 w 2497695"/>
              <a:gd name="connsiteY10" fmla="*/ 310776 h 4745811"/>
              <a:gd name="connsiteX11" fmla="*/ 2497695 w 2497695"/>
              <a:gd name="connsiteY11" fmla="*/ 287724 h 4745811"/>
              <a:gd name="connsiteX0" fmla="*/ 0 w 2497695"/>
              <a:gd name="connsiteY0" fmla="*/ 361822 h 4736380"/>
              <a:gd name="connsiteX1" fmla="*/ 207213 w 2497695"/>
              <a:gd name="connsiteY1" fmla="*/ 102075 h 4736380"/>
              <a:gd name="connsiteX2" fmla="*/ 392270 w 2497695"/>
              <a:gd name="connsiteY2" fmla="*/ 249304 h 4736380"/>
              <a:gd name="connsiteX3" fmla="*/ 423006 w 2497695"/>
              <a:gd name="connsiteY3" fmla="*/ 1102232 h 4736380"/>
              <a:gd name="connsiteX4" fmla="*/ 407638 w 2497695"/>
              <a:gd name="connsiteY4" fmla="*/ 3853116 h 4736380"/>
              <a:gd name="connsiteX5" fmla="*/ 508420 w 2497695"/>
              <a:gd name="connsiteY5" fmla="*/ 4700447 h 4736380"/>
              <a:gd name="connsiteX6" fmla="*/ 1060781 w 2497695"/>
              <a:gd name="connsiteY6" fmla="*/ 4706044 h 4736380"/>
              <a:gd name="connsiteX7" fmla="*/ 1957771 w 2497695"/>
              <a:gd name="connsiteY7" fmla="*/ 4700523 h 4736380"/>
              <a:gd name="connsiteX8" fmla="*/ 2054623 w 2497695"/>
              <a:gd name="connsiteY8" fmla="*/ 4242156 h 4736380"/>
              <a:gd name="connsiteX9" fmla="*/ 2059705 w 2497695"/>
              <a:gd name="connsiteY9" fmla="*/ 3461230 h 4736380"/>
              <a:gd name="connsiteX10" fmla="*/ 2128862 w 2497695"/>
              <a:gd name="connsiteY10" fmla="*/ 310776 h 4736380"/>
              <a:gd name="connsiteX11" fmla="*/ 2497695 w 2497695"/>
              <a:gd name="connsiteY11" fmla="*/ 287724 h 4736380"/>
              <a:gd name="connsiteX0" fmla="*/ 0 w 2497695"/>
              <a:gd name="connsiteY0" fmla="*/ 361822 h 4731014"/>
              <a:gd name="connsiteX1" fmla="*/ 207213 w 2497695"/>
              <a:gd name="connsiteY1" fmla="*/ 102075 h 4731014"/>
              <a:gd name="connsiteX2" fmla="*/ 392270 w 2497695"/>
              <a:gd name="connsiteY2" fmla="*/ 249304 h 4731014"/>
              <a:gd name="connsiteX3" fmla="*/ 423006 w 2497695"/>
              <a:gd name="connsiteY3" fmla="*/ 1102232 h 4731014"/>
              <a:gd name="connsiteX4" fmla="*/ 407638 w 2497695"/>
              <a:gd name="connsiteY4" fmla="*/ 3853116 h 4731014"/>
              <a:gd name="connsiteX5" fmla="*/ 508420 w 2497695"/>
              <a:gd name="connsiteY5" fmla="*/ 4700447 h 4731014"/>
              <a:gd name="connsiteX6" fmla="*/ 1060781 w 2497695"/>
              <a:gd name="connsiteY6" fmla="*/ 4706044 h 4731014"/>
              <a:gd name="connsiteX7" fmla="*/ 1957771 w 2497695"/>
              <a:gd name="connsiteY7" fmla="*/ 4700523 h 4731014"/>
              <a:gd name="connsiteX8" fmla="*/ 2054623 w 2497695"/>
              <a:gd name="connsiteY8" fmla="*/ 4242156 h 4731014"/>
              <a:gd name="connsiteX9" fmla="*/ 2059705 w 2497695"/>
              <a:gd name="connsiteY9" fmla="*/ 3461230 h 4731014"/>
              <a:gd name="connsiteX10" fmla="*/ 2128862 w 2497695"/>
              <a:gd name="connsiteY10" fmla="*/ 310776 h 4731014"/>
              <a:gd name="connsiteX11" fmla="*/ 2497695 w 2497695"/>
              <a:gd name="connsiteY11" fmla="*/ 287724 h 4731014"/>
              <a:gd name="connsiteX0" fmla="*/ 0 w 2497695"/>
              <a:gd name="connsiteY0" fmla="*/ 361822 h 4718922"/>
              <a:gd name="connsiteX1" fmla="*/ 207213 w 2497695"/>
              <a:gd name="connsiteY1" fmla="*/ 102075 h 4718922"/>
              <a:gd name="connsiteX2" fmla="*/ 392270 w 2497695"/>
              <a:gd name="connsiteY2" fmla="*/ 249304 h 4718922"/>
              <a:gd name="connsiteX3" fmla="*/ 423006 w 2497695"/>
              <a:gd name="connsiteY3" fmla="*/ 1102232 h 4718922"/>
              <a:gd name="connsiteX4" fmla="*/ 407638 w 2497695"/>
              <a:gd name="connsiteY4" fmla="*/ 3853116 h 4718922"/>
              <a:gd name="connsiteX5" fmla="*/ 508420 w 2497695"/>
              <a:gd name="connsiteY5" fmla="*/ 4700447 h 4718922"/>
              <a:gd name="connsiteX6" fmla="*/ 1060781 w 2497695"/>
              <a:gd name="connsiteY6" fmla="*/ 4706044 h 4718922"/>
              <a:gd name="connsiteX7" fmla="*/ 1950628 w 2497695"/>
              <a:gd name="connsiteY7" fmla="*/ 4683584 h 4718922"/>
              <a:gd name="connsiteX8" fmla="*/ 2054623 w 2497695"/>
              <a:gd name="connsiteY8" fmla="*/ 4242156 h 4718922"/>
              <a:gd name="connsiteX9" fmla="*/ 2059705 w 2497695"/>
              <a:gd name="connsiteY9" fmla="*/ 3461230 h 4718922"/>
              <a:gd name="connsiteX10" fmla="*/ 2128862 w 2497695"/>
              <a:gd name="connsiteY10" fmla="*/ 310776 h 4718922"/>
              <a:gd name="connsiteX11" fmla="*/ 2497695 w 2497695"/>
              <a:gd name="connsiteY11" fmla="*/ 287724 h 4718922"/>
              <a:gd name="connsiteX0" fmla="*/ 0 w 2497695"/>
              <a:gd name="connsiteY0" fmla="*/ 361822 h 4708267"/>
              <a:gd name="connsiteX1" fmla="*/ 207213 w 2497695"/>
              <a:gd name="connsiteY1" fmla="*/ 102075 h 4708267"/>
              <a:gd name="connsiteX2" fmla="*/ 392270 w 2497695"/>
              <a:gd name="connsiteY2" fmla="*/ 249304 h 4708267"/>
              <a:gd name="connsiteX3" fmla="*/ 423006 w 2497695"/>
              <a:gd name="connsiteY3" fmla="*/ 1102232 h 4708267"/>
              <a:gd name="connsiteX4" fmla="*/ 407638 w 2497695"/>
              <a:gd name="connsiteY4" fmla="*/ 3853116 h 4708267"/>
              <a:gd name="connsiteX5" fmla="*/ 508420 w 2497695"/>
              <a:gd name="connsiteY5" fmla="*/ 4700447 h 4708267"/>
              <a:gd name="connsiteX6" fmla="*/ 1060781 w 2497695"/>
              <a:gd name="connsiteY6" fmla="*/ 4706044 h 4708267"/>
              <a:gd name="connsiteX7" fmla="*/ 1950628 w 2497695"/>
              <a:gd name="connsiteY7" fmla="*/ 4683584 h 4708267"/>
              <a:gd name="connsiteX8" fmla="*/ 2054623 w 2497695"/>
              <a:gd name="connsiteY8" fmla="*/ 4242156 h 4708267"/>
              <a:gd name="connsiteX9" fmla="*/ 2059705 w 2497695"/>
              <a:gd name="connsiteY9" fmla="*/ 3461230 h 4708267"/>
              <a:gd name="connsiteX10" fmla="*/ 2128862 w 2497695"/>
              <a:gd name="connsiteY10" fmla="*/ 310776 h 4708267"/>
              <a:gd name="connsiteX11" fmla="*/ 2497695 w 2497695"/>
              <a:gd name="connsiteY11" fmla="*/ 287724 h 4708267"/>
              <a:gd name="connsiteX0" fmla="*/ 0 w 2497695"/>
              <a:gd name="connsiteY0" fmla="*/ 361822 h 4723912"/>
              <a:gd name="connsiteX1" fmla="*/ 207213 w 2497695"/>
              <a:gd name="connsiteY1" fmla="*/ 102075 h 4723912"/>
              <a:gd name="connsiteX2" fmla="*/ 392270 w 2497695"/>
              <a:gd name="connsiteY2" fmla="*/ 249304 h 4723912"/>
              <a:gd name="connsiteX3" fmla="*/ 423006 w 2497695"/>
              <a:gd name="connsiteY3" fmla="*/ 1102232 h 4723912"/>
              <a:gd name="connsiteX4" fmla="*/ 407638 w 2497695"/>
              <a:gd name="connsiteY4" fmla="*/ 3853116 h 4723912"/>
              <a:gd name="connsiteX5" fmla="*/ 508420 w 2497695"/>
              <a:gd name="connsiteY5" fmla="*/ 4700447 h 4723912"/>
              <a:gd name="connsiteX6" fmla="*/ 1060781 w 2497695"/>
              <a:gd name="connsiteY6" fmla="*/ 4706044 h 4723912"/>
              <a:gd name="connsiteX7" fmla="*/ 1950628 w 2497695"/>
              <a:gd name="connsiteY7" fmla="*/ 4683584 h 4723912"/>
              <a:gd name="connsiteX8" fmla="*/ 2068910 w 2497695"/>
              <a:gd name="connsiteY8" fmla="*/ 4244575 h 4723912"/>
              <a:gd name="connsiteX9" fmla="*/ 2059705 w 2497695"/>
              <a:gd name="connsiteY9" fmla="*/ 3461230 h 4723912"/>
              <a:gd name="connsiteX10" fmla="*/ 2128862 w 2497695"/>
              <a:gd name="connsiteY10" fmla="*/ 310776 h 4723912"/>
              <a:gd name="connsiteX11" fmla="*/ 2497695 w 2497695"/>
              <a:gd name="connsiteY11" fmla="*/ 287724 h 4723912"/>
              <a:gd name="connsiteX0" fmla="*/ 0 w 2497695"/>
              <a:gd name="connsiteY0" fmla="*/ 361822 h 4723912"/>
              <a:gd name="connsiteX1" fmla="*/ 207213 w 2497695"/>
              <a:gd name="connsiteY1" fmla="*/ 102075 h 4723912"/>
              <a:gd name="connsiteX2" fmla="*/ 392270 w 2497695"/>
              <a:gd name="connsiteY2" fmla="*/ 249304 h 4723912"/>
              <a:gd name="connsiteX3" fmla="*/ 423006 w 2497695"/>
              <a:gd name="connsiteY3" fmla="*/ 1102232 h 4723912"/>
              <a:gd name="connsiteX4" fmla="*/ 407638 w 2497695"/>
              <a:gd name="connsiteY4" fmla="*/ 3853116 h 4723912"/>
              <a:gd name="connsiteX5" fmla="*/ 508420 w 2497695"/>
              <a:gd name="connsiteY5" fmla="*/ 4700447 h 4723912"/>
              <a:gd name="connsiteX6" fmla="*/ 1060781 w 2497695"/>
              <a:gd name="connsiteY6" fmla="*/ 4706044 h 4723912"/>
              <a:gd name="connsiteX7" fmla="*/ 1950628 w 2497695"/>
              <a:gd name="connsiteY7" fmla="*/ 4683584 h 4723912"/>
              <a:gd name="connsiteX8" fmla="*/ 2068910 w 2497695"/>
              <a:gd name="connsiteY8" fmla="*/ 4244575 h 4723912"/>
              <a:gd name="connsiteX9" fmla="*/ 2059705 w 2497695"/>
              <a:gd name="connsiteY9" fmla="*/ 3461230 h 4723912"/>
              <a:gd name="connsiteX10" fmla="*/ 2128862 w 2497695"/>
              <a:gd name="connsiteY10" fmla="*/ 310776 h 4723912"/>
              <a:gd name="connsiteX11" fmla="*/ 2497695 w 2497695"/>
              <a:gd name="connsiteY11" fmla="*/ 287724 h 4723912"/>
              <a:gd name="connsiteX0" fmla="*/ 0 w 2497695"/>
              <a:gd name="connsiteY0" fmla="*/ 361822 h 4723911"/>
              <a:gd name="connsiteX1" fmla="*/ 207213 w 2497695"/>
              <a:gd name="connsiteY1" fmla="*/ 102075 h 4723911"/>
              <a:gd name="connsiteX2" fmla="*/ 392270 w 2497695"/>
              <a:gd name="connsiteY2" fmla="*/ 249304 h 4723911"/>
              <a:gd name="connsiteX3" fmla="*/ 423006 w 2497695"/>
              <a:gd name="connsiteY3" fmla="*/ 1102232 h 4723911"/>
              <a:gd name="connsiteX4" fmla="*/ 407638 w 2497695"/>
              <a:gd name="connsiteY4" fmla="*/ 3853116 h 4723911"/>
              <a:gd name="connsiteX5" fmla="*/ 508420 w 2497695"/>
              <a:gd name="connsiteY5" fmla="*/ 4700447 h 4723911"/>
              <a:gd name="connsiteX6" fmla="*/ 1060781 w 2497695"/>
              <a:gd name="connsiteY6" fmla="*/ 4706044 h 4723911"/>
              <a:gd name="connsiteX7" fmla="*/ 1950628 w 2497695"/>
              <a:gd name="connsiteY7" fmla="*/ 4683584 h 4723911"/>
              <a:gd name="connsiteX8" fmla="*/ 2059385 w 2497695"/>
              <a:gd name="connsiteY8" fmla="*/ 4244575 h 4723911"/>
              <a:gd name="connsiteX9" fmla="*/ 2059705 w 2497695"/>
              <a:gd name="connsiteY9" fmla="*/ 3461230 h 4723911"/>
              <a:gd name="connsiteX10" fmla="*/ 2128862 w 2497695"/>
              <a:gd name="connsiteY10" fmla="*/ 310776 h 4723911"/>
              <a:gd name="connsiteX11" fmla="*/ 2497695 w 2497695"/>
              <a:gd name="connsiteY11" fmla="*/ 287724 h 4723911"/>
              <a:gd name="connsiteX0" fmla="*/ 0 w 2497695"/>
              <a:gd name="connsiteY0" fmla="*/ 361822 h 4706735"/>
              <a:gd name="connsiteX1" fmla="*/ 207213 w 2497695"/>
              <a:gd name="connsiteY1" fmla="*/ 102075 h 4706735"/>
              <a:gd name="connsiteX2" fmla="*/ 392270 w 2497695"/>
              <a:gd name="connsiteY2" fmla="*/ 249304 h 4706735"/>
              <a:gd name="connsiteX3" fmla="*/ 423006 w 2497695"/>
              <a:gd name="connsiteY3" fmla="*/ 1102232 h 4706735"/>
              <a:gd name="connsiteX4" fmla="*/ 407638 w 2497695"/>
              <a:gd name="connsiteY4" fmla="*/ 3853116 h 4706735"/>
              <a:gd name="connsiteX5" fmla="*/ 508420 w 2497695"/>
              <a:gd name="connsiteY5" fmla="*/ 4700447 h 4706735"/>
              <a:gd name="connsiteX6" fmla="*/ 1060781 w 2497695"/>
              <a:gd name="connsiteY6" fmla="*/ 4706044 h 4706735"/>
              <a:gd name="connsiteX7" fmla="*/ 1950628 w 2497695"/>
              <a:gd name="connsiteY7" fmla="*/ 4683584 h 4706735"/>
              <a:gd name="connsiteX8" fmla="*/ 2032651 w 2497695"/>
              <a:gd name="connsiteY8" fmla="*/ 4645253 h 4706735"/>
              <a:gd name="connsiteX9" fmla="*/ 2059385 w 2497695"/>
              <a:gd name="connsiteY9" fmla="*/ 4244575 h 4706735"/>
              <a:gd name="connsiteX10" fmla="*/ 2059705 w 2497695"/>
              <a:gd name="connsiteY10" fmla="*/ 3461230 h 4706735"/>
              <a:gd name="connsiteX11" fmla="*/ 2128862 w 2497695"/>
              <a:gd name="connsiteY11" fmla="*/ 310776 h 4706735"/>
              <a:gd name="connsiteX12" fmla="*/ 2497695 w 2497695"/>
              <a:gd name="connsiteY12" fmla="*/ 287724 h 4706735"/>
              <a:gd name="connsiteX0" fmla="*/ 0 w 2497695"/>
              <a:gd name="connsiteY0" fmla="*/ 361822 h 4706462"/>
              <a:gd name="connsiteX1" fmla="*/ 207213 w 2497695"/>
              <a:gd name="connsiteY1" fmla="*/ 102075 h 4706462"/>
              <a:gd name="connsiteX2" fmla="*/ 392270 w 2497695"/>
              <a:gd name="connsiteY2" fmla="*/ 249304 h 4706462"/>
              <a:gd name="connsiteX3" fmla="*/ 423006 w 2497695"/>
              <a:gd name="connsiteY3" fmla="*/ 1102232 h 4706462"/>
              <a:gd name="connsiteX4" fmla="*/ 407638 w 2497695"/>
              <a:gd name="connsiteY4" fmla="*/ 3853116 h 4706462"/>
              <a:gd name="connsiteX5" fmla="*/ 508420 w 2497695"/>
              <a:gd name="connsiteY5" fmla="*/ 4700447 h 4706462"/>
              <a:gd name="connsiteX6" fmla="*/ 1060781 w 2497695"/>
              <a:gd name="connsiteY6" fmla="*/ 4706044 h 4706462"/>
              <a:gd name="connsiteX7" fmla="*/ 1895859 w 2497695"/>
              <a:gd name="connsiteY7" fmla="*/ 4688424 h 4706462"/>
              <a:gd name="connsiteX8" fmla="*/ 2032651 w 2497695"/>
              <a:gd name="connsiteY8" fmla="*/ 4645253 h 4706462"/>
              <a:gd name="connsiteX9" fmla="*/ 2059385 w 2497695"/>
              <a:gd name="connsiteY9" fmla="*/ 4244575 h 4706462"/>
              <a:gd name="connsiteX10" fmla="*/ 2059705 w 2497695"/>
              <a:gd name="connsiteY10" fmla="*/ 3461230 h 4706462"/>
              <a:gd name="connsiteX11" fmla="*/ 2128862 w 2497695"/>
              <a:gd name="connsiteY11" fmla="*/ 310776 h 4706462"/>
              <a:gd name="connsiteX12" fmla="*/ 2497695 w 2497695"/>
              <a:gd name="connsiteY12" fmla="*/ 287724 h 4706462"/>
              <a:gd name="connsiteX0" fmla="*/ 0 w 2497695"/>
              <a:gd name="connsiteY0" fmla="*/ 361822 h 4706044"/>
              <a:gd name="connsiteX1" fmla="*/ 207213 w 2497695"/>
              <a:gd name="connsiteY1" fmla="*/ 102075 h 4706044"/>
              <a:gd name="connsiteX2" fmla="*/ 392270 w 2497695"/>
              <a:gd name="connsiteY2" fmla="*/ 249304 h 4706044"/>
              <a:gd name="connsiteX3" fmla="*/ 423006 w 2497695"/>
              <a:gd name="connsiteY3" fmla="*/ 1102232 h 4706044"/>
              <a:gd name="connsiteX4" fmla="*/ 407638 w 2497695"/>
              <a:gd name="connsiteY4" fmla="*/ 3853116 h 4706044"/>
              <a:gd name="connsiteX5" fmla="*/ 508420 w 2497695"/>
              <a:gd name="connsiteY5" fmla="*/ 4700447 h 4706044"/>
              <a:gd name="connsiteX6" fmla="*/ 1060781 w 2497695"/>
              <a:gd name="connsiteY6" fmla="*/ 4706044 h 4706044"/>
              <a:gd name="connsiteX7" fmla="*/ 1893477 w 2497695"/>
              <a:gd name="connsiteY7" fmla="*/ 4702943 h 4706044"/>
              <a:gd name="connsiteX8" fmla="*/ 2032651 w 2497695"/>
              <a:gd name="connsiteY8" fmla="*/ 4645253 h 4706044"/>
              <a:gd name="connsiteX9" fmla="*/ 2059385 w 2497695"/>
              <a:gd name="connsiteY9" fmla="*/ 4244575 h 4706044"/>
              <a:gd name="connsiteX10" fmla="*/ 2059705 w 2497695"/>
              <a:gd name="connsiteY10" fmla="*/ 3461230 h 4706044"/>
              <a:gd name="connsiteX11" fmla="*/ 2128862 w 2497695"/>
              <a:gd name="connsiteY11" fmla="*/ 310776 h 4706044"/>
              <a:gd name="connsiteX12" fmla="*/ 2497695 w 2497695"/>
              <a:gd name="connsiteY12" fmla="*/ 287724 h 4706044"/>
              <a:gd name="connsiteX0" fmla="*/ 0 w 2497695"/>
              <a:gd name="connsiteY0" fmla="*/ 361822 h 4712559"/>
              <a:gd name="connsiteX1" fmla="*/ 207213 w 2497695"/>
              <a:gd name="connsiteY1" fmla="*/ 102075 h 4712559"/>
              <a:gd name="connsiteX2" fmla="*/ 392270 w 2497695"/>
              <a:gd name="connsiteY2" fmla="*/ 249304 h 4712559"/>
              <a:gd name="connsiteX3" fmla="*/ 423006 w 2497695"/>
              <a:gd name="connsiteY3" fmla="*/ 1102232 h 4712559"/>
              <a:gd name="connsiteX4" fmla="*/ 407638 w 2497695"/>
              <a:gd name="connsiteY4" fmla="*/ 3853116 h 4712559"/>
              <a:gd name="connsiteX5" fmla="*/ 418164 w 2497695"/>
              <a:gd name="connsiteY5" fmla="*/ 4558140 h 4712559"/>
              <a:gd name="connsiteX6" fmla="*/ 508420 w 2497695"/>
              <a:gd name="connsiteY6" fmla="*/ 4700447 h 4712559"/>
              <a:gd name="connsiteX7" fmla="*/ 1060781 w 2497695"/>
              <a:gd name="connsiteY7" fmla="*/ 4706044 h 4712559"/>
              <a:gd name="connsiteX8" fmla="*/ 1893477 w 2497695"/>
              <a:gd name="connsiteY8" fmla="*/ 4702943 h 4712559"/>
              <a:gd name="connsiteX9" fmla="*/ 2032651 w 2497695"/>
              <a:gd name="connsiteY9" fmla="*/ 4645253 h 4712559"/>
              <a:gd name="connsiteX10" fmla="*/ 2059385 w 2497695"/>
              <a:gd name="connsiteY10" fmla="*/ 4244575 h 4712559"/>
              <a:gd name="connsiteX11" fmla="*/ 2059705 w 2497695"/>
              <a:gd name="connsiteY11" fmla="*/ 3461230 h 4712559"/>
              <a:gd name="connsiteX12" fmla="*/ 2128862 w 2497695"/>
              <a:gd name="connsiteY12" fmla="*/ 310776 h 4712559"/>
              <a:gd name="connsiteX13" fmla="*/ 2497695 w 2497695"/>
              <a:gd name="connsiteY13" fmla="*/ 287724 h 4712559"/>
              <a:gd name="connsiteX0" fmla="*/ 0 w 2497695"/>
              <a:gd name="connsiteY0" fmla="*/ 361822 h 4712559"/>
              <a:gd name="connsiteX1" fmla="*/ 207213 w 2497695"/>
              <a:gd name="connsiteY1" fmla="*/ 102075 h 4712559"/>
              <a:gd name="connsiteX2" fmla="*/ 392270 w 2497695"/>
              <a:gd name="connsiteY2" fmla="*/ 249304 h 4712559"/>
              <a:gd name="connsiteX3" fmla="*/ 423006 w 2497695"/>
              <a:gd name="connsiteY3" fmla="*/ 1102232 h 4712559"/>
              <a:gd name="connsiteX4" fmla="*/ 407638 w 2497695"/>
              <a:gd name="connsiteY4" fmla="*/ 3853116 h 4712559"/>
              <a:gd name="connsiteX5" fmla="*/ 418164 w 2497695"/>
              <a:gd name="connsiteY5" fmla="*/ 4558140 h 4712559"/>
              <a:gd name="connsiteX6" fmla="*/ 508420 w 2497695"/>
              <a:gd name="connsiteY6" fmla="*/ 4700447 h 4712559"/>
              <a:gd name="connsiteX7" fmla="*/ 1060781 w 2497695"/>
              <a:gd name="connsiteY7" fmla="*/ 4706044 h 4712559"/>
              <a:gd name="connsiteX8" fmla="*/ 1893477 w 2497695"/>
              <a:gd name="connsiteY8" fmla="*/ 4702943 h 4712559"/>
              <a:gd name="connsiteX9" fmla="*/ 2032651 w 2497695"/>
              <a:gd name="connsiteY9" fmla="*/ 4645253 h 4712559"/>
              <a:gd name="connsiteX10" fmla="*/ 2059385 w 2497695"/>
              <a:gd name="connsiteY10" fmla="*/ 4244575 h 4712559"/>
              <a:gd name="connsiteX11" fmla="*/ 2059705 w 2497695"/>
              <a:gd name="connsiteY11" fmla="*/ 3461230 h 4712559"/>
              <a:gd name="connsiteX12" fmla="*/ 2128862 w 2497695"/>
              <a:gd name="connsiteY12" fmla="*/ 310776 h 4712559"/>
              <a:gd name="connsiteX13" fmla="*/ 2497695 w 2497695"/>
              <a:gd name="connsiteY13" fmla="*/ 287724 h 4712559"/>
              <a:gd name="connsiteX0" fmla="*/ 0 w 2497695"/>
              <a:gd name="connsiteY0" fmla="*/ 361822 h 4712559"/>
              <a:gd name="connsiteX1" fmla="*/ 207213 w 2497695"/>
              <a:gd name="connsiteY1" fmla="*/ 102075 h 4712559"/>
              <a:gd name="connsiteX2" fmla="*/ 392270 w 2497695"/>
              <a:gd name="connsiteY2" fmla="*/ 249304 h 4712559"/>
              <a:gd name="connsiteX3" fmla="*/ 423006 w 2497695"/>
              <a:gd name="connsiteY3" fmla="*/ 1102232 h 4712559"/>
              <a:gd name="connsiteX4" fmla="*/ 407638 w 2497695"/>
              <a:gd name="connsiteY4" fmla="*/ 3853116 h 4712559"/>
              <a:gd name="connsiteX5" fmla="*/ 418164 w 2497695"/>
              <a:gd name="connsiteY5" fmla="*/ 4558140 h 4712559"/>
              <a:gd name="connsiteX6" fmla="*/ 508420 w 2497695"/>
              <a:gd name="connsiteY6" fmla="*/ 4700447 h 4712559"/>
              <a:gd name="connsiteX7" fmla="*/ 1060781 w 2497695"/>
              <a:gd name="connsiteY7" fmla="*/ 4706044 h 4712559"/>
              <a:gd name="connsiteX8" fmla="*/ 1893477 w 2497695"/>
              <a:gd name="connsiteY8" fmla="*/ 4702943 h 4712559"/>
              <a:gd name="connsiteX9" fmla="*/ 2032651 w 2497695"/>
              <a:gd name="connsiteY9" fmla="*/ 4645253 h 4712559"/>
              <a:gd name="connsiteX10" fmla="*/ 2059385 w 2497695"/>
              <a:gd name="connsiteY10" fmla="*/ 4244575 h 4712559"/>
              <a:gd name="connsiteX11" fmla="*/ 2059705 w 2497695"/>
              <a:gd name="connsiteY11" fmla="*/ 3461230 h 4712559"/>
              <a:gd name="connsiteX12" fmla="*/ 2128862 w 2497695"/>
              <a:gd name="connsiteY12" fmla="*/ 310776 h 4712559"/>
              <a:gd name="connsiteX13" fmla="*/ 2497695 w 2497695"/>
              <a:gd name="connsiteY13" fmla="*/ 287724 h 4712559"/>
              <a:gd name="connsiteX0" fmla="*/ 0 w 2497695"/>
              <a:gd name="connsiteY0" fmla="*/ 361822 h 4722320"/>
              <a:gd name="connsiteX1" fmla="*/ 207213 w 2497695"/>
              <a:gd name="connsiteY1" fmla="*/ 102075 h 4722320"/>
              <a:gd name="connsiteX2" fmla="*/ 392270 w 2497695"/>
              <a:gd name="connsiteY2" fmla="*/ 249304 h 4722320"/>
              <a:gd name="connsiteX3" fmla="*/ 423006 w 2497695"/>
              <a:gd name="connsiteY3" fmla="*/ 1102232 h 4722320"/>
              <a:gd name="connsiteX4" fmla="*/ 407638 w 2497695"/>
              <a:gd name="connsiteY4" fmla="*/ 3853116 h 4722320"/>
              <a:gd name="connsiteX5" fmla="*/ 418164 w 2497695"/>
              <a:gd name="connsiteY5" fmla="*/ 4558140 h 4722320"/>
              <a:gd name="connsiteX6" fmla="*/ 506038 w 2497695"/>
              <a:gd name="connsiteY6" fmla="*/ 4712546 h 4722320"/>
              <a:gd name="connsiteX7" fmla="*/ 1060781 w 2497695"/>
              <a:gd name="connsiteY7" fmla="*/ 4706044 h 4722320"/>
              <a:gd name="connsiteX8" fmla="*/ 1893477 w 2497695"/>
              <a:gd name="connsiteY8" fmla="*/ 4702943 h 4722320"/>
              <a:gd name="connsiteX9" fmla="*/ 2032651 w 2497695"/>
              <a:gd name="connsiteY9" fmla="*/ 4645253 h 4722320"/>
              <a:gd name="connsiteX10" fmla="*/ 2059385 w 2497695"/>
              <a:gd name="connsiteY10" fmla="*/ 4244575 h 4722320"/>
              <a:gd name="connsiteX11" fmla="*/ 2059705 w 2497695"/>
              <a:gd name="connsiteY11" fmla="*/ 3461230 h 4722320"/>
              <a:gd name="connsiteX12" fmla="*/ 2128862 w 2497695"/>
              <a:gd name="connsiteY12" fmla="*/ 310776 h 4722320"/>
              <a:gd name="connsiteX13" fmla="*/ 2497695 w 2497695"/>
              <a:gd name="connsiteY13" fmla="*/ 287724 h 4722320"/>
              <a:gd name="connsiteX0" fmla="*/ 0 w 2497695"/>
              <a:gd name="connsiteY0" fmla="*/ 361822 h 4714056"/>
              <a:gd name="connsiteX1" fmla="*/ 207213 w 2497695"/>
              <a:gd name="connsiteY1" fmla="*/ 102075 h 4714056"/>
              <a:gd name="connsiteX2" fmla="*/ 392270 w 2497695"/>
              <a:gd name="connsiteY2" fmla="*/ 249304 h 4714056"/>
              <a:gd name="connsiteX3" fmla="*/ 423006 w 2497695"/>
              <a:gd name="connsiteY3" fmla="*/ 1102232 h 4714056"/>
              <a:gd name="connsiteX4" fmla="*/ 407638 w 2497695"/>
              <a:gd name="connsiteY4" fmla="*/ 3853116 h 4714056"/>
              <a:gd name="connsiteX5" fmla="*/ 418164 w 2497695"/>
              <a:gd name="connsiteY5" fmla="*/ 4558140 h 4714056"/>
              <a:gd name="connsiteX6" fmla="*/ 506038 w 2497695"/>
              <a:gd name="connsiteY6" fmla="*/ 4712546 h 4714056"/>
              <a:gd name="connsiteX7" fmla="*/ 1060781 w 2497695"/>
              <a:gd name="connsiteY7" fmla="*/ 4706044 h 4714056"/>
              <a:gd name="connsiteX8" fmla="*/ 1893477 w 2497695"/>
              <a:gd name="connsiteY8" fmla="*/ 4702943 h 4714056"/>
              <a:gd name="connsiteX9" fmla="*/ 2032651 w 2497695"/>
              <a:gd name="connsiteY9" fmla="*/ 4645253 h 4714056"/>
              <a:gd name="connsiteX10" fmla="*/ 2059385 w 2497695"/>
              <a:gd name="connsiteY10" fmla="*/ 4244575 h 4714056"/>
              <a:gd name="connsiteX11" fmla="*/ 2059705 w 2497695"/>
              <a:gd name="connsiteY11" fmla="*/ 3461230 h 4714056"/>
              <a:gd name="connsiteX12" fmla="*/ 2128862 w 2497695"/>
              <a:gd name="connsiteY12" fmla="*/ 310776 h 4714056"/>
              <a:gd name="connsiteX13" fmla="*/ 2497695 w 2497695"/>
              <a:gd name="connsiteY13" fmla="*/ 287724 h 4714056"/>
              <a:gd name="connsiteX0" fmla="*/ 0 w 2497695"/>
              <a:gd name="connsiteY0" fmla="*/ 361822 h 4714056"/>
              <a:gd name="connsiteX1" fmla="*/ 207213 w 2497695"/>
              <a:gd name="connsiteY1" fmla="*/ 102075 h 4714056"/>
              <a:gd name="connsiteX2" fmla="*/ 392270 w 2497695"/>
              <a:gd name="connsiteY2" fmla="*/ 249304 h 4714056"/>
              <a:gd name="connsiteX3" fmla="*/ 423006 w 2497695"/>
              <a:gd name="connsiteY3" fmla="*/ 1102232 h 4714056"/>
              <a:gd name="connsiteX4" fmla="*/ 407638 w 2497695"/>
              <a:gd name="connsiteY4" fmla="*/ 3853116 h 4714056"/>
              <a:gd name="connsiteX5" fmla="*/ 418164 w 2497695"/>
              <a:gd name="connsiteY5" fmla="*/ 4558140 h 4714056"/>
              <a:gd name="connsiteX6" fmla="*/ 506038 w 2497695"/>
              <a:gd name="connsiteY6" fmla="*/ 4712546 h 4714056"/>
              <a:gd name="connsiteX7" fmla="*/ 1060781 w 2497695"/>
              <a:gd name="connsiteY7" fmla="*/ 4706044 h 4714056"/>
              <a:gd name="connsiteX8" fmla="*/ 1893477 w 2497695"/>
              <a:gd name="connsiteY8" fmla="*/ 4702943 h 4714056"/>
              <a:gd name="connsiteX9" fmla="*/ 2032651 w 2497695"/>
              <a:gd name="connsiteY9" fmla="*/ 4645253 h 4714056"/>
              <a:gd name="connsiteX10" fmla="*/ 2059385 w 2497695"/>
              <a:gd name="connsiteY10" fmla="*/ 4244575 h 4714056"/>
              <a:gd name="connsiteX11" fmla="*/ 2059705 w 2497695"/>
              <a:gd name="connsiteY11" fmla="*/ 3461230 h 4714056"/>
              <a:gd name="connsiteX12" fmla="*/ 2128862 w 2497695"/>
              <a:gd name="connsiteY12" fmla="*/ 310776 h 4714056"/>
              <a:gd name="connsiteX13" fmla="*/ 2497695 w 2497695"/>
              <a:gd name="connsiteY13" fmla="*/ 287724 h 4714056"/>
              <a:gd name="connsiteX0" fmla="*/ 0 w 2497695"/>
              <a:gd name="connsiteY0" fmla="*/ 361822 h 4712546"/>
              <a:gd name="connsiteX1" fmla="*/ 207213 w 2497695"/>
              <a:gd name="connsiteY1" fmla="*/ 102075 h 4712546"/>
              <a:gd name="connsiteX2" fmla="*/ 392270 w 2497695"/>
              <a:gd name="connsiteY2" fmla="*/ 249304 h 4712546"/>
              <a:gd name="connsiteX3" fmla="*/ 423006 w 2497695"/>
              <a:gd name="connsiteY3" fmla="*/ 1102232 h 4712546"/>
              <a:gd name="connsiteX4" fmla="*/ 407638 w 2497695"/>
              <a:gd name="connsiteY4" fmla="*/ 3853116 h 4712546"/>
              <a:gd name="connsiteX5" fmla="*/ 418164 w 2497695"/>
              <a:gd name="connsiteY5" fmla="*/ 4558140 h 4712546"/>
              <a:gd name="connsiteX6" fmla="*/ 506038 w 2497695"/>
              <a:gd name="connsiteY6" fmla="*/ 4712546 h 4712546"/>
              <a:gd name="connsiteX7" fmla="*/ 1060781 w 2497695"/>
              <a:gd name="connsiteY7" fmla="*/ 4706044 h 4712546"/>
              <a:gd name="connsiteX8" fmla="*/ 1893477 w 2497695"/>
              <a:gd name="connsiteY8" fmla="*/ 4702943 h 4712546"/>
              <a:gd name="connsiteX9" fmla="*/ 2032651 w 2497695"/>
              <a:gd name="connsiteY9" fmla="*/ 4645253 h 4712546"/>
              <a:gd name="connsiteX10" fmla="*/ 2059385 w 2497695"/>
              <a:gd name="connsiteY10" fmla="*/ 4244575 h 4712546"/>
              <a:gd name="connsiteX11" fmla="*/ 2059705 w 2497695"/>
              <a:gd name="connsiteY11" fmla="*/ 3461230 h 4712546"/>
              <a:gd name="connsiteX12" fmla="*/ 2128862 w 2497695"/>
              <a:gd name="connsiteY12" fmla="*/ 310776 h 4712546"/>
              <a:gd name="connsiteX13" fmla="*/ 2497695 w 2497695"/>
              <a:gd name="connsiteY13" fmla="*/ 287724 h 4712546"/>
              <a:gd name="connsiteX0" fmla="*/ 0 w 2497695"/>
              <a:gd name="connsiteY0" fmla="*/ 361822 h 4713212"/>
              <a:gd name="connsiteX1" fmla="*/ 207213 w 2497695"/>
              <a:gd name="connsiteY1" fmla="*/ 102075 h 4713212"/>
              <a:gd name="connsiteX2" fmla="*/ 392270 w 2497695"/>
              <a:gd name="connsiteY2" fmla="*/ 249304 h 4713212"/>
              <a:gd name="connsiteX3" fmla="*/ 423006 w 2497695"/>
              <a:gd name="connsiteY3" fmla="*/ 1102232 h 4713212"/>
              <a:gd name="connsiteX4" fmla="*/ 407638 w 2497695"/>
              <a:gd name="connsiteY4" fmla="*/ 3853116 h 4713212"/>
              <a:gd name="connsiteX5" fmla="*/ 418164 w 2497695"/>
              <a:gd name="connsiteY5" fmla="*/ 4558140 h 4713212"/>
              <a:gd name="connsiteX6" fmla="*/ 506038 w 2497695"/>
              <a:gd name="connsiteY6" fmla="*/ 4712546 h 4713212"/>
              <a:gd name="connsiteX7" fmla="*/ 1060781 w 2497695"/>
              <a:gd name="connsiteY7" fmla="*/ 4706044 h 4713212"/>
              <a:gd name="connsiteX8" fmla="*/ 1893477 w 2497695"/>
              <a:gd name="connsiteY8" fmla="*/ 4702943 h 4713212"/>
              <a:gd name="connsiteX9" fmla="*/ 2032651 w 2497695"/>
              <a:gd name="connsiteY9" fmla="*/ 4645253 h 4713212"/>
              <a:gd name="connsiteX10" fmla="*/ 2059385 w 2497695"/>
              <a:gd name="connsiteY10" fmla="*/ 4244575 h 4713212"/>
              <a:gd name="connsiteX11" fmla="*/ 2059705 w 2497695"/>
              <a:gd name="connsiteY11" fmla="*/ 3461230 h 4713212"/>
              <a:gd name="connsiteX12" fmla="*/ 2128862 w 2497695"/>
              <a:gd name="connsiteY12" fmla="*/ 310776 h 4713212"/>
              <a:gd name="connsiteX13" fmla="*/ 2497695 w 2497695"/>
              <a:gd name="connsiteY13" fmla="*/ 287724 h 4713212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32651 w 2497695"/>
              <a:gd name="connsiteY9" fmla="*/ 4645253 h 4713177"/>
              <a:gd name="connsiteX10" fmla="*/ 2059385 w 2497695"/>
              <a:gd name="connsiteY10" fmla="*/ 4244575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51701 w 2497695"/>
              <a:gd name="connsiteY9" fmla="*/ 4645253 h 4713177"/>
              <a:gd name="connsiteX10" fmla="*/ 2059385 w 2497695"/>
              <a:gd name="connsiteY10" fmla="*/ 4244575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51701 w 2497695"/>
              <a:gd name="connsiteY9" fmla="*/ 4645253 h 4713177"/>
              <a:gd name="connsiteX10" fmla="*/ 2059385 w 2497695"/>
              <a:gd name="connsiteY10" fmla="*/ 4244575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51701 w 2497695"/>
              <a:gd name="connsiteY9" fmla="*/ 4645253 h 4713177"/>
              <a:gd name="connsiteX10" fmla="*/ 2054622 w 2497695"/>
              <a:gd name="connsiteY10" fmla="*/ 4244575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51701 w 2497695"/>
              <a:gd name="connsiteY9" fmla="*/ 4645253 h 4713177"/>
              <a:gd name="connsiteX10" fmla="*/ 2047478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51701 w 2497695"/>
              <a:gd name="connsiteY9" fmla="*/ 4645253 h 4713177"/>
              <a:gd name="connsiteX10" fmla="*/ 2057003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51701 w 2497695"/>
              <a:gd name="connsiteY9" fmla="*/ 4645253 h 4713177"/>
              <a:gd name="connsiteX10" fmla="*/ 2054622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51701 w 2497695"/>
              <a:gd name="connsiteY9" fmla="*/ 4645253 h 4713177"/>
              <a:gd name="connsiteX10" fmla="*/ 2052240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9320 w 2497695"/>
              <a:gd name="connsiteY9" fmla="*/ 4657352 h 4713177"/>
              <a:gd name="connsiteX10" fmla="*/ 2052240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9320 w 2497695"/>
              <a:gd name="connsiteY9" fmla="*/ 4657352 h 4713177"/>
              <a:gd name="connsiteX10" fmla="*/ 2052240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9320 w 2497695"/>
              <a:gd name="connsiteY9" fmla="*/ 4645253 h 4713177"/>
              <a:gd name="connsiteX10" fmla="*/ 2052240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6939 w 2497695"/>
              <a:gd name="connsiteY9" fmla="*/ 4652513 h 4713177"/>
              <a:gd name="connsiteX10" fmla="*/ 2052240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6939 w 2497695"/>
              <a:gd name="connsiteY9" fmla="*/ 4652513 h 4713177"/>
              <a:gd name="connsiteX10" fmla="*/ 2052240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6939 w 2497695"/>
              <a:gd name="connsiteY9" fmla="*/ 4652513 h 4713177"/>
              <a:gd name="connsiteX10" fmla="*/ 2052240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6939 w 2497695"/>
              <a:gd name="connsiteY9" fmla="*/ 4652513 h 4713177"/>
              <a:gd name="connsiteX10" fmla="*/ 2052240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6939 w 2497695"/>
              <a:gd name="connsiteY9" fmla="*/ 4652513 h 4713177"/>
              <a:gd name="connsiteX10" fmla="*/ 2052240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6939 w 2497695"/>
              <a:gd name="connsiteY9" fmla="*/ 4652513 h 4713177"/>
              <a:gd name="connsiteX10" fmla="*/ 2052240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6939 w 2497695"/>
              <a:gd name="connsiteY9" fmla="*/ 4652513 h 4713177"/>
              <a:gd name="connsiteX10" fmla="*/ 2045097 w 2497695"/>
              <a:gd name="connsiteY10" fmla="*/ 4256674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6939 w 2497695"/>
              <a:gd name="connsiteY9" fmla="*/ 4652513 h 4713177"/>
              <a:gd name="connsiteX10" fmla="*/ 2049859 w 2497695"/>
              <a:gd name="connsiteY10" fmla="*/ 4259093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6939 w 2497695"/>
              <a:gd name="connsiteY9" fmla="*/ 4652513 h 4713177"/>
              <a:gd name="connsiteX10" fmla="*/ 2045097 w 2497695"/>
              <a:gd name="connsiteY10" fmla="*/ 4261513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13177"/>
              <a:gd name="connsiteX1" fmla="*/ 207213 w 2497695"/>
              <a:gd name="connsiteY1" fmla="*/ 102075 h 4713177"/>
              <a:gd name="connsiteX2" fmla="*/ 392270 w 2497695"/>
              <a:gd name="connsiteY2" fmla="*/ 249304 h 4713177"/>
              <a:gd name="connsiteX3" fmla="*/ 423006 w 2497695"/>
              <a:gd name="connsiteY3" fmla="*/ 1102232 h 4713177"/>
              <a:gd name="connsiteX4" fmla="*/ 407638 w 2497695"/>
              <a:gd name="connsiteY4" fmla="*/ 3853116 h 4713177"/>
              <a:gd name="connsiteX5" fmla="*/ 418164 w 2497695"/>
              <a:gd name="connsiteY5" fmla="*/ 4558140 h 4713177"/>
              <a:gd name="connsiteX6" fmla="*/ 506038 w 2497695"/>
              <a:gd name="connsiteY6" fmla="*/ 4712546 h 4713177"/>
              <a:gd name="connsiteX7" fmla="*/ 1060781 w 2497695"/>
              <a:gd name="connsiteY7" fmla="*/ 4706044 h 4713177"/>
              <a:gd name="connsiteX8" fmla="*/ 1917289 w 2497695"/>
              <a:gd name="connsiteY8" fmla="*/ 4702943 h 4713177"/>
              <a:gd name="connsiteX9" fmla="*/ 2046939 w 2497695"/>
              <a:gd name="connsiteY9" fmla="*/ 4652513 h 4713177"/>
              <a:gd name="connsiteX10" fmla="*/ 2047478 w 2497695"/>
              <a:gd name="connsiteY10" fmla="*/ 4261513 h 4713177"/>
              <a:gd name="connsiteX11" fmla="*/ 2059705 w 2497695"/>
              <a:gd name="connsiteY11" fmla="*/ 3461230 h 4713177"/>
              <a:gd name="connsiteX12" fmla="*/ 2128862 w 2497695"/>
              <a:gd name="connsiteY12" fmla="*/ 310776 h 4713177"/>
              <a:gd name="connsiteX13" fmla="*/ 2497695 w 2497695"/>
              <a:gd name="connsiteY13" fmla="*/ 287724 h 4713177"/>
              <a:gd name="connsiteX0" fmla="*/ 0 w 2497695"/>
              <a:gd name="connsiteY0" fmla="*/ 361822 h 4706044"/>
              <a:gd name="connsiteX1" fmla="*/ 207213 w 2497695"/>
              <a:gd name="connsiteY1" fmla="*/ 102075 h 4706044"/>
              <a:gd name="connsiteX2" fmla="*/ 392270 w 2497695"/>
              <a:gd name="connsiteY2" fmla="*/ 249304 h 4706044"/>
              <a:gd name="connsiteX3" fmla="*/ 423006 w 2497695"/>
              <a:gd name="connsiteY3" fmla="*/ 1102232 h 4706044"/>
              <a:gd name="connsiteX4" fmla="*/ 407638 w 2497695"/>
              <a:gd name="connsiteY4" fmla="*/ 3853116 h 4706044"/>
              <a:gd name="connsiteX5" fmla="*/ 418164 w 2497695"/>
              <a:gd name="connsiteY5" fmla="*/ 4558140 h 4706044"/>
              <a:gd name="connsiteX6" fmla="*/ 506038 w 2497695"/>
              <a:gd name="connsiteY6" fmla="*/ 4702867 h 4706044"/>
              <a:gd name="connsiteX7" fmla="*/ 1060781 w 2497695"/>
              <a:gd name="connsiteY7" fmla="*/ 4706044 h 4706044"/>
              <a:gd name="connsiteX8" fmla="*/ 1917289 w 2497695"/>
              <a:gd name="connsiteY8" fmla="*/ 4702943 h 4706044"/>
              <a:gd name="connsiteX9" fmla="*/ 2046939 w 2497695"/>
              <a:gd name="connsiteY9" fmla="*/ 4652513 h 4706044"/>
              <a:gd name="connsiteX10" fmla="*/ 2047478 w 2497695"/>
              <a:gd name="connsiteY10" fmla="*/ 4261513 h 4706044"/>
              <a:gd name="connsiteX11" fmla="*/ 2059705 w 2497695"/>
              <a:gd name="connsiteY11" fmla="*/ 3461230 h 4706044"/>
              <a:gd name="connsiteX12" fmla="*/ 2128862 w 2497695"/>
              <a:gd name="connsiteY12" fmla="*/ 310776 h 4706044"/>
              <a:gd name="connsiteX13" fmla="*/ 2497695 w 2497695"/>
              <a:gd name="connsiteY13" fmla="*/ 287724 h 4706044"/>
              <a:gd name="connsiteX0" fmla="*/ 0 w 2497695"/>
              <a:gd name="connsiteY0" fmla="*/ 361822 h 4706044"/>
              <a:gd name="connsiteX1" fmla="*/ 207213 w 2497695"/>
              <a:gd name="connsiteY1" fmla="*/ 102075 h 4706044"/>
              <a:gd name="connsiteX2" fmla="*/ 392270 w 2497695"/>
              <a:gd name="connsiteY2" fmla="*/ 249304 h 4706044"/>
              <a:gd name="connsiteX3" fmla="*/ 423006 w 2497695"/>
              <a:gd name="connsiteY3" fmla="*/ 1102232 h 4706044"/>
              <a:gd name="connsiteX4" fmla="*/ 407638 w 2497695"/>
              <a:gd name="connsiteY4" fmla="*/ 3853116 h 4706044"/>
              <a:gd name="connsiteX5" fmla="*/ 418164 w 2497695"/>
              <a:gd name="connsiteY5" fmla="*/ 4558140 h 4706044"/>
              <a:gd name="connsiteX6" fmla="*/ 506038 w 2497695"/>
              <a:gd name="connsiteY6" fmla="*/ 4702867 h 4706044"/>
              <a:gd name="connsiteX7" fmla="*/ 1060781 w 2497695"/>
              <a:gd name="connsiteY7" fmla="*/ 4706044 h 4706044"/>
              <a:gd name="connsiteX8" fmla="*/ 1917289 w 2497695"/>
              <a:gd name="connsiteY8" fmla="*/ 4702943 h 4706044"/>
              <a:gd name="connsiteX9" fmla="*/ 2046939 w 2497695"/>
              <a:gd name="connsiteY9" fmla="*/ 4652513 h 4706044"/>
              <a:gd name="connsiteX10" fmla="*/ 2047478 w 2497695"/>
              <a:gd name="connsiteY10" fmla="*/ 4261513 h 4706044"/>
              <a:gd name="connsiteX11" fmla="*/ 2059705 w 2497695"/>
              <a:gd name="connsiteY11" fmla="*/ 3461230 h 4706044"/>
              <a:gd name="connsiteX12" fmla="*/ 2128862 w 2497695"/>
              <a:gd name="connsiteY12" fmla="*/ 310776 h 4706044"/>
              <a:gd name="connsiteX13" fmla="*/ 2497695 w 2497695"/>
              <a:gd name="connsiteY13" fmla="*/ 287724 h 4706044"/>
              <a:gd name="connsiteX0" fmla="*/ 0 w 2497695"/>
              <a:gd name="connsiteY0" fmla="*/ 361822 h 4706044"/>
              <a:gd name="connsiteX1" fmla="*/ 207213 w 2497695"/>
              <a:gd name="connsiteY1" fmla="*/ 102075 h 4706044"/>
              <a:gd name="connsiteX2" fmla="*/ 392270 w 2497695"/>
              <a:gd name="connsiteY2" fmla="*/ 249304 h 4706044"/>
              <a:gd name="connsiteX3" fmla="*/ 423006 w 2497695"/>
              <a:gd name="connsiteY3" fmla="*/ 1102232 h 4706044"/>
              <a:gd name="connsiteX4" fmla="*/ 407638 w 2497695"/>
              <a:gd name="connsiteY4" fmla="*/ 3853116 h 4706044"/>
              <a:gd name="connsiteX5" fmla="*/ 418164 w 2497695"/>
              <a:gd name="connsiteY5" fmla="*/ 4558140 h 4706044"/>
              <a:gd name="connsiteX6" fmla="*/ 506038 w 2497695"/>
              <a:gd name="connsiteY6" fmla="*/ 4702867 h 4706044"/>
              <a:gd name="connsiteX7" fmla="*/ 1060781 w 2497695"/>
              <a:gd name="connsiteY7" fmla="*/ 4706044 h 4706044"/>
              <a:gd name="connsiteX8" fmla="*/ 1917289 w 2497695"/>
              <a:gd name="connsiteY8" fmla="*/ 4702943 h 4706044"/>
              <a:gd name="connsiteX9" fmla="*/ 2046939 w 2497695"/>
              <a:gd name="connsiteY9" fmla="*/ 4652513 h 4706044"/>
              <a:gd name="connsiteX10" fmla="*/ 2047478 w 2497695"/>
              <a:gd name="connsiteY10" fmla="*/ 4261513 h 4706044"/>
              <a:gd name="connsiteX11" fmla="*/ 2059705 w 2497695"/>
              <a:gd name="connsiteY11" fmla="*/ 3461230 h 4706044"/>
              <a:gd name="connsiteX12" fmla="*/ 2128862 w 2497695"/>
              <a:gd name="connsiteY12" fmla="*/ 310776 h 4706044"/>
              <a:gd name="connsiteX13" fmla="*/ 2497695 w 2497695"/>
              <a:gd name="connsiteY13" fmla="*/ 287724 h 4706044"/>
              <a:gd name="connsiteX0" fmla="*/ 0 w 2497695"/>
              <a:gd name="connsiteY0" fmla="*/ 361822 h 4706044"/>
              <a:gd name="connsiteX1" fmla="*/ 207213 w 2497695"/>
              <a:gd name="connsiteY1" fmla="*/ 102075 h 4706044"/>
              <a:gd name="connsiteX2" fmla="*/ 392270 w 2497695"/>
              <a:gd name="connsiteY2" fmla="*/ 249304 h 4706044"/>
              <a:gd name="connsiteX3" fmla="*/ 423006 w 2497695"/>
              <a:gd name="connsiteY3" fmla="*/ 1102232 h 4706044"/>
              <a:gd name="connsiteX4" fmla="*/ 407638 w 2497695"/>
              <a:gd name="connsiteY4" fmla="*/ 3853116 h 4706044"/>
              <a:gd name="connsiteX5" fmla="*/ 418164 w 2497695"/>
              <a:gd name="connsiteY5" fmla="*/ 4558140 h 4706044"/>
              <a:gd name="connsiteX6" fmla="*/ 506038 w 2497695"/>
              <a:gd name="connsiteY6" fmla="*/ 4702867 h 4706044"/>
              <a:gd name="connsiteX7" fmla="*/ 1060781 w 2497695"/>
              <a:gd name="connsiteY7" fmla="*/ 4706044 h 4706044"/>
              <a:gd name="connsiteX8" fmla="*/ 1917289 w 2497695"/>
              <a:gd name="connsiteY8" fmla="*/ 4702943 h 4706044"/>
              <a:gd name="connsiteX9" fmla="*/ 2046939 w 2497695"/>
              <a:gd name="connsiteY9" fmla="*/ 4652513 h 4706044"/>
              <a:gd name="connsiteX10" fmla="*/ 2047478 w 2497695"/>
              <a:gd name="connsiteY10" fmla="*/ 4261513 h 4706044"/>
              <a:gd name="connsiteX11" fmla="*/ 2059705 w 2497695"/>
              <a:gd name="connsiteY11" fmla="*/ 3461230 h 4706044"/>
              <a:gd name="connsiteX12" fmla="*/ 2128862 w 2497695"/>
              <a:gd name="connsiteY12" fmla="*/ 310776 h 4706044"/>
              <a:gd name="connsiteX13" fmla="*/ 2497695 w 2497695"/>
              <a:gd name="connsiteY13" fmla="*/ 287724 h 4706044"/>
              <a:gd name="connsiteX0" fmla="*/ 0 w 2497695"/>
              <a:gd name="connsiteY0" fmla="*/ 361822 h 4706044"/>
              <a:gd name="connsiteX1" fmla="*/ 207213 w 2497695"/>
              <a:gd name="connsiteY1" fmla="*/ 102075 h 4706044"/>
              <a:gd name="connsiteX2" fmla="*/ 392270 w 2497695"/>
              <a:gd name="connsiteY2" fmla="*/ 249304 h 4706044"/>
              <a:gd name="connsiteX3" fmla="*/ 423006 w 2497695"/>
              <a:gd name="connsiteY3" fmla="*/ 1102232 h 4706044"/>
              <a:gd name="connsiteX4" fmla="*/ 407638 w 2497695"/>
              <a:gd name="connsiteY4" fmla="*/ 3853116 h 4706044"/>
              <a:gd name="connsiteX5" fmla="*/ 418164 w 2497695"/>
              <a:gd name="connsiteY5" fmla="*/ 4558140 h 4706044"/>
              <a:gd name="connsiteX6" fmla="*/ 506038 w 2497695"/>
              <a:gd name="connsiteY6" fmla="*/ 4702867 h 4706044"/>
              <a:gd name="connsiteX7" fmla="*/ 1060781 w 2497695"/>
              <a:gd name="connsiteY7" fmla="*/ 4706044 h 4706044"/>
              <a:gd name="connsiteX8" fmla="*/ 1917289 w 2497695"/>
              <a:gd name="connsiteY8" fmla="*/ 4702943 h 4706044"/>
              <a:gd name="connsiteX9" fmla="*/ 2046939 w 2497695"/>
              <a:gd name="connsiteY9" fmla="*/ 4652513 h 4706044"/>
              <a:gd name="connsiteX10" fmla="*/ 2047478 w 2497695"/>
              <a:gd name="connsiteY10" fmla="*/ 4261513 h 4706044"/>
              <a:gd name="connsiteX11" fmla="*/ 2059705 w 2497695"/>
              <a:gd name="connsiteY11" fmla="*/ 3461230 h 4706044"/>
              <a:gd name="connsiteX12" fmla="*/ 2128862 w 2497695"/>
              <a:gd name="connsiteY12" fmla="*/ 310776 h 4706044"/>
              <a:gd name="connsiteX13" fmla="*/ 2497695 w 2497695"/>
              <a:gd name="connsiteY13" fmla="*/ 287724 h 4706044"/>
              <a:gd name="connsiteX0" fmla="*/ 0 w 2497695"/>
              <a:gd name="connsiteY0" fmla="*/ 361822 h 4706044"/>
              <a:gd name="connsiteX1" fmla="*/ 207213 w 2497695"/>
              <a:gd name="connsiteY1" fmla="*/ 102075 h 4706044"/>
              <a:gd name="connsiteX2" fmla="*/ 392270 w 2497695"/>
              <a:gd name="connsiteY2" fmla="*/ 249304 h 4706044"/>
              <a:gd name="connsiteX3" fmla="*/ 423006 w 2497695"/>
              <a:gd name="connsiteY3" fmla="*/ 1102232 h 4706044"/>
              <a:gd name="connsiteX4" fmla="*/ 407638 w 2497695"/>
              <a:gd name="connsiteY4" fmla="*/ 3853116 h 4706044"/>
              <a:gd name="connsiteX5" fmla="*/ 418164 w 2497695"/>
              <a:gd name="connsiteY5" fmla="*/ 4558140 h 4706044"/>
              <a:gd name="connsiteX6" fmla="*/ 506038 w 2497695"/>
              <a:gd name="connsiteY6" fmla="*/ 4702867 h 4706044"/>
              <a:gd name="connsiteX7" fmla="*/ 1060781 w 2497695"/>
              <a:gd name="connsiteY7" fmla="*/ 4706044 h 4706044"/>
              <a:gd name="connsiteX8" fmla="*/ 1917289 w 2497695"/>
              <a:gd name="connsiteY8" fmla="*/ 4702943 h 4706044"/>
              <a:gd name="connsiteX9" fmla="*/ 2046939 w 2497695"/>
              <a:gd name="connsiteY9" fmla="*/ 4652513 h 4706044"/>
              <a:gd name="connsiteX10" fmla="*/ 2047478 w 2497695"/>
              <a:gd name="connsiteY10" fmla="*/ 4261513 h 4706044"/>
              <a:gd name="connsiteX11" fmla="*/ 2059705 w 2497695"/>
              <a:gd name="connsiteY11" fmla="*/ 3461230 h 4706044"/>
              <a:gd name="connsiteX12" fmla="*/ 2128862 w 2497695"/>
              <a:gd name="connsiteY12" fmla="*/ 310776 h 4706044"/>
              <a:gd name="connsiteX13" fmla="*/ 2497695 w 2497695"/>
              <a:gd name="connsiteY13" fmla="*/ 287724 h 4706044"/>
              <a:gd name="connsiteX0" fmla="*/ 0 w 2497695"/>
              <a:gd name="connsiteY0" fmla="*/ 361822 h 4706044"/>
              <a:gd name="connsiteX1" fmla="*/ 207213 w 2497695"/>
              <a:gd name="connsiteY1" fmla="*/ 102075 h 4706044"/>
              <a:gd name="connsiteX2" fmla="*/ 392270 w 2497695"/>
              <a:gd name="connsiteY2" fmla="*/ 249304 h 4706044"/>
              <a:gd name="connsiteX3" fmla="*/ 423006 w 2497695"/>
              <a:gd name="connsiteY3" fmla="*/ 1102232 h 4706044"/>
              <a:gd name="connsiteX4" fmla="*/ 407638 w 2497695"/>
              <a:gd name="connsiteY4" fmla="*/ 3853116 h 4706044"/>
              <a:gd name="connsiteX5" fmla="*/ 418164 w 2497695"/>
              <a:gd name="connsiteY5" fmla="*/ 4558140 h 4706044"/>
              <a:gd name="connsiteX6" fmla="*/ 506038 w 2497695"/>
              <a:gd name="connsiteY6" fmla="*/ 4702867 h 4706044"/>
              <a:gd name="connsiteX7" fmla="*/ 1060781 w 2497695"/>
              <a:gd name="connsiteY7" fmla="*/ 4706044 h 4706044"/>
              <a:gd name="connsiteX8" fmla="*/ 1917289 w 2497695"/>
              <a:gd name="connsiteY8" fmla="*/ 4702943 h 4706044"/>
              <a:gd name="connsiteX9" fmla="*/ 2046939 w 2497695"/>
              <a:gd name="connsiteY9" fmla="*/ 4652513 h 4706044"/>
              <a:gd name="connsiteX10" fmla="*/ 2047478 w 2497695"/>
              <a:gd name="connsiteY10" fmla="*/ 4261513 h 4706044"/>
              <a:gd name="connsiteX11" fmla="*/ 2059705 w 2497695"/>
              <a:gd name="connsiteY11" fmla="*/ 3461230 h 4706044"/>
              <a:gd name="connsiteX12" fmla="*/ 2128862 w 2497695"/>
              <a:gd name="connsiteY12" fmla="*/ 310776 h 4706044"/>
              <a:gd name="connsiteX13" fmla="*/ 2497695 w 2497695"/>
              <a:gd name="connsiteY13" fmla="*/ 287724 h 4706044"/>
              <a:gd name="connsiteX0" fmla="*/ 0 w 2497695"/>
              <a:gd name="connsiteY0" fmla="*/ 361822 h 4706044"/>
              <a:gd name="connsiteX1" fmla="*/ 207213 w 2497695"/>
              <a:gd name="connsiteY1" fmla="*/ 102075 h 4706044"/>
              <a:gd name="connsiteX2" fmla="*/ 392270 w 2497695"/>
              <a:gd name="connsiteY2" fmla="*/ 249304 h 4706044"/>
              <a:gd name="connsiteX3" fmla="*/ 423006 w 2497695"/>
              <a:gd name="connsiteY3" fmla="*/ 1102232 h 4706044"/>
              <a:gd name="connsiteX4" fmla="*/ 407638 w 2497695"/>
              <a:gd name="connsiteY4" fmla="*/ 3853116 h 4706044"/>
              <a:gd name="connsiteX5" fmla="*/ 418164 w 2497695"/>
              <a:gd name="connsiteY5" fmla="*/ 4558140 h 4706044"/>
              <a:gd name="connsiteX6" fmla="*/ 506038 w 2497695"/>
              <a:gd name="connsiteY6" fmla="*/ 4702867 h 4706044"/>
              <a:gd name="connsiteX7" fmla="*/ 1060781 w 2497695"/>
              <a:gd name="connsiteY7" fmla="*/ 4706044 h 4706044"/>
              <a:gd name="connsiteX8" fmla="*/ 1917289 w 2497695"/>
              <a:gd name="connsiteY8" fmla="*/ 4702943 h 4706044"/>
              <a:gd name="connsiteX9" fmla="*/ 2046939 w 2497695"/>
              <a:gd name="connsiteY9" fmla="*/ 4652513 h 4706044"/>
              <a:gd name="connsiteX10" fmla="*/ 2047478 w 2497695"/>
              <a:gd name="connsiteY10" fmla="*/ 4261513 h 4706044"/>
              <a:gd name="connsiteX11" fmla="*/ 2059705 w 2497695"/>
              <a:gd name="connsiteY11" fmla="*/ 3461230 h 4706044"/>
              <a:gd name="connsiteX12" fmla="*/ 2128862 w 2497695"/>
              <a:gd name="connsiteY12" fmla="*/ 310776 h 4706044"/>
              <a:gd name="connsiteX13" fmla="*/ 2497695 w 2497695"/>
              <a:gd name="connsiteY13" fmla="*/ 287724 h 4706044"/>
              <a:gd name="connsiteX0" fmla="*/ 0 w 2497695"/>
              <a:gd name="connsiteY0" fmla="*/ 361822 h 4714708"/>
              <a:gd name="connsiteX1" fmla="*/ 207213 w 2497695"/>
              <a:gd name="connsiteY1" fmla="*/ 102075 h 4714708"/>
              <a:gd name="connsiteX2" fmla="*/ 392270 w 2497695"/>
              <a:gd name="connsiteY2" fmla="*/ 249304 h 4714708"/>
              <a:gd name="connsiteX3" fmla="*/ 423006 w 2497695"/>
              <a:gd name="connsiteY3" fmla="*/ 1102232 h 4714708"/>
              <a:gd name="connsiteX4" fmla="*/ 407638 w 2497695"/>
              <a:gd name="connsiteY4" fmla="*/ 3853116 h 4714708"/>
              <a:gd name="connsiteX5" fmla="*/ 418164 w 2497695"/>
              <a:gd name="connsiteY5" fmla="*/ 4558140 h 4714708"/>
              <a:gd name="connsiteX6" fmla="*/ 506038 w 2497695"/>
              <a:gd name="connsiteY6" fmla="*/ 4702867 h 4714708"/>
              <a:gd name="connsiteX7" fmla="*/ 1060781 w 2497695"/>
              <a:gd name="connsiteY7" fmla="*/ 4706044 h 4714708"/>
              <a:gd name="connsiteX8" fmla="*/ 1917289 w 2497695"/>
              <a:gd name="connsiteY8" fmla="*/ 4702943 h 4714708"/>
              <a:gd name="connsiteX9" fmla="*/ 2046939 w 2497695"/>
              <a:gd name="connsiteY9" fmla="*/ 4652513 h 4714708"/>
              <a:gd name="connsiteX10" fmla="*/ 2047478 w 2497695"/>
              <a:gd name="connsiteY10" fmla="*/ 4261513 h 4714708"/>
              <a:gd name="connsiteX11" fmla="*/ 2059705 w 2497695"/>
              <a:gd name="connsiteY11" fmla="*/ 3461230 h 4714708"/>
              <a:gd name="connsiteX12" fmla="*/ 2128862 w 2497695"/>
              <a:gd name="connsiteY12" fmla="*/ 310776 h 4714708"/>
              <a:gd name="connsiteX13" fmla="*/ 2497695 w 2497695"/>
              <a:gd name="connsiteY13" fmla="*/ 287724 h 4714708"/>
              <a:gd name="connsiteX0" fmla="*/ 0 w 2497695"/>
              <a:gd name="connsiteY0" fmla="*/ 361822 h 4714708"/>
              <a:gd name="connsiteX1" fmla="*/ 207213 w 2497695"/>
              <a:gd name="connsiteY1" fmla="*/ 102075 h 4714708"/>
              <a:gd name="connsiteX2" fmla="*/ 392270 w 2497695"/>
              <a:gd name="connsiteY2" fmla="*/ 249304 h 4714708"/>
              <a:gd name="connsiteX3" fmla="*/ 423006 w 2497695"/>
              <a:gd name="connsiteY3" fmla="*/ 1102232 h 4714708"/>
              <a:gd name="connsiteX4" fmla="*/ 407638 w 2497695"/>
              <a:gd name="connsiteY4" fmla="*/ 3853116 h 4714708"/>
              <a:gd name="connsiteX5" fmla="*/ 418164 w 2497695"/>
              <a:gd name="connsiteY5" fmla="*/ 4558140 h 4714708"/>
              <a:gd name="connsiteX6" fmla="*/ 506038 w 2497695"/>
              <a:gd name="connsiteY6" fmla="*/ 4702867 h 4714708"/>
              <a:gd name="connsiteX7" fmla="*/ 1060781 w 2497695"/>
              <a:gd name="connsiteY7" fmla="*/ 4706044 h 4714708"/>
              <a:gd name="connsiteX8" fmla="*/ 1917289 w 2497695"/>
              <a:gd name="connsiteY8" fmla="*/ 4702943 h 4714708"/>
              <a:gd name="connsiteX9" fmla="*/ 2046939 w 2497695"/>
              <a:gd name="connsiteY9" fmla="*/ 4652513 h 4714708"/>
              <a:gd name="connsiteX10" fmla="*/ 2047478 w 2497695"/>
              <a:gd name="connsiteY10" fmla="*/ 4261513 h 4714708"/>
              <a:gd name="connsiteX11" fmla="*/ 2059705 w 2497695"/>
              <a:gd name="connsiteY11" fmla="*/ 3461230 h 4714708"/>
              <a:gd name="connsiteX12" fmla="*/ 2128862 w 2497695"/>
              <a:gd name="connsiteY12" fmla="*/ 310776 h 4714708"/>
              <a:gd name="connsiteX13" fmla="*/ 2497695 w 2497695"/>
              <a:gd name="connsiteY13" fmla="*/ 287724 h 4714708"/>
              <a:gd name="connsiteX0" fmla="*/ 0 w 2497695"/>
              <a:gd name="connsiteY0" fmla="*/ 361822 h 4730505"/>
              <a:gd name="connsiteX1" fmla="*/ 207213 w 2497695"/>
              <a:gd name="connsiteY1" fmla="*/ 102075 h 4730505"/>
              <a:gd name="connsiteX2" fmla="*/ 392270 w 2497695"/>
              <a:gd name="connsiteY2" fmla="*/ 249304 h 4730505"/>
              <a:gd name="connsiteX3" fmla="*/ 423006 w 2497695"/>
              <a:gd name="connsiteY3" fmla="*/ 1102232 h 4730505"/>
              <a:gd name="connsiteX4" fmla="*/ 407638 w 2497695"/>
              <a:gd name="connsiteY4" fmla="*/ 3853116 h 4730505"/>
              <a:gd name="connsiteX5" fmla="*/ 418164 w 2497695"/>
              <a:gd name="connsiteY5" fmla="*/ 4558140 h 4730505"/>
              <a:gd name="connsiteX6" fmla="*/ 506038 w 2497695"/>
              <a:gd name="connsiteY6" fmla="*/ 4722171 h 4730505"/>
              <a:gd name="connsiteX7" fmla="*/ 1060781 w 2497695"/>
              <a:gd name="connsiteY7" fmla="*/ 4706044 h 4730505"/>
              <a:gd name="connsiteX8" fmla="*/ 1917289 w 2497695"/>
              <a:gd name="connsiteY8" fmla="*/ 4702943 h 4730505"/>
              <a:gd name="connsiteX9" fmla="*/ 2046939 w 2497695"/>
              <a:gd name="connsiteY9" fmla="*/ 4652513 h 4730505"/>
              <a:gd name="connsiteX10" fmla="*/ 2047478 w 2497695"/>
              <a:gd name="connsiteY10" fmla="*/ 4261513 h 4730505"/>
              <a:gd name="connsiteX11" fmla="*/ 2059705 w 2497695"/>
              <a:gd name="connsiteY11" fmla="*/ 3461230 h 4730505"/>
              <a:gd name="connsiteX12" fmla="*/ 2128862 w 2497695"/>
              <a:gd name="connsiteY12" fmla="*/ 310776 h 4730505"/>
              <a:gd name="connsiteX13" fmla="*/ 2497695 w 2497695"/>
              <a:gd name="connsiteY13" fmla="*/ 287724 h 4730505"/>
              <a:gd name="connsiteX0" fmla="*/ 0 w 2497695"/>
              <a:gd name="connsiteY0" fmla="*/ 361822 h 4722185"/>
              <a:gd name="connsiteX1" fmla="*/ 207213 w 2497695"/>
              <a:gd name="connsiteY1" fmla="*/ 102075 h 4722185"/>
              <a:gd name="connsiteX2" fmla="*/ 392270 w 2497695"/>
              <a:gd name="connsiteY2" fmla="*/ 249304 h 4722185"/>
              <a:gd name="connsiteX3" fmla="*/ 423006 w 2497695"/>
              <a:gd name="connsiteY3" fmla="*/ 1102232 h 4722185"/>
              <a:gd name="connsiteX4" fmla="*/ 407638 w 2497695"/>
              <a:gd name="connsiteY4" fmla="*/ 3853116 h 4722185"/>
              <a:gd name="connsiteX5" fmla="*/ 418164 w 2497695"/>
              <a:gd name="connsiteY5" fmla="*/ 4558140 h 4722185"/>
              <a:gd name="connsiteX6" fmla="*/ 506038 w 2497695"/>
              <a:gd name="connsiteY6" fmla="*/ 4722171 h 4722185"/>
              <a:gd name="connsiteX7" fmla="*/ 1060781 w 2497695"/>
              <a:gd name="connsiteY7" fmla="*/ 4706044 h 4722185"/>
              <a:gd name="connsiteX8" fmla="*/ 1917289 w 2497695"/>
              <a:gd name="connsiteY8" fmla="*/ 4702943 h 4722185"/>
              <a:gd name="connsiteX9" fmla="*/ 2046939 w 2497695"/>
              <a:gd name="connsiteY9" fmla="*/ 4652513 h 4722185"/>
              <a:gd name="connsiteX10" fmla="*/ 2047478 w 2497695"/>
              <a:gd name="connsiteY10" fmla="*/ 4261513 h 4722185"/>
              <a:gd name="connsiteX11" fmla="*/ 2059705 w 2497695"/>
              <a:gd name="connsiteY11" fmla="*/ 3461230 h 4722185"/>
              <a:gd name="connsiteX12" fmla="*/ 2128862 w 2497695"/>
              <a:gd name="connsiteY12" fmla="*/ 310776 h 4722185"/>
              <a:gd name="connsiteX13" fmla="*/ 2497695 w 2497695"/>
              <a:gd name="connsiteY13" fmla="*/ 287724 h 4722185"/>
              <a:gd name="connsiteX0" fmla="*/ 0 w 2497695"/>
              <a:gd name="connsiteY0" fmla="*/ 361822 h 4707714"/>
              <a:gd name="connsiteX1" fmla="*/ 207213 w 2497695"/>
              <a:gd name="connsiteY1" fmla="*/ 102075 h 4707714"/>
              <a:gd name="connsiteX2" fmla="*/ 392270 w 2497695"/>
              <a:gd name="connsiteY2" fmla="*/ 249304 h 4707714"/>
              <a:gd name="connsiteX3" fmla="*/ 423006 w 2497695"/>
              <a:gd name="connsiteY3" fmla="*/ 1102232 h 4707714"/>
              <a:gd name="connsiteX4" fmla="*/ 407638 w 2497695"/>
              <a:gd name="connsiteY4" fmla="*/ 3853116 h 4707714"/>
              <a:gd name="connsiteX5" fmla="*/ 418164 w 2497695"/>
              <a:gd name="connsiteY5" fmla="*/ 4558140 h 4707714"/>
              <a:gd name="connsiteX6" fmla="*/ 520325 w 2497695"/>
              <a:gd name="connsiteY6" fmla="*/ 4707693 h 4707714"/>
              <a:gd name="connsiteX7" fmla="*/ 1060781 w 2497695"/>
              <a:gd name="connsiteY7" fmla="*/ 4706044 h 4707714"/>
              <a:gd name="connsiteX8" fmla="*/ 1917289 w 2497695"/>
              <a:gd name="connsiteY8" fmla="*/ 4702943 h 4707714"/>
              <a:gd name="connsiteX9" fmla="*/ 2046939 w 2497695"/>
              <a:gd name="connsiteY9" fmla="*/ 4652513 h 4707714"/>
              <a:gd name="connsiteX10" fmla="*/ 2047478 w 2497695"/>
              <a:gd name="connsiteY10" fmla="*/ 4261513 h 4707714"/>
              <a:gd name="connsiteX11" fmla="*/ 2059705 w 2497695"/>
              <a:gd name="connsiteY11" fmla="*/ 3461230 h 4707714"/>
              <a:gd name="connsiteX12" fmla="*/ 2128862 w 2497695"/>
              <a:gd name="connsiteY12" fmla="*/ 310776 h 4707714"/>
              <a:gd name="connsiteX13" fmla="*/ 2497695 w 2497695"/>
              <a:gd name="connsiteY13" fmla="*/ 287724 h 4707714"/>
              <a:gd name="connsiteX0" fmla="*/ 0 w 2497695"/>
              <a:gd name="connsiteY0" fmla="*/ 361822 h 4707714"/>
              <a:gd name="connsiteX1" fmla="*/ 207213 w 2497695"/>
              <a:gd name="connsiteY1" fmla="*/ 102075 h 4707714"/>
              <a:gd name="connsiteX2" fmla="*/ 392270 w 2497695"/>
              <a:gd name="connsiteY2" fmla="*/ 249304 h 4707714"/>
              <a:gd name="connsiteX3" fmla="*/ 423006 w 2497695"/>
              <a:gd name="connsiteY3" fmla="*/ 1102232 h 4707714"/>
              <a:gd name="connsiteX4" fmla="*/ 407638 w 2497695"/>
              <a:gd name="connsiteY4" fmla="*/ 3853116 h 4707714"/>
              <a:gd name="connsiteX5" fmla="*/ 418164 w 2497695"/>
              <a:gd name="connsiteY5" fmla="*/ 4558140 h 4707714"/>
              <a:gd name="connsiteX6" fmla="*/ 520325 w 2497695"/>
              <a:gd name="connsiteY6" fmla="*/ 4707693 h 4707714"/>
              <a:gd name="connsiteX7" fmla="*/ 1060781 w 2497695"/>
              <a:gd name="connsiteY7" fmla="*/ 4706044 h 4707714"/>
              <a:gd name="connsiteX8" fmla="*/ 1917289 w 2497695"/>
              <a:gd name="connsiteY8" fmla="*/ 4702943 h 4707714"/>
              <a:gd name="connsiteX9" fmla="*/ 2046939 w 2497695"/>
              <a:gd name="connsiteY9" fmla="*/ 4652513 h 4707714"/>
              <a:gd name="connsiteX10" fmla="*/ 2047478 w 2497695"/>
              <a:gd name="connsiteY10" fmla="*/ 4261513 h 4707714"/>
              <a:gd name="connsiteX11" fmla="*/ 2059705 w 2497695"/>
              <a:gd name="connsiteY11" fmla="*/ 3461230 h 4707714"/>
              <a:gd name="connsiteX12" fmla="*/ 2128862 w 2497695"/>
              <a:gd name="connsiteY12" fmla="*/ 310776 h 4707714"/>
              <a:gd name="connsiteX13" fmla="*/ 2497695 w 2497695"/>
              <a:gd name="connsiteY13" fmla="*/ 287724 h 4707714"/>
              <a:gd name="connsiteX0" fmla="*/ 0 w 2497695"/>
              <a:gd name="connsiteY0" fmla="*/ 361822 h 4707714"/>
              <a:gd name="connsiteX1" fmla="*/ 207213 w 2497695"/>
              <a:gd name="connsiteY1" fmla="*/ 102075 h 4707714"/>
              <a:gd name="connsiteX2" fmla="*/ 392270 w 2497695"/>
              <a:gd name="connsiteY2" fmla="*/ 249304 h 4707714"/>
              <a:gd name="connsiteX3" fmla="*/ 423006 w 2497695"/>
              <a:gd name="connsiteY3" fmla="*/ 1102232 h 4707714"/>
              <a:gd name="connsiteX4" fmla="*/ 407638 w 2497695"/>
              <a:gd name="connsiteY4" fmla="*/ 3853116 h 4707714"/>
              <a:gd name="connsiteX5" fmla="*/ 418164 w 2497695"/>
              <a:gd name="connsiteY5" fmla="*/ 4558140 h 4707714"/>
              <a:gd name="connsiteX6" fmla="*/ 520325 w 2497695"/>
              <a:gd name="connsiteY6" fmla="*/ 4707693 h 4707714"/>
              <a:gd name="connsiteX7" fmla="*/ 1060781 w 2497695"/>
              <a:gd name="connsiteY7" fmla="*/ 4706044 h 4707714"/>
              <a:gd name="connsiteX8" fmla="*/ 1917289 w 2497695"/>
              <a:gd name="connsiteY8" fmla="*/ 4702943 h 4707714"/>
              <a:gd name="connsiteX9" fmla="*/ 2046939 w 2497695"/>
              <a:gd name="connsiteY9" fmla="*/ 4652513 h 4707714"/>
              <a:gd name="connsiteX10" fmla="*/ 2047478 w 2497695"/>
              <a:gd name="connsiteY10" fmla="*/ 4261513 h 4707714"/>
              <a:gd name="connsiteX11" fmla="*/ 2059705 w 2497695"/>
              <a:gd name="connsiteY11" fmla="*/ 3461230 h 4707714"/>
              <a:gd name="connsiteX12" fmla="*/ 2128862 w 2497695"/>
              <a:gd name="connsiteY12" fmla="*/ 310776 h 4707714"/>
              <a:gd name="connsiteX13" fmla="*/ 2497695 w 2497695"/>
              <a:gd name="connsiteY13" fmla="*/ 287724 h 4707714"/>
              <a:gd name="connsiteX0" fmla="*/ 0 w 2497695"/>
              <a:gd name="connsiteY0" fmla="*/ 361822 h 4707714"/>
              <a:gd name="connsiteX1" fmla="*/ 207213 w 2497695"/>
              <a:gd name="connsiteY1" fmla="*/ 102075 h 4707714"/>
              <a:gd name="connsiteX2" fmla="*/ 392270 w 2497695"/>
              <a:gd name="connsiteY2" fmla="*/ 249304 h 4707714"/>
              <a:gd name="connsiteX3" fmla="*/ 423006 w 2497695"/>
              <a:gd name="connsiteY3" fmla="*/ 1102232 h 4707714"/>
              <a:gd name="connsiteX4" fmla="*/ 407638 w 2497695"/>
              <a:gd name="connsiteY4" fmla="*/ 3853116 h 4707714"/>
              <a:gd name="connsiteX5" fmla="*/ 418164 w 2497695"/>
              <a:gd name="connsiteY5" fmla="*/ 4558140 h 4707714"/>
              <a:gd name="connsiteX6" fmla="*/ 520325 w 2497695"/>
              <a:gd name="connsiteY6" fmla="*/ 4707693 h 4707714"/>
              <a:gd name="connsiteX7" fmla="*/ 1060781 w 2497695"/>
              <a:gd name="connsiteY7" fmla="*/ 4706044 h 4707714"/>
              <a:gd name="connsiteX8" fmla="*/ 1917289 w 2497695"/>
              <a:gd name="connsiteY8" fmla="*/ 4702943 h 4707714"/>
              <a:gd name="connsiteX9" fmla="*/ 2046939 w 2497695"/>
              <a:gd name="connsiteY9" fmla="*/ 4652513 h 4707714"/>
              <a:gd name="connsiteX10" fmla="*/ 2047478 w 2497695"/>
              <a:gd name="connsiteY10" fmla="*/ 4261513 h 4707714"/>
              <a:gd name="connsiteX11" fmla="*/ 2059705 w 2497695"/>
              <a:gd name="connsiteY11" fmla="*/ 3461230 h 4707714"/>
              <a:gd name="connsiteX12" fmla="*/ 2128862 w 2497695"/>
              <a:gd name="connsiteY12" fmla="*/ 310776 h 4707714"/>
              <a:gd name="connsiteX13" fmla="*/ 2497695 w 2497695"/>
              <a:gd name="connsiteY13" fmla="*/ 287724 h 4707714"/>
              <a:gd name="connsiteX0" fmla="*/ 0 w 2497695"/>
              <a:gd name="connsiteY0" fmla="*/ 361822 h 4707714"/>
              <a:gd name="connsiteX1" fmla="*/ 207213 w 2497695"/>
              <a:gd name="connsiteY1" fmla="*/ 102075 h 4707714"/>
              <a:gd name="connsiteX2" fmla="*/ 392270 w 2497695"/>
              <a:gd name="connsiteY2" fmla="*/ 249304 h 4707714"/>
              <a:gd name="connsiteX3" fmla="*/ 423006 w 2497695"/>
              <a:gd name="connsiteY3" fmla="*/ 1102232 h 4707714"/>
              <a:gd name="connsiteX4" fmla="*/ 407638 w 2497695"/>
              <a:gd name="connsiteY4" fmla="*/ 3853116 h 4707714"/>
              <a:gd name="connsiteX5" fmla="*/ 418164 w 2497695"/>
              <a:gd name="connsiteY5" fmla="*/ 4558140 h 4707714"/>
              <a:gd name="connsiteX6" fmla="*/ 520325 w 2497695"/>
              <a:gd name="connsiteY6" fmla="*/ 4707693 h 4707714"/>
              <a:gd name="connsiteX7" fmla="*/ 1060781 w 2497695"/>
              <a:gd name="connsiteY7" fmla="*/ 4706044 h 4707714"/>
              <a:gd name="connsiteX8" fmla="*/ 1917289 w 2497695"/>
              <a:gd name="connsiteY8" fmla="*/ 4702943 h 4707714"/>
              <a:gd name="connsiteX9" fmla="*/ 2046939 w 2497695"/>
              <a:gd name="connsiteY9" fmla="*/ 4652513 h 4707714"/>
              <a:gd name="connsiteX10" fmla="*/ 2047478 w 2497695"/>
              <a:gd name="connsiteY10" fmla="*/ 4261513 h 4707714"/>
              <a:gd name="connsiteX11" fmla="*/ 2059705 w 2497695"/>
              <a:gd name="connsiteY11" fmla="*/ 3461230 h 4707714"/>
              <a:gd name="connsiteX12" fmla="*/ 2128862 w 2497695"/>
              <a:gd name="connsiteY12" fmla="*/ 310776 h 4707714"/>
              <a:gd name="connsiteX13" fmla="*/ 2497695 w 2497695"/>
              <a:gd name="connsiteY13" fmla="*/ 287724 h 4707714"/>
              <a:gd name="connsiteX0" fmla="*/ 0 w 2497695"/>
              <a:gd name="connsiteY0" fmla="*/ 361822 h 4707714"/>
              <a:gd name="connsiteX1" fmla="*/ 207213 w 2497695"/>
              <a:gd name="connsiteY1" fmla="*/ 102075 h 4707714"/>
              <a:gd name="connsiteX2" fmla="*/ 392270 w 2497695"/>
              <a:gd name="connsiteY2" fmla="*/ 249304 h 4707714"/>
              <a:gd name="connsiteX3" fmla="*/ 423006 w 2497695"/>
              <a:gd name="connsiteY3" fmla="*/ 1102232 h 4707714"/>
              <a:gd name="connsiteX4" fmla="*/ 407638 w 2497695"/>
              <a:gd name="connsiteY4" fmla="*/ 3853116 h 4707714"/>
              <a:gd name="connsiteX5" fmla="*/ 418164 w 2497695"/>
              <a:gd name="connsiteY5" fmla="*/ 4558140 h 4707714"/>
              <a:gd name="connsiteX6" fmla="*/ 520325 w 2497695"/>
              <a:gd name="connsiteY6" fmla="*/ 4707693 h 4707714"/>
              <a:gd name="connsiteX7" fmla="*/ 1060781 w 2497695"/>
              <a:gd name="connsiteY7" fmla="*/ 4706044 h 4707714"/>
              <a:gd name="connsiteX8" fmla="*/ 1917289 w 2497695"/>
              <a:gd name="connsiteY8" fmla="*/ 4702943 h 4707714"/>
              <a:gd name="connsiteX9" fmla="*/ 2046939 w 2497695"/>
              <a:gd name="connsiteY9" fmla="*/ 4652513 h 4707714"/>
              <a:gd name="connsiteX10" fmla="*/ 2047478 w 2497695"/>
              <a:gd name="connsiteY10" fmla="*/ 4261513 h 4707714"/>
              <a:gd name="connsiteX11" fmla="*/ 2059705 w 2497695"/>
              <a:gd name="connsiteY11" fmla="*/ 3461230 h 4707714"/>
              <a:gd name="connsiteX12" fmla="*/ 2128862 w 2497695"/>
              <a:gd name="connsiteY12" fmla="*/ 310776 h 4707714"/>
              <a:gd name="connsiteX13" fmla="*/ 2497695 w 2497695"/>
              <a:gd name="connsiteY13" fmla="*/ 287724 h 4707714"/>
              <a:gd name="connsiteX0" fmla="*/ 0 w 2497695"/>
              <a:gd name="connsiteY0" fmla="*/ 361822 h 4707714"/>
              <a:gd name="connsiteX1" fmla="*/ 207213 w 2497695"/>
              <a:gd name="connsiteY1" fmla="*/ 102075 h 4707714"/>
              <a:gd name="connsiteX2" fmla="*/ 392270 w 2497695"/>
              <a:gd name="connsiteY2" fmla="*/ 249304 h 4707714"/>
              <a:gd name="connsiteX3" fmla="*/ 423006 w 2497695"/>
              <a:gd name="connsiteY3" fmla="*/ 1102232 h 4707714"/>
              <a:gd name="connsiteX4" fmla="*/ 407638 w 2497695"/>
              <a:gd name="connsiteY4" fmla="*/ 3853116 h 4707714"/>
              <a:gd name="connsiteX5" fmla="*/ 418164 w 2497695"/>
              <a:gd name="connsiteY5" fmla="*/ 4558140 h 4707714"/>
              <a:gd name="connsiteX6" fmla="*/ 520325 w 2497695"/>
              <a:gd name="connsiteY6" fmla="*/ 4707693 h 4707714"/>
              <a:gd name="connsiteX7" fmla="*/ 1060781 w 2497695"/>
              <a:gd name="connsiteY7" fmla="*/ 4706044 h 4707714"/>
              <a:gd name="connsiteX8" fmla="*/ 1917289 w 2497695"/>
              <a:gd name="connsiteY8" fmla="*/ 4702943 h 4707714"/>
              <a:gd name="connsiteX9" fmla="*/ 2046939 w 2497695"/>
              <a:gd name="connsiteY9" fmla="*/ 4652513 h 4707714"/>
              <a:gd name="connsiteX10" fmla="*/ 2047478 w 2497695"/>
              <a:gd name="connsiteY10" fmla="*/ 4261513 h 4707714"/>
              <a:gd name="connsiteX11" fmla="*/ 2059705 w 2497695"/>
              <a:gd name="connsiteY11" fmla="*/ 3461230 h 4707714"/>
              <a:gd name="connsiteX12" fmla="*/ 2128862 w 2497695"/>
              <a:gd name="connsiteY12" fmla="*/ 310776 h 4707714"/>
              <a:gd name="connsiteX13" fmla="*/ 2497695 w 2497695"/>
              <a:gd name="connsiteY13" fmla="*/ 287724 h 470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7695" h="4707714">
                <a:moveTo>
                  <a:pt x="0" y="361822"/>
                </a:moveTo>
                <a:cubicBezTo>
                  <a:pt x="51867" y="297788"/>
                  <a:pt x="141835" y="120828"/>
                  <a:pt x="207213" y="102075"/>
                </a:cubicBezTo>
                <a:cubicBezTo>
                  <a:pt x="272591" y="83322"/>
                  <a:pt x="356305" y="82611"/>
                  <a:pt x="392270" y="249304"/>
                </a:cubicBezTo>
                <a:cubicBezTo>
                  <a:pt x="428235" y="415997"/>
                  <a:pt x="420445" y="501597"/>
                  <a:pt x="423006" y="1102232"/>
                </a:cubicBezTo>
                <a:cubicBezTo>
                  <a:pt x="425567" y="1702867"/>
                  <a:pt x="389395" y="3013302"/>
                  <a:pt x="407638" y="3853116"/>
                </a:cubicBezTo>
                <a:cubicBezTo>
                  <a:pt x="425881" y="4692930"/>
                  <a:pt x="401366" y="3610950"/>
                  <a:pt x="418164" y="4558140"/>
                </a:cubicBezTo>
                <a:cubicBezTo>
                  <a:pt x="432580" y="4718696"/>
                  <a:pt x="413222" y="4707172"/>
                  <a:pt x="520325" y="4707693"/>
                </a:cubicBezTo>
                <a:lnTo>
                  <a:pt x="1060781" y="4706044"/>
                </a:lnTo>
                <a:lnTo>
                  <a:pt x="1917289" y="4702943"/>
                </a:lnTo>
                <a:cubicBezTo>
                  <a:pt x="2081649" y="4694021"/>
                  <a:pt x="2035956" y="4711163"/>
                  <a:pt x="2046939" y="4652513"/>
                </a:cubicBezTo>
                <a:cubicBezTo>
                  <a:pt x="2048396" y="3947108"/>
                  <a:pt x="2045350" y="4698149"/>
                  <a:pt x="2047478" y="4261513"/>
                </a:cubicBezTo>
                <a:cubicBezTo>
                  <a:pt x="2049606" y="3824877"/>
                  <a:pt x="2046141" y="4119686"/>
                  <a:pt x="2059705" y="3461230"/>
                </a:cubicBezTo>
                <a:cubicBezTo>
                  <a:pt x="2073269" y="2802774"/>
                  <a:pt x="2055864" y="839694"/>
                  <a:pt x="2128862" y="310776"/>
                </a:cubicBezTo>
                <a:cubicBezTo>
                  <a:pt x="2201860" y="-218142"/>
                  <a:pt x="2349777" y="34791"/>
                  <a:pt x="2497695" y="287724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400957" y="2260813"/>
            <a:ext cx="0" cy="216024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31201" y="2260813"/>
            <a:ext cx="0" cy="216024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51281" y="2242381"/>
            <a:ext cx="0" cy="216024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83329" y="2231489"/>
            <a:ext cx="0" cy="216024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218561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/>
              <a:t>финтех</a:t>
            </a:r>
            <a:endParaRPr lang="ru-RU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73179" y="2181396"/>
            <a:ext cx="3804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залоги   </a:t>
            </a:r>
            <a:r>
              <a:rPr lang="ru-RU" sz="1400" i="1" dirty="0" err="1"/>
              <a:t>финтех</a:t>
            </a:r>
            <a:r>
              <a:rPr lang="ru-RU" sz="1400" i="1" dirty="0"/>
              <a:t>  МСП  розница  счета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903409" y="2273149"/>
            <a:ext cx="0" cy="216024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7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0355" y="148994"/>
            <a:ext cx="7211966" cy="701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/>
              <a:t>«Продукты роста» </a:t>
            </a:r>
            <a:br>
              <a:rPr lang="ru-RU" sz="2400" dirty="0"/>
            </a:br>
            <a:r>
              <a:rPr lang="ru-RU" sz="2400" dirty="0"/>
              <a:t>расширенной регулятивной песочницы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9358" y="850534"/>
            <a:ext cx="16583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4806" y="796534"/>
            <a:ext cx="108000" cy="108000"/>
          </a:xfrm>
          <a:prstGeom prst="rect">
            <a:avLst/>
          </a:prstGeom>
          <a:solidFill>
            <a:srgbClr val="EF2F2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13</a:t>
            </a:r>
            <a:endParaRPr lang="de-DE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4" y="1665592"/>
            <a:ext cx="720000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3" y="4410124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2" y="4410124"/>
            <a:ext cx="720000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30" y="1665592"/>
            <a:ext cx="720000" cy="72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75851" y="1412776"/>
            <a:ext cx="2864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Расширение видов качественных залогов, в том числе залог счетов и вкладов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75852" y="4157941"/>
            <a:ext cx="2864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Микрокредитование малого бизнеса с использованием «больших данных»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3075" y="1363872"/>
            <a:ext cx="2945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Открытие счета МСП с ограниченным перечнем документов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96016" y="4157522"/>
            <a:ext cx="2942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Банковский портал для обслуживания </a:t>
            </a:r>
            <a:r>
              <a:rPr lang="ru-RU" sz="2000" dirty="0" err="1">
                <a:latin typeface="Century Gothic" panose="020B0502020202020204" pitchFamily="34" charset="0"/>
              </a:rPr>
              <a:t>самозанятых</a:t>
            </a:r>
            <a:r>
              <a:rPr lang="ru-RU" sz="2000" dirty="0">
                <a:latin typeface="Century Gothic" panose="020B0502020202020204" pitchFamily="34" charset="0"/>
              </a:rPr>
              <a:t> граждан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427984" y="1052736"/>
            <a:ext cx="0" cy="5400600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>
            <a:off x="4589512" y="-908992"/>
            <a:ext cx="0" cy="8820000"/>
          </a:xfrm>
          <a:prstGeom prst="line">
            <a:avLst/>
          </a:prstGeom>
          <a:ln>
            <a:solidFill>
              <a:srgbClr val="FF3C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373984" y="958295"/>
            <a:ext cx="108000" cy="10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77155" y="6450338"/>
            <a:ext cx="108000" cy="10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954564" y="3447007"/>
            <a:ext cx="108000" cy="10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806" y="3447007"/>
            <a:ext cx="108000" cy="10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539552" y="1412776"/>
            <a:ext cx="0" cy="4536504"/>
          </a:xfrm>
          <a:prstGeom prst="line">
            <a:avLst/>
          </a:prstGeom>
          <a:ln w="2857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340333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buBlip>
                <a:blip r:embed="rId3"/>
              </a:buBlip>
            </a:pPr>
            <a:r>
              <a:rPr lang="ru-RU" b="1" dirty="0"/>
              <a:t>В отсутствие реакции</a:t>
            </a:r>
            <a:r>
              <a:rPr lang="ru-RU" dirty="0"/>
              <a:t> на текущую ситуацию российские </a:t>
            </a:r>
            <a:r>
              <a:rPr lang="ru-RU" b="1" dirty="0"/>
              <a:t>частные банки уйдут с рынка </a:t>
            </a:r>
            <a:r>
              <a:rPr lang="ru-RU" dirty="0"/>
              <a:t>в течение ближайших 10-15 лет</a:t>
            </a:r>
          </a:p>
          <a:p>
            <a:pPr>
              <a:buBlip>
                <a:blip r:embed="rId3"/>
              </a:buBlip>
            </a:pPr>
            <a:r>
              <a:rPr lang="ru-RU" b="1" dirty="0"/>
              <a:t>Для предотвращения </a:t>
            </a:r>
            <a:r>
              <a:rPr lang="ru-RU" dirty="0"/>
              <a:t>этой ситуации:</a:t>
            </a:r>
          </a:p>
          <a:p>
            <a:pPr lvl="1"/>
            <a:r>
              <a:rPr lang="ru-RU" sz="1800" b="1" dirty="0">
                <a:latin typeface="Century Gothic" panose="020B0502020202020204" pitchFamily="34" charset="0"/>
              </a:rPr>
              <a:t>Законом возложить на Банк России ответственность </a:t>
            </a:r>
            <a:r>
              <a:rPr lang="ru-RU" sz="1800" dirty="0">
                <a:latin typeface="Century Gothic" panose="020B0502020202020204" pitchFamily="34" charset="0"/>
              </a:rPr>
              <a:t>за состояние конкурентной среды в банковской системе и на финансовом рынке</a:t>
            </a:r>
          </a:p>
          <a:p>
            <a:pPr lvl="1"/>
            <a:r>
              <a:rPr lang="ru-RU" sz="1800" dirty="0">
                <a:latin typeface="Century Gothic" panose="020B0502020202020204" pitchFamily="34" charset="0"/>
              </a:rPr>
              <a:t>Установить </a:t>
            </a:r>
            <a:r>
              <a:rPr lang="ru-RU" sz="1800" b="1" dirty="0">
                <a:latin typeface="Century Gothic" panose="020B0502020202020204" pitchFamily="34" charset="0"/>
              </a:rPr>
              <a:t>ограничения на рыночную долю госбанков</a:t>
            </a:r>
          </a:p>
          <a:p>
            <a:pPr lvl="1"/>
            <a:r>
              <a:rPr lang="ru-RU" sz="1800" dirty="0">
                <a:latin typeface="Century Gothic" panose="020B0502020202020204" pitchFamily="34" charset="0"/>
              </a:rPr>
              <a:t>Создать стимулы </a:t>
            </a:r>
            <a:r>
              <a:rPr lang="ru-RU" sz="1800" b="1" dirty="0">
                <a:latin typeface="Century Gothic" panose="020B0502020202020204" pitchFamily="34" charset="0"/>
              </a:rPr>
              <a:t>для равномерного распределения клиентов-физических лиц </a:t>
            </a:r>
            <a:r>
              <a:rPr lang="ru-RU" sz="1800" dirty="0">
                <a:latin typeface="Century Gothic" panose="020B0502020202020204" pitchFamily="34" charset="0"/>
              </a:rPr>
              <a:t>(бюджетников) и </a:t>
            </a:r>
            <a:r>
              <a:rPr lang="ru-RU" sz="1800" b="1" dirty="0">
                <a:latin typeface="Century Gothic" panose="020B0502020202020204" pitchFamily="34" charset="0"/>
              </a:rPr>
              <a:t>доступа к обслуживанию бюджетных средств </a:t>
            </a:r>
            <a:r>
              <a:rPr lang="ru-RU" sz="1800" dirty="0">
                <a:latin typeface="Century Gothic" panose="020B0502020202020204" pitchFamily="34" charset="0"/>
              </a:rPr>
              <a:t>между государственными и частными банками</a:t>
            </a:r>
          </a:p>
          <a:p>
            <a:pPr>
              <a:buBlip>
                <a:blip r:embed="rId3"/>
              </a:buBlip>
            </a:pPr>
            <a:r>
              <a:rPr lang="ru-RU" dirty="0"/>
              <a:t>В оперативном режиме </a:t>
            </a:r>
            <a:r>
              <a:rPr lang="ru-RU" b="1" dirty="0"/>
              <a:t>создать нормативные условия для запуска «продуктов роста»</a:t>
            </a:r>
            <a:r>
              <a:rPr lang="ru-RU" dirty="0"/>
              <a:t> в регулятивной песочнице </a:t>
            </a:r>
          </a:p>
          <a:p>
            <a:pPr>
              <a:buBlip>
                <a:blip r:embed="rId3"/>
              </a:buBlip>
            </a:pPr>
            <a:r>
              <a:rPr lang="ru-RU" dirty="0"/>
              <a:t>Меры по развитию конкуренции являются частью программы </a:t>
            </a:r>
            <a:r>
              <a:rPr lang="ru-RU" b="1" dirty="0"/>
              <a:t>улучшения инвестиционного климата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0355" y="148994"/>
            <a:ext cx="7211966" cy="701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Выводы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9358" y="850534"/>
            <a:ext cx="16583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4806" y="796534"/>
            <a:ext cx="108000" cy="108000"/>
          </a:xfrm>
          <a:prstGeom prst="rect">
            <a:avLst/>
          </a:prstGeom>
          <a:solidFill>
            <a:srgbClr val="EF2F2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40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>
                <a:latin typeface="Century Gothic" panose="020B0502020202020204" pitchFamily="34" charset="0"/>
              </a:rPr>
              <a:t>Значение конкуренции на 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>финансовом рынке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Повышение эффективности рынка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Создание стимулов для совершенствования бизнес-моделей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Применение инновационных решений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Более полное удовлетворению запросов потребителей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5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1E638-3F78-4E0D-883A-B278700C48C0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69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4413"/>
            <a:ext cx="6043959" cy="50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>
                <a:latin typeface="Century Gothic" panose="020B0502020202020204" pitchFamily="34" charset="0"/>
              </a:rPr>
              <a:t>Дуализм в развитии финансового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331236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На практике может возникать определенный конфликт интересов между конкуренцией и стабильностью, так как конкуренция предполагает уход с рынка </a:t>
            </a:r>
            <a:r>
              <a:rPr lang="ru-RU" sz="2400" dirty="0" err="1"/>
              <a:t>неконкуренто</a:t>
            </a:r>
            <a:r>
              <a:rPr lang="ru-RU" sz="2400" dirty="0"/>
              <a:t>-способных игроков</a:t>
            </a:r>
          </a:p>
        </p:txBody>
      </p:sp>
      <p:sp>
        <p:nvSpPr>
          <p:cNvPr id="6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1E638-3F78-4E0D-883A-B278700C48C0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61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86" y="3245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Century Gothic" panose="020B0502020202020204" pitchFamily="34" charset="0"/>
              </a:rPr>
              <a:t>Барьеры входа – выхода на рынок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Макроэкономические барьеры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Регуляторные требования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Последствия эффекта масштаба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arenR"/>
            </a:pPr>
            <a:r>
              <a:rPr lang="ru-RU" dirty="0"/>
              <a:t>Доминирующие лидеры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arenR"/>
            </a:pPr>
            <a:r>
              <a:rPr lang="ru-RU" dirty="0"/>
              <a:t>Географическое расширение</a:t>
            </a:r>
          </a:p>
        </p:txBody>
      </p:sp>
      <p:sp>
        <p:nvSpPr>
          <p:cNvPr id="5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65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86" y="3245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Century Gothic" panose="020B0502020202020204" pitchFamily="34" charset="0"/>
              </a:rPr>
              <a:t>Источники конкурентного преимущества</a:t>
            </a:r>
          </a:p>
        </p:txBody>
      </p:sp>
      <p:sp>
        <p:nvSpPr>
          <p:cNvPr id="5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28800"/>
            <a:ext cx="67627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93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10133" b="8657"/>
          <a:stretch/>
        </p:blipFill>
        <p:spPr>
          <a:xfrm>
            <a:off x="1979713" y="1340768"/>
            <a:ext cx="4968551" cy="4967979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78366870"/>
              </p:ext>
            </p:extLst>
          </p:nvPr>
        </p:nvGraphicFramePr>
        <p:xfrm>
          <a:off x="1321160" y="1851245"/>
          <a:ext cx="6408000" cy="384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54" y="148994"/>
            <a:ext cx="7873811" cy="7015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Century Gothic" panose="020B0502020202020204" pitchFamily="34" charset="0"/>
              </a:rPr>
              <a:t>Доля госбанков в активах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банковской системы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039632" y="5326323"/>
            <a:ext cx="2276579" cy="423169"/>
            <a:chOff x="6039632" y="5326323"/>
            <a:chExt cx="2276579" cy="423169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6485788" y="5749492"/>
              <a:ext cx="1830423" cy="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039632" y="5326323"/>
              <a:ext cx="446156" cy="423169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458246" y="5380160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38</a:t>
            </a:r>
            <a:r>
              <a:rPr lang="en-US" sz="2400" dirty="0">
                <a:latin typeface="Century Gothic" panose="020B0502020202020204" pitchFamily="34" charset="0"/>
              </a:rPr>
              <a:t>%</a:t>
            </a:r>
            <a:r>
              <a:rPr lang="en-US" dirty="0">
                <a:latin typeface="Century Gothic" panose="020B0502020202020204" pitchFamily="34" charset="0"/>
              </a:rPr>
              <a:t> - 2002 </a:t>
            </a:r>
            <a:r>
              <a:rPr lang="ru-RU" dirty="0">
                <a:latin typeface="Century Gothic" panose="020B0502020202020204" pitchFamily="34" charset="0"/>
              </a:rPr>
              <a:t>г.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175741" y="5805264"/>
            <a:ext cx="2276579" cy="423169"/>
            <a:chOff x="6039632" y="5326323"/>
            <a:chExt cx="2276579" cy="423169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6485788" y="5749492"/>
              <a:ext cx="1830423" cy="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039632" y="5326323"/>
              <a:ext cx="446156" cy="423169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585216" y="5886020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45%</a:t>
            </a:r>
            <a:r>
              <a:rPr lang="en-US" dirty="0">
                <a:latin typeface="Century Gothic" panose="020B0502020202020204" pitchFamily="34" charset="0"/>
              </a:rPr>
              <a:t> - 2007 </a:t>
            </a:r>
            <a:r>
              <a:rPr lang="ru-RU" dirty="0">
                <a:latin typeface="Century Gothic" panose="020B0502020202020204" pitchFamily="34" charset="0"/>
              </a:rPr>
              <a:t>г.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465946" y="5789091"/>
            <a:ext cx="2253592" cy="446157"/>
            <a:chOff x="1605563" y="5816012"/>
            <a:chExt cx="2253592" cy="446157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1605563" y="6262167"/>
              <a:ext cx="1830423" cy="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3435986" y="5816012"/>
              <a:ext cx="423169" cy="446157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653578" y="5892835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2012 </a:t>
            </a:r>
            <a:r>
              <a:rPr lang="ru-RU" dirty="0">
                <a:latin typeface="Century Gothic" panose="020B0502020202020204" pitchFamily="34" charset="0"/>
              </a:rPr>
              <a:t>г.</a:t>
            </a:r>
            <a:r>
              <a:rPr lang="en-US" dirty="0">
                <a:latin typeface="Century Gothic" panose="020B0502020202020204" pitchFamily="34" charset="0"/>
              </a:rPr>
              <a:t> – </a:t>
            </a:r>
            <a:r>
              <a:rPr lang="en-US" sz="2400" dirty="0">
                <a:latin typeface="Century Gothic" panose="020B0502020202020204" pitchFamily="34" charset="0"/>
              </a:rPr>
              <a:t>56%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5" name="Дуга 44"/>
          <p:cNvSpPr/>
          <p:nvPr/>
        </p:nvSpPr>
        <p:spPr>
          <a:xfrm>
            <a:off x="3270508" y="2581094"/>
            <a:ext cx="2520000" cy="2520312"/>
          </a:xfrm>
          <a:prstGeom prst="arc">
            <a:avLst>
              <a:gd name="adj1" fmla="val 16149317"/>
              <a:gd name="adj2" fmla="val 2479525"/>
            </a:avLst>
          </a:prstGeom>
          <a:noFill/>
          <a:ln>
            <a:solidFill>
              <a:schemeClr val="bg1">
                <a:lumMod val="9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9512" y="4975902"/>
            <a:ext cx="2253592" cy="446157"/>
            <a:chOff x="1605563" y="5816012"/>
            <a:chExt cx="2253592" cy="446157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605563" y="6262167"/>
              <a:ext cx="1830423" cy="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3435986" y="5816012"/>
              <a:ext cx="423169" cy="446157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71600" y="507589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2018 </a:t>
            </a:r>
            <a:r>
              <a:rPr lang="ru-RU" dirty="0">
                <a:latin typeface="Century Gothic" panose="020B0502020202020204" pitchFamily="34" charset="0"/>
              </a:rPr>
              <a:t>г.</a:t>
            </a:r>
            <a:r>
              <a:rPr lang="en-US" dirty="0">
                <a:latin typeface="Century Gothic" panose="020B0502020202020204" pitchFamily="34" charset="0"/>
              </a:rPr>
              <a:t> – </a:t>
            </a:r>
            <a:r>
              <a:rPr lang="en-US" sz="2400" dirty="0">
                <a:latin typeface="Century Gothic" panose="020B0502020202020204" pitchFamily="34" charset="0"/>
              </a:rPr>
              <a:t>67%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67126" y="960832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Час </a:t>
            </a:r>
            <a:r>
              <a:rPr lang="en-US" sz="2400" b="1" dirty="0">
                <a:latin typeface="Century Gothic" panose="020B0502020202020204" pitchFamily="34" charset="0"/>
              </a:rPr>
              <a:t>X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46" name="Дуга 45"/>
          <p:cNvSpPr/>
          <p:nvPr/>
        </p:nvSpPr>
        <p:spPr>
          <a:xfrm>
            <a:off x="3270508" y="2592672"/>
            <a:ext cx="2520000" cy="2520312"/>
          </a:xfrm>
          <a:prstGeom prst="arc">
            <a:avLst>
              <a:gd name="adj1" fmla="val 6860693"/>
              <a:gd name="adj2" fmla="val 9123097"/>
            </a:avLst>
          </a:prstGeom>
          <a:noFill/>
          <a:ln>
            <a:solidFill>
              <a:schemeClr val="bg1">
                <a:lumMod val="95000"/>
              </a:schemeClr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54" name="Дуга 53"/>
          <p:cNvSpPr/>
          <p:nvPr/>
        </p:nvSpPr>
        <p:spPr>
          <a:xfrm>
            <a:off x="3270508" y="2592671"/>
            <a:ext cx="2520000" cy="2520312"/>
          </a:xfrm>
          <a:prstGeom prst="arc">
            <a:avLst>
              <a:gd name="adj1" fmla="val 4295051"/>
              <a:gd name="adj2" fmla="val 6653619"/>
            </a:avLst>
          </a:prstGeom>
          <a:noFill/>
          <a:ln>
            <a:solidFill>
              <a:schemeClr val="bg1">
                <a:lumMod val="95000"/>
              </a:schemeClr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55" name="Дуга 54"/>
          <p:cNvSpPr/>
          <p:nvPr/>
        </p:nvSpPr>
        <p:spPr>
          <a:xfrm>
            <a:off x="3265160" y="2592670"/>
            <a:ext cx="2520000" cy="2520312"/>
          </a:xfrm>
          <a:prstGeom prst="arc">
            <a:avLst>
              <a:gd name="adj1" fmla="val 2532229"/>
              <a:gd name="adj2" fmla="val 4142435"/>
            </a:avLst>
          </a:prstGeom>
          <a:noFill/>
          <a:ln>
            <a:solidFill>
              <a:schemeClr val="bg1">
                <a:lumMod val="95000"/>
              </a:schemeClr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7734" b="14400"/>
          <a:stretch/>
        </p:blipFill>
        <p:spPr>
          <a:xfrm rot="12082652" flipH="1">
            <a:off x="4050434" y="3756087"/>
            <a:ext cx="253652" cy="1912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7734" b="14400"/>
          <a:stretch/>
        </p:blipFill>
        <p:spPr>
          <a:xfrm rot="9711747" flipH="1">
            <a:off x="4733081" y="3800430"/>
            <a:ext cx="253652" cy="19582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7734" b="14400"/>
          <a:stretch/>
        </p:blipFill>
        <p:spPr>
          <a:xfrm rot="14529422" flipH="1">
            <a:off x="3510943" y="3302590"/>
            <a:ext cx="253652" cy="1966381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4427984" y="3717056"/>
            <a:ext cx="216000" cy="216000"/>
          </a:xfrm>
          <a:prstGeom prst="flowChartConnector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7734" b="14400"/>
          <a:stretch/>
        </p:blipFill>
        <p:spPr>
          <a:xfrm rot="8161305" flipH="1">
            <a:off x="5153047" y="3547326"/>
            <a:ext cx="253652" cy="1966652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249358" y="850534"/>
            <a:ext cx="16583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124806" y="796534"/>
            <a:ext cx="108000" cy="108000"/>
          </a:xfrm>
          <a:prstGeom prst="rect">
            <a:avLst/>
          </a:prstGeom>
          <a:solidFill>
            <a:srgbClr val="EF2F2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6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86" y="3245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Century Gothic" panose="020B0502020202020204" pitchFamily="34" charset="0"/>
              </a:rPr>
              <a:t>Лидеры рынка – Сбербанк и ВТБ</a:t>
            </a:r>
          </a:p>
        </p:txBody>
      </p:sp>
      <p:sp>
        <p:nvSpPr>
          <p:cNvPr id="5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" y="2060848"/>
            <a:ext cx="9090348" cy="350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43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86" y="3245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Century Gothic" panose="020B0502020202020204" pitchFamily="34" charset="0"/>
              </a:rPr>
              <a:t>Доля государства в экономике: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>проценты ВВП</a:t>
            </a:r>
          </a:p>
        </p:txBody>
      </p:sp>
      <p:sp>
        <p:nvSpPr>
          <p:cNvPr id="5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5" y="1772816"/>
            <a:ext cx="78390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78" y="5931514"/>
            <a:ext cx="718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Источник: данные Федеральной антимонопольной службы России </a:t>
            </a:r>
          </a:p>
        </p:txBody>
      </p:sp>
    </p:spTree>
    <p:extLst>
      <p:ext uri="{BB962C8B-B14F-4D97-AF65-F5344CB8AC3E}">
        <p14:creationId xmlns:p14="http://schemas.microsoft.com/office/powerpoint/2010/main" val="256448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2" y="2404726"/>
            <a:ext cx="2520000" cy="252000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0354" y="148994"/>
            <a:ext cx="7873811" cy="70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8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Причины увеличения доли госбанков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9358" y="850534"/>
            <a:ext cx="16583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4806" y="796534"/>
            <a:ext cx="108000" cy="108000"/>
          </a:xfrm>
          <a:prstGeom prst="rect">
            <a:avLst/>
          </a:prstGeom>
          <a:solidFill>
            <a:srgbClr val="EF2F2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36">
            <a:extLst>
              <a:ext uri="{FF2B5EF4-FFF2-40B4-BE49-F238E27FC236}">
                <a16:creationId xmlns:a16="http://schemas.microsoft.com/office/drawing/2014/main" xmlns="" id="{1B3A07A5-64A3-45DE-8701-E284C5CDD172}"/>
              </a:ext>
            </a:extLst>
          </p:cNvPr>
          <p:cNvSpPr/>
          <p:nvPr/>
        </p:nvSpPr>
        <p:spPr>
          <a:xfrm>
            <a:off x="8398077" y="324552"/>
            <a:ext cx="396000" cy="396000"/>
          </a:xfrm>
          <a:prstGeom prst="teardrop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9E2272BB-BB65-4EF2-B6D8-EA50746D5D0A}"/>
              </a:ext>
            </a:extLst>
          </p:cNvPr>
          <p:cNvSpPr txBox="1">
            <a:spLocks/>
          </p:cNvSpPr>
          <p:nvPr/>
        </p:nvSpPr>
        <p:spPr>
          <a:xfrm>
            <a:off x="8316211" y="339989"/>
            <a:ext cx="42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9</a:t>
            </a:r>
            <a:endParaRPr lang="de-DE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3257832" y="2296726"/>
            <a:ext cx="2736000" cy="2736000"/>
          </a:xfrm>
          <a:prstGeom prst="flowChartConnector">
            <a:avLst/>
          </a:prstGeom>
          <a:noFill/>
          <a:ln>
            <a:solidFill>
              <a:srgbClr val="FF3C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15941" y="1314184"/>
            <a:ext cx="3188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Century Gothic" panose="020B0502020202020204" pitchFamily="34" charset="0"/>
              </a:rPr>
              <a:t>Огосударствление экономики и плохой инвестиционный климат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521" y="5085184"/>
            <a:ext cx="2880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Кризисные стратегии регулятора в периоды кризисов 2008 и 2014 гг., включая принципы санации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67" y="1326893"/>
            <a:ext cx="2057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Преференции при работе с </a:t>
            </a:r>
            <a:r>
              <a:rPr lang="ru-RU" dirty="0" err="1">
                <a:latin typeface="Century Gothic" panose="020B0502020202020204" pitchFamily="34" charset="0"/>
              </a:rPr>
              <a:t>госсредствами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66" y="2923285"/>
            <a:ext cx="1840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Сложившийся уровень доверия со стороны клиентов </a:t>
            </a:r>
          </a:p>
        </p:txBody>
      </p:sp>
      <p:sp>
        <p:nvSpPr>
          <p:cNvPr id="16" name="Прямоугольник 15"/>
          <p:cNvSpPr/>
          <p:nvPr/>
        </p:nvSpPr>
        <p:spPr>
          <a:xfrm rot="580511">
            <a:off x="3725884" y="2455288"/>
            <a:ext cx="216024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593470">
            <a:off x="5299265" y="4654326"/>
            <a:ext cx="216024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1081041">
            <a:off x="3724332" y="4654326"/>
            <a:ext cx="216024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1016791">
            <a:off x="5299003" y="2455218"/>
            <a:ext cx="216024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5490080" y="2307760"/>
            <a:ext cx="3024131" cy="130771"/>
            <a:chOff x="5292080" y="2249627"/>
            <a:chExt cx="3024131" cy="130771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5517522" y="2249694"/>
              <a:ext cx="2798689" cy="0"/>
            </a:xfrm>
            <a:prstGeom prst="line">
              <a:avLst/>
            </a:prstGeom>
            <a:ln>
              <a:solidFill>
                <a:srgbClr val="FF3C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5292080" y="2249627"/>
              <a:ext cx="228452" cy="130771"/>
            </a:xfrm>
            <a:prstGeom prst="line">
              <a:avLst/>
            </a:prstGeom>
            <a:ln>
              <a:solidFill>
                <a:srgbClr val="FF3C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 rot="10800000">
            <a:off x="700760" y="4885366"/>
            <a:ext cx="3024131" cy="130771"/>
            <a:chOff x="5292080" y="2249627"/>
            <a:chExt cx="3024131" cy="130771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5517522" y="2249694"/>
              <a:ext cx="2798689" cy="0"/>
            </a:xfrm>
            <a:prstGeom prst="line">
              <a:avLst/>
            </a:prstGeom>
            <a:ln>
              <a:solidFill>
                <a:srgbClr val="FF3C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5292080" y="2249627"/>
              <a:ext cx="228452" cy="130771"/>
            </a:xfrm>
            <a:prstGeom prst="line">
              <a:avLst/>
            </a:prstGeom>
            <a:ln>
              <a:solidFill>
                <a:srgbClr val="FF3C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 flipH="1">
            <a:off x="728270" y="2307760"/>
            <a:ext cx="3024131" cy="130771"/>
            <a:chOff x="5292080" y="2249627"/>
            <a:chExt cx="3024131" cy="130771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5517522" y="2249694"/>
              <a:ext cx="2798689" cy="0"/>
            </a:xfrm>
            <a:prstGeom prst="line">
              <a:avLst/>
            </a:prstGeom>
            <a:ln>
              <a:solidFill>
                <a:srgbClr val="FF3C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292080" y="2249627"/>
              <a:ext cx="228452" cy="130771"/>
            </a:xfrm>
            <a:prstGeom prst="line">
              <a:avLst/>
            </a:prstGeom>
            <a:ln>
              <a:solidFill>
                <a:srgbClr val="FF3C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 rot="10800000" flipH="1">
            <a:off x="5490080" y="4885366"/>
            <a:ext cx="3024131" cy="130771"/>
            <a:chOff x="5292080" y="2249627"/>
            <a:chExt cx="3024131" cy="130771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5517522" y="2249694"/>
              <a:ext cx="2798689" cy="0"/>
            </a:xfrm>
            <a:prstGeom prst="line">
              <a:avLst/>
            </a:prstGeom>
            <a:ln>
              <a:solidFill>
                <a:srgbClr val="FF3C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292080" y="2249627"/>
              <a:ext cx="228452" cy="130771"/>
            </a:xfrm>
            <a:prstGeom prst="line">
              <a:avLst/>
            </a:prstGeom>
            <a:ln>
              <a:solidFill>
                <a:srgbClr val="FF3C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 rot="18859413">
            <a:off x="5885822" y="3553141"/>
            <a:ext cx="216024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258313" y="2957842"/>
            <a:ext cx="2341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Century Gothic" panose="020B0502020202020204" pitchFamily="34" charset="0"/>
              </a:rPr>
              <a:t>Исторические особенности формирования банковской системы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98192" y="3077665"/>
            <a:ext cx="0" cy="1080120"/>
          </a:xfrm>
          <a:prstGeom prst="line">
            <a:avLst/>
          </a:prstGeom>
          <a:ln>
            <a:solidFill>
              <a:srgbClr val="FF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46576" y="3661153"/>
            <a:ext cx="351616" cy="0"/>
          </a:xfrm>
          <a:prstGeom prst="line">
            <a:avLst/>
          </a:prstGeom>
          <a:ln>
            <a:solidFill>
              <a:srgbClr val="FF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817360" y="3080235"/>
            <a:ext cx="0" cy="1080120"/>
          </a:xfrm>
          <a:prstGeom prst="line">
            <a:avLst/>
          </a:prstGeom>
          <a:ln>
            <a:solidFill>
              <a:srgbClr val="FF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817360" y="3661152"/>
            <a:ext cx="351616" cy="0"/>
          </a:xfrm>
          <a:prstGeom prst="line">
            <a:avLst/>
          </a:prstGeom>
          <a:ln>
            <a:solidFill>
              <a:srgbClr val="FF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 rot="18859413">
            <a:off x="3160900" y="3553140"/>
            <a:ext cx="216024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FF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42967" y="5066469"/>
            <a:ext cx="3113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Отсутствие системных мер регулирования и эффективных институтов по стимулированию конкуренции</a:t>
            </a:r>
          </a:p>
        </p:txBody>
      </p:sp>
    </p:spTree>
    <p:extLst>
      <p:ext uri="{BB962C8B-B14F-4D97-AF65-F5344CB8AC3E}">
        <p14:creationId xmlns:p14="http://schemas.microsoft.com/office/powerpoint/2010/main" val="3395505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425</Words>
  <Application>Microsoft Office PowerPoint</Application>
  <PresentationFormat>Экран (4:3)</PresentationFormat>
  <Paragraphs>93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Конкурентная среда в банковском секторе:  смена целей и регулятивная песочница </vt:lpstr>
      <vt:lpstr>Значение конкуренции на  финансовом рынке</vt:lpstr>
      <vt:lpstr>Дуализм в развитии финансового рынка</vt:lpstr>
      <vt:lpstr>Барьеры входа – выхода на рынок</vt:lpstr>
      <vt:lpstr>Источники конкурентного преимущества</vt:lpstr>
      <vt:lpstr>Доля госбанков в активах банковской системы</vt:lpstr>
      <vt:lpstr>Лидеры рынка – Сбербанк и ВТБ</vt:lpstr>
      <vt:lpstr>Доля государства в экономике: проценты ВВП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Alfa-Bank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Конкурентная среда в банковском секторе:  смена целей и регуляторная песочница</dc:title>
  <dc:creator>Иванов Олег Михайлович</dc:creator>
  <cp:lastModifiedBy>Пользователь Windows</cp:lastModifiedBy>
  <cp:revision>58</cp:revision>
  <dcterms:created xsi:type="dcterms:W3CDTF">2018-09-03T09:44:15Z</dcterms:created>
  <dcterms:modified xsi:type="dcterms:W3CDTF">2018-10-29T10:07:34Z</dcterms:modified>
</cp:coreProperties>
</file>