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84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A996-3069-44FC-8412-051544D156C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B97E-3F41-4935-86AA-057AC340F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609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A996-3069-44FC-8412-051544D156C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B97E-3F41-4935-86AA-057AC340F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02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A996-3069-44FC-8412-051544D156C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B97E-3F41-4935-86AA-057AC340F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2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A996-3069-44FC-8412-051544D156C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B97E-3F41-4935-86AA-057AC340F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718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A996-3069-44FC-8412-051544D156C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B97E-3F41-4935-86AA-057AC340F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27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A996-3069-44FC-8412-051544D156C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B97E-3F41-4935-86AA-057AC340F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455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A996-3069-44FC-8412-051544D156C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B97E-3F41-4935-86AA-057AC340F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12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A996-3069-44FC-8412-051544D156C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B97E-3F41-4935-86AA-057AC340F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18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A996-3069-44FC-8412-051544D156C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B97E-3F41-4935-86AA-057AC340F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83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A996-3069-44FC-8412-051544D156C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B97E-3F41-4935-86AA-057AC340F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246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A996-3069-44FC-8412-051544D156C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B97E-3F41-4935-86AA-057AC340F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93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FA996-3069-44FC-8412-051544D156C2}" type="datetimeFigureOut">
              <a:rPr lang="ru-RU" smtClean="0"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DB97E-3F41-4935-86AA-057AC340F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174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2105890" y="1180306"/>
            <a:ext cx="8129847" cy="25010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  <a:latin typeface="yandex-sans"/>
                <a:cs typeface="AngsanaUPC" panose="02020603050405020304" pitchFamily="18" charset="-34"/>
              </a:rPr>
              <a:t>«</a:t>
            </a:r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Приемы </a:t>
            </a:r>
            <a:r>
              <a:rPr lang="ru-RU" sz="5400" dirty="0">
                <a:solidFill>
                  <a:schemeClr val="accent2">
                    <a:lumMod val="75000"/>
                  </a:schemeClr>
                </a:solidFill>
              </a:rPr>
              <a:t>для развития</a:t>
            </a:r>
          </a:p>
          <a:p>
            <a:pPr marL="0" indent="0">
              <a:buNone/>
            </a:pPr>
            <a:r>
              <a:rPr lang="ru-RU" sz="5400" dirty="0">
                <a:solidFill>
                  <a:schemeClr val="accent2">
                    <a:lumMod val="75000"/>
                  </a:schemeClr>
                </a:solidFill>
              </a:rPr>
              <a:t>структурированного мышления </a:t>
            </a:r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на </a:t>
            </a:r>
            <a:r>
              <a:rPr lang="ru-RU" sz="5400" dirty="0">
                <a:solidFill>
                  <a:schemeClr val="accent2">
                    <a:lumMod val="75000"/>
                  </a:schemeClr>
                </a:solidFill>
              </a:rPr>
              <a:t>примере </a:t>
            </a:r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алгоритмизации»</a:t>
            </a: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 rot="20117065" flipV="1">
            <a:off x="504005" y="4335233"/>
            <a:ext cx="2058385" cy="1934854"/>
          </a:xfrm>
          <a:prstGeom prst="rtTriangle">
            <a:avLst/>
          </a:prstGeom>
          <a:solidFill>
            <a:srgbClr val="F79646">
              <a:lumMod val="75000"/>
            </a:srgbClr>
          </a:solidFill>
          <a:ln w="254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 </a:t>
            </a:r>
            <a:endParaRPr lang="ru-RU" dirty="0"/>
          </a:p>
        </p:txBody>
      </p:sp>
      <p:sp>
        <p:nvSpPr>
          <p:cNvPr id="7" name="Прямоугольный треугольник 6"/>
          <p:cNvSpPr/>
          <p:nvPr/>
        </p:nvSpPr>
        <p:spPr>
          <a:xfrm rot="17536313">
            <a:off x="9411911" y="4227054"/>
            <a:ext cx="2552700" cy="1745615"/>
          </a:xfrm>
          <a:prstGeom prst="rtTriangle">
            <a:avLst/>
          </a:prstGeom>
          <a:solidFill>
            <a:srgbClr val="1D47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 rot="4658679" flipV="1">
            <a:off x="9297307" y="913439"/>
            <a:ext cx="2901752" cy="1885793"/>
          </a:xfrm>
          <a:prstGeom prst="rtTriangle">
            <a:avLst/>
          </a:prstGeom>
          <a:solidFill>
            <a:srgbClr val="F79646">
              <a:lumMod val="75000"/>
            </a:srgbClr>
          </a:solidFill>
          <a:ln w="254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 </a:t>
            </a:r>
            <a:endParaRPr lang="ru-RU" dirty="0"/>
          </a:p>
        </p:txBody>
      </p:sp>
      <p:pic>
        <p:nvPicPr>
          <p:cNvPr id="9" name="Рисунок 8" descr="C:\Users\sabelnikova_si\Downloads\Растровый_Логотип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90" y="206388"/>
            <a:ext cx="1596390" cy="159639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3122815" y="6366821"/>
            <a:ext cx="6096000" cy="3575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410460" algn="l"/>
              </a:tabLst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Московская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область, АНО «ШКОЛА «ПРЕЗИДЕНТ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70815" y="4306596"/>
            <a:ext cx="4393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Учитель русского языка Артемов М.Ю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0815" y="4675928"/>
            <a:ext cx="3745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Учитель математики Синева И.Е.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29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 rot="20117065" flipV="1">
            <a:off x="504005" y="4335233"/>
            <a:ext cx="2058385" cy="1934854"/>
          </a:xfrm>
          <a:prstGeom prst="rtTriangle">
            <a:avLst/>
          </a:prstGeom>
          <a:solidFill>
            <a:srgbClr val="F79646">
              <a:lumMod val="75000"/>
            </a:srgbClr>
          </a:solidFill>
          <a:ln w="254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 </a:t>
            </a:r>
            <a:endParaRPr lang="ru-RU" dirty="0"/>
          </a:p>
        </p:txBody>
      </p:sp>
      <p:sp>
        <p:nvSpPr>
          <p:cNvPr id="7" name="Прямоугольный треугольник 6"/>
          <p:cNvSpPr/>
          <p:nvPr/>
        </p:nvSpPr>
        <p:spPr>
          <a:xfrm rot="17536313">
            <a:off x="9411911" y="4227054"/>
            <a:ext cx="2552700" cy="1745615"/>
          </a:xfrm>
          <a:prstGeom prst="rtTriangle">
            <a:avLst/>
          </a:prstGeom>
          <a:solidFill>
            <a:srgbClr val="1D47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 rot="4658679" flipV="1">
            <a:off x="9297307" y="913439"/>
            <a:ext cx="2901752" cy="1885793"/>
          </a:xfrm>
          <a:prstGeom prst="rtTriangle">
            <a:avLst/>
          </a:prstGeom>
          <a:solidFill>
            <a:srgbClr val="F79646">
              <a:lumMod val="75000"/>
            </a:srgbClr>
          </a:solidFill>
          <a:ln w="254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 </a:t>
            </a:r>
            <a:endParaRPr lang="ru-RU" dirty="0"/>
          </a:p>
        </p:txBody>
      </p:sp>
      <p:pic>
        <p:nvPicPr>
          <p:cNvPr id="9" name="Рисунок 8" descr="C:\Users\sabelnikova_si\Downloads\Растровый_Логотип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90" y="206388"/>
            <a:ext cx="1596390" cy="159639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3122815" y="6366821"/>
            <a:ext cx="6096000" cy="3575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410460" algn="l"/>
              </a:tabLst>
            </a:pP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Московская 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область, АНО «ШКОЛА «ПРЕЗИДЕНТ»</a:t>
            </a:r>
            <a:endParaRPr lang="ru-RU" sz="1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2815" y="2090057"/>
            <a:ext cx="53795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0070C0"/>
                </a:solidFill>
              </a:rPr>
              <a:t>Примеры алгоритмов</a:t>
            </a:r>
            <a:endParaRPr lang="ru-RU" sz="6600" dirty="0">
              <a:solidFill>
                <a:srgbClr val="0070C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855239" cy="681715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955" y="0"/>
            <a:ext cx="5627748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1260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1938" y="2667971"/>
            <a:ext cx="6957753" cy="1325563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</a:rPr>
              <a:t>Формализованный бланк ответов</a:t>
            </a:r>
            <a:endParaRPr lang="ru-RU" sz="6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 rot="20117065" flipV="1">
            <a:off x="504005" y="4335233"/>
            <a:ext cx="2058385" cy="1934854"/>
          </a:xfrm>
          <a:prstGeom prst="rtTriangle">
            <a:avLst/>
          </a:prstGeom>
          <a:solidFill>
            <a:srgbClr val="F79646">
              <a:lumMod val="75000"/>
            </a:srgbClr>
          </a:solidFill>
          <a:ln w="254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 </a:t>
            </a:r>
            <a:endParaRPr lang="ru-RU" dirty="0"/>
          </a:p>
        </p:txBody>
      </p:sp>
      <p:sp>
        <p:nvSpPr>
          <p:cNvPr id="7" name="Прямоугольный треугольник 6"/>
          <p:cNvSpPr/>
          <p:nvPr/>
        </p:nvSpPr>
        <p:spPr>
          <a:xfrm rot="17536313">
            <a:off x="9411911" y="4227054"/>
            <a:ext cx="2552700" cy="1745615"/>
          </a:xfrm>
          <a:prstGeom prst="rtTriangle">
            <a:avLst/>
          </a:prstGeom>
          <a:solidFill>
            <a:srgbClr val="1D47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 rot="4658679" flipV="1">
            <a:off x="9297307" y="913439"/>
            <a:ext cx="2901752" cy="1885793"/>
          </a:xfrm>
          <a:prstGeom prst="rtTriangle">
            <a:avLst/>
          </a:prstGeom>
          <a:solidFill>
            <a:srgbClr val="F79646">
              <a:lumMod val="75000"/>
            </a:srgbClr>
          </a:solidFill>
          <a:ln w="254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 </a:t>
            </a:r>
            <a:endParaRPr lang="ru-RU" dirty="0"/>
          </a:p>
        </p:txBody>
      </p:sp>
      <p:pic>
        <p:nvPicPr>
          <p:cNvPr id="9" name="Рисунок 8" descr="C:\Users\sabelnikova_si\Downloads\Растровый_Логотип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90" y="206388"/>
            <a:ext cx="1596390" cy="159639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3122815" y="6366821"/>
            <a:ext cx="6096000" cy="3575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41046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Московская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область, АНО «ШКОЛА «ПРЕЗИДЕНТ»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12" y="1828478"/>
            <a:ext cx="11300576" cy="347241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89" y="149558"/>
            <a:ext cx="4570842" cy="665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87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7935" y="2262373"/>
            <a:ext cx="9483634" cy="1325563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accent5">
                    <a:lumMod val="75000"/>
                  </a:schemeClr>
                </a:solidFill>
              </a:rPr>
              <a:t>Спасибо за </a:t>
            </a:r>
            <a:r>
              <a:rPr lang="ru-RU" sz="7200" b="1" dirty="0" smtClean="0">
                <a:solidFill>
                  <a:schemeClr val="accent5">
                    <a:lumMod val="75000"/>
                  </a:schemeClr>
                </a:solidFill>
              </a:rPr>
              <a:t>внимание</a:t>
            </a:r>
            <a:endParaRPr lang="ru-RU" sz="7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 rot="20117065" flipV="1">
            <a:off x="504005" y="4335233"/>
            <a:ext cx="2058385" cy="1934854"/>
          </a:xfrm>
          <a:prstGeom prst="rtTriangle">
            <a:avLst/>
          </a:prstGeom>
          <a:solidFill>
            <a:srgbClr val="F79646">
              <a:lumMod val="75000"/>
            </a:srgbClr>
          </a:solidFill>
          <a:ln w="254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 </a:t>
            </a:r>
            <a:endParaRPr lang="ru-RU" dirty="0"/>
          </a:p>
        </p:txBody>
      </p:sp>
      <p:sp>
        <p:nvSpPr>
          <p:cNvPr id="7" name="Прямоугольный треугольник 6"/>
          <p:cNvSpPr/>
          <p:nvPr/>
        </p:nvSpPr>
        <p:spPr>
          <a:xfrm rot="17536313">
            <a:off x="9411911" y="4227054"/>
            <a:ext cx="2552700" cy="1745615"/>
          </a:xfrm>
          <a:prstGeom prst="rtTriangle">
            <a:avLst/>
          </a:prstGeom>
          <a:solidFill>
            <a:srgbClr val="1D47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 rot="4658679" flipV="1">
            <a:off x="9297307" y="913439"/>
            <a:ext cx="2901752" cy="1885793"/>
          </a:xfrm>
          <a:prstGeom prst="rtTriangle">
            <a:avLst/>
          </a:prstGeom>
          <a:solidFill>
            <a:srgbClr val="F79646">
              <a:lumMod val="75000"/>
            </a:srgbClr>
          </a:solidFill>
          <a:ln w="25400" cap="flat" cmpd="sng" algn="ctr">
            <a:solidFill>
              <a:srgbClr val="F79646">
                <a:lumMod val="75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 </a:t>
            </a:r>
            <a:endParaRPr lang="ru-RU" dirty="0"/>
          </a:p>
        </p:txBody>
      </p:sp>
      <p:pic>
        <p:nvPicPr>
          <p:cNvPr id="9" name="Рисунок 8" descr="C:\Users\sabelnikova_si\Downloads\Растровый_Логотип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90" y="206388"/>
            <a:ext cx="1596390" cy="159639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3122815" y="6366821"/>
            <a:ext cx="6096000" cy="3575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410460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Московская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область, АНО «ШКОЛА «ПРЕЗИДЕНТ»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45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72</Words>
  <Application>Microsoft Office PowerPoint</Application>
  <PresentationFormat>Произвольный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Формализованный бланк ответов</vt:lpstr>
      <vt:lpstr>Спасибо за внимание</vt:lpstr>
    </vt:vector>
  </TitlesOfParts>
  <Company>ИП Спиридонов Д.В.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Денис Спиридонов</dc:creator>
  <cp:lastModifiedBy>Синева Ирина Евгеньевна</cp:lastModifiedBy>
  <cp:revision>15</cp:revision>
  <dcterms:created xsi:type="dcterms:W3CDTF">2018-12-04T12:42:49Z</dcterms:created>
  <dcterms:modified xsi:type="dcterms:W3CDTF">2018-12-11T08:12:13Z</dcterms:modified>
</cp:coreProperties>
</file>