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84" r:id="rId3"/>
    <p:sldId id="283" r:id="rId4"/>
    <p:sldId id="263" r:id="rId5"/>
  </p:sldIdLst>
  <p:sldSz cx="13004800" cy="9753600"/>
  <p:notesSz cx="6797675" cy="9926638"/>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1pPr>
    <a:lvl2pPr marL="0" marR="0" indent="228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2pPr>
    <a:lvl3pPr marL="0" marR="0" indent="457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3pPr>
    <a:lvl4pPr marL="0" marR="0" indent="685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4pPr>
    <a:lvl5pPr marL="0" marR="0" indent="9144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5pPr>
    <a:lvl6pPr marL="0" marR="0" indent="11430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6pPr>
    <a:lvl7pPr marL="0" marR="0" indent="13716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7pPr>
    <a:lvl8pPr marL="0" marR="0" indent="16002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8pPr>
    <a:lvl9pPr marL="0" marR="0" indent="182880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lvl9pPr>
  </p:defaultTextStyle>
  <p:extLst>
    <p:ext uri="{EFAFB233-063F-42B5-8137-9DF3F51BA10A}">
      <p15:sldGuideLst xmlns:p15="http://schemas.microsoft.com/office/powerpoint/2012/main" xmlns="">
        <p15:guide id="1" orient="horz" pos="3072">
          <p15:clr>
            <a:srgbClr val="A4A3A4"/>
          </p15:clr>
        </p15:guide>
        <p15:guide id="2" pos="4096">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00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aj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
          <a:latin typeface="Helvetica"/>
          <a:ea typeface="Helvetica"/>
          <a:cs typeface="Helvetica"/>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aj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
          <a:latin typeface="Helvetica"/>
          <a:ea typeface="Helvetica"/>
          <a:cs typeface="Helvetica"/>
        </a:font>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chemeClr val="accent2"/>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
          <a:latin typeface="Helvetica"/>
          <a:ea typeface="Helvetica"/>
          <a:cs typeface="Helvetica"/>
        </a:font>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aj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
          <a:latin typeface="Helvetica"/>
          <a:ea typeface="Helvetica"/>
          <a:cs typeface="Helvetica"/>
        </a:font>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
          <a:latin typeface="Helvetica"/>
          <a:ea typeface="Helvetica"/>
          <a:cs typeface="Helvetica"/>
        </a:font>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02"/>
    <p:restoredTop sz="94688"/>
  </p:normalViewPr>
  <p:slideViewPr>
    <p:cSldViewPr snapToGrid="0" snapToObjects="1">
      <p:cViewPr varScale="1">
        <p:scale>
          <a:sx n="78" d="100"/>
          <a:sy n="78" d="100"/>
        </p:scale>
        <p:origin x="-1596" y="-84"/>
      </p:cViewPr>
      <p:guideLst>
        <p:guide orient="horz" pos="3072"/>
        <p:guide pos="4096"/>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3" name="Shape 113"/>
          <p:cNvSpPr>
            <a:spLocks noGrp="1" noRot="1" noChangeAspect="1"/>
          </p:cNvSpPr>
          <p:nvPr>
            <p:ph type="sldImg"/>
          </p:nvPr>
        </p:nvSpPr>
        <p:spPr>
          <a:xfrm>
            <a:off x="917575" y="744538"/>
            <a:ext cx="4962525" cy="3722687"/>
          </a:xfrm>
          <a:prstGeom prst="rect">
            <a:avLst/>
          </a:prstGeom>
        </p:spPr>
        <p:txBody>
          <a:bodyPr/>
          <a:lstStyle/>
          <a:p>
            <a:endParaRPr/>
          </a:p>
        </p:txBody>
      </p:sp>
      <p:sp>
        <p:nvSpPr>
          <p:cNvPr id="114" name="Shape 114"/>
          <p:cNvSpPr>
            <a:spLocks noGrp="1"/>
          </p:cNvSpPr>
          <p:nvPr>
            <p:ph type="body" sz="quarter" idx="1"/>
          </p:nvPr>
        </p:nvSpPr>
        <p:spPr>
          <a:xfrm>
            <a:off x="906357" y="4715153"/>
            <a:ext cx="4984962" cy="4466987"/>
          </a:xfrm>
          <a:prstGeom prst="rect">
            <a:avLst/>
          </a:prstGeom>
        </p:spPr>
        <p:txBody>
          <a:bodyPr/>
          <a:lstStyle/>
          <a:p>
            <a:endParaRPr/>
          </a:p>
        </p:txBody>
      </p:sp>
    </p:spTree>
    <p:extLst>
      <p:ext uri="{BB962C8B-B14F-4D97-AF65-F5344CB8AC3E}">
        <p14:creationId xmlns:p14="http://schemas.microsoft.com/office/powerpoint/2010/main" val="269983589"/>
      </p:ext>
    </p:extLst>
  </p:cSld>
  <p:clrMap bg1="lt1" tx1="dk1" bg2="lt2" tx2="dk2" accent1="accent1" accent2="accent2" accent3="accent3" accent4="accent4" accent5="accent5" accent6="accent6" hlink="hlink" folHlink="folHlink"/>
  <p:notesStyle>
    <a:lvl1pPr defTabSz="457200" latinLnBrk="0">
      <a:lnSpc>
        <a:spcPct val="117999"/>
      </a:lnSpc>
      <a:defRPr sz="2200">
        <a:latin typeface="Helvetica Neue"/>
        <a:ea typeface="Helvetica Neue"/>
        <a:cs typeface="Helvetica Neue"/>
        <a:sym typeface="Helvetica Neue"/>
      </a:defRPr>
    </a:lvl1pPr>
    <a:lvl2pPr indent="228600" defTabSz="457200" latinLnBrk="0">
      <a:lnSpc>
        <a:spcPct val="117999"/>
      </a:lnSpc>
      <a:defRPr sz="2200">
        <a:latin typeface="Helvetica Neue"/>
        <a:ea typeface="Helvetica Neue"/>
        <a:cs typeface="Helvetica Neue"/>
        <a:sym typeface="Helvetica Neue"/>
      </a:defRPr>
    </a:lvl2pPr>
    <a:lvl3pPr indent="457200" defTabSz="457200" latinLnBrk="0">
      <a:lnSpc>
        <a:spcPct val="117999"/>
      </a:lnSpc>
      <a:defRPr sz="2200">
        <a:latin typeface="Helvetica Neue"/>
        <a:ea typeface="Helvetica Neue"/>
        <a:cs typeface="Helvetica Neue"/>
        <a:sym typeface="Helvetica Neue"/>
      </a:defRPr>
    </a:lvl3pPr>
    <a:lvl4pPr indent="685800" defTabSz="457200" latinLnBrk="0">
      <a:lnSpc>
        <a:spcPct val="117999"/>
      </a:lnSpc>
      <a:defRPr sz="2200">
        <a:latin typeface="Helvetica Neue"/>
        <a:ea typeface="Helvetica Neue"/>
        <a:cs typeface="Helvetica Neue"/>
        <a:sym typeface="Helvetica Neue"/>
      </a:defRPr>
    </a:lvl4pPr>
    <a:lvl5pPr indent="914400" defTabSz="457200" latinLnBrk="0">
      <a:lnSpc>
        <a:spcPct val="117999"/>
      </a:lnSpc>
      <a:defRPr sz="2200">
        <a:latin typeface="Helvetica Neue"/>
        <a:ea typeface="Helvetica Neue"/>
        <a:cs typeface="Helvetica Neue"/>
        <a:sym typeface="Helvetica Neue"/>
      </a:defRPr>
    </a:lvl5pPr>
    <a:lvl6pPr indent="1143000" defTabSz="457200" latinLnBrk="0">
      <a:lnSpc>
        <a:spcPct val="117999"/>
      </a:lnSpc>
      <a:defRPr sz="2200">
        <a:latin typeface="Helvetica Neue"/>
        <a:ea typeface="Helvetica Neue"/>
        <a:cs typeface="Helvetica Neue"/>
        <a:sym typeface="Helvetica Neue"/>
      </a:defRPr>
    </a:lvl6pPr>
    <a:lvl7pPr indent="1371600" defTabSz="457200" latinLnBrk="0">
      <a:lnSpc>
        <a:spcPct val="117999"/>
      </a:lnSpc>
      <a:defRPr sz="2200">
        <a:latin typeface="Helvetica Neue"/>
        <a:ea typeface="Helvetica Neue"/>
        <a:cs typeface="Helvetica Neue"/>
        <a:sym typeface="Helvetica Neue"/>
      </a:defRPr>
    </a:lvl7pPr>
    <a:lvl8pPr indent="1600200" defTabSz="457200" latinLnBrk="0">
      <a:lnSpc>
        <a:spcPct val="117999"/>
      </a:lnSpc>
      <a:defRPr sz="2200">
        <a:latin typeface="Helvetica Neue"/>
        <a:ea typeface="Helvetica Neue"/>
        <a:cs typeface="Helvetica Neue"/>
        <a:sym typeface="Helvetica Neue"/>
      </a:defRPr>
    </a:lvl8pPr>
    <a:lvl9pPr indent="1828800" defTabSz="457200" latinLnBrk="0">
      <a:lnSpc>
        <a:spcPct val="117999"/>
      </a:lnSpc>
      <a:defRPr sz="2200">
        <a:latin typeface="Helvetica Neue"/>
        <a:ea typeface="Helvetica Neue"/>
        <a:cs typeface="Helvetica Neue"/>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Заголовок и подзаголовок">
    <p:spTree>
      <p:nvGrpSpPr>
        <p:cNvPr id="1" name=""/>
        <p:cNvGrpSpPr/>
        <p:nvPr/>
      </p:nvGrpSpPr>
      <p:grpSpPr>
        <a:xfrm>
          <a:off x="0" y="0"/>
          <a:ext cx="0" cy="0"/>
          <a:chOff x="0" y="0"/>
          <a:chExt cx="0" cy="0"/>
        </a:xfrm>
      </p:grpSpPr>
      <p:sp>
        <p:nvSpPr>
          <p:cNvPr id="11" name="Прямоугольник"/>
          <p:cNvSpPr/>
          <p:nvPr/>
        </p:nvSpPr>
        <p:spPr>
          <a:xfrm>
            <a:off x="4061866" y="-135186"/>
            <a:ext cx="9121280" cy="10023972"/>
          </a:xfrm>
          <a:prstGeom prst="rect">
            <a:avLst/>
          </a:prstGeom>
          <a:solidFill>
            <a:srgbClr val="FFFFFF"/>
          </a:solidFill>
          <a:ln w="12700">
            <a:miter lim="400000"/>
          </a:ln>
        </p:spPr>
        <p:txBody>
          <a:bodyPr lIns="50800" tIns="50800" rIns="50800" bIns="50800" anchor="ctr"/>
          <a:lstStyle/>
          <a:p>
            <a:pPr>
              <a:defRPr sz="2400">
                <a:solidFill>
                  <a:srgbClr val="FFFFFF"/>
                </a:solidFill>
              </a:defRPr>
            </a:pPr>
            <a:endParaRPr/>
          </a:p>
        </p:txBody>
      </p:sp>
      <p:sp>
        <p:nvSpPr>
          <p:cNvPr id="1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Цитата">
    <p:bg>
      <p:bgPr>
        <a:solidFill>
          <a:srgbClr val="FFFFFF"/>
        </a:solidFill>
        <a:effectLst/>
      </p:bgPr>
    </p:bg>
    <p:spTree>
      <p:nvGrpSpPr>
        <p:cNvPr id="1" name=""/>
        <p:cNvGrpSpPr/>
        <p:nvPr/>
      </p:nvGrpSpPr>
      <p:grpSpPr>
        <a:xfrm>
          <a:off x="0" y="0"/>
          <a:ext cx="0" cy="0"/>
          <a:chOff x="0" y="0"/>
          <a:chExt cx="0" cy="0"/>
        </a:xfrm>
      </p:grpSpPr>
      <p:sp>
        <p:nvSpPr>
          <p:cNvPr id="90" name="–Иван Арсентьев"/>
          <p:cNvSpPr txBox="1">
            <a:spLocks noGrp="1"/>
          </p:cNvSpPr>
          <p:nvPr>
            <p:ph type="body" sz="quarter" idx="13"/>
          </p:nvPr>
        </p:nvSpPr>
        <p:spPr>
          <a:xfrm>
            <a:off x="1270000" y="6362700"/>
            <a:ext cx="10464800" cy="469900"/>
          </a:xfrm>
          <a:prstGeom prst="rect">
            <a:avLst/>
          </a:prstGeom>
        </p:spPr>
        <p:txBody>
          <a:bodyPr anchor="t">
            <a:spAutoFit/>
          </a:bodyPr>
          <a:lstStyle>
            <a:lvl1pPr marL="0" indent="0" algn="ctr">
              <a:spcBef>
                <a:spcPts val="0"/>
              </a:spcBef>
              <a:buSzTx/>
              <a:buNone/>
              <a:defRPr sz="2400">
                <a:latin typeface="Helvetica"/>
                <a:ea typeface="Helvetica"/>
                <a:cs typeface="Helvetica"/>
                <a:sym typeface="Helvetica"/>
              </a:defRPr>
            </a:lvl1pPr>
          </a:lstStyle>
          <a:p>
            <a:r>
              <a:t>–Иван Арсентьев</a:t>
            </a:r>
          </a:p>
        </p:txBody>
      </p:sp>
      <p:sp>
        <p:nvSpPr>
          <p:cNvPr id="91" name="«Место ввода цитаты»."/>
          <p:cNvSpPr txBox="1">
            <a:spLocks noGrp="1"/>
          </p:cNvSpPr>
          <p:nvPr>
            <p:ph type="body" sz="quarter" idx="14"/>
          </p:nvPr>
        </p:nvSpPr>
        <p:spPr>
          <a:xfrm>
            <a:off x="1270000" y="4267200"/>
            <a:ext cx="10464800" cy="685800"/>
          </a:xfrm>
          <a:prstGeom prst="rect">
            <a:avLst/>
          </a:prstGeom>
        </p:spPr>
        <p:txBody>
          <a:bodyPr>
            <a:spAutoFit/>
          </a:bodyPr>
          <a:lstStyle>
            <a:lvl1pPr marL="0" indent="0" algn="ctr">
              <a:spcBef>
                <a:spcPts val="0"/>
              </a:spcBef>
              <a:buSzTx/>
              <a:buNone/>
              <a:defRPr sz="3800"/>
            </a:lvl1pPr>
          </a:lstStyle>
          <a:p>
            <a:r>
              <a:t>«Место ввода цитаты».</a:t>
            </a:r>
          </a:p>
        </p:txBody>
      </p:sp>
      <p:sp>
        <p:nvSpPr>
          <p:cNvPr id="92"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1.xml><?xml version="1.0" encoding="utf-8"?>
<p:sldLayout xmlns:a="http://schemas.openxmlformats.org/drawingml/2006/main" xmlns:r="http://schemas.openxmlformats.org/officeDocument/2006/relationships" xmlns:p="http://schemas.openxmlformats.org/presentationml/2006/main" type="tx">
  <p:cSld name="Фото">
    <p:bg>
      <p:bgPr>
        <a:solidFill>
          <a:srgbClr val="FFFFFF"/>
        </a:solidFill>
        <a:effectLst/>
      </p:bgPr>
    </p:bg>
    <p:spTree>
      <p:nvGrpSpPr>
        <p:cNvPr id="1" name=""/>
        <p:cNvGrpSpPr/>
        <p:nvPr/>
      </p:nvGrpSpPr>
      <p:grpSpPr>
        <a:xfrm>
          <a:off x="0" y="0"/>
          <a:ext cx="0" cy="0"/>
          <a:chOff x="0" y="0"/>
          <a:chExt cx="0" cy="0"/>
        </a:xfrm>
      </p:grpSpPr>
      <p:sp>
        <p:nvSpPr>
          <p:cNvPr id="99" name="Изображение"/>
          <p:cNvSpPr>
            <a:spLocks noGrp="1"/>
          </p:cNvSpPr>
          <p:nvPr>
            <p:ph type="pic" idx="13"/>
          </p:nvPr>
        </p:nvSpPr>
        <p:spPr>
          <a:xfrm>
            <a:off x="0" y="0"/>
            <a:ext cx="13004800" cy="9753600"/>
          </a:xfrm>
          <a:prstGeom prst="rect">
            <a:avLst/>
          </a:prstGeom>
        </p:spPr>
        <p:txBody>
          <a:bodyPr lIns="91439" tIns="45719" rIns="91439" bIns="45719" anchor="t">
            <a:noAutofit/>
          </a:bodyPr>
          <a:lstStyle/>
          <a:p>
            <a:endParaRPr/>
          </a:p>
        </p:txBody>
      </p:sp>
      <p:sp>
        <p:nvSpPr>
          <p:cNvPr id="100"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12.xml><?xml version="1.0" encoding="utf-8"?>
<p:sldLayout xmlns:a="http://schemas.openxmlformats.org/drawingml/2006/main" xmlns:r="http://schemas.openxmlformats.org/officeDocument/2006/relationships" xmlns:p="http://schemas.openxmlformats.org/presentationml/2006/main" type="tx">
  <p:cSld name="Пустой">
    <p:bg>
      <p:bgPr>
        <a:solidFill>
          <a:srgbClr val="FFFFFF"/>
        </a:solidFill>
        <a:effectLst/>
      </p:bgPr>
    </p:bg>
    <p:spTree>
      <p:nvGrpSpPr>
        <p:cNvPr id="1" name=""/>
        <p:cNvGrpSpPr/>
        <p:nvPr/>
      </p:nvGrpSpPr>
      <p:grpSpPr>
        <a:xfrm>
          <a:off x="0" y="0"/>
          <a:ext cx="0" cy="0"/>
          <a:chOff x="0" y="0"/>
          <a:chExt cx="0" cy="0"/>
        </a:xfrm>
      </p:grpSpPr>
      <p:sp>
        <p:nvSpPr>
          <p:cNvPr id="107"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Фото — горизонтально">
    <p:bg>
      <p:bgPr>
        <a:solidFill>
          <a:srgbClr val="FFFFFF"/>
        </a:solidFill>
        <a:effectLst/>
      </p:bgPr>
    </p:bg>
    <p:spTree>
      <p:nvGrpSpPr>
        <p:cNvPr id="1" name=""/>
        <p:cNvGrpSpPr/>
        <p:nvPr/>
      </p:nvGrpSpPr>
      <p:grpSpPr>
        <a:xfrm>
          <a:off x="0" y="0"/>
          <a:ext cx="0" cy="0"/>
          <a:chOff x="0" y="0"/>
          <a:chExt cx="0" cy="0"/>
        </a:xfrm>
      </p:grpSpPr>
      <p:sp>
        <p:nvSpPr>
          <p:cNvPr id="19" name="Изображение"/>
          <p:cNvSpPr>
            <a:spLocks noGrp="1"/>
          </p:cNvSpPr>
          <p:nvPr>
            <p:ph type="pic" idx="13"/>
          </p:nvPr>
        </p:nvSpPr>
        <p:spPr>
          <a:xfrm>
            <a:off x="1606550" y="635000"/>
            <a:ext cx="9779000" cy="5918200"/>
          </a:xfrm>
          <a:prstGeom prst="rect">
            <a:avLst/>
          </a:prstGeom>
        </p:spPr>
        <p:txBody>
          <a:bodyPr lIns="91439" tIns="45719" rIns="91439" bIns="45719" anchor="t">
            <a:noAutofit/>
          </a:bodyPr>
          <a:lstStyle/>
          <a:p>
            <a:endParaRPr/>
          </a:p>
        </p:txBody>
      </p:sp>
      <p:sp>
        <p:nvSpPr>
          <p:cNvPr id="20" name="Текст заголовка"/>
          <p:cNvSpPr txBox="1">
            <a:spLocks noGrp="1"/>
          </p:cNvSpPr>
          <p:nvPr>
            <p:ph type="title"/>
          </p:nvPr>
        </p:nvSpPr>
        <p:spPr>
          <a:xfrm>
            <a:off x="1270000" y="6718300"/>
            <a:ext cx="10464800" cy="1422400"/>
          </a:xfrm>
          <a:prstGeom prst="rect">
            <a:avLst/>
          </a:prstGeom>
        </p:spPr>
        <p:txBody>
          <a:bodyPr anchor="b"/>
          <a:lstStyle/>
          <a:p>
            <a:r>
              <a:t>Текст заголовка</a:t>
            </a:r>
          </a:p>
        </p:txBody>
      </p:sp>
      <p:sp>
        <p:nvSpPr>
          <p:cNvPr id="21" name="Уровень текста 1…"/>
          <p:cNvSpPr txBox="1">
            <a:spLocks noGrp="1"/>
          </p:cNvSpPr>
          <p:nvPr>
            <p:ph type="body" sz="quarter" idx="1"/>
          </p:nvPr>
        </p:nvSpPr>
        <p:spPr>
          <a:xfrm>
            <a:off x="1270000" y="8191500"/>
            <a:ext cx="10464800" cy="11303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22" name="Номер слайда"/>
          <p:cNvSpPr txBox="1">
            <a:spLocks noGrp="1"/>
          </p:cNvSpPr>
          <p:nvPr>
            <p:ph type="sldNum" sz="quarter" idx="2"/>
          </p:nvPr>
        </p:nvSpPr>
        <p:spPr>
          <a:xfrm>
            <a:off x="6311798" y="9245600"/>
            <a:ext cx="368504" cy="381000"/>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Заголовок — по центру">
    <p:bg>
      <p:bgPr>
        <a:solidFill>
          <a:srgbClr val="FFFFFF"/>
        </a:solidFill>
        <a:effectLst/>
      </p:bgPr>
    </p:bg>
    <p:spTree>
      <p:nvGrpSpPr>
        <p:cNvPr id="1" name=""/>
        <p:cNvGrpSpPr/>
        <p:nvPr/>
      </p:nvGrpSpPr>
      <p:grpSpPr>
        <a:xfrm>
          <a:off x="0" y="0"/>
          <a:ext cx="0" cy="0"/>
          <a:chOff x="0" y="0"/>
          <a:chExt cx="0" cy="0"/>
        </a:xfrm>
      </p:grpSpPr>
      <p:sp>
        <p:nvSpPr>
          <p:cNvPr id="2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Фото — вертикально">
    <p:bg>
      <p:bgPr>
        <a:solidFill>
          <a:srgbClr val="FFFFFF"/>
        </a:solidFill>
        <a:effectLst/>
      </p:bgPr>
    </p:bg>
    <p:spTree>
      <p:nvGrpSpPr>
        <p:cNvPr id="1" name=""/>
        <p:cNvGrpSpPr/>
        <p:nvPr/>
      </p:nvGrpSpPr>
      <p:grpSpPr>
        <a:xfrm>
          <a:off x="0" y="0"/>
          <a:ext cx="0" cy="0"/>
          <a:chOff x="0" y="0"/>
          <a:chExt cx="0" cy="0"/>
        </a:xfrm>
      </p:grpSpPr>
      <p:sp>
        <p:nvSpPr>
          <p:cNvPr id="36" name="Изображение"/>
          <p:cNvSpPr>
            <a:spLocks noGrp="1"/>
          </p:cNvSpPr>
          <p:nvPr>
            <p:ph type="pic" sz="half" idx="13"/>
          </p:nvPr>
        </p:nvSpPr>
        <p:spPr>
          <a:xfrm>
            <a:off x="6718300" y="635000"/>
            <a:ext cx="5334000" cy="8229600"/>
          </a:xfrm>
          <a:prstGeom prst="rect">
            <a:avLst/>
          </a:prstGeom>
        </p:spPr>
        <p:txBody>
          <a:bodyPr lIns="91439" tIns="45719" rIns="91439" bIns="45719" anchor="t">
            <a:noAutofit/>
          </a:bodyPr>
          <a:lstStyle/>
          <a:p>
            <a:endParaRPr/>
          </a:p>
        </p:txBody>
      </p:sp>
      <p:sp>
        <p:nvSpPr>
          <p:cNvPr id="37" name="Текст заголовка"/>
          <p:cNvSpPr txBox="1">
            <a:spLocks noGrp="1"/>
          </p:cNvSpPr>
          <p:nvPr>
            <p:ph type="title"/>
          </p:nvPr>
        </p:nvSpPr>
        <p:spPr>
          <a:xfrm>
            <a:off x="952500" y="635000"/>
            <a:ext cx="5334000" cy="3987800"/>
          </a:xfrm>
          <a:prstGeom prst="rect">
            <a:avLst/>
          </a:prstGeom>
        </p:spPr>
        <p:txBody>
          <a:bodyPr anchor="b"/>
          <a:lstStyle>
            <a:lvl1pPr>
              <a:defRPr sz="6000"/>
            </a:lvl1pPr>
          </a:lstStyle>
          <a:p>
            <a:r>
              <a:t>Текст заголовка</a:t>
            </a:r>
          </a:p>
        </p:txBody>
      </p:sp>
      <p:sp>
        <p:nvSpPr>
          <p:cNvPr id="38" name="Уровень текста 1…"/>
          <p:cNvSpPr txBox="1">
            <a:spLocks noGrp="1"/>
          </p:cNvSpPr>
          <p:nvPr>
            <p:ph type="body" sz="quarter"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39"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Заголовок — вверху">
    <p:spTree>
      <p:nvGrpSpPr>
        <p:cNvPr id="1" name=""/>
        <p:cNvGrpSpPr/>
        <p:nvPr/>
      </p:nvGrpSpPr>
      <p:grpSpPr>
        <a:xfrm>
          <a:off x="0" y="0"/>
          <a:ext cx="0" cy="0"/>
          <a:chOff x="0" y="0"/>
          <a:chExt cx="0" cy="0"/>
        </a:xfrm>
      </p:grpSpPr>
      <p:sp>
        <p:nvSpPr>
          <p:cNvPr id="46"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Заголовок и пункты">
    <p:bg>
      <p:bgPr>
        <a:solidFill>
          <a:srgbClr val="FFFFFF"/>
        </a:solidFill>
        <a:effectLst/>
      </p:bgPr>
    </p:bg>
    <p:spTree>
      <p:nvGrpSpPr>
        <p:cNvPr id="1" name=""/>
        <p:cNvGrpSpPr/>
        <p:nvPr/>
      </p:nvGrpSpPr>
      <p:grpSpPr>
        <a:xfrm>
          <a:off x="0" y="0"/>
          <a:ext cx="0" cy="0"/>
          <a:chOff x="0" y="0"/>
          <a:chExt cx="0" cy="0"/>
        </a:xfrm>
      </p:grpSpPr>
      <p:sp>
        <p:nvSpPr>
          <p:cNvPr id="53" name="Текст заголовка"/>
          <p:cNvSpPr txBox="1">
            <a:spLocks noGrp="1"/>
          </p:cNvSpPr>
          <p:nvPr>
            <p:ph type="title"/>
          </p:nvPr>
        </p:nvSpPr>
        <p:spPr>
          <a:prstGeom prst="rect">
            <a:avLst/>
          </a:prstGeom>
        </p:spPr>
        <p:txBody>
          <a:bodyPr/>
          <a:lstStyle/>
          <a:p>
            <a:r>
              <a:t>Текст заголовка</a:t>
            </a:r>
          </a:p>
        </p:txBody>
      </p:sp>
      <p:sp>
        <p:nvSpPr>
          <p:cNvPr id="54" name="Уровень текста 1…"/>
          <p:cNvSpPr txBox="1">
            <a:spLocks noGrp="1"/>
          </p:cNvSpPr>
          <p:nvPr>
            <p:ph type="body" idx="1"/>
          </p:nvPr>
        </p:nvSpPr>
        <p:spPr>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5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Заголовок, пункты и фото">
    <p:bg>
      <p:bgPr>
        <a:solidFill>
          <a:srgbClr val="FFFFFF"/>
        </a:solidFill>
        <a:effectLst/>
      </p:bgPr>
    </p:bg>
    <p:spTree>
      <p:nvGrpSpPr>
        <p:cNvPr id="1" name=""/>
        <p:cNvGrpSpPr/>
        <p:nvPr/>
      </p:nvGrpSpPr>
      <p:grpSpPr>
        <a:xfrm>
          <a:off x="0" y="0"/>
          <a:ext cx="0" cy="0"/>
          <a:chOff x="0" y="0"/>
          <a:chExt cx="0" cy="0"/>
        </a:xfrm>
      </p:grpSpPr>
      <p:sp>
        <p:nvSpPr>
          <p:cNvPr id="62" name="Изображение"/>
          <p:cNvSpPr>
            <a:spLocks noGrp="1"/>
          </p:cNvSpPr>
          <p:nvPr>
            <p:ph type="pic" sz="half" idx="13"/>
          </p:nvPr>
        </p:nvSpPr>
        <p:spPr>
          <a:xfrm>
            <a:off x="6718300" y="2603500"/>
            <a:ext cx="5334000" cy="6286500"/>
          </a:xfrm>
          <a:prstGeom prst="rect">
            <a:avLst/>
          </a:prstGeom>
        </p:spPr>
        <p:txBody>
          <a:bodyPr lIns="91439" tIns="45719" rIns="91439" bIns="45719" anchor="t">
            <a:noAutofit/>
          </a:bodyPr>
          <a:lstStyle/>
          <a:p>
            <a:endParaRPr/>
          </a:p>
        </p:txBody>
      </p:sp>
      <p:sp>
        <p:nvSpPr>
          <p:cNvPr id="63" name="Текст заголовка"/>
          <p:cNvSpPr txBox="1">
            <a:spLocks noGrp="1"/>
          </p:cNvSpPr>
          <p:nvPr>
            <p:ph type="title"/>
          </p:nvPr>
        </p:nvSpPr>
        <p:spPr>
          <a:prstGeom prst="rect">
            <a:avLst/>
          </a:prstGeom>
        </p:spPr>
        <p:txBody>
          <a:bodyPr/>
          <a:lstStyle/>
          <a:p>
            <a:r>
              <a:t>Текст заголовка</a:t>
            </a:r>
          </a:p>
        </p:txBody>
      </p:sp>
      <p:sp>
        <p:nvSpPr>
          <p:cNvPr id="64" name="Уровень текста 1…"/>
          <p:cNvSpPr txBox="1">
            <a:spLocks noGrp="1"/>
          </p:cNvSpPr>
          <p:nvPr>
            <p:ph type="body" sz="half"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65"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Пункты">
    <p:bg>
      <p:bgPr>
        <a:solidFill>
          <a:srgbClr val="FFFFFF"/>
        </a:solidFill>
        <a:effectLst/>
      </p:bgPr>
    </p:bg>
    <p:spTree>
      <p:nvGrpSpPr>
        <p:cNvPr id="1" name=""/>
        <p:cNvGrpSpPr/>
        <p:nvPr/>
      </p:nvGrpSpPr>
      <p:grpSpPr>
        <a:xfrm>
          <a:off x="0" y="0"/>
          <a:ext cx="0" cy="0"/>
          <a:chOff x="0" y="0"/>
          <a:chExt cx="0" cy="0"/>
        </a:xfrm>
      </p:grpSpPr>
      <p:sp>
        <p:nvSpPr>
          <p:cNvPr id="72" name="Уровень текста 1…"/>
          <p:cNvSpPr txBox="1">
            <a:spLocks noGrp="1"/>
          </p:cNvSpPr>
          <p:nvPr>
            <p:ph type="body" idx="1"/>
          </p:nvPr>
        </p:nvSpPr>
        <p:spPr>
          <a:xfrm>
            <a:off x="952500" y="1270000"/>
            <a:ext cx="11099800" cy="7213600"/>
          </a:xfrm>
          <a:prstGeom prst="rect">
            <a:avLst/>
          </a:prstGeom>
        </p:spPr>
        <p:txBody>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7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Фото — 3 шт.">
    <p:bg>
      <p:bgPr>
        <a:solidFill>
          <a:srgbClr val="FFFFFF"/>
        </a:solidFill>
        <a:effectLst/>
      </p:bgPr>
    </p:bg>
    <p:spTree>
      <p:nvGrpSpPr>
        <p:cNvPr id="1" name=""/>
        <p:cNvGrpSpPr/>
        <p:nvPr/>
      </p:nvGrpSpPr>
      <p:grpSpPr>
        <a:xfrm>
          <a:off x="0" y="0"/>
          <a:ext cx="0" cy="0"/>
          <a:chOff x="0" y="0"/>
          <a:chExt cx="0" cy="0"/>
        </a:xfrm>
      </p:grpSpPr>
      <p:sp>
        <p:nvSpPr>
          <p:cNvPr id="80" name="Изображение"/>
          <p:cNvSpPr>
            <a:spLocks noGrp="1"/>
          </p:cNvSpPr>
          <p:nvPr>
            <p:ph type="pic" sz="quarter" idx="13"/>
          </p:nvPr>
        </p:nvSpPr>
        <p:spPr>
          <a:xfrm>
            <a:off x="6718300" y="5092700"/>
            <a:ext cx="5334000" cy="3771900"/>
          </a:xfrm>
          <a:prstGeom prst="rect">
            <a:avLst/>
          </a:prstGeom>
        </p:spPr>
        <p:txBody>
          <a:bodyPr lIns="91439" tIns="45719" rIns="91439" bIns="45719" anchor="t">
            <a:noAutofit/>
          </a:bodyPr>
          <a:lstStyle/>
          <a:p>
            <a:endParaRPr/>
          </a:p>
        </p:txBody>
      </p:sp>
      <p:sp>
        <p:nvSpPr>
          <p:cNvPr id="81" name="Изображение"/>
          <p:cNvSpPr>
            <a:spLocks noGrp="1"/>
          </p:cNvSpPr>
          <p:nvPr>
            <p:ph type="pic" sz="quarter" idx="14"/>
          </p:nvPr>
        </p:nvSpPr>
        <p:spPr>
          <a:xfrm>
            <a:off x="6724518" y="889000"/>
            <a:ext cx="5334001" cy="3771900"/>
          </a:xfrm>
          <a:prstGeom prst="rect">
            <a:avLst/>
          </a:prstGeom>
        </p:spPr>
        <p:txBody>
          <a:bodyPr lIns="91439" tIns="45719" rIns="91439" bIns="45719" anchor="t">
            <a:noAutofit/>
          </a:bodyPr>
          <a:lstStyle/>
          <a:p>
            <a:endParaRPr/>
          </a:p>
        </p:txBody>
      </p:sp>
      <p:sp>
        <p:nvSpPr>
          <p:cNvPr id="82" name="Изображение"/>
          <p:cNvSpPr>
            <a:spLocks noGrp="1"/>
          </p:cNvSpPr>
          <p:nvPr>
            <p:ph type="pic" sz="half" idx="15"/>
          </p:nvPr>
        </p:nvSpPr>
        <p:spPr>
          <a:xfrm>
            <a:off x="952500" y="889000"/>
            <a:ext cx="5334000" cy="7975600"/>
          </a:xfrm>
          <a:prstGeom prst="rect">
            <a:avLst/>
          </a:prstGeom>
        </p:spPr>
        <p:txBody>
          <a:bodyPr lIns="91439" tIns="45719" rIns="91439" bIns="45719" anchor="t">
            <a:noAutofit/>
          </a:bodyPr>
          <a:lstStyle/>
          <a:p>
            <a:endParaRPr/>
          </a:p>
        </p:txBody>
      </p:sp>
      <p:sp>
        <p:nvSpPr>
          <p:cNvPr id="83" name="Номер слайда"/>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53957"/>
        </a:solidFill>
        <a:effectLst/>
      </p:bgPr>
    </p:bg>
    <p:spTree>
      <p:nvGrpSpPr>
        <p:cNvPr id="1" name=""/>
        <p:cNvGrpSpPr/>
        <p:nvPr/>
      </p:nvGrpSpPr>
      <p:grpSpPr>
        <a:xfrm>
          <a:off x="0" y="0"/>
          <a:ext cx="0" cy="0"/>
          <a:chOff x="0" y="0"/>
          <a:chExt cx="0" cy="0"/>
        </a:xfrm>
      </p:grpSpPr>
      <p:sp>
        <p:nvSpPr>
          <p:cNvPr id="2" name="Текст заголовка"/>
          <p:cNvSpPr txBox="1">
            <a:spLocks noGrp="1"/>
          </p:cNvSpPr>
          <p:nvPr>
            <p:ph type="title"/>
          </p:nvPr>
        </p:nvSpPr>
        <p:spPr>
          <a:xfrm>
            <a:off x="952500" y="444500"/>
            <a:ext cx="11099800" cy="21590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Текст заголовка</a:t>
            </a:r>
          </a:p>
        </p:txBody>
      </p:sp>
      <p:sp>
        <p:nvSpPr>
          <p:cNvPr id="3" name="Уровень текста 1…"/>
          <p:cNvSpPr txBox="1">
            <a:spLocks noGrp="1"/>
          </p:cNvSpPr>
          <p:nvPr>
            <p:ph type="body" idx="1"/>
          </p:nvPr>
        </p:nvSpPr>
        <p:spPr>
          <a:xfrm>
            <a:off x="952500" y="2603500"/>
            <a:ext cx="11099800" cy="628650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normAutofit/>
          </a:bodyPr>
          <a:lstStyle/>
          <a:p>
            <a:r>
              <a:t>Уровень текста 1</a:t>
            </a:r>
          </a:p>
          <a:p>
            <a:pPr lvl="1"/>
            <a:r>
              <a:t>Уровень текста 2</a:t>
            </a:r>
          </a:p>
          <a:p>
            <a:pPr lvl="2"/>
            <a:r>
              <a:t>Уровень текста 3</a:t>
            </a:r>
          </a:p>
          <a:p>
            <a:pPr lvl="3"/>
            <a:r>
              <a:t>Уровень текста 4</a:t>
            </a:r>
          </a:p>
          <a:p>
            <a:pPr lvl="4"/>
            <a:r>
              <a:t>Уровень текста 5</a:t>
            </a:r>
          </a:p>
        </p:txBody>
      </p:sp>
      <p:sp>
        <p:nvSpPr>
          <p:cNvPr id="4" name="Номер слайда"/>
          <p:cNvSpPr txBox="1">
            <a:spLocks noGrp="1"/>
          </p:cNvSpPr>
          <p:nvPr>
            <p:ph type="sldNum" sz="quarter" idx="2"/>
          </p:nvPr>
        </p:nvSpPr>
        <p:spPr>
          <a:xfrm>
            <a:off x="6311798" y="9251950"/>
            <a:ext cx="368504" cy="381000"/>
          </a:xfrm>
          <a:prstGeom prst="rect">
            <a:avLst/>
          </a:prstGeom>
          <a:ln w="12700">
            <a:miter lim="400000"/>
          </a:ln>
        </p:spPr>
        <p:txBody>
          <a:bodyPr wrap="none" lIns="50800" tIns="50800" rIns="50800" bIns="50800">
            <a:spAutoFit/>
          </a:bodyPr>
          <a:lstStyle>
            <a:lvl1pPr>
              <a:defRPr sz="1800"/>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spd="med"/>
  <p:txStyles>
    <p:titleStyle>
      <a:lvl1pPr marL="0" marR="0" indent="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1pPr>
      <a:lvl2pPr marL="0" marR="0" indent="228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2pPr>
      <a:lvl3pPr marL="0" marR="0" indent="457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3pPr>
      <a:lvl4pPr marL="0" marR="0" indent="685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4pPr>
      <a:lvl5pPr marL="0" marR="0" indent="9144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5pPr>
      <a:lvl6pPr marL="0" marR="0" indent="11430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6pPr>
      <a:lvl7pPr marL="0" marR="0" indent="13716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7pPr>
      <a:lvl8pPr marL="0" marR="0" indent="16002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8pPr>
      <a:lvl9pPr marL="0" marR="0" indent="1828800" algn="ctr" defTabSz="584200" rtl="0" latinLnBrk="0">
        <a:lnSpc>
          <a:spcPct val="100000"/>
        </a:lnSpc>
        <a:spcBef>
          <a:spcPts val="0"/>
        </a:spcBef>
        <a:spcAft>
          <a:spcPts val="0"/>
        </a:spcAft>
        <a:buClrTx/>
        <a:buSzTx/>
        <a:buFontTx/>
        <a:buNone/>
        <a:tabLst/>
        <a:defRPr sz="8000" b="0" i="0" u="none" strike="noStrike" cap="none" spc="0" baseline="0">
          <a:ln>
            <a:noFill/>
          </a:ln>
          <a:solidFill>
            <a:srgbClr val="000000"/>
          </a:solidFill>
          <a:uFillTx/>
          <a:latin typeface="+mj-lt"/>
          <a:ea typeface="+mj-ea"/>
          <a:cs typeface="+mj-cs"/>
          <a:sym typeface="Helvetica Light"/>
        </a:defRPr>
      </a:lvl9pPr>
    </p:titleStyle>
    <p:bodyStyle>
      <a:lvl1pPr marL="444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1pPr>
      <a:lvl2pPr marL="889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2pPr>
      <a:lvl3pPr marL="1333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3pPr>
      <a:lvl4pPr marL="1778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4pPr>
      <a:lvl5pPr marL="2222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5pPr>
      <a:lvl6pPr marL="2667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6pPr>
      <a:lvl7pPr marL="3111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7pPr>
      <a:lvl8pPr marL="35560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8pPr>
      <a:lvl9pPr marL="4000500" marR="0" indent="-444500" algn="l" defTabSz="584200" rtl="0" latinLnBrk="0">
        <a:lnSpc>
          <a:spcPct val="100000"/>
        </a:lnSpc>
        <a:spcBef>
          <a:spcPts val="4200"/>
        </a:spcBef>
        <a:spcAft>
          <a:spcPts val="0"/>
        </a:spcAft>
        <a:buClrTx/>
        <a:buSzPct val="75000"/>
        <a:buFontTx/>
        <a:buChar char="•"/>
        <a:tabLst/>
        <a:defRPr sz="3600" b="0" i="0" u="none" strike="noStrike" cap="none" spc="0" baseline="0">
          <a:ln>
            <a:noFill/>
          </a:ln>
          <a:solidFill>
            <a:srgbClr val="000000"/>
          </a:solidFill>
          <a:uFillTx/>
          <a:latin typeface="+mj-lt"/>
          <a:ea typeface="+mj-ea"/>
          <a:cs typeface="+mj-cs"/>
          <a:sym typeface="Helvetica Light"/>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1pPr>
      <a:lvl2pPr marL="0" marR="0" indent="228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2pPr>
      <a:lvl3pPr marL="0" marR="0" indent="457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3pPr>
      <a:lvl4pPr marL="0" marR="0" indent="685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4pPr>
      <a:lvl5pPr marL="0" marR="0" indent="9144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5pPr>
      <a:lvl6pPr marL="0" marR="0" indent="11430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6pPr>
      <a:lvl7pPr marL="0" marR="0" indent="13716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7pPr>
      <a:lvl8pPr marL="0" marR="0" indent="16002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8pPr>
      <a:lvl9pPr marL="0" marR="0" indent="1828800" algn="ctr" defTabSz="584200" rtl="0" latinLnBrk="0">
        <a:lnSpc>
          <a:spcPct val="100000"/>
        </a:lnSpc>
        <a:spcBef>
          <a:spcPts val="0"/>
        </a:spcBef>
        <a:spcAft>
          <a:spcPts val="0"/>
        </a:spcAft>
        <a:buClrTx/>
        <a:buSzTx/>
        <a:buFontTx/>
        <a:buNone/>
        <a:tabLst/>
        <a:defRPr sz="1800" b="0" i="0" u="none" strike="noStrike" cap="none" spc="0" baseline="0">
          <a:ln>
            <a:noFill/>
          </a:ln>
          <a:solidFill>
            <a:schemeClr val="tx1"/>
          </a:solidFill>
          <a:uFillTx/>
          <a:latin typeface="+mn-lt"/>
          <a:ea typeface="+mn-ea"/>
          <a:cs typeface="+mn-cs"/>
          <a:sym typeface="Helvetica Light"/>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social.hse.ru/psy/" TargetMode="External"/><Relationship Id="rId2" Type="http://schemas.openxmlformats.org/officeDocument/2006/relationships/hyperlink" Target="https://social.hse.ru/" TargetMode="External"/><Relationship Id="rId1" Type="http://schemas.openxmlformats.org/officeDocument/2006/relationships/slideLayout" Target="../slideLayouts/slideLayout3.xml"/><Relationship Id="rId5" Type="http://schemas.openxmlformats.org/officeDocument/2006/relationships/image" Target="../media/image3.png"/><Relationship Id="rId4" Type="http://schemas.openxmlformats.org/officeDocument/2006/relationships/hyperlink" Target="https://www.hse.ru/secondary/2school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 name="Линия"/>
          <p:cNvSpPr/>
          <p:nvPr/>
        </p:nvSpPr>
        <p:spPr>
          <a:xfrm flipV="1">
            <a:off x="5206999" y="1140740"/>
            <a:ext cx="1" cy="1975004"/>
          </a:xfrm>
          <a:prstGeom prst="line">
            <a:avLst/>
          </a:prstGeom>
          <a:ln w="12700">
            <a:solidFill>
              <a:srgbClr val="FFFFFF"/>
            </a:solidFill>
            <a:miter lim="400000"/>
          </a:ln>
        </p:spPr>
        <p:txBody>
          <a:bodyPr lIns="50800" tIns="50800" rIns="50800" bIns="50800" anchor="ctr"/>
          <a:lstStyle/>
          <a:p>
            <a:pPr>
              <a:defRPr sz="2400"/>
            </a:pPr>
            <a:endParaRPr/>
          </a:p>
        </p:txBody>
      </p:sp>
      <p:sp>
        <p:nvSpPr>
          <p:cNvPr id="117" name="Очень крутой…"/>
          <p:cNvSpPr txBox="1"/>
          <p:nvPr/>
        </p:nvSpPr>
        <p:spPr>
          <a:xfrm>
            <a:off x="5194299" y="2365249"/>
            <a:ext cx="6715325" cy="2718815"/>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p>
            <a:pPr algn="l">
              <a:defRPr sz="5000" b="1" cap="all">
                <a:solidFill>
                  <a:srgbClr val="253957"/>
                </a:solidFill>
                <a:latin typeface="+mn-lt"/>
                <a:ea typeface="+mn-ea"/>
                <a:cs typeface="+mn-cs"/>
                <a:sym typeface="Arial Narrow"/>
              </a:defRPr>
            </a:pPr>
            <a:r>
              <a:rPr lang="ru-RU" dirty="0" smtClean="0">
                <a:latin typeface="Arial Narrow" charset="0"/>
                <a:ea typeface="Arial Narrow" charset="0"/>
                <a:cs typeface="Arial Narrow" charset="0"/>
              </a:rPr>
              <a:t>Информационный </a:t>
            </a:r>
            <a:r>
              <a:rPr lang="ru-RU" dirty="0" err="1" smtClean="0">
                <a:latin typeface="Arial Narrow" charset="0"/>
                <a:ea typeface="Arial Narrow" charset="0"/>
                <a:cs typeface="Arial Narrow" charset="0"/>
              </a:rPr>
              <a:t>вебинар</a:t>
            </a:r>
            <a:endParaRPr lang="ru-RU" dirty="0" smtClean="0">
              <a:latin typeface="Arial Narrow" charset="0"/>
              <a:ea typeface="Arial Narrow" charset="0"/>
              <a:cs typeface="Arial Narrow" charset="0"/>
            </a:endParaRPr>
          </a:p>
          <a:p>
            <a:pPr algn="l">
              <a:defRPr sz="5000" b="1" cap="all">
                <a:solidFill>
                  <a:srgbClr val="253957"/>
                </a:solidFill>
                <a:latin typeface="+mn-lt"/>
                <a:ea typeface="+mn-ea"/>
                <a:cs typeface="+mn-cs"/>
                <a:sym typeface="Arial Narrow"/>
              </a:defRPr>
            </a:pPr>
            <a:r>
              <a:rPr lang="en-US" dirty="0" smtClean="0">
                <a:latin typeface="Arial Narrow" charset="0"/>
                <a:ea typeface="Arial Narrow" charset="0"/>
                <a:cs typeface="Arial Narrow" charset="0"/>
              </a:rPr>
              <a:t>14</a:t>
            </a:r>
            <a:r>
              <a:rPr lang="ru-RU" dirty="0" smtClean="0">
                <a:latin typeface="Arial Narrow" charset="0"/>
                <a:ea typeface="Arial Narrow" charset="0"/>
                <a:cs typeface="Arial Narrow" charset="0"/>
              </a:rPr>
              <a:t>.</a:t>
            </a:r>
            <a:r>
              <a:rPr lang="en-US" dirty="0" smtClean="0">
                <a:latin typeface="Arial Narrow" charset="0"/>
                <a:ea typeface="Arial Narrow" charset="0"/>
                <a:cs typeface="Arial Narrow" charset="0"/>
              </a:rPr>
              <a:t>02</a:t>
            </a:r>
            <a:r>
              <a:rPr lang="ru-RU" dirty="0" smtClean="0">
                <a:latin typeface="Arial Narrow" charset="0"/>
                <a:ea typeface="Arial Narrow" charset="0"/>
                <a:cs typeface="Arial Narrow" charset="0"/>
              </a:rPr>
              <a:t>.201</a:t>
            </a:r>
            <a:r>
              <a:rPr lang="en-US" dirty="0" smtClean="0">
                <a:latin typeface="Arial Narrow" charset="0"/>
                <a:ea typeface="Arial Narrow" charset="0"/>
                <a:cs typeface="Arial Narrow" charset="0"/>
              </a:rPr>
              <a:t>9</a:t>
            </a:r>
            <a:endParaRPr dirty="0">
              <a:latin typeface="Arial Narrow" charset="0"/>
              <a:ea typeface="Arial Narrow" charset="0"/>
              <a:cs typeface="Arial Narrow" charset="0"/>
            </a:endParaRPr>
          </a:p>
        </p:txBody>
      </p:sp>
      <p:sp>
        <p:nvSpPr>
          <p:cNvPr id="118" name="Очень крутой подзаголовок презентации"/>
          <p:cNvSpPr txBox="1"/>
          <p:nvPr/>
        </p:nvSpPr>
        <p:spPr>
          <a:xfrm>
            <a:off x="5194300" y="5401057"/>
            <a:ext cx="6715324" cy="1255776"/>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lvl1pPr algn="l">
              <a:defRPr sz="3000">
                <a:solidFill>
                  <a:srgbClr val="253957"/>
                </a:solidFill>
                <a:latin typeface="+mn-lt"/>
                <a:ea typeface="+mn-ea"/>
                <a:cs typeface="+mn-cs"/>
                <a:sym typeface="Arial Narrow"/>
              </a:defRPr>
            </a:lvl1pPr>
          </a:lstStyle>
          <a:p>
            <a:r>
              <a:rPr lang="ru-RU" b="1" dirty="0" smtClean="0">
                <a:latin typeface="Arial Narrow" charset="0"/>
                <a:ea typeface="Arial Narrow" charset="0"/>
                <a:cs typeface="Arial Narrow" charset="0"/>
              </a:rPr>
              <a:t>Темы:</a:t>
            </a:r>
          </a:p>
          <a:p>
            <a:r>
              <a:rPr lang="en-US" sz="2400" dirty="0" smtClean="0"/>
              <a:t>-     </a:t>
            </a:r>
            <a:r>
              <a:rPr lang="ru-RU" sz="2400" dirty="0" smtClean="0"/>
              <a:t>Итоги </a:t>
            </a:r>
            <a:r>
              <a:rPr lang="ru-RU" sz="2400" dirty="0"/>
              <a:t>проведения «Дней с Вышкой» в регионах, </a:t>
            </a:r>
            <a:r>
              <a:rPr lang="en-US" sz="2400" dirty="0" smtClean="0"/>
              <a:t>                                                     </a:t>
            </a:r>
            <a:r>
              <a:rPr lang="ru-RU" sz="2400" dirty="0" smtClean="0"/>
              <a:t>планы </a:t>
            </a:r>
            <a:r>
              <a:rPr lang="ru-RU" sz="2400" dirty="0"/>
              <a:t>на первое полугодие 2019г. </a:t>
            </a:r>
          </a:p>
          <a:p>
            <a:r>
              <a:rPr lang="en-US" sz="2400" dirty="0" smtClean="0"/>
              <a:t>-     </a:t>
            </a:r>
            <a:r>
              <a:rPr lang="ru-RU" sz="2400" dirty="0" smtClean="0"/>
              <a:t>Анонс </a:t>
            </a:r>
            <a:r>
              <a:rPr lang="ru-RU" sz="2400" dirty="0"/>
              <a:t>онлайн родительского собрания на тему: «Подросток в интернете: инструкция для родителей»</a:t>
            </a:r>
          </a:p>
          <a:p>
            <a:r>
              <a:rPr lang="en-US" sz="2400" dirty="0" smtClean="0"/>
              <a:t>-     </a:t>
            </a:r>
            <a:r>
              <a:rPr lang="ru-RU" sz="2400" dirty="0" smtClean="0"/>
              <a:t>Анонс </a:t>
            </a:r>
            <a:r>
              <a:rPr lang="ru-RU" sz="2400" dirty="0"/>
              <a:t>конференции «Обучение финансовой грамотности детей и молодежи: эффективные методики и возможности их использования»</a:t>
            </a:r>
          </a:p>
          <a:p>
            <a:pPr marL="457200" indent="-457200">
              <a:buFontTx/>
              <a:buChar char="-"/>
            </a:pPr>
            <a:r>
              <a:rPr lang="ru-RU" sz="2400" dirty="0"/>
              <a:t>О мероприятиях с участием  школ Распределенного Лицея ВШЭ</a:t>
            </a:r>
            <a:endParaRPr sz="2400" dirty="0">
              <a:latin typeface="Arial Narrow" charset="0"/>
              <a:ea typeface="Arial Narrow" charset="0"/>
              <a:cs typeface="Arial Narrow" charset="0"/>
            </a:endParaRPr>
          </a:p>
        </p:txBody>
      </p:sp>
      <p:sp>
        <p:nvSpPr>
          <p:cNvPr id="119" name="Название подразделения,  лаборатории, факультета и т.д."/>
          <p:cNvSpPr txBox="1"/>
          <p:nvPr/>
        </p:nvSpPr>
        <p:spPr>
          <a:xfrm>
            <a:off x="5194300" y="1312714"/>
            <a:ext cx="6715323" cy="564257"/>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p>
            <a:pPr algn="l">
              <a:defRPr sz="3000">
                <a:solidFill>
                  <a:srgbClr val="253957"/>
                </a:solidFill>
                <a:latin typeface="+mn-lt"/>
                <a:ea typeface="+mn-ea"/>
                <a:cs typeface="+mn-cs"/>
                <a:sym typeface="Arial Narrow"/>
              </a:defRPr>
            </a:pPr>
            <a:r>
              <a:rPr lang="ru-RU" dirty="0" smtClean="0">
                <a:latin typeface="Arial Narrow" charset="0"/>
                <a:ea typeface="Arial Narrow" charset="0"/>
                <a:cs typeface="Arial Narrow" charset="0"/>
              </a:rPr>
              <a:t>Дирекция общего образования</a:t>
            </a:r>
            <a:endParaRPr dirty="0">
              <a:latin typeface="Arial Narrow" charset="0"/>
              <a:ea typeface="Arial Narrow" charset="0"/>
              <a:cs typeface="Arial Narrow" charset="0"/>
            </a:endParaRPr>
          </a:p>
        </p:txBody>
      </p:sp>
      <p:sp>
        <p:nvSpPr>
          <p:cNvPr id="120" name="Москва, 2017"/>
          <p:cNvSpPr txBox="1"/>
          <p:nvPr/>
        </p:nvSpPr>
        <p:spPr>
          <a:xfrm>
            <a:off x="5194300" y="7802193"/>
            <a:ext cx="6715324" cy="171841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l" defTabSz="457200">
              <a:defRPr sz="2100">
                <a:solidFill>
                  <a:srgbClr val="253957"/>
                </a:solidFill>
                <a:latin typeface="+mn-lt"/>
                <a:ea typeface="+mn-ea"/>
                <a:cs typeface="+mn-cs"/>
                <a:sym typeface="Arial Narrow"/>
              </a:defRPr>
            </a:lvl1pPr>
          </a:lstStyle>
          <a:p>
            <a:pPr algn="ctr"/>
            <a:endParaRPr lang="en-US" dirty="0" smtClean="0">
              <a:latin typeface="Arial Narrow" charset="0"/>
              <a:ea typeface="Arial Narrow" charset="0"/>
              <a:cs typeface="Arial Narrow" charset="0"/>
            </a:endParaRPr>
          </a:p>
          <a:p>
            <a:pPr algn="ctr"/>
            <a:endParaRPr lang="en-US" dirty="0" smtClean="0">
              <a:latin typeface="Arial Narrow" charset="0"/>
              <a:ea typeface="Arial Narrow" charset="0"/>
              <a:cs typeface="Arial Narrow" charset="0"/>
            </a:endParaRPr>
          </a:p>
          <a:p>
            <a:pPr algn="ctr"/>
            <a:endParaRPr lang="en-US" dirty="0">
              <a:latin typeface="Arial Narrow" charset="0"/>
              <a:ea typeface="Arial Narrow" charset="0"/>
              <a:cs typeface="Arial Narrow" charset="0"/>
            </a:endParaRPr>
          </a:p>
          <a:p>
            <a:pPr algn="ctr"/>
            <a:endParaRPr lang="en-US" dirty="0" smtClean="0">
              <a:latin typeface="Arial Narrow" charset="0"/>
              <a:ea typeface="Arial Narrow" charset="0"/>
              <a:cs typeface="Arial Narrow" charset="0"/>
            </a:endParaRPr>
          </a:p>
          <a:p>
            <a:pPr algn="ctr"/>
            <a:r>
              <a:rPr dirty="0" err="1" smtClean="0">
                <a:latin typeface="Arial Narrow" charset="0"/>
                <a:ea typeface="Arial Narrow" charset="0"/>
                <a:cs typeface="Arial Narrow" charset="0"/>
              </a:rPr>
              <a:t>Москва</a:t>
            </a:r>
            <a:r>
              <a:rPr dirty="0">
                <a:latin typeface="Arial Narrow" charset="0"/>
                <a:ea typeface="Arial Narrow" charset="0"/>
                <a:cs typeface="Arial Narrow" charset="0"/>
              </a:rPr>
              <a:t>, </a:t>
            </a:r>
            <a:r>
              <a:rPr dirty="0" smtClean="0">
                <a:latin typeface="Arial Narrow" charset="0"/>
                <a:ea typeface="Arial Narrow" charset="0"/>
                <a:cs typeface="Arial Narrow" charset="0"/>
              </a:rPr>
              <a:t>201</a:t>
            </a:r>
            <a:r>
              <a:rPr lang="ru-RU" dirty="0" smtClean="0">
                <a:latin typeface="Arial Narrow" charset="0"/>
                <a:ea typeface="Arial Narrow" charset="0"/>
                <a:cs typeface="Arial Narrow" charset="0"/>
              </a:rPr>
              <a:t>9</a:t>
            </a:r>
            <a:endParaRPr dirty="0">
              <a:latin typeface="Arial Narrow" charset="0"/>
              <a:ea typeface="Arial Narrow" charset="0"/>
              <a:cs typeface="Arial Narrow" charset="0"/>
            </a:endParaRPr>
          </a:p>
        </p:txBody>
      </p:sp>
      <p:pic>
        <p:nvPicPr>
          <p:cNvPr id="121" name="Изображение" descr="Изображение"/>
          <p:cNvPicPr>
            <a:picLocks noChangeAspect="1"/>
          </p:cNvPicPr>
          <p:nvPr/>
        </p:nvPicPr>
        <p:blipFill>
          <a:blip r:embed="rId2">
            <a:extLst/>
          </a:blip>
          <a:stretch>
            <a:fillRect/>
          </a:stretch>
        </p:blipFill>
        <p:spPr>
          <a:xfrm>
            <a:off x="968298" y="946303"/>
            <a:ext cx="1945686" cy="188127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1828801"/>
            <a:ext cx="11430002" cy="1554480"/>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defRPr sz="5000" b="1" cap="all">
                <a:solidFill>
                  <a:srgbClr val="253957"/>
                </a:solidFill>
                <a:latin typeface="+mn-lt"/>
                <a:ea typeface="+mn-ea"/>
                <a:cs typeface="+mn-cs"/>
                <a:sym typeface="Arial Narrow"/>
              </a:defRPr>
            </a:pPr>
            <a:r>
              <a:rPr lang="ru-RU" b="1" dirty="0" smtClean="0">
                <a:latin typeface="Arial Narrow" charset="0"/>
                <a:ea typeface="Arial Narrow" charset="0"/>
                <a:cs typeface="Arial Narrow" charset="0"/>
              </a:rPr>
              <a:t>Онлайн родительское собрание</a:t>
            </a:r>
          </a:p>
          <a:p>
            <a:pPr algn="l">
              <a:defRPr sz="3000">
                <a:solidFill>
                  <a:srgbClr val="253957"/>
                </a:solidFill>
                <a:latin typeface="+mn-lt"/>
                <a:ea typeface="+mn-ea"/>
                <a:cs typeface="+mn-cs"/>
                <a:sym typeface="Arial Narrow"/>
              </a:defRPr>
            </a:pPr>
            <a:r>
              <a:rPr lang="ru-RU" dirty="0" smtClean="0">
                <a:latin typeface="Arial Narrow" charset="0"/>
                <a:ea typeface="Arial Narrow" charset="0"/>
                <a:cs typeface="Arial Narrow" charset="0"/>
              </a:rPr>
              <a:t>Менеджер проекта Грошева О.В.</a:t>
            </a:r>
            <a:endParaRPr dirty="0">
              <a:latin typeface="Arial Narrow" charset="0"/>
              <a:ea typeface="Arial Narrow" charset="0"/>
              <a:cs typeface="Arial Narrow" charset="0"/>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423410"/>
            <a:ext cx="11430001" cy="448226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lstStyle/>
          <a:p>
            <a:pPr algn="l"/>
            <a:r>
              <a:rPr lang="ru-RU" sz="2000" b="1" dirty="0" smtClean="0"/>
              <a:t>	</a:t>
            </a:r>
            <a:r>
              <a:rPr lang="ru-RU" sz="2000" b="1" dirty="0" smtClean="0"/>
              <a:t>2</a:t>
            </a:r>
            <a:r>
              <a:rPr lang="en-US" sz="2000" b="1" dirty="0" smtClean="0"/>
              <a:t>8</a:t>
            </a:r>
            <a:r>
              <a:rPr lang="ru-RU" sz="2000" b="1" dirty="0" smtClean="0"/>
              <a:t> февраля </a:t>
            </a:r>
            <a:r>
              <a:rPr lang="ru-RU" sz="2000" b="1" dirty="0" smtClean="0"/>
              <a:t>2019 </a:t>
            </a:r>
            <a:r>
              <a:rPr lang="ru-RU" sz="2000" b="1" dirty="0"/>
              <a:t>г. </a:t>
            </a:r>
            <a:r>
              <a:rPr lang="ru-RU" sz="2000" dirty="0" smtClean="0"/>
              <a:t>Дирекция </a:t>
            </a:r>
            <a:r>
              <a:rPr lang="ru-RU" sz="2000" dirty="0"/>
              <a:t>общего образования </a:t>
            </a:r>
            <a:r>
              <a:rPr lang="ru-RU" sz="2000" dirty="0" smtClean="0"/>
              <a:t>проводит </a:t>
            </a:r>
            <a:r>
              <a:rPr lang="ru-RU" sz="2000" b="1" dirty="0" smtClean="0"/>
              <a:t>онлайн </a:t>
            </a:r>
            <a:r>
              <a:rPr lang="ru-RU" sz="2000" b="1" dirty="0"/>
              <a:t>родительское собрание</a:t>
            </a:r>
            <a:r>
              <a:rPr lang="ru-RU" sz="2000" dirty="0"/>
              <a:t> на тему: </a:t>
            </a:r>
            <a:r>
              <a:rPr lang="ru-RU" sz="2000" b="1" dirty="0" smtClean="0">
                <a:solidFill>
                  <a:schemeClr val="accent1"/>
                </a:solidFill>
              </a:rPr>
              <a:t>«</a:t>
            </a:r>
            <a:r>
              <a:rPr lang="ru-RU" sz="2400" b="1" dirty="0">
                <a:solidFill>
                  <a:schemeClr val="accent1"/>
                </a:solidFill>
              </a:rPr>
              <a:t>Подросток в интернете: инструкция для родителей</a:t>
            </a:r>
            <a:r>
              <a:rPr lang="ru-RU" sz="2000" b="1" dirty="0" smtClean="0">
                <a:solidFill>
                  <a:schemeClr val="accent1"/>
                </a:solidFill>
              </a:rPr>
              <a:t>».</a:t>
            </a:r>
            <a:endParaRPr lang="ru-RU" sz="2000" b="1" dirty="0" smtClean="0">
              <a:solidFill>
                <a:schemeClr val="accent1"/>
              </a:solidFill>
            </a:endParaRPr>
          </a:p>
          <a:p>
            <a:pPr algn="l"/>
            <a:endParaRPr lang="ru-RU" sz="2000" dirty="0" smtClean="0"/>
          </a:p>
          <a:p>
            <a:pPr algn="l"/>
            <a:r>
              <a:rPr lang="ru-RU" sz="2000" dirty="0" smtClean="0"/>
              <a:t>В собрании участвуют: </a:t>
            </a:r>
            <a:r>
              <a:rPr lang="ru-RU" sz="2000" dirty="0"/>
              <a:t>Коган-Лернер Лина Борисовна</a:t>
            </a:r>
            <a:r>
              <a:rPr lang="ru-RU" sz="2000" dirty="0" smtClean="0"/>
              <a:t>, </a:t>
            </a:r>
            <a:r>
              <a:rPr lang="ru-RU" sz="2000" dirty="0" err="1"/>
              <a:t>Доцент:</a:t>
            </a:r>
            <a:r>
              <a:rPr lang="ru-RU" sz="2000" u="sng" dirty="0" err="1">
                <a:hlinkClick r:id="rId2"/>
              </a:rPr>
              <a:t>Факультет</a:t>
            </a:r>
            <a:r>
              <a:rPr lang="ru-RU" sz="2000" u="sng" dirty="0">
                <a:hlinkClick r:id="rId2"/>
              </a:rPr>
              <a:t> социальных наук</a:t>
            </a:r>
            <a:r>
              <a:rPr lang="ru-RU" sz="2000" dirty="0"/>
              <a:t> / </a:t>
            </a:r>
            <a:r>
              <a:rPr lang="ru-RU" sz="2000" u="sng" dirty="0">
                <a:hlinkClick r:id="rId3"/>
              </a:rPr>
              <a:t>Департамент </a:t>
            </a:r>
            <a:r>
              <a:rPr lang="ru-RU" sz="2000" u="sng" dirty="0" smtClean="0">
                <a:hlinkClick r:id="rId3"/>
              </a:rPr>
              <a:t>психологии</a:t>
            </a:r>
            <a:endParaRPr lang="ru-RU" sz="2000" u="sng" dirty="0" smtClean="0"/>
          </a:p>
          <a:p>
            <a:pPr algn="l"/>
            <a:endParaRPr lang="ru-RU" sz="2000" u="sng" dirty="0"/>
          </a:p>
          <a:p>
            <a:pPr algn="l"/>
            <a:r>
              <a:rPr lang="ru-RU" sz="2000" dirty="0" smtClean="0"/>
              <a:t>Начало </a:t>
            </a:r>
            <a:r>
              <a:rPr lang="ru-RU" sz="2000" dirty="0"/>
              <a:t>собрания </a:t>
            </a:r>
            <a:r>
              <a:rPr lang="ru-RU" sz="2000" b="1" dirty="0"/>
              <a:t>в </a:t>
            </a:r>
            <a:r>
              <a:rPr lang="ru-RU" sz="2000" b="1" dirty="0" smtClean="0"/>
              <a:t>18.00 </a:t>
            </a:r>
            <a:r>
              <a:rPr lang="ru-RU" sz="2000" b="1" dirty="0"/>
              <a:t>часов (</a:t>
            </a:r>
            <a:r>
              <a:rPr lang="ru-RU" sz="2000" b="1" dirty="0" err="1"/>
              <a:t>мск</a:t>
            </a:r>
            <a:r>
              <a:rPr lang="ru-RU" sz="2000" b="1" dirty="0"/>
              <a:t>)</a:t>
            </a:r>
            <a:endParaRPr lang="ru-RU" sz="2000" dirty="0"/>
          </a:p>
          <a:p>
            <a:pPr algn="l"/>
            <a:endParaRPr lang="ru-RU" sz="2000" dirty="0" smtClean="0"/>
          </a:p>
          <a:p>
            <a:pPr algn="l"/>
            <a:r>
              <a:rPr lang="ru-RU" sz="2000" dirty="0" smtClean="0"/>
              <a:t>Для </a:t>
            </a:r>
            <a:r>
              <a:rPr lang="ru-RU" sz="2000" dirty="0"/>
              <a:t>подключения к онлайн трансляции нужно </a:t>
            </a:r>
            <a:r>
              <a:rPr lang="ru-RU" sz="2000" dirty="0" smtClean="0"/>
              <a:t>зарегистрироваться: </a:t>
            </a:r>
            <a:r>
              <a:rPr lang="en-US" sz="2000" b="1" u="sng" dirty="0">
                <a:solidFill>
                  <a:schemeClr val="accent1"/>
                </a:solidFill>
              </a:rPr>
              <a:t>https://events.webinar.ru/3575585/2007039</a:t>
            </a:r>
            <a:r>
              <a:rPr lang="ru-RU" sz="2000" dirty="0" smtClean="0"/>
              <a:t>. </a:t>
            </a:r>
            <a:endParaRPr lang="ru-RU" sz="2000" dirty="0"/>
          </a:p>
          <a:p>
            <a:pPr algn="l"/>
            <a:endParaRPr lang="ru-RU" sz="2000" dirty="0" smtClean="0"/>
          </a:p>
          <a:p>
            <a:pPr algn="l"/>
            <a:r>
              <a:rPr lang="ru-RU" sz="2000" dirty="0" smtClean="0"/>
              <a:t>Возможно </a:t>
            </a:r>
            <a:r>
              <a:rPr lang="ru-RU" sz="2000" dirty="0"/>
              <a:t>до начала собрания задать вопрос организаторам, перейдя  по ссылке: </a:t>
            </a:r>
            <a:r>
              <a:rPr lang="ru-RU" sz="2000" u="sng" dirty="0">
                <a:hlinkClick r:id="rId4"/>
              </a:rPr>
              <a:t>https://www.hse.ru/secondary/2schools</a:t>
            </a:r>
            <a:r>
              <a:rPr lang="ru-RU" sz="2000" dirty="0"/>
              <a:t>. </a:t>
            </a:r>
          </a:p>
          <a:p>
            <a:pPr algn="l"/>
            <a:r>
              <a:rPr lang="ru-RU" sz="2000" dirty="0"/>
              <a:t> </a:t>
            </a:r>
          </a:p>
          <a:p>
            <a:pPr algn="l">
              <a:defRPr sz="2100">
                <a:solidFill>
                  <a:srgbClr val="253957"/>
                </a:solidFill>
                <a:latin typeface="+mn-lt"/>
                <a:ea typeface="+mn-ea"/>
                <a:cs typeface="+mn-cs"/>
                <a:sym typeface="Arial Narrow"/>
              </a:defRPr>
            </a:pPr>
            <a:r>
              <a:rPr lang="ru-RU" sz="2000" dirty="0">
                <a:sym typeface="Arial Narrow"/>
              </a:rPr>
              <a:t> </a:t>
            </a:r>
            <a:endParaRPr lang="ru-RU" sz="2000" dirty="0" smtClean="0">
              <a:sym typeface="Arial Narrow"/>
            </a:endParaRPr>
          </a:p>
          <a:p>
            <a:pPr algn="l">
              <a:defRPr sz="2100">
                <a:solidFill>
                  <a:srgbClr val="253957"/>
                </a:solidFill>
                <a:latin typeface="+mn-lt"/>
                <a:ea typeface="+mn-ea"/>
                <a:cs typeface="+mn-cs"/>
                <a:sym typeface="Arial Narrow"/>
              </a:defRPr>
            </a:pPr>
            <a:endParaRPr sz="2000" dirty="0">
              <a:latin typeface="Arial Narrow" charset="0"/>
              <a:ea typeface="Arial Narrow" charset="0"/>
              <a:cs typeface="Arial Narrow" charset="0"/>
            </a:endParaRPr>
          </a:p>
        </p:txBody>
      </p:sp>
      <p:sp>
        <p:nvSpPr>
          <p:cNvPr id="126" name="Заголовок основного текста"/>
          <p:cNvSpPr txBox="1"/>
          <p:nvPr/>
        </p:nvSpPr>
        <p:spPr>
          <a:xfrm>
            <a:off x="787399" y="3474721"/>
            <a:ext cx="11430001" cy="731519"/>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r>
              <a:rPr lang="ru-RU" dirty="0" smtClean="0">
                <a:latin typeface="Arial Narrow" charset="0"/>
                <a:ea typeface="Arial Narrow" charset="0"/>
                <a:cs typeface="Arial Narrow" charset="0"/>
              </a:rPr>
              <a:t>Онлайн родительское собрание</a:t>
            </a:r>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smtClean="0">
                <a:latin typeface="Arial Narrow" charset="0"/>
                <a:ea typeface="Arial Narrow" charset="0"/>
                <a:cs typeface="Arial Narrow" charset="0"/>
              </a:rPr>
              <a:t>Дирекция общего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5">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1231027656"/>
      </p:ext>
    </p:extLst>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Линия"/>
          <p:cNvSpPr/>
          <p:nvPr/>
        </p:nvSpPr>
        <p:spPr>
          <a:xfrm>
            <a:off x="787400" y="1574800"/>
            <a:ext cx="11430001" cy="0"/>
          </a:xfrm>
          <a:prstGeom prst="line">
            <a:avLst/>
          </a:prstGeom>
          <a:ln w="12700">
            <a:solidFill>
              <a:srgbClr val="253957"/>
            </a:solidFill>
            <a:miter lim="400000"/>
          </a:ln>
        </p:spPr>
        <p:txBody>
          <a:bodyPr lIns="50800" tIns="50800" rIns="50800" bIns="50800" anchor="ctr"/>
          <a:lstStyle/>
          <a:p>
            <a:pPr>
              <a:defRPr sz="2400"/>
            </a:pPr>
            <a:endParaRPr/>
          </a:p>
        </p:txBody>
      </p:sp>
      <p:sp>
        <p:nvSpPr>
          <p:cNvPr id="124" name="Очень крутой заголовок…"/>
          <p:cNvSpPr txBox="1"/>
          <p:nvPr/>
        </p:nvSpPr>
        <p:spPr>
          <a:xfrm>
            <a:off x="793361" y="1828801"/>
            <a:ext cx="11430002" cy="1554480"/>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defRPr sz="5000" b="1" cap="all">
                <a:solidFill>
                  <a:srgbClr val="253957"/>
                </a:solidFill>
                <a:latin typeface="+mn-lt"/>
                <a:ea typeface="+mn-ea"/>
                <a:cs typeface="+mn-cs"/>
                <a:sym typeface="Arial Narrow"/>
              </a:defRPr>
            </a:pPr>
            <a:r>
              <a:rPr lang="ru-RU" b="1" dirty="0" smtClean="0">
                <a:latin typeface="Arial Narrow" charset="0"/>
                <a:ea typeface="Arial Narrow" charset="0"/>
                <a:cs typeface="Arial Narrow" charset="0"/>
              </a:rPr>
              <a:t>БАЗОВАЯ ОРГАНИЗАЦИЯ</a:t>
            </a:r>
          </a:p>
          <a:p>
            <a:pPr algn="l">
              <a:defRPr sz="3000">
                <a:solidFill>
                  <a:srgbClr val="253957"/>
                </a:solidFill>
                <a:latin typeface="+mn-lt"/>
                <a:ea typeface="+mn-ea"/>
                <a:cs typeface="+mn-cs"/>
                <a:sym typeface="Arial Narrow"/>
              </a:defRPr>
            </a:pPr>
            <a:r>
              <a:rPr lang="ru-RU" dirty="0" smtClean="0">
                <a:latin typeface="Arial Narrow" charset="0"/>
                <a:ea typeface="Arial Narrow" charset="0"/>
                <a:cs typeface="Arial Narrow" charset="0"/>
              </a:rPr>
              <a:t>Менеджер проекта Грошева О.В.</a:t>
            </a:r>
            <a:endParaRPr dirty="0">
              <a:latin typeface="Arial Narrow" charset="0"/>
              <a:ea typeface="Arial Narrow" charset="0"/>
              <a:cs typeface="Arial Narrow" charset="0"/>
            </a:endParaRPr>
          </a:p>
        </p:txBody>
      </p:sp>
      <p:sp>
        <p:nvSpPr>
          <p:cNvPr id="125" name="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Text…"/>
          <p:cNvSpPr txBox="1"/>
          <p:nvPr/>
        </p:nvSpPr>
        <p:spPr>
          <a:xfrm>
            <a:off x="787399" y="4423410"/>
            <a:ext cx="11430001" cy="448226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lstStyle/>
          <a:p>
            <a:pPr algn="l">
              <a:defRPr sz="2100">
                <a:solidFill>
                  <a:srgbClr val="253957"/>
                </a:solidFill>
                <a:latin typeface="+mn-lt"/>
                <a:ea typeface="+mn-ea"/>
                <a:cs typeface="+mn-cs"/>
                <a:sym typeface="Arial Narrow"/>
              </a:defRPr>
            </a:pPr>
            <a:r>
              <a:rPr lang="ru-RU" sz="2800" b="1" dirty="0">
                <a:sym typeface="Arial Narrow"/>
              </a:rPr>
              <a:t>20 февраля 2019 г. </a:t>
            </a:r>
            <a:r>
              <a:rPr lang="ru-RU" sz="2800" b="1" dirty="0" smtClean="0">
                <a:sym typeface="Arial Narrow"/>
              </a:rPr>
              <a:t>с 11 до 15 часов </a:t>
            </a:r>
            <a:r>
              <a:rPr lang="ru-RU" sz="2800" dirty="0" smtClean="0">
                <a:sym typeface="Arial Narrow"/>
              </a:rPr>
              <a:t>состоится </a:t>
            </a:r>
            <a:r>
              <a:rPr lang="ru-RU" sz="2800" dirty="0">
                <a:sym typeface="Arial Narrow"/>
              </a:rPr>
              <a:t>практическая конференция </a:t>
            </a:r>
            <a:r>
              <a:rPr lang="ru-RU" sz="2800" b="1" dirty="0">
                <a:sym typeface="Arial Narrow"/>
              </a:rPr>
              <a:t>"Обучение финансовой грамотности детей и молодежи: эффективные методики и возможности их использования</a:t>
            </a:r>
            <a:r>
              <a:rPr lang="ru-RU" sz="2800" b="1" dirty="0" smtClean="0">
                <a:sym typeface="Arial Narrow"/>
              </a:rPr>
              <a:t>».</a:t>
            </a:r>
          </a:p>
          <a:p>
            <a:pPr algn="l">
              <a:defRPr sz="2100">
                <a:solidFill>
                  <a:srgbClr val="253957"/>
                </a:solidFill>
                <a:latin typeface="+mn-lt"/>
                <a:ea typeface="+mn-ea"/>
                <a:cs typeface="+mn-cs"/>
                <a:sym typeface="Arial Narrow"/>
              </a:defRPr>
            </a:pPr>
            <a:r>
              <a:rPr lang="ru-RU" sz="2100" dirty="0">
                <a:sym typeface="Arial Narrow"/>
              </a:rPr>
              <a:t>Интерактивное обучение финансовой грамотности: принципы и </a:t>
            </a:r>
            <a:r>
              <a:rPr lang="ru-RU" sz="2100" dirty="0" smtClean="0">
                <a:sym typeface="Arial Narrow"/>
              </a:rPr>
              <a:t>опыт</a:t>
            </a:r>
          </a:p>
          <a:p>
            <a:pPr algn="l">
              <a:defRPr sz="2100">
                <a:solidFill>
                  <a:srgbClr val="253957"/>
                </a:solidFill>
                <a:latin typeface="+mn-lt"/>
                <a:ea typeface="+mn-ea"/>
                <a:cs typeface="+mn-cs"/>
                <a:sym typeface="Arial Narrow"/>
              </a:defRPr>
            </a:pPr>
            <a:r>
              <a:rPr lang="ru-RU" sz="2100" dirty="0">
                <a:sym typeface="Arial Narrow"/>
              </a:rPr>
              <a:t>Интеграция финансовой грамотности в образовательные программы курсов основного общего </a:t>
            </a:r>
            <a:r>
              <a:rPr lang="ru-RU" sz="2100" dirty="0" smtClean="0">
                <a:sym typeface="Arial Narrow"/>
              </a:rPr>
              <a:t>образования</a:t>
            </a:r>
          </a:p>
          <a:p>
            <a:pPr algn="l">
              <a:defRPr sz="2100">
                <a:solidFill>
                  <a:srgbClr val="253957"/>
                </a:solidFill>
                <a:latin typeface="+mn-lt"/>
                <a:ea typeface="+mn-ea"/>
                <a:cs typeface="+mn-cs"/>
                <a:sym typeface="Arial Narrow"/>
              </a:defRPr>
            </a:pPr>
            <a:r>
              <a:rPr lang="ru-RU" sz="2100" dirty="0">
                <a:sym typeface="Arial Narrow"/>
              </a:rPr>
              <a:t>Финансовая грамотность на уроках истории: возможности и ограничения</a:t>
            </a:r>
          </a:p>
          <a:p>
            <a:pPr algn="l">
              <a:defRPr sz="2100">
                <a:solidFill>
                  <a:srgbClr val="253957"/>
                </a:solidFill>
                <a:latin typeface="+mn-lt"/>
                <a:ea typeface="+mn-ea"/>
                <a:cs typeface="+mn-cs"/>
                <a:sym typeface="Arial Narrow"/>
              </a:defRPr>
            </a:pPr>
            <a:r>
              <a:rPr lang="ru-RU" sz="2100" dirty="0">
                <a:sym typeface="Arial Narrow"/>
              </a:rPr>
              <a:t>Активные методы организации урока </a:t>
            </a:r>
            <a:r>
              <a:rPr lang="ru-RU" sz="2100" dirty="0" smtClean="0">
                <a:sym typeface="Arial Narrow"/>
              </a:rPr>
              <a:t>обществознания</a:t>
            </a:r>
          </a:p>
          <a:p>
            <a:pPr algn="l">
              <a:defRPr sz="2100">
                <a:solidFill>
                  <a:srgbClr val="253957"/>
                </a:solidFill>
                <a:latin typeface="+mn-lt"/>
                <a:ea typeface="+mn-ea"/>
                <a:cs typeface="+mn-cs"/>
                <a:sym typeface="Arial Narrow"/>
              </a:defRPr>
            </a:pPr>
            <a:r>
              <a:rPr lang="ru-RU" sz="2100" dirty="0">
                <a:sym typeface="Arial Narrow"/>
              </a:rPr>
              <a:t>Формирование финансовой грамотности обучающихся на основе социального партнерства </a:t>
            </a:r>
          </a:p>
          <a:p>
            <a:pPr algn="l">
              <a:defRPr sz="2100">
                <a:solidFill>
                  <a:srgbClr val="253957"/>
                </a:solidFill>
                <a:latin typeface="+mn-lt"/>
                <a:ea typeface="+mn-ea"/>
                <a:cs typeface="+mn-cs"/>
                <a:sym typeface="Arial Narrow"/>
              </a:defRPr>
            </a:pPr>
            <a:r>
              <a:rPr lang="ru-RU" sz="2100" dirty="0">
                <a:sym typeface="Arial Narrow"/>
              </a:rPr>
              <a:t>Сетевые исследовательские проекты как модель формирования финансовой грамотности обучающихся</a:t>
            </a:r>
          </a:p>
          <a:p>
            <a:pPr algn="l">
              <a:defRPr sz="2100">
                <a:solidFill>
                  <a:srgbClr val="253957"/>
                </a:solidFill>
                <a:latin typeface="+mn-lt"/>
                <a:ea typeface="+mn-ea"/>
                <a:cs typeface="+mn-cs"/>
                <a:sym typeface="Arial Narrow"/>
              </a:defRPr>
            </a:pPr>
            <a:endParaRPr lang="ru-RU" sz="2100" dirty="0" smtClean="0">
              <a:sym typeface="Arial Narrow"/>
            </a:endParaRPr>
          </a:p>
          <a:p>
            <a:pPr algn="l">
              <a:defRPr sz="2100">
                <a:solidFill>
                  <a:srgbClr val="253957"/>
                </a:solidFill>
                <a:latin typeface="+mn-lt"/>
                <a:ea typeface="+mn-ea"/>
                <a:cs typeface="+mn-cs"/>
                <a:sym typeface="Arial Narrow"/>
              </a:defRPr>
            </a:pPr>
            <a:r>
              <a:rPr lang="ru-RU" sz="2800" dirty="0" smtClean="0">
                <a:sym typeface="Arial Narrow"/>
              </a:rPr>
              <a:t>Ссылка </a:t>
            </a:r>
            <a:r>
              <a:rPr lang="ru-RU" sz="2800" dirty="0">
                <a:sym typeface="Arial Narrow"/>
              </a:rPr>
              <a:t>на онлайн-трансляцию </a:t>
            </a:r>
            <a:r>
              <a:rPr lang="ru-RU" sz="2800" dirty="0" smtClean="0">
                <a:sym typeface="Arial Narrow"/>
              </a:rPr>
              <a:t> и </a:t>
            </a:r>
            <a:r>
              <a:rPr lang="ru-RU" sz="2800" dirty="0" err="1" smtClean="0">
                <a:sym typeface="Arial Narrow"/>
              </a:rPr>
              <a:t>вебинар</a:t>
            </a:r>
            <a:r>
              <a:rPr lang="ru-RU" sz="2100" dirty="0" smtClean="0">
                <a:sym typeface="Arial Narrow"/>
              </a:rPr>
              <a:t> на сайте Федерального методического центра </a:t>
            </a:r>
            <a:r>
              <a:rPr lang="ru-RU" sz="2100" dirty="0" err="1" smtClean="0">
                <a:sym typeface="Arial Narrow"/>
              </a:rPr>
              <a:t>СОиСПО</a:t>
            </a:r>
            <a:r>
              <a:rPr lang="ru-RU" sz="2100" dirty="0" smtClean="0">
                <a:sym typeface="Arial Narrow"/>
              </a:rPr>
              <a:t> НИУ ВШЭ: </a:t>
            </a:r>
            <a:r>
              <a:rPr lang="en-US" sz="2800" b="1" dirty="0" smtClean="0">
                <a:solidFill>
                  <a:schemeClr val="accent1"/>
                </a:solidFill>
                <a:sym typeface="Arial Narrow"/>
              </a:rPr>
              <a:t>https</a:t>
            </a:r>
            <a:r>
              <a:rPr lang="en-US" sz="2800" b="1" dirty="0">
                <a:solidFill>
                  <a:schemeClr val="accent1"/>
                </a:solidFill>
                <a:sym typeface="Arial Narrow"/>
              </a:rPr>
              <a:t>://fmc.hse.ru/</a:t>
            </a:r>
            <a:endParaRPr lang="ru-RU" sz="2800" b="1" dirty="0">
              <a:solidFill>
                <a:schemeClr val="accent1"/>
              </a:solidFill>
              <a:sym typeface="Arial Narrow"/>
            </a:endParaRPr>
          </a:p>
          <a:p>
            <a:pPr algn="l">
              <a:defRPr sz="2100">
                <a:solidFill>
                  <a:srgbClr val="253957"/>
                </a:solidFill>
                <a:latin typeface="+mn-lt"/>
                <a:ea typeface="+mn-ea"/>
                <a:cs typeface="+mn-cs"/>
                <a:sym typeface="Arial Narrow"/>
              </a:defRPr>
            </a:pPr>
            <a:endParaRPr sz="2000" dirty="0">
              <a:latin typeface="Arial Narrow" charset="0"/>
              <a:ea typeface="Arial Narrow" charset="0"/>
              <a:cs typeface="Arial Narrow" charset="0"/>
            </a:endParaRPr>
          </a:p>
        </p:txBody>
      </p:sp>
      <p:sp>
        <p:nvSpPr>
          <p:cNvPr id="126" name="Заголовок основного текста"/>
          <p:cNvSpPr txBox="1"/>
          <p:nvPr/>
        </p:nvSpPr>
        <p:spPr>
          <a:xfrm>
            <a:off x="787399" y="3474721"/>
            <a:ext cx="11430001" cy="731519"/>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b"/>
          <a:lstStyle>
            <a:lvl1pPr algn="l">
              <a:defRPr sz="3000" b="1">
                <a:solidFill>
                  <a:srgbClr val="253957"/>
                </a:solidFill>
                <a:latin typeface="+mn-lt"/>
                <a:ea typeface="+mn-ea"/>
                <a:cs typeface="+mn-cs"/>
                <a:sym typeface="Arial Narrow"/>
              </a:defRPr>
            </a:lvl1pPr>
          </a:lstStyle>
          <a:p>
            <a:r>
              <a:rPr lang="ru-RU" dirty="0" smtClean="0">
                <a:latin typeface="Arial Narrow" charset="0"/>
                <a:ea typeface="Arial Narrow" charset="0"/>
                <a:cs typeface="Arial Narrow" charset="0"/>
              </a:rPr>
              <a:t>Социально-экономическое направление подготовки</a:t>
            </a:r>
            <a:endParaRPr dirty="0">
              <a:latin typeface="Arial Narrow" charset="0"/>
              <a:ea typeface="Arial Narrow" charset="0"/>
              <a:cs typeface="Arial Narrow" charset="0"/>
            </a:endParaRPr>
          </a:p>
        </p:txBody>
      </p:sp>
      <p:sp>
        <p:nvSpPr>
          <p:cNvPr id="127" name="Название подразделения, лаборатории, факультета и т.д."/>
          <p:cNvSpPr txBox="1"/>
          <p:nvPr/>
        </p:nvSpPr>
        <p:spPr>
          <a:xfrm>
            <a:off x="4161666" y="662943"/>
            <a:ext cx="8082786" cy="37959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r">
              <a:defRPr sz="1800">
                <a:solidFill>
                  <a:srgbClr val="253957"/>
                </a:solidFill>
                <a:latin typeface="+mn-lt"/>
                <a:ea typeface="+mn-ea"/>
                <a:cs typeface="+mn-cs"/>
                <a:sym typeface="Arial Narrow"/>
              </a:defRPr>
            </a:lvl1pPr>
          </a:lstStyle>
          <a:p>
            <a:r>
              <a:rPr lang="ru-RU" dirty="0" smtClean="0">
                <a:latin typeface="Arial Narrow" charset="0"/>
                <a:ea typeface="Arial Narrow" charset="0"/>
                <a:cs typeface="Arial Narrow" charset="0"/>
              </a:rPr>
              <a:t>Дирекция общего образования</a:t>
            </a:r>
            <a:endParaRPr dirty="0">
              <a:latin typeface="Arial Narrow" charset="0"/>
              <a:ea typeface="Arial Narrow" charset="0"/>
              <a:cs typeface="Arial Narrow" charset="0"/>
            </a:endParaRPr>
          </a:p>
        </p:txBody>
      </p:sp>
      <p:pic>
        <p:nvPicPr>
          <p:cNvPr id="128" name="Изображение" descr="Изображение"/>
          <p:cNvPicPr>
            <a:picLocks noChangeAspect="1"/>
          </p:cNvPicPr>
          <p:nvPr/>
        </p:nvPicPr>
        <p:blipFill>
          <a:blip r:embed="rId2">
            <a:extLst/>
          </a:blip>
          <a:stretch>
            <a:fillRect/>
          </a:stretch>
        </p:blipFill>
        <p:spPr>
          <a:xfrm>
            <a:off x="805562" y="416839"/>
            <a:ext cx="853034" cy="853034"/>
          </a:xfrm>
          <a:prstGeom prst="rect">
            <a:avLst/>
          </a:prstGeom>
          <a:ln w="12700">
            <a:miter lim="400000"/>
          </a:ln>
        </p:spPr>
      </p:pic>
    </p:spTree>
    <p:extLst>
      <p:ext uri="{BB962C8B-B14F-4D97-AF65-F5344CB8AC3E}">
        <p14:creationId xmlns:p14="http://schemas.microsoft.com/office/powerpoint/2010/main" val="218625560"/>
      </p:ext>
    </p:extLst>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 name="Адрес: ТехтТехтТехтТехтТехтТехтТехтТехтТехтТехтТехтТехтТехт"/>
          <p:cNvSpPr txBox="1"/>
          <p:nvPr/>
        </p:nvSpPr>
        <p:spPr>
          <a:xfrm>
            <a:off x="5916702" y="8166805"/>
            <a:ext cx="6100980" cy="379591"/>
          </a:xfrm>
          <a:prstGeom prst="rect">
            <a:avLst/>
          </a:prstGeom>
          <a:ln w="12700">
            <a:miter lim="400000"/>
          </a:ln>
          <a:extLst>
            <a:ext uri="{C572A759-6A51-4108-AA02-DFA0A04FC94B}">
              <ma14:wrappingTextBoxFlag xmlns="" xmlns:ma14="http://schemas.microsoft.com/office/mac/drawingml/2011/main" val="1"/>
            </a:ext>
          </a:extLst>
        </p:spPr>
        <p:txBody>
          <a:bodyPr lIns="50800" tIns="50800" rIns="50800" bIns="50800" anchor="ctr">
            <a:spAutoFit/>
          </a:bodyPr>
          <a:lstStyle>
            <a:lvl1pPr algn="r" defTabSz="457200">
              <a:defRPr sz="1800">
                <a:solidFill>
                  <a:srgbClr val="FFFFFF"/>
                </a:solidFill>
                <a:latin typeface="+mn-lt"/>
                <a:ea typeface="+mn-ea"/>
                <a:cs typeface="+mn-cs"/>
                <a:sym typeface="Arial Narrow"/>
              </a:defRPr>
            </a:lvl1pPr>
          </a:lstStyle>
          <a:p>
            <a:r>
              <a:rPr dirty="0">
                <a:latin typeface="Arial Narrow" charset="0"/>
                <a:ea typeface="Arial Narrow" charset="0"/>
                <a:cs typeface="Arial Narrow" charset="0"/>
              </a:rPr>
              <a:t>Адрес: </a:t>
            </a:r>
            <a:r>
              <a:rPr lang="ru-RU" dirty="0" smtClean="0">
                <a:latin typeface="Arial Narrow" charset="0"/>
                <a:ea typeface="Arial Narrow" charset="0"/>
                <a:cs typeface="Arial Narrow" charset="0"/>
              </a:rPr>
              <a:t>Мясницкая 13 стр. 4</a:t>
            </a:r>
            <a:endParaRPr dirty="0">
              <a:latin typeface="Arial Narrow" charset="0"/>
              <a:ea typeface="Arial Narrow" charset="0"/>
              <a:cs typeface="Arial Narrow" charset="0"/>
            </a:endParaRPr>
          </a:p>
        </p:txBody>
      </p:sp>
      <p:sp>
        <p:nvSpPr>
          <p:cNvPr id="166" name="www.text"/>
          <p:cNvSpPr txBox="1"/>
          <p:nvPr/>
        </p:nvSpPr>
        <p:spPr>
          <a:xfrm>
            <a:off x="445770" y="8166804"/>
            <a:ext cx="2891790" cy="379591"/>
          </a:xfrm>
          <a:prstGeom prst="rect">
            <a:avLst/>
          </a:prstGeom>
          <a:ln w="12700">
            <a:miter lim="400000"/>
          </a:ln>
          <a:extLst>
            <a:ext uri="{C572A759-6A51-4108-AA02-DFA0A04FC94B}">
              <ma14:wrappingTextBoxFlag xmlns="" xmlns:ma14="http://schemas.microsoft.com/office/mac/drawingml/2011/main" val="1"/>
            </a:ext>
          </a:extLst>
        </p:spPr>
        <p:txBody>
          <a:bodyPr wrap="square" lIns="50800" tIns="50800" rIns="50800" bIns="50800" anchor="ctr">
            <a:spAutoFit/>
          </a:bodyPr>
          <a:lstStyle>
            <a:lvl1pPr algn="l" defTabSz="457200">
              <a:defRPr sz="1800">
                <a:solidFill>
                  <a:srgbClr val="FFFFFF"/>
                </a:solidFill>
                <a:latin typeface="+mn-lt"/>
                <a:ea typeface="+mn-ea"/>
                <a:cs typeface="+mn-cs"/>
                <a:sym typeface="Arial Narrow"/>
              </a:defRPr>
            </a:lvl1pPr>
          </a:lstStyle>
          <a:p>
            <a:r>
              <a:rPr lang="en-US" dirty="0">
                <a:latin typeface="Arial Narrow" charset="0"/>
                <a:ea typeface="Arial Narrow" charset="0"/>
                <a:cs typeface="Arial Narrow" charset="0"/>
              </a:rPr>
              <a:t>https://www.hse.ru/secondary/</a:t>
            </a:r>
            <a:endParaRPr dirty="0">
              <a:latin typeface="Arial Narrow" charset="0"/>
              <a:ea typeface="Arial Narrow" charset="0"/>
              <a:cs typeface="Arial Narrow" charset="0"/>
            </a:endParaRPr>
          </a:p>
        </p:txBody>
      </p:sp>
      <p:pic>
        <p:nvPicPr>
          <p:cNvPr id="168" name="Изображение" descr="Изображение"/>
          <p:cNvPicPr>
            <a:picLocks noChangeAspect="1"/>
          </p:cNvPicPr>
          <p:nvPr/>
        </p:nvPicPr>
        <p:blipFill>
          <a:blip r:embed="rId2">
            <a:extLst/>
          </a:blip>
          <a:stretch>
            <a:fillRect/>
          </a:stretch>
        </p:blipFill>
        <p:spPr>
          <a:xfrm>
            <a:off x="5366098" y="3498712"/>
            <a:ext cx="2272604" cy="2197376"/>
          </a:xfrm>
          <a:prstGeom prst="rect">
            <a:avLst/>
          </a:prstGeom>
          <a:ln w="12700">
            <a:miter lim="400000"/>
          </a:ln>
        </p:spPr>
      </p:pic>
    </p:spTree>
  </p:cSld>
  <p:clrMapOvr>
    <a:masterClrMapping/>
  </p:clrMapOvr>
  <p:transition spd="med"/>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2.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Helvetica Light"/>
        <a:ea typeface="Helvetica Light"/>
        <a:cs typeface="Helvetica Light"/>
      </a:majorFont>
      <a:minorFont>
        <a:latin typeface="Arial Narrow"/>
        <a:ea typeface="Arial Narrow"/>
        <a:cs typeface="Arial Narrow"/>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0"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j-lt"/>
            <a:ea typeface="+mj-ea"/>
            <a:cs typeface="+mj-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515</TotalTime>
  <Words>209</Words>
  <Application>Microsoft Office PowerPoint</Application>
  <PresentationFormat>Произвольный</PresentationFormat>
  <Paragraphs>43</Paragraphs>
  <Slides>4</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4</vt:i4>
      </vt:variant>
    </vt:vector>
  </HeadingPairs>
  <TitlesOfParts>
    <vt:vector size="5" baseType="lpstr">
      <vt:lpstr>White</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Калашников Сергей Павлович</dc:creator>
  <cp:lastModifiedBy>Пользователь Windows</cp:lastModifiedBy>
  <cp:revision>45</cp:revision>
  <cp:lastPrinted>2019-01-31T09:58:08Z</cp:lastPrinted>
  <dcterms:modified xsi:type="dcterms:W3CDTF">2019-02-14T12:46:05Z</dcterms:modified>
</cp:coreProperties>
</file>