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40" r:id="rId2"/>
    <p:sldId id="464" r:id="rId3"/>
    <p:sldId id="498" r:id="rId4"/>
    <p:sldId id="463" r:id="rId5"/>
    <p:sldId id="439" r:id="rId6"/>
    <p:sldId id="503" r:id="rId7"/>
    <p:sldId id="491" r:id="rId8"/>
    <p:sldId id="493" r:id="rId9"/>
    <p:sldId id="494" r:id="rId10"/>
    <p:sldId id="495" r:id="rId11"/>
    <p:sldId id="500" r:id="rId12"/>
    <p:sldId id="501" r:id="rId13"/>
    <p:sldId id="502" r:id="rId14"/>
    <p:sldId id="461" r:id="rId15"/>
  </p:sldIdLst>
  <p:sldSz cx="9144000" cy="5143500" type="screen16x9"/>
  <p:notesSz cx="6648450" cy="98504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38961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7792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8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846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1948080" algn="l" defTabSz="7792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337697" algn="l" defTabSz="7792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2727313" algn="l" defTabSz="7792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116929" algn="l" defTabSz="7792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82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C99FF"/>
    <a:srgbClr val="CC00FF"/>
    <a:srgbClr val="96006F"/>
    <a:srgbClr val="C40835"/>
    <a:srgbClr val="9D0162"/>
    <a:srgbClr val="9E0075"/>
    <a:srgbClr val="CC0099"/>
    <a:srgbClr val="A20078"/>
    <a:srgbClr val="B00082"/>
    <a:srgbClr val="97296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066" autoAdjust="0"/>
    <p:restoredTop sz="78107" autoAdjust="0"/>
  </p:normalViewPr>
  <p:slideViewPr>
    <p:cSldViewPr snapToGrid="0">
      <p:cViewPr varScale="1">
        <p:scale>
          <a:sx n="97" d="100"/>
          <a:sy n="97" d="100"/>
        </p:scale>
        <p:origin x="-738" y="-96"/>
      </p:cViewPr>
      <p:guideLst>
        <p:guide orient="horz" pos="689"/>
        <p:guide pos="52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3476C3-75F9-4DF3-9F2E-8CAF231ED7DA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36FA1D-9FC3-442F-A11A-A6967A66600A}">
      <dgm:prSet phldrT="[Текст]" custT="1"/>
      <dgm:spPr>
        <a:gradFill flip="none" rotWithShape="1">
          <a:gsLst>
            <a:gs pos="91000">
              <a:srgbClr val="9D0071">
                <a:alpha val="62000"/>
                <a:lumMod val="89000"/>
                <a:lumOff val="11000"/>
              </a:srgbClr>
            </a:gs>
            <a:gs pos="0">
              <a:srgbClr val="96006F">
                <a:shade val="30000"/>
                <a:satMod val="115000"/>
                <a:alpha val="14000"/>
              </a:srgbClr>
            </a:gs>
            <a:gs pos="10000">
              <a:srgbClr val="96006F">
                <a:shade val="67500"/>
                <a:satMod val="115000"/>
                <a:alpha val="50000"/>
              </a:srgbClr>
            </a:gs>
            <a:gs pos="100000">
              <a:srgbClr val="96006F"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ru-RU" sz="2800" dirty="0" smtClean="0">
              <a:latin typeface="Calibri" panose="020F0502020204030204" pitchFamily="34" charset="0"/>
            </a:rPr>
            <a:t>24 муниципальных образования</a:t>
          </a:r>
          <a:endParaRPr lang="ru-RU" sz="2800" dirty="0">
            <a:latin typeface="Calibri" panose="020F0502020204030204" pitchFamily="34" charset="0"/>
          </a:endParaRPr>
        </a:p>
      </dgm:t>
    </dgm:pt>
    <dgm:pt modelId="{99ECE7F4-8C5F-4A08-BE48-0B87AEAD1748}" type="parTrans" cxnId="{6EF827ED-1931-47D8-8A0C-31E06CD35F92}">
      <dgm:prSet/>
      <dgm:spPr/>
      <dgm:t>
        <a:bodyPr/>
        <a:lstStyle/>
        <a:p>
          <a:endParaRPr lang="ru-RU"/>
        </a:p>
      </dgm:t>
    </dgm:pt>
    <dgm:pt modelId="{32839A68-08D1-4541-940E-251147C0ADB4}" type="sibTrans" cxnId="{6EF827ED-1931-47D8-8A0C-31E06CD35F92}">
      <dgm:prSet/>
      <dgm:spPr/>
      <dgm:t>
        <a:bodyPr/>
        <a:lstStyle/>
        <a:p>
          <a:endParaRPr lang="ru-RU"/>
        </a:p>
      </dgm:t>
    </dgm:pt>
    <dgm:pt modelId="{C57C2D74-12B3-4FCE-9829-5A27FA662752}">
      <dgm:prSet phldrT="[Текст]" custT="1"/>
      <dgm:spPr>
        <a:solidFill>
          <a:srgbClr val="00B050">
            <a:alpha val="70000"/>
          </a:srgbClr>
        </a:solidFill>
      </dgm:spPr>
      <dgm:t>
        <a:bodyPr/>
        <a:lstStyle/>
        <a:p>
          <a:r>
            <a:rPr lang="ru-RU" sz="2000" b="0" dirty="0" smtClean="0">
              <a:latin typeface="Calibri" panose="020F0502020204030204" pitchFamily="34" charset="0"/>
            </a:rPr>
            <a:t>До распада СССР</a:t>
          </a:r>
          <a:endParaRPr lang="ru-RU" sz="2000" b="0" dirty="0">
            <a:latin typeface="Calibri" panose="020F0502020204030204" pitchFamily="34" charset="0"/>
          </a:endParaRPr>
        </a:p>
      </dgm:t>
    </dgm:pt>
    <dgm:pt modelId="{321D0865-0E87-45B3-B761-376FCC621757}" type="parTrans" cxnId="{F8B21FF6-DCBA-40DD-A503-25FF076DC9A9}">
      <dgm:prSet/>
      <dgm:spPr/>
      <dgm:t>
        <a:bodyPr/>
        <a:lstStyle/>
        <a:p>
          <a:endParaRPr lang="ru-RU"/>
        </a:p>
      </dgm:t>
    </dgm:pt>
    <dgm:pt modelId="{C654B8AC-9D15-4392-99F7-B87C6572A46D}" type="sibTrans" cxnId="{F8B21FF6-DCBA-40DD-A503-25FF076DC9A9}">
      <dgm:prSet/>
      <dgm:spPr/>
      <dgm:t>
        <a:bodyPr/>
        <a:lstStyle/>
        <a:p>
          <a:endParaRPr lang="ru-RU"/>
        </a:p>
      </dgm:t>
    </dgm:pt>
    <dgm:pt modelId="{80E8534B-323E-4C26-87F8-9A7C686B02CD}">
      <dgm:prSet phldrT="[Текст]" custT="1"/>
      <dgm:spPr>
        <a:solidFill>
          <a:srgbClr val="00B050">
            <a:alpha val="70000"/>
          </a:srgbClr>
        </a:solidFill>
      </dgm:spPr>
      <dgm:t>
        <a:bodyPr/>
        <a:lstStyle/>
        <a:p>
          <a:r>
            <a:rPr lang="ru-RU" sz="2000" dirty="0" smtClean="0">
              <a:latin typeface="Calibri" panose="020F0502020204030204" pitchFamily="34" charset="0"/>
            </a:rPr>
            <a:t>373 хозяйства</a:t>
          </a:r>
          <a:endParaRPr lang="ru-RU" sz="2000" dirty="0">
            <a:latin typeface="Calibri" panose="020F0502020204030204" pitchFamily="34" charset="0"/>
          </a:endParaRPr>
        </a:p>
      </dgm:t>
    </dgm:pt>
    <dgm:pt modelId="{862BAA1F-5482-4156-9E09-A56562B87644}" type="parTrans" cxnId="{1427D4C4-4D2D-49BF-8050-C771B0151285}">
      <dgm:prSet/>
      <dgm:spPr/>
      <dgm:t>
        <a:bodyPr/>
        <a:lstStyle/>
        <a:p>
          <a:endParaRPr lang="ru-RU"/>
        </a:p>
      </dgm:t>
    </dgm:pt>
    <dgm:pt modelId="{C23E74D6-D1BA-4396-BCAC-9EF553D3AE42}" type="sibTrans" cxnId="{1427D4C4-4D2D-49BF-8050-C771B0151285}">
      <dgm:prSet/>
      <dgm:spPr/>
      <dgm:t>
        <a:bodyPr/>
        <a:lstStyle/>
        <a:p>
          <a:endParaRPr lang="ru-RU"/>
        </a:p>
      </dgm:t>
    </dgm:pt>
    <dgm:pt modelId="{FE17B522-3DF0-469A-ADBC-3FAC826AFE39}">
      <dgm:prSet phldrT="[Текст]" custT="1"/>
      <dgm:spPr>
        <a:solidFill>
          <a:schemeClr val="accent2">
            <a:lumMod val="75000"/>
            <a:alpha val="70000"/>
          </a:schemeClr>
        </a:solidFill>
      </dgm:spPr>
      <dgm:t>
        <a:bodyPr/>
        <a:lstStyle/>
        <a:p>
          <a:r>
            <a:rPr lang="ru-RU" sz="2000" dirty="0" smtClean="0"/>
            <a:t>более </a:t>
          </a:r>
          <a:r>
            <a:rPr lang="en-US" sz="2000" dirty="0" smtClean="0"/>
            <a:t>1</a:t>
          </a:r>
          <a:r>
            <a:rPr lang="ru-RU" sz="2000" dirty="0" smtClean="0"/>
            <a:t>1</a:t>
          </a:r>
          <a:r>
            <a:rPr lang="en-US" sz="2000" dirty="0" smtClean="0"/>
            <a:t> </a:t>
          </a:r>
          <a:r>
            <a:rPr lang="ru-RU" sz="2000" dirty="0" smtClean="0"/>
            <a:t>500</a:t>
          </a:r>
          <a:r>
            <a:rPr lang="en-US" sz="2000" dirty="0" smtClean="0"/>
            <a:t> </a:t>
          </a:r>
          <a:r>
            <a:rPr lang="ru-RU" sz="2000" dirty="0" smtClean="0"/>
            <a:t>хоз. субъектов</a:t>
          </a:r>
          <a:endParaRPr lang="ru-RU" sz="2000" dirty="0"/>
        </a:p>
      </dgm:t>
    </dgm:pt>
    <dgm:pt modelId="{0CB0FC84-0B3A-45F4-BC3A-E7AAC0150468}" type="sibTrans" cxnId="{C0DB1DC8-8022-4CEF-9C0B-02F25E30BB95}">
      <dgm:prSet/>
      <dgm:spPr/>
      <dgm:t>
        <a:bodyPr/>
        <a:lstStyle/>
        <a:p>
          <a:endParaRPr lang="ru-RU"/>
        </a:p>
      </dgm:t>
    </dgm:pt>
    <dgm:pt modelId="{82322E16-8ABB-4077-AE8F-8B1EA149D7ED}" type="parTrans" cxnId="{C0DB1DC8-8022-4CEF-9C0B-02F25E30BB95}">
      <dgm:prSet/>
      <dgm:spPr/>
      <dgm:t>
        <a:bodyPr/>
        <a:lstStyle/>
        <a:p>
          <a:endParaRPr lang="ru-RU"/>
        </a:p>
      </dgm:t>
    </dgm:pt>
    <dgm:pt modelId="{FD53FAF6-89D7-4CFA-A99B-EA99941B7FDA}">
      <dgm:prSet phldrT="[Текст]" custT="1"/>
      <dgm:spPr>
        <a:solidFill>
          <a:schemeClr val="accent2">
            <a:lumMod val="75000"/>
            <a:alpha val="70000"/>
          </a:schemeClr>
        </a:solidFill>
      </dgm:spPr>
      <dgm:t>
        <a:bodyPr/>
        <a:lstStyle/>
        <a:p>
          <a:r>
            <a:rPr lang="ru-RU" sz="2000" b="0" dirty="0" smtClean="0">
              <a:latin typeface="Calibri" panose="020F0502020204030204" pitchFamily="34" charset="0"/>
            </a:rPr>
            <a:t>2018 год</a:t>
          </a:r>
          <a:endParaRPr lang="ru-RU" sz="2000" b="0" dirty="0">
            <a:latin typeface="Calibri" panose="020F0502020204030204" pitchFamily="34" charset="0"/>
          </a:endParaRPr>
        </a:p>
      </dgm:t>
    </dgm:pt>
    <dgm:pt modelId="{4EA03F20-59EE-43B9-86B7-364F48621904}" type="sibTrans" cxnId="{92299B76-5CA0-49ED-906F-6A30288C6EC2}">
      <dgm:prSet/>
      <dgm:spPr/>
      <dgm:t>
        <a:bodyPr/>
        <a:lstStyle/>
        <a:p>
          <a:endParaRPr lang="ru-RU"/>
        </a:p>
      </dgm:t>
    </dgm:pt>
    <dgm:pt modelId="{2312E258-9001-4511-909A-CD4A02D4488B}" type="parTrans" cxnId="{92299B76-5CA0-49ED-906F-6A30288C6EC2}">
      <dgm:prSet/>
      <dgm:spPr/>
      <dgm:t>
        <a:bodyPr/>
        <a:lstStyle/>
        <a:p>
          <a:endParaRPr lang="ru-RU"/>
        </a:p>
      </dgm:t>
    </dgm:pt>
    <dgm:pt modelId="{C26292C0-6DEF-44A0-8421-5229CBDF552A}" type="pres">
      <dgm:prSet presAssocID="{DB3476C3-75F9-4DF3-9F2E-8CAF231ED7D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C04C03-C16E-4D90-B4D2-1534785BB34A}" type="pres">
      <dgm:prSet presAssocID="{5436FA1D-9FC3-442F-A11A-A6967A66600A}" presName="vertOne" presStyleCnt="0"/>
      <dgm:spPr/>
    </dgm:pt>
    <dgm:pt modelId="{A955B2E3-4BF3-4B35-91D0-69BFF11B3DEC}" type="pres">
      <dgm:prSet presAssocID="{5436FA1D-9FC3-442F-A11A-A6967A66600A}" presName="txOne" presStyleLbl="node0" presStyleIdx="0" presStyleCnt="1" custScaleX="96442" custLinFactNeighborX="-3421" custLinFactNeighborY="302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9C69EB-8F09-4FEE-9190-2D38DD094818}" type="pres">
      <dgm:prSet presAssocID="{5436FA1D-9FC3-442F-A11A-A6967A66600A}" presName="parTransOne" presStyleCnt="0"/>
      <dgm:spPr/>
    </dgm:pt>
    <dgm:pt modelId="{F48A8954-BCCE-4C05-B0E1-8CF8BB6001CF}" type="pres">
      <dgm:prSet presAssocID="{5436FA1D-9FC3-442F-A11A-A6967A66600A}" presName="horzOne" presStyleCnt="0"/>
      <dgm:spPr/>
    </dgm:pt>
    <dgm:pt modelId="{782F3B6C-98E3-4333-9B89-707110BD72B8}" type="pres">
      <dgm:prSet presAssocID="{C57C2D74-12B3-4FCE-9829-5A27FA662752}" presName="vertTwo" presStyleCnt="0"/>
      <dgm:spPr/>
    </dgm:pt>
    <dgm:pt modelId="{B4C00998-94A7-481F-8B20-E3B272E26EFD}" type="pres">
      <dgm:prSet presAssocID="{C57C2D74-12B3-4FCE-9829-5A27FA662752}" presName="txTwo" presStyleLbl="node2" presStyleIdx="0" presStyleCnt="2" custScaleX="90451" custScaleY="120378" custLinFactNeighborX="-141" custLinFactNeighborY="-24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201FCF-7051-4251-B018-0191B1138596}" type="pres">
      <dgm:prSet presAssocID="{C57C2D74-12B3-4FCE-9829-5A27FA662752}" presName="parTransTwo" presStyleCnt="0"/>
      <dgm:spPr/>
    </dgm:pt>
    <dgm:pt modelId="{9FBD7BFB-F4A4-4842-B746-4AD2D66779AD}" type="pres">
      <dgm:prSet presAssocID="{C57C2D74-12B3-4FCE-9829-5A27FA662752}" presName="horzTwo" presStyleCnt="0"/>
      <dgm:spPr/>
    </dgm:pt>
    <dgm:pt modelId="{144D1555-94D0-4863-8339-CD2249599473}" type="pres">
      <dgm:prSet presAssocID="{80E8534B-323E-4C26-87F8-9A7C686B02CD}" presName="vertThree" presStyleCnt="0"/>
      <dgm:spPr/>
    </dgm:pt>
    <dgm:pt modelId="{7405895E-6E62-4AB4-A14C-D8BF119B74D5}" type="pres">
      <dgm:prSet presAssocID="{80E8534B-323E-4C26-87F8-9A7C686B02CD}" presName="txThree" presStyleLbl="node3" presStyleIdx="0" presStyleCnt="2" custScaleX="90805" custScaleY="120378" custLinFactNeighborX="-907" custLinFactNeighborY="-38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61AF34-E685-47E8-A233-849DD1B2D60D}" type="pres">
      <dgm:prSet presAssocID="{80E8534B-323E-4C26-87F8-9A7C686B02CD}" presName="horzThree" presStyleCnt="0"/>
      <dgm:spPr/>
    </dgm:pt>
    <dgm:pt modelId="{D460C61D-75E9-4D93-81EC-5FD36D599482}" type="pres">
      <dgm:prSet presAssocID="{C654B8AC-9D15-4392-99F7-B87C6572A46D}" presName="sibSpaceTwo" presStyleCnt="0"/>
      <dgm:spPr/>
    </dgm:pt>
    <dgm:pt modelId="{3DC5E424-A647-40BA-AE25-A94B004F1FDB}" type="pres">
      <dgm:prSet presAssocID="{FD53FAF6-89D7-4CFA-A99B-EA99941B7FDA}" presName="vertTwo" presStyleCnt="0"/>
      <dgm:spPr/>
    </dgm:pt>
    <dgm:pt modelId="{82D82231-B9B2-4471-880E-A654ACBE3BEE}" type="pres">
      <dgm:prSet presAssocID="{FD53FAF6-89D7-4CFA-A99B-EA99941B7FDA}" presName="txTwo" presStyleLbl="node2" presStyleIdx="1" presStyleCnt="2" custScaleX="90451" custScaleY="120378" custLinFactNeighborX="-6063" custLinFactNeighborY="-193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8EE7CE-3A65-4BE2-AB2A-83670CAC7FA6}" type="pres">
      <dgm:prSet presAssocID="{FD53FAF6-89D7-4CFA-A99B-EA99941B7FDA}" presName="parTransTwo" presStyleCnt="0"/>
      <dgm:spPr/>
    </dgm:pt>
    <dgm:pt modelId="{78AEE348-A82F-4132-94F0-924D686E2EA3}" type="pres">
      <dgm:prSet presAssocID="{FD53FAF6-89D7-4CFA-A99B-EA99941B7FDA}" presName="horzTwo" presStyleCnt="0"/>
      <dgm:spPr/>
    </dgm:pt>
    <dgm:pt modelId="{57B888D8-0DFA-447D-AE18-6C2E8C2E666E}" type="pres">
      <dgm:prSet presAssocID="{FE17B522-3DF0-469A-ADBC-3FAC826AFE39}" presName="vertThree" presStyleCnt="0"/>
      <dgm:spPr/>
    </dgm:pt>
    <dgm:pt modelId="{D5DDDD24-E31C-49E8-A004-56A7B87924B5}" type="pres">
      <dgm:prSet presAssocID="{FE17B522-3DF0-469A-ADBC-3FAC826AFE39}" presName="txThree" presStyleLbl="node3" presStyleIdx="1" presStyleCnt="2" custScaleX="90805" custScaleY="120378" custLinFactNeighborX="-6016" custLinFactNeighborY="-26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1716C9-0471-420F-A259-9CC36DC2BD03}" type="pres">
      <dgm:prSet presAssocID="{FE17B522-3DF0-469A-ADBC-3FAC826AFE39}" presName="horzThree" presStyleCnt="0"/>
      <dgm:spPr/>
    </dgm:pt>
  </dgm:ptLst>
  <dgm:cxnLst>
    <dgm:cxn modelId="{C0DB1DC8-8022-4CEF-9C0B-02F25E30BB95}" srcId="{FD53FAF6-89D7-4CFA-A99B-EA99941B7FDA}" destId="{FE17B522-3DF0-469A-ADBC-3FAC826AFE39}" srcOrd="0" destOrd="0" parTransId="{82322E16-8ABB-4077-AE8F-8B1EA149D7ED}" sibTransId="{0CB0FC84-0B3A-45F4-BC3A-E7AAC0150468}"/>
    <dgm:cxn modelId="{871B090C-43A2-44B0-B454-BDA588C2ADEF}" type="presOf" srcId="{FD53FAF6-89D7-4CFA-A99B-EA99941B7FDA}" destId="{82D82231-B9B2-4471-880E-A654ACBE3BEE}" srcOrd="0" destOrd="0" presId="urn:microsoft.com/office/officeart/2005/8/layout/hierarchy4"/>
    <dgm:cxn modelId="{BB04C187-E43B-4DC4-88EF-34ECE2DAF0FE}" type="presOf" srcId="{DB3476C3-75F9-4DF3-9F2E-8CAF231ED7DA}" destId="{C26292C0-6DEF-44A0-8421-5229CBDF552A}" srcOrd="0" destOrd="0" presId="urn:microsoft.com/office/officeart/2005/8/layout/hierarchy4"/>
    <dgm:cxn modelId="{69C4352F-BF09-416E-97AB-3CAD5F78EE2F}" type="presOf" srcId="{80E8534B-323E-4C26-87F8-9A7C686B02CD}" destId="{7405895E-6E62-4AB4-A14C-D8BF119B74D5}" srcOrd="0" destOrd="0" presId="urn:microsoft.com/office/officeart/2005/8/layout/hierarchy4"/>
    <dgm:cxn modelId="{6EF827ED-1931-47D8-8A0C-31E06CD35F92}" srcId="{DB3476C3-75F9-4DF3-9F2E-8CAF231ED7DA}" destId="{5436FA1D-9FC3-442F-A11A-A6967A66600A}" srcOrd="0" destOrd="0" parTransId="{99ECE7F4-8C5F-4A08-BE48-0B87AEAD1748}" sibTransId="{32839A68-08D1-4541-940E-251147C0ADB4}"/>
    <dgm:cxn modelId="{A0389269-D8B6-47F4-8C9E-F17F755491AC}" type="presOf" srcId="{5436FA1D-9FC3-442F-A11A-A6967A66600A}" destId="{A955B2E3-4BF3-4B35-91D0-69BFF11B3DEC}" srcOrd="0" destOrd="0" presId="urn:microsoft.com/office/officeart/2005/8/layout/hierarchy4"/>
    <dgm:cxn modelId="{3CF3EA2B-10A1-4395-9913-584BF2CB6652}" type="presOf" srcId="{FE17B522-3DF0-469A-ADBC-3FAC826AFE39}" destId="{D5DDDD24-E31C-49E8-A004-56A7B87924B5}" srcOrd="0" destOrd="0" presId="urn:microsoft.com/office/officeart/2005/8/layout/hierarchy4"/>
    <dgm:cxn modelId="{1427D4C4-4D2D-49BF-8050-C771B0151285}" srcId="{C57C2D74-12B3-4FCE-9829-5A27FA662752}" destId="{80E8534B-323E-4C26-87F8-9A7C686B02CD}" srcOrd="0" destOrd="0" parTransId="{862BAA1F-5482-4156-9E09-A56562B87644}" sibTransId="{C23E74D6-D1BA-4396-BCAC-9EF553D3AE42}"/>
    <dgm:cxn modelId="{F8B21FF6-DCBA-40DD-A503-25FF076DC9A9}" srcId="{5436FA1D-9FC3-442F-A11A-A6967A66600A}" destId="{C57C2D74-12B3-4FCE-9829-5A27FA662752}" srcOrd="0" destOrd="0" parTransId="{321D0865-0E87-45B3-B761-376FCC621757}" sibTransId="{C654B8AC-9D15-4392-99F7-B87C6572A46D}"/>
    <dgm:cxn modelId="{92299B76-5CA0-49ED-906F-6A30288C6EC2}" srcId="{5436FA1D-9FC3-442F-A11A-A6967A66600A}" destId="{FD53FAF6-89D7-4CFA-A99B-EA99941B7FDA}" srcOrd="1" destOrd="0" parTransId="{2312E258-9001-4511-909A-CD4A02D4488B}" sibTransId="{4EA03F20-59EE-43B9-86B7-364F48621904}"/>
    <dgm:cxn modelId="{375A89DF-DCFD-4FAE-8ABB-20FC8CA46B67}" type="presOf" srcId="{C57C2D74-12B3-4FCE-9829-5A27FA662752}" destId="{B4C00998-94A7-481F-8B20-E3B272E26EFD}" srcOrd="0" destOrd="0" presId="urn:microsoft.com/office/officeart/2005/8/layout/hierarchy4"/>
    <dgm:cxn modelId="{61F901C6-8820-4695-BCBB-C5D3F8C4A07F}" type="presParOf" srcId="{C26292C0-6DEF-44A0-8421-5229CBDF552A}" destId="{7AC04C03-C16E-4D90-B4D2-1534785BB34A}" srcOrd="0" destOrd="0" presId="urn:microsoft.com/office/officeart/2005/8/layout/hierarchy4"/>
    <dgm:cxn modelId="{34F2A2CD-1CD1-475A-A995-5BCDBE71FC4D}" type="presParOf" srcId="{7AC04C03-C16E-4D90-B4D2-1534785BB34A}" destId="{A955B2E3-4BF3-4B35-91D0-69BFF11B3DEC}" srcOrd="0" destOrd="0" presId="urn:microsoft.com/office/officeart/2005/8/layout/hierarchy4"/>
    <dgm:cxn modelId="{7435CC56-4777-48E8-9F1B-B2F9B32ABCC3}" type="presParOf" srcId="{7AC04C03-C16E-4D90-B4D2-1534785BB34A}" destId="{959C69EB-8F09-4FEE-9190-2D38DD094818}" srcOrd="1" destOrd="0" presId="urn:microsoft.com/office/officeart/2005/8/layout/hierarchy4"/>
    <dgm:cxn modelId="{44C9C8B2-D257-4975-9E2C-6FBCEA3C293A}" type="presParOf" srcId="{7AC04C03-C16E-4D90-B4D2-1534785BB34A}" destId="{F48A8954-BCCE-4C05-B0E1-8CF8BB6001CF}" srcOrd="2" destOrd="0" presId="urn:microsoft.com/office/officeart/2005/8/layout/hierarchy4"/>
    <dgm:cxn modelId="{15997B29-F74A-47CB-B9C7-C9F15A61B5E3}" type="presParOf" srcId="{F48A8954-BCCE-4C05-B0E1-8CF8BB6001CF}" destId="{782F3B6C-98E3-4333-9B89-707110BD72B8}" srcOrd="0" destOrd="0" presId="urn:microsoft.com/office/officeart/2005/8/layout/hierarchy4"/>
    <dgm:cxn modelId="{153588E6-F0FE-4B86-BE77-7002769AD23C}" type="presParOf" srcId="{782F3B6C-98E3-4333-9B89-707110BD72B8}" destId="{B4C00998-94A7-481F-8B20-E3B272E26EFD}" srcOrd="0" destOrd="0" presId="urn:microsoft.com/office/officeart/2005/8/layout/hierarchy4"/>
    <dgm:cxn modelId="{E4375D34-4CD3-4FF8-BAF1-679244413AF8}" type="presParOf" srcId="{782F3B6C-98E3-4333-9B89-707110BD72B8}" destId="{18201FCF-7051-4251-B018-0191B1138596}" srcOrd="1" destOrd="0" presId="urn:microsoft.com/office/officeart/2005/8/layout/hierarchy4"/>
    <dgm:cxn modelId="{D4DDF975-B989-49AB-B816-5DE729F14A55}" type="presParOf" srcId="{782F3B6C-98E3-4333-9B89-707110BD72B8}" destId="{9FBD7BFB-F4A4-4842-B746-4AD2D66779AD}" srcOrd="2" destOrd="0" presId="urn:microsoft.com/office/officeart/2005/8/layout/hierarchy4"/>
    <dgm:cxn modelId="{E9F3D430-B8DE-49B1-B8F2-632CCE675492}" type="presParOf" srcId="{9FBD7BFB-F4A4-4842-B746-4AD2D66779AD}" destId="{144D1555-94D0-4863-8339-CD2249599473}" srcOrd="0" destOrd="0" presId="urn:microsoft.com/office/officeart/2005/8/layout/hierarchy4"/>
    <dgm:cxn modelId="{FAED23D8-3CA3-48E1-8A97-BE69252EDE0E}" type="presParOf" srcId="{144D1555-94D0-4863-8339-CD2249599473}" destId="{7405895E-6E62-4AB4-A14C-D8BF119B74D5}" srcOrd="0" destOrd="0" presId="urn:microsoft.com/office/officeart/2005/8/layout/hierarchy4"/>
    <dgm:cxn modelId="{BFFD05C7-2C88-4184-9DC1-9F118CC83BE2}" type="presParOf" srcId="{144D1555-94D0-4863-8339-CD2249599473}" destId="{8661AF34-E685-47E8-A233-849DD1B2D60D}" srcOrd="1" destOrd="0" presId="urn:microsoft.com/office/officeart/2005/8/layout/hierarchy4"/>
    <dgm:cxn modelId="{31ACBE48-1137-4A2A-A15C-873F058C400B}" type="presParOf" srcId="{F48A8954-BCCE-4C05-B0E1-8CF8BB6001CF}" destId="{D460C61D-75E9-4D93-81EC-5FD36D599482}" srcOrd="1" destOrd="0" presId="urn:microsoft.com/office/officeart/2005/8/layout/hierarchy4"/>
    <dgm:cxn modelId="{786E0AAC-8AC6-4D9F-9617-9CBAEE82ECA7}" type="presParOf" srcId="{F48A8954-BCCE-4C05-B0E1-8CF8BB6001CF}" destId="{3DC5E424-A647-40BA-AE25-A94B004F1FDB}" srcOrd="2" destOrd="0" presId="urn:microsoft.com/office/officeart/2005/8/layout/hierarchy4"/>
    <dgm:cxn modelId="{B11722D9-6BA3-46F7-83E2-DBF709CCC756}" type="presParOf" srcId="{3DC5E424-A647-40BA-AE25-A94B004F1FDB}" destId="{82D82231-B9B2-4471-880E-A654ACBE3BEE}" srcOrd="0" destOrd="0" presId="urn:microsoft.com/office/officeart/2005/8/layout/hierarchy4"/>
    <dgm:cxn modelId="{B7EC8213-6841-4FFE-A9C3-F1E1B379246E}" type="presParOf" srcId="{3DC5E424-A647-40BA-AE25-A94B004F1FDB}" destId="{258EE7CE-3A65-4BE2-AB2A-83670CAC7FA6}" srcOrd="1" destOrd="0" presId="urn:microsoft.com/office/officeart/2005/8/layout/hierarchy4"/>
    <dgm:cxn modelId="{74FBF54B-4A5E-481B-AA78-185E6FE2A567}" type="presParOf" srcId="{3DC5E424-A647-40BA-AE25-A94B004F1FDB}" destId="{78AEE348-A82F-4132-94F0-924D686E2EA3}" srcOrd="2" destOrd="0" presId="urn:microsoft.com/office/officeart/2005/8/layout/hierarchy4"/>
    <dgm:cxn modelId="{9C293A9F-C384-4052-8F43-CC0DF0DA030E}" type="presParOf" srcId="{78AEE348-A82F-4132-94F0-924D686E2EA3}" destId="{57B888D8-0DFA-447D-AE18-6C2E8C2E666E}" srcOrd="0" destOrd="0" presId="urn:microsoft.com/office/officeart/2005/8/layout/hierarchy4"/>
    <dgm:cxn modelId="{4C314C24-9394-43F5-B181-22D78BE89C28}" type="presParOf" srcId="{57B888D8-0DFA-447D-AE18-6C2E8C2E666E}" destId="{D5DDDD24-E31C-49E8-A004-56A7B87924B5}" srcOrd="0" destOrd="0" presId="urn:microsoft.com/office/officeart/2005/8/layout/hierarchy4"/>
    <dgm:cxn modelId="{D875C652-A3F8-4DF0-AA4E-0DE1BF6DB982}" type="presParOf" srcId="{57B888D8-0DFA-447D-AE18-6C2E8C2E666E}" destId="{EB1716C9-0471-420F-A259-9CC36DC2BD0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912590-E4F8-4EA9-A50F-126ABE32A724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B5ACAD-2345-4E55-9CA9-B28EB60AA142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Министерство сельского хозяйства</a:t>
          </a:r>
        </a:p>
        <a:p>
          <a:r>
            <a:rPr lang="ru-RU" sz="1400" b="1" dirty="0" smtClean="0">
              <a:latin typeface="Calibri" pitchFamily="34" charset="0"/>
            </a:rPr>
            <a:t>Калужской области</a:t>
          </a:r>
          <a:endParaRPr lang="ru-RU" sz="1400" b="1" dirty="0">
            <a:latin typeface="Calibri" pitchFamily="34" charset="0"/>
          </a:endParaRPr>
        </a:p>
      </dgm:t>
    </dgm:pt>
    <dgm:pt modelId="{E2C9E65E-8FE1-4820-96E7-01631CEABE22}" type="parTrans" cxnId="{B677ACA2-F173-46AF-99CD-67F5F05B1EE9}">
      <dgm:prSet/>
      <dgm:spPr/>
      <dgm:t>
        <a:bodyPr/>
        <a:lstStyle/>
        <a:p>
          <a:endParaRPr lang="ru-RU" dirty="0"/>
        </a:p>
      </dgm:t>
    </dgm:pt>
    <dgm:pt modelId="{F0D7D642-B7B7-4C74-8B3B-78C7EBB57D24}" type="sibTrans" cxnId="{B677ACA2-F173-46AF-99CD-67F5F05B1EE9}">
      <dgm:prSet/>
      <dgm:spPr/>
      <dgm:t>
        <a:bodyPr/>
        <a:lstStyle/>
        <a:p>
          <a:endParaRPr lang="ru-RU"/>
        </a:p>
      </dgm:t>
    </dgm:pt>
    <dgm:pt modelId="{8CEE28EF-C081-4FF8-8C2E-6399F7ED19C8}">
      <dgm:prSet phldrT="[Текст]"/>
      <dgm:spPr>
        <a:gradFill rotWithShape="0">
          <a:gsLst>
            <a:gs pos="0">
              <a:srgbClr val="CC00FF"/>
            </a:gs>
            <a:gs pos="35000">
              <a:srgbClr val="CC99FF"/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</a:gradFill>
      </dgm:spPr>
      <dgm:t>
        <a:bodyPr/>
        <a:lstStyle/>
        <a:p>
          <a:r>
            <a:rPr lang="en-US" dirty="0" smtClean="0"/>
            <a:t> </a:t>
          </a:r>
          <a:endParaRPr lang="ru-RU" dirty="0"/>
        </a:p>
      </dgm:t>
    </dgm:pt>
    <dgm:pt modelId="{7931D6B6-20F2-44DE-8F48-703613C4E7E6}" type="sibTrans" cxnId="{DFBF6613-16BC-4A8A-B6AE-B553DE25527C}">
      <dgm:prSet/>
      <dgm:spPr/>
      <dgm:t>
        <a:bodyPr/>
        <a:lstStyle/>
        <a:p>
          <a:endParaRPr lang="ru-RU"/>
        </a:p>
      </dgm:t>
    </dgm:pt>
    <dgm:pt modelId="{8866997C-E957-4113-A6A5-25FC20F351C3}" type="parTrans" cxnId="{DFBF6613-16BC-4A8A-B6AE-B553DE25527C}">
      <dgm:prSet/>
      <dgm:spPr/>
      <dgm:t>
        <a:bodyPr/>
        <a:lstStyle/>
        <a:p>
          <a:endParaRPr lang="ru-RU"/>
        </a:p>
      </dgm:t>
    </dgm:pt>
    <dgm:pt modelId="{27CDAA48-7BAE-4247-B633-F7A82CBA088C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Министерство экономического развития</a:t>
          </a:r>
        </a:p>
        <a:p>
          <a:r>
            <a:rPr lang="ru-RU" sz="1400" b="1" dirty="0" smtClean="0">
              <a:latin typeface="Calibri" pitchFamily="34" charset="0"/>
            </a:rPr>
            <a:t>Калужской области</a:t>
          </a:r>
          <a:endParaRPr lang="ru-RU" sz="1400" b="1" dirty="0">
            <a:latin typeface="Calibri" pitchFamily="34" charset="0"/>
          </a:endParaRPr>
        </a:p>
      </dgm:t>
    </dgm:pt>
    <dgm:pt modelId="{D9E30A53-C1E7-43E0-8F21-AE8F3AE0F00A}" type="parTrans" cxnId="{0D4601AB-EFD7-4FEB-AA3B-0D731934CFDD}">
      <dgm:prSet/>
      <dgm:spPr/>
      <dgm:t>
        <a:bodyPr/>
        <a:lstStyle/>
        <a:p>
          <a:endParaRPr lang="ru-RU" dirty="0"/>
        </a:p>
      </dgm:t>
    </dgm:pt>
    <dgm:pt modelId="{E1FF41F8-40B8-48C8-9641-698453B01EF7}" type="sibTrans" cxnId="{0D4601AB-EFD7-4FEB-AA3B-0D731934CFDD}">
      <dgm:prSet/>
      <dgm:spPr/>
      <dgm:t>
        <a:bodyPr/>
        <a:lstStyle/>
        <a:p>
          <a:endParaRPr lang="ru-RU"/>
        </a:p>
      </dgm:t>
    </dgm:pt>
    <dgm:pt modelId="{764C8D24-408E-445E-B9A5-B0F86089696E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Муниципальные образования</a:t>
          </a:r>
        </a:p>
        <a:p>
          <a:r>
            <a:rPr lang="ru-RU" sz="1400" b="1" dirty="0" smtClean="0">
              <a:latin typeface="Calibri" pitchFamily="34" charset="0"/>
            </a:rPr>
            <a:t>Калужской области</a:t>
          </a:r>
          <a:endParaRPr lang="ru-RU" sz="1400" b="1" dirty="0">
            <a:latin typeface="Calibri" pitchFamily="34" charset="0"/>
          </a:endParaRPr>
        </a:p>
      </dgm:t>
    </dgm:pt>
    <dgm:pt modelId="{104F8E2E-D235-4666-B855-0B407FF7AE96}" type="parTrans" cxnId="{ABF28BF0-8D6F-4AB0-9C79-805AA94DD48B}">
      <dgm:prSet/>
      <dgm:spPr/>
      <dgm:t>
        <a:bodyPr/>
        <a:lstStyle/>
        <a:p>
          <a:endParaRPr lang="ru-RU" dirty="0"/>
        </a:p>
      </dgm:t>
    </dgm:pt>
    <dgm:pt modelId="{E93DC65C-CDB2-4568-AC65-CA1630AD4B5E}" type="sibTrans" cxnId="{ABF28BF0-8D6F-4AB0-9C79-805AA94DD48B}">
      <dgm:prSet/>
      <dgm:spPr/>
      <dgm:t>
        <a:bodyPr/>
        <a:lstStyle/>
        <a:p>
          <a:endParaRPr lang="ru-RU"/>
        </a:p>
      </dgm:t>
    </dgm:pt>
    <dgm:pt modelId="{D09BC4D2-C88D-4538-AFEA-AC2FEA53E7AC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Управление Россельхознадзора</a:t>
          </a:r>
        </a:p>
        <a:p>
          <a:r>
            <a:rPr lang="ru-RU" sz="1400" b="1" dirty="0" smtClean="0">
              <a:latin typeface="Calibri" pitchFamily="34" charset="0"/>
            </a:rPr>
            <a:t>по Калужской области</a:t>
          </a:r>
          <a:endParaRPr lang="ru-RU" sz="1400" b="1" dirty="0">
            <a:latin typeface="Calibri" pitchFamily="34" charset="0"/>
          </a:endParaRPr>
        </a:p>
      </dgm:t>
    </dgm:pt>
    <dgm:pt modelId="{C8DA5443-1C65-46DF-AC1A-4D1474DFF142}" type="parTrans" cxnId="{B644975D-431A-47F8-A841-A0225A5569C8}">
      <dgm:prSet/>
      <dgm:spPr/>
      <dgm:t>
        <a:bodyPr/>
        <a:lstStyle/>
        <a:p>
          <a:endParaRPr lang="ru-RU" dirty="0"/>
        </a:p>
      </dgm:t>
    </dgm:pt>
    <dgm:pt modelId="{3D394AB9-9288-435A-BFB1-F89F0811E57C}" type="sibTrans" cxnId="{B644975D-431A-47F8-A841-A0225A5569C8}">
      <dgm:prSet/>
      <dgm:spPr/>
      <dgm:t>
        <a:bodyPr/>
        <a:lstStyle/>
        <a:p>
          <a:endParaRPr lang="ru-RU"/>
        </a:p>
      </dgm:t>
    </dgm:pt>
    <dgm:pt modelId="{9738E59B-C1E0-4DAB-A9E0-31E41617A953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Агентство развития бизнеса</a:t>
          </a:r>
        </a:p>
        <a:p>
          <a:r>
            <a:rPr lang="ru-RU" sz="1400" b="1" dirty="0" smtClean="0">
              <a:latin typeface="Calibri" pitchFamily="34" charset="0"/>
            </a:rPr>
            <a:t>Калужской области</a:t>
          </a:r>
          <a:endParaRPr lang="ru-RU" sz="1400" b="1" dirty="0">
            <a:latin typeface="Calibri" pitchFamily="34" charset="0"/>
          </a:endParaRPr>
        </a:p>
      </dgm:t>
    </dgm:pt>
    <dgm:pt modelId="{DCA9EFEE-2D04-43E4-92A8-090EE1F8B31E}" type="parTrans" cxnId="{3CEB2D3B-ECFD-4730-B23B-55DA8D81141E}">
      <dgm:prSet/>
      <dgm:spPr/>
      <dgm:t>
        <a:bodyPr/>
        <a:lstStyle/>
        <a:p>
          <a:endParaRPr lang="ru-RU" dirty="0"/>
        </a:p>
      </dgm:t>
    </dgm:pt>
    <dgm:pt modelId="{CE15A9EC-6E68-4486-AA78-64B7DBB3666D}" type="sibTrans" cxnId="{3CEB2D3B-ECFD-4730-B23B-55DA8D81141E}">
      <dgm:prSet/>
      <dgm:spPr/>
      <dgm:t>
        <a:bodyPr/>
        <a:lstStyle/>
        <a:p>
          <a:endParaRPr lang="ru-RU"/>
        </a:p>
      </dgm:t>
    </dgm:pt>
    <dgm:pt modelId="{3B786106-D21F-49DF-A457-0EA00ADE86B4}">
      <dgm:prSet phldrT="[Текст]" custT="1"/>
      <dgm:spPr/>
      <dgm:t>
        <a:bodyPr/>
        <a:lstStyle/>
        <a:p>
          <a:r>
            <a:rPr lang="ru-RU" sz="1400" b="1" dirty="0" smtClean="0">
              <a:latin typeface="Calibri" pitchFamily="34" charset="0"/>
            </a:rPr>
            <a:t>Хозяйствующие субъекты в сфере</a:t>
          </a:r>
        </a:p>
        <a:p>
          <a:r>
            <a:rPr lang="ru-RU" sz="1400" b="1" dirty="0" smtClean="0">
              <a:latin typeface="Calibri" pitchFamily="34" charset="0"/>
            </a:rPr>
            <a:t>сельхозпроизводства </a:t>
          </a:r>
          <a:endParaRPr lang="ru-RU" sz="1400" b="1" dirty="0">
            <a:latin typeface="Calibri" pitchFamily="34" charset="0"/>
          </a:endParaRPr>
        </a:p>
      </dgm:t>
    </dgm:pt>
    <dgm:pt modelId="{07FDE4A1-29B6-4D6B-A3BF-EB21C3604636}" type="parTrans" cxnId="{90594502-E9F4-4D4D-8C18-BD6BA008CF82}">
      <dgm:prSet/>
      <dgm:spPr/>
      <dgm:t>
        <a:bodyPr/>
        <a:lstStyle/>
        <a:p>
          <a:endParaRPr lang="ru-RU" dirty="0"/>
        </a:p>
      </dgm:t>
    </dgm:pt>
    <dgm:pt modelId="{BE54E62A-31C2-4B0D-9F1A-0360FC2A14EF}" type="sibTrans" cxnId="{90594502-E9F4-4D4D-8C18-BD6BA008CF82}">
      <dgm:prSet/>
      <dgm:spPr/>
      <dgm:t>
        <a:bodyPr/>
        <a:lstStyle/>
        <a:p>
          <a:endParaRPr lang="ru-RU"/>
        </a:p>
      </dgm:t>
    </dgm:pt>
    <dgm:pt modelId="{41264F94-F105-41C9-BB79-C722A2CC6BD0}" type="pres">
      <dgm:prSet presAssocID="{32912590-E4F8-4EA9-A50F-126ABE32A72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4AD31E-223D-4DE6-AAB9-A537373F6B6E}" type="pres">
      <dgm:prSet presAssocID="{8CEE28EF-C081-4FF8-8C2E-6399F7ED19C8}" presName="root1" presStyleCnt="0"/>
      <dgm:spPr/>
    </dgm:pt>
    <dgm:pt modelId="{62AE6287-8287-466A-8674-18D12BD151B7}" type="pres">
      <dgm:prSet presAssocID="{8CEE28EF-C081-4FF8-8C2E-6399F7ED19C8}" presName="LevelOneTextNode" presStyleLbl="node0" presStyleIdx="0" presStyleCnt="1" custScaleX="24445" custLinFactNeighborX="-18929" custLinFactNeighborY="2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9FD89C-0520-4978-B47A-FCB64F46DD0A}" type="pres">
      <dgm:prSet presAssocID="{8CEE28EF-C081-4FF8-8C2E-6399F7ED19C8}" presName="level2hierChild" presStyleCnt="0"/>
      <dgm:spPr/>
    </dgm:pt>
    <dgm:pt modelId="{70625C72-83D0-4F5D-BA6D-DFAD37CEDD1A}" type="pres">
      <dgm:prSet presAssocID="{E2C9E65E-8FE1-4820-96E7-01631CEABE22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4B779DD2-6766-4A7E-97A4-AA47907E4A0B}" type="pres">
      <dgm:prSet presAssocID="{E2C9E65E-8FE1-4820-96E7-01631CEABE22}" presName="connTx" presStyleLbl="parChTrans1D2" presStyleIdx="0" presStyleCnt="6"/>
      <dgm:spPr/>
      <dgm:t>
        <a:bodyPr/>
        <a:lstStyle/>
        <a:p>
          <a:endParaRPr lang="ru-RU"/>
        </a:p>
      </dgm:t>
    </dgm:pt>
    <dgm:pt modelId="{FC81F74F-ABEB-40EF-811E-D5F380FF0372}" type="pres">
      <dgm:prSet presAssocID="{D3B5ACAD-2345-4E55-9CA9-B28EB60AA142}" presName="root2" presStyleCnt="0"/>
      <dgm:spPr/>
    </dgm:pt>
    <dgm:pt modelId="{3AC603A7-FBE1-40E3-8B4E-3BD4502F65FB}" type="pres">
      <dgm:prSet presAssocID="{D3B5ACAD-2345-4E55-9CA9-B28EB60AA142}" presName="LevelTwoTextNode" presStyleLbl="node2" presStyleIdx="0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E080C4-1389-4874-AAD9-8685F5FBA38A}" type="pres">
      <dgm:prSet presAssocID="{D3B5ACAD-2345-4E55-9CA9-B28EB60AA142}" presName="level3hierChild" presStyleCnt="0"/>
      <dgm:spPr/>
    </dgm:pt>
    <dgm:pt modelId="{A5F475C3-782B-4686-B1A9-AFAE989FB3CB}" type="pres">
      <dgm:prSet presAssocID="{D9E30A53-C1E7-43E0-8F21-AE8F3AE0F00A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6B6E24FB-DDA5-4203-8ED1-7517B4E60D0E}" type="pres">
      <dgm:prSet presAssocID="{D9E30A53-C1E7-43E0-8F21-AE8F3AE0F00A}" presName="connTx" presStyleLbl="parChTrans1D2" presStyleIdx="1" presStyleCnt="6"/>
      <dgm:spPr/>
      <dgm:t>
        <a:bodyPr/>
        <a:lstStyle/>
        <a:p>
          <a:endParaRPr lang="ru-RU"/>
        </a:p>
      </dgm:t>
    </dgm:pt>
    <dgm:pt modelId="{1EC5B980-6AE2-4D6C-8069-C40A343B8A65}" type="pres">
      <dgm:prSet presAssocID="{27CDAA48-7BAE-4247-B633-F7A82CBA088C}" presName="root2" presStyleCnt="0"/>
      <dgm:spPr/>
    </dgm:pt>
    <dgm:pt modelId="{4FFEC322-F3A1-484D-85C2-FD52F63ED86C}" type="pres">
      <dgm:prSet presAssocID="{27CDAA48-7BAE-4247-B633-F7A82CBA088C}" presName="LevelTwoTextNode" presStyleLbl="node2" presStyleIdx="1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912B87-3212-4E48-86B8-5F8754711A5A}" type="pres">
      <dgm:prSet presAssocID="{27CDAA48-7BAE-4247-B633-F7A82CBA088C}" presName="level3hierChild" presStyleCnt="0"/>
      <dgm:spPr/>
    </dgm:pt>
    <dgm:pt modelId="{77005E65-FFEA-49C0-9AED-BC365D7C7A96}" type="pres">
      <dgm:prSet presAssocID="{104F8E2E-D235-4666-B855-0B407FF7AE96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26C457F2-9D6E-4284-B9AE-03AB7BF02D67}" type="pres">
      <dgm:prSet presAssocID="{104F8E2E-D235-4666-B855-0B407FF7AE96}" presName="connTx" presStyleLbl="parChTrans1D2" presStyleIdx="2" presStyleCnt="6"/>
      <dgm:spPr/>
      <dgm:t>
        <a:bodyPr/>
        <a:lstStyle/>
        <a:p>
          <a:endParaRPr lang="ru-RU"/>
        </a:p>
      </dgm:t>
    </dgm:pt>
    <dgm:pt modelId="{96553672-CAD2-4153-88E4-B2E0C9AF4AB0}" type="pres">
      <dgm:prSet presAssocID="{764C8D24-408E-445E-B9A5-B0F86089696E}" presName="root2" presStyleCnt="0"/>
      <dgm:spPr/>
    </dgm:pt>
    <dgm:pt modelId="{5BC5D9F5-87FE-4DE2-9344-A48EFFB1C1EC}" type="pres">
      <dgm:prSet presAssocID="{764C8D24-408E-445E-B9A5-B0F86089696E}" presName="LevelTwoTextNode" presStyleLbl="node2" presStyleIdx="2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0B08B8-52C5-4272-929E-C1F24F9D0510}" type="pres">
      <dgm:prSet presAssocID="{764C8D24-408E-445E-B9A5-B0F86089696E}" presName="level3hierChild" presStyleCnt="0"/>
      <dgm:spPr/>
    </dgm:pt>
    <dgm:pt modelId="{CD1B4B26-B04B-4CBA-B2DC-A2DB99BFBB47}" type="pres">
      <dgm:prSet presAssocID="{C8DA5443-1C65-46DF-AC1A-4D1474DFF142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0B6552C0-AFDA-495E-B1BE-34AFFF89BA11}" type="pres">
      <dgm:prSet presAssocID="{C8DA5443-1C65-46DF-AC1A-4D1474DFF142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116BE4C-0AF2-4937-8CF3-F3FC21AD9570}" type="pres">
      <dgm:prSet presAssocID="{D09BC4D2-C88D-4538-AFEA-AC2FEA53E7AC}" presName="root2" presStyleCnt="0"/>
      <dgm:spPr/>
    </dgm:pt>
    <dgm:pt modelId="{A58F81DF-F925-435D-A8C8-656A50FC1968}" type="pres">
      <dgm:prSet presAssocID="{D09BC4D2-C88D-4538-AFEA-AC2FEA53E7AC}" presName="LevelTwoTextNode" presStyleLbl="node2" presStyleIdx="3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197866-193E-4333-8E21-4D0624BA4CD5}" type="pres">
      <dgm:prSet presAssocID="{D09BC4D2-C88D-4538-AFEA-AC2FEA53E7AC}" presName="level3hierChild" presStyleCnt="0"/>
      <dgm:spPr/>
    </dgm:pt>
    <dgm:pt modelId="{C783949F-18A9-4DB9-A9EE-423A7468500C}" type="pres">
      <dgm:prSet presAssocID="{DCA9EFEE-2D04-43E4-92A8-090EE1F8B31E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8F693B6D-1EBD-4C6F-A1E8-F54207FB70C0}" type="pres">
      <dgm:prSet presAssocID="{DCA9EFEE-2D04-43E4-92A8-090EE1F8B31E}" presName="connTx" presStyleLbl="parChTrans1D2" presStyleIdx="4" presStyleCnt="6"/>
      <dgm:spPr/>
      <dgm:t>
        <a:bodyPr/>
        <a:lstStyle/>
        <a:p>
          <a:endParaRPr lang="ru-RU"/>
        </a:p>
      </dgm:t>
    </dgm:pt>
    <dgm:pt modelId="{CD16E62C-0267-4200-92EC-1DE1349103A6}" type="pres">
      <dgm:prSet presAssocID="{9738E59B-C1E0-4DAB-A9E0-31E41617A953}" presName="root2" presStyleCnt="0"/>
      <dgm:spPr/>
    </dgm:pt>
    <dgm:pt modelId="{E6E76125-11AF-4E80-B066-546AF706CBE9}" type="pres">
      <dgm:prSet presAssocID="{9738E59B-C1E0-4DAB-A9E0-31E41617A953}" presName="LevelTwoTextNode" presStyleLbl="node2" presStyleIdx="4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E87FC8-2D1B-42FD-9AD8-29D85A21DC0C}" type="pres">
      <dgm:prSet presAssocID="{9738E59B-C1E0-4DAB-A9E0-31E41617A953}" presName="level3hierChild" presStyleCnt="0"/>
      <dgm:spPr/>
    </dgm:pt>
    <dgm:pt modelId="{53692AD6-D945-469D-BE39-ED3C9CE197AB}" type="pres">
      <dgm:prSet presAssocID="{07FDE4A1-29B6-4D6B-A3BF-EB21C3604636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454D3314-32E0-450C-952B-3AB8903242EE}" type="pres">
      <dgm:prSet presAssocID="{07FDE4A1-29B6-4D6B-A3BF-EB21C3604636}" presName="connTx" presStyleLbl="parChTrans1D2" presStyleIdx="5" presStyleCnt="6"/>
      <dgm:spPr/>
      <dgm:t>
        <a:bodyPr/>
        <a:lstStyle/>
        <a:p>
          <a:endParaRPr lang="ru-RU"/>
        </a:p>
      </dgm:t>
    </dgm:pt>
    <dgm:pt modelId="{02D82AD4-8580-471F-8205-0FCD2C3192D2}" type="pres">
      <dgm:prSet presAssocID="{3B786106-D21F-49DF-A457-0EA00ADE86B4}" presName="root2" presStyleCnt="0"/>
      <dgm:spPr/>
    </dgm:pt>
    <dgm:pt modelId="{BC5C8D07-FF8A-45BF-82B9-F67CED3D4D15}" type="pres">
      <dgm:prSet presAssocID="{3B786106-D21F-49DF-A457-0EA00ADE86B4}" presName="LevelTwoTextNode" presStyleLbl="node2" presStyleIdx="5" presStyleCnt="6" custScaleX="158705" custScaleY="71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0A0C78-8237-4908-9BA9-EA2EDF585560}" type="pres">
      <dgm:prSet presAssocID="{3B786106-D21F-49DF-A457-0EA00ADE86B4}" presName="level3hierChild" presStyleCnt="0"/>
      <dgm:spPr/>
    </dgm:pt>
  </dgm:ptLst>
  <dgm:cxnLst>
    <dgm:cxn modelId="{0E88EF9D-B0FC-435B-B957-EC533B23C932}" type="presOf" srcId="{764C8D24-408E-445E-B9A5-B0F86089696E}" destId="{5BC5D9F5-87FE-4DE2-9344-A48EFFB1C1EC}" srcOrd="0" destOrd="0" presId="urn:microsoft.com/office/officeart/2008/layout/HorizontalMultiLevelHierarchy"/>
    <dgm:cxn modelId="{3CEB2D3B-ECFD-4730-B23B-55DA8D81141E}" srcId="{8CEE28EF-C081-4FF8-8C2E-6399F7ED19C8}" destId="{9738E59B-C1E0-4DAB-A9E0-31E41617A953}" srcOrd="4" destOrd="0" parTransId="{DCA9EFEE-2D04-43E4-92A8-090EE1F8B31E}" sibTransId="{CE15A9EC-6E68-4486-AA78-64B7DBB3666D}"/>
    <dgm:cxn modelId="{DFBF6613-16BC-4A8A-B6AE-B553DE25527C}" srcId="{32912590-E4F8-4EA9-A50F-126ABE32A724}" destId="{8CEE28EF-C081-4FF8-8C2E-6399F7ED19C8}" srcOrd="0" destOrd="0" parTransId="{8866997C-E957-4113-A6A5-25FC20F351C3}" sibTransId="{7931D6B6-20F2-44DE-8F48-703613C4E7E6}"/>
    <dgm:cxn modelId="{B7DEC1F0-ECAE-4C95-B0BF-207C31C687AE}" type="presOf" srcId="{3B786106-D21F-49DF-A457-0EA00ADE86B4}" destId="{BC5C8D07-FF8A-45BF-82B9-F67CED3D4D15}" srcOrd="0" destOrd="0" presId="urn:microsoft.com/office/officeart/2008/layout/HorizontalMultiLevelHierarchy"/>
    <dgm:cxn modelId="{9B43B38A-375A-431A-BFB4-0267A06B067B}" type="presOf" srcId="{C8DA5443-1C65-46DF-AC1A-4D1474DFF142}" destId="{CD1B4B26-B04B-4CBA-B2DC-A2DB99BFBB47}" srcOrd="0" destOrd="0" presId="urn:microsoft.com/office/officeart/2008/layout/HorizontalMultiLevelHierarchy"/>
    <dgm:cxn modelId="{F6AC5079-D383-44DB-B115-9DB4835E6CE8}" type="presOf" srcId="{D9E30A53-C1E7-43E0-8F21-AE8F3AE0F00A}" destId="{A5F475C3-782B-4686-B1A9-AFAE989FB3CB}" srcOrd="0" destOrd="0" presId="urn:microsoft.com/office/officeart/2008/layout/HorizontalMultiLevelHierarchy"/>
    <dgm:cxn modelId="{90594502-E9F4-4D4D-8C18-BD6BA008CF82}" srcId="{8CEE28EF-C081-4FF8-8C2E-6399F7ED19C8}" destId="{3B786106-D21F-49DF-A457-0EA00ADE86B4}" srcOrd="5" destOrd="0" parTransId="{07FDE4A1-29B6-4D6B-A3BF-EB21C3604636}" sibTransId="{BE54E62A-31C2-4B0D-9F1A-0360FC2A14EF}"/>
    <dgm:cxn modelId="{E9925EC4-5682-457C-921E-6A0C6518EF6E}" type="presOf" srcId="{104F8E2E-D235-4666-B855-0B407FF7AE96}" destId="{77005E65-FFEA-49C0-9AED-BC365D7C7A96}" srcOrd="0" destOrd="0" presId="urn:microsoft.com/office/officeart/2008/layout/HorizontalMultiLevelHierarchy"/>
    <dgm:cxn modelId="{ABF28BF0-8D6F-4AB0-9C79-805AA94DD48B}" srcId="{8CEE28EF-C081-4FF8-8C2E-6399F7ED19C8}" destId="{764C8D24-408E-445E-B9A5-B0F86089696E}" srcOrd="2" destOrd="0" parTransId="{104F8E2E-D235-4666-B855-0B407FF7AE96}" sibTransId="{E93DC65C-CDB2-4568-AC65-CA1630AD4B5E}"/>
    <dgm:cxn modelId="{D25C682C-8FCB-4197-A499-7BECB27533F2}" type="presOf" srcId="{E2C9E65E-8FE1-4820-96E7-01631CEABE22}" destId="{4B779DD2-6766-4A7E-97A4-AA47907E4A0B}" srcOrd="1" destOrd="0" presId="urn:microsoft.com/office/officeart/2008/layout/HorizontalMultiLevelHierarchy"/>
    <dgm:cxn modelId="{FFE8D78A-91EC-425B-BAE1-5E5B0E7BD6CA}" type="presOf" srcId="{9738E59B-C1E0-4DAB-A9E0-31E41617A953}" destId="{E6E76125-11AF-4E80-B066-546AF706CBE9}" srcOrd="0" destOrd="0" presId="urn:microsoft.com/office/officeart/2008/layout/HorizontalMultiLevelHierarchy"/>
    <dgm:cxn modelId="{3CDF5E79-90C4-458D-B67C-D7BCAC81BD2A}" type="presOf" srcId="{DCA9EFEE-2D04-43E4-92A8-090EE1F8B31E}" destId="{C783949F-18A9-4DB9-A9EE-423A7468500C}" srcOrd="0" destOrd="0" presId="urn:microsoft.com/office/officeart/2008/layout/HorizontalMultiLevelHierarchy"/>
    <dgm:cxn modelId="{530B0E6F-7FA6-454E-8F6B-BBBA5DB0B297}" type="presOf" srcId="{07FDE4A1-29B6-4D6B-A3BF-EB21C3604636}" destId="{454D3314-32E0-450C-952B-3AB8903242EE}" srcOrd="1" destOrd="0" presId="urn:microsoft.com/office/officeart/2008/layout/HorizontalMultiLevelHierarchy"/>
    <dgm:cxn modelId="{095650AE-BE49-43CA-92B1-8BF7234768EF}" type="presOf" srcId="{E2C9E65E-8FE1-4820-96E7-01631CEABE22}" destId="{70625C72-83D0-4F5D-BA6D-DFAD37CEDD1A}" srcOrd="0" destOrd="0" presId="urn:microsoft.com/office/officeart/2008/layout/HorizontalMultiLevelHierarchy"/>
    <dgm:cxn modelId="{0D4601AB-EFD7-4FEB-AA3B-0D731934CFDD}" srcId="{8CEE28EF-C081-4FF8-8C2E-6399F7ED19C8}" destId="{27CDAA48-7BAE-4247-B633-F7A82CBA088C}" srcOrd="1" destOrd="0" parTransId="{D9E30A53-C1E7-43E0-8F21-AE8F3AE0F00A}" sibTransId="{E1FF41F8-40B8-48C8-9641-698453B01EF7}"/>
    <dgm:cxn modelId="{3734C1AF-C1C2-4ABB-8ECC-1575B043CDD3}" type="presOf" srcId="{8CEE28EF-C081-4FF8-8C2E-6399F7ED19C8}" destId="{62AE6287-8287-466A-8674-18D12BD151B7}" srcOrd="0" destOrd="0" presId="urn:microsoft.com/office/officeart/2008/layout/HorizontalMultiLevelHierarchy"/>
    <dgm:cxn modelId="{84A25331-B421-49F6-8570-35B848035F8E}" type="presOf" srcId="{DCA9EFEE-2D04-43E4-92A8-090EE1F8B31E}" destId="{8F693B6D-1EBD-4C6F-A1E8-F54207FB70C0}" srcOrd="1" destOrd="0" presId="urn:microsoft.com/office/officeart/2008/layout/HorizontalMultiLevelHierarchy"/>
    <dgm:cxn modelId="{3501A7E5-9C2A-46D9-BAD6-F1EFB69B644B}" type="presOf" srcId="{D09BC4D2-C88D-4538-AFEA-AC2FEA53E7AC}" destId="{A58F81DF-F925-435D-A8C8-656A50FC1968}" srcOrd="0" destOrd="0" presId="urn:microsoft.com/office/officeart/2008/layout/HorizontalMultiLevelHierarchy"/>
    <dgm:cxn modelId="{C8A34F48-F909-4263-AB28-59A4CEF26118}" type="presOf" srcId="{104F8E2E-D235-4666-B855-0B407FF7AE96}" destId="{26C457F2-9D6E-4284-B9AE-03AB7BF02D67}" srcOrd="1" destOrd="0" presId="urn:microsoft.com/office/officeart/2008/layout/HorizontalMultiLevelHierarchy"/>
    <dgm:cxn modelId="{B644975D-431A-47F8-A841-A0225A5569C8}" srcId="{8CEE28EF-C081-4FF8-8C2E-6399F7ED19C8}" destId="{D09BC4D2-C88D-4538-AFEA-AC2FEA53E7AC}" srcOrd="3" destOrd="0" parTransId="{C8DA5443-1C65-46DF-AC1A-4D1474DFF142}" sibTransId="{3D394AB9-9288-435A-BFB1-F89F0811E57C}"/>
    <dgm:cxn modelId="{B677ACA2-F173-46AF-99CD-67F5F05B1EE9}" srcId="{8CEE28EF-C081-4FF8-8C2E-6399F7ED19C8}" destId="{D3B5ACAD-2345-4E55-9CA9-B28EB60AA142}" srcOrd="0" destOrd="0" parTransId="{E2C9E65E-8FE1-4820-96E7-01631CEABE22}" sibTransId="{F0D7D642-B7B7-4C74-8B3B-78C7EBB57D24}"/>
    <dgm:cxn modelId="{92DDBD33-B75D-4495-BE5D-251D1DE8E525}" type="presOf" srcId="{C8DA5443-1C65-46DF-AC1A-4D1474DFF142}" destId="{0B6552C0-AFDA-495E-B1BE-34AFFF89BA11}" srcOrd="1" destOrd="0" presId="urn:microsoft.com/office/officeart/2008/layout/HorizontalMultiLevelHierarchy"/>
    <dgm:cxn modelId="{38AF9AB2-8599-49F4-A616-AF8933944C90}" type="presOf" srcId="{D3B5ACAD-2345-4E55-9CA9-B28EB60AA142}" destId="{3AC603A7-FBE1-40E3-8B4E-3BD4502F65FB}" srcOrd="0" destOrd="0" presId="urn:microsoft.com/office/officeart/2008/layout/HorizontalMultiLevelHierarchy"/>
    <dgm:cxn modelId="{846F5671-9297-4A8B-8EF8-AA91347142C8}" type="presOf" srcId="{07FDE4A1-29B6-4D6B-A3BF-EB21C3604636}" destId="{53692AD6-D945-469D-BE39-ED3C9CE197AB}" srcOrd="0" destOrd="0" presId="urn:microsoft.com/office/officeart/2008/layout/HorizontalMultiLevelHierarchy"/>
    <dgm:cxn modelId="{CD70D01C-F3BF-479E-A787-673D55DD2F5B}" type="presOf" srcId="{D9E30A53-C1E7-43E0-8F21-AE8F3AE0F00A}" destId="{6B6E24FB-DDA5-4203-8ED1-7517B4E60D0E}" srcOrd="1" destOrd="0" presId="urn:microsoft.com/office/officeart/2008/layout/HorizontalMultiLevelHierarchy"/>
    <dgm:cxn modelId="{7A2A0B05-E518-4904-A6FF-2A82BD6F837B}" type="presOf" srcId="{32912590-E4F8-4EA9-A50F-126ABE32A724}" destId="{41264F94-F105-41C9-BB79-C722A2CC6BD0}" srcOrd="0" destOrd="0" presId="urn:microsoft.com/office/officeart/2008/layout/HorizontalMultiLevelHierarchy"/>
    <dgm:cxn modelId="{E66DDC39-9773-4DA3-9C7A-191632D0BABA}" type="presOf" srcId="{27CDAA48-7BAE-4247-B633-F7A82CBA088C}" destId="{4FFEC322-F3A1-484D-85C2-FD52F63ED86C}" srcOrd="0" destOrd="0" presId="urn:microsoft.com/office/officeart/2008/layout/HorizontalMultiLevelHierarchy"/>
    <dgm:cxn modelId="{36441E9D-CE9E-4AB1-A857-449C9F690B61}" type="presParOf" srcId="{41264F94-F105-41C9-BB79-C722A2CC6BD0}" destId="{E34AD31E-223D-4DE6-AAB9-A537373F6B6E}" srcOrd="0" destOrd="0" presId="urn:microsoft.com/office/officeart/2008/layout/HorizontalMultiLevelHierarchy"/>
    <dgm:cxn modelId="{1A9212B3-4684-49C5-80E5-DC6DE5DDD38F}" type="presParOf" srcId="{E34AD31E-223D-4DE6-AAB9-A537373F6B6E}" destId="{62AE6287-8287-466A-8674-18D12BD151B7}" srcOrd="0" destOrd="0" presId="urn:microsoft.com/office/officeart/2008/layout/HorizontalMultiLevelHierarchy"/>
    <dgm:cxn modelId="{43136D95-1CB4-43C5-8822-A0AD34AC0897}" type="presParOf" srcId="{E34AD31E-223D-4DE6-AAB9-A537373F6B6E}" destId="{089FD89C-0520-4978-B47A-FCB64F46DD0A}" srcOrd="1" destOrd="0" presId="urn:microsoft.com/office/officeart/2008/layout/HorizontalMultiLevelHierarchy"/>
    <dgm:cxn modelId="{C13532A6-1A6C-4E05-A481-8DEFA6AF783A}" type="presParOf" srcId="{089FD89C-0520-4978-B47A-FCB64F46DD0A}" destId="{70625C72-83D0-4F5D-BA6D-DFAD37CEDD1A}" srcOrd="0" destOrd="0" presId="urn:microsoft.com/office/officeart/2008/layout/HorizontalMultiLevelHierarchy"/>
    <dgm:cxn modelId="{B9EC3EDD-FB81-4A8B-88F2-ACED40D6977D}" type="presParOf" srcId="{70625C72-83D0-4F5D-BA6D-DFAD37CEDD1A}" destId="{4B779DD2-6766-4A7E-97A4-AA47907E4A0B}" srcOrd="0" destOrd="0" presId="urn:microsoft.com/office/officeart/2008/layout/HorizontalMultiLevelHierarchy"/>
    <dgm:cxn modelId="{458F36EC-26E8-4627-81A6-7D68BF29595A}" type="presParOf" srcId="{089FD89C-0520-4978-B47A-FCB64F46DD0A}" destId="{FC81F74F-ABEB-40EF-811E-D5F380FF0372}" srcOrd="1" destOrd="0" presId="urn:microsoft.com/office/officeart/2008/layout/HorizontalMultiLevelHierarchy"/>
    <dgm:cxn modelId="{AE453D71-B358-4F21-819E-BC4F9B8DF4D6}" type="presParOf" srcId="{FC81F74F-ABEB-40EF-811E-D5F380FF0372}" destId="{3AC603A7-FBE1-40E3-8B4E-3BD4502F65FB}" srcOrd="0" destOrd="0" presId="urn:microsoft.com/office/officeart/2008/layout/HorizontalMultiLevelHierarchy"/>
    <dgm:cxn modelId="{82F3CCCA-387E-43F6-ADBE-C6AE82B31EE0}" type="presParOf" srcId="{FC81F74F-ABEB-40EF-811E-D5F380FF0372}" destId="{8FE080C4-1389-4874-AAD9-8685F5FBA38A}" srcOrd="1" destOrd="0" presId="urn:microsoft.com/office/officeart/2008/layout/HorizontalMultiLevelHierarchy"/>
    <dgm:cxn modelId="{4B37658E-914B-4B8A-8C28-C94EA0414164}" type="presParOf" srcId="{089FD89C-0520-4978-B47A-FCB64F46DD0A}" destId="{A5F475C3-782B-4686-B1A9-AFAE989FB3CB}" srcOrd="2" destOrd="0" presId="urn:microsoft.com/office/officeart/2008/layout/HorizontalMultiLevelHierarchy"/>
    <dgm:cxn modelId="{4ABB7336-87F4-46E1-B32E-FDA125B321B3}" type="presParOf" srcId="{A5F475C3-782B-4686-B1A9-AFAE989FB3CB}" destId="{6B6E24FB-DDA5-4203-8ED1-7517B4E60D0E}" srcOrd="0" destOrd="0" presId="urn:microsoft.com/office/officeart/2008/layout/HorizontalMultiLevelHierarchy"/>
    <dgm:cxn modelId="{A6C43263-1637-4597-B0AB-1B7A2081E518}" type="presParOf" srcId="{089FD89C-0520-4978-B47A-FCB64F46DD0A}" destId="{1EC5B980-6AE2-4D6C-8069-C40A343B8A65}" srcOrd="3" destOrd="0" presId="urn:microsoft.com/office/officeart/2008/layout/HorizontalMultiLevelHierarchy"/>
    <dgm:cxn modelId="{77AEB01B-E249-4A19-AEE5-5D08FD92A722}" type="presParOf" srcId="{1EC5B980-6AE2-4D6C-8069-C40A343B8A65}" destId="{4FFEC322-F3A1-484D-85C2-FD52F63ED86C}" srcOrd="0" destOrd="0" presId="urn:microsoft.com/office/officeart/2008/layout/HorizontalMultiLevelHierarchy"/>
    <dgm:cxn modelId="{3909DA24-7984-4E96-B5EA-EC8607E349A4}" type="presParOf" srcId="{1EC5B980-6AE2-4D6C-8069-C40A343B8A65}" destId="{FD912B87-3212-4E48-86B8-5F8754711A5A}" srcOrd="1" destOrd="0" presId="urn:microsoft.com/office/officeart/2008/layout/HorizontalMultiLevelHierarchy"/>
    <dgm:cxn modelId="{9905F348-FD97-4232-BD66-AC59F477446B}" type="presParOf" srcId="{089FD89C-0520-4978-B47A-FCB64F46DD0A}" destId="{77005E65-FFEA-49C0-9AED-BC365D7C7A96}" srcOrd="4" destOrd="0" presId="urn:microsoft.com/office/officeart/2008/layout/HorizontalMultiLevelHierarchy"/>
    <dgm:cxn modelId="{8124F98B-A9E4-44F6-AAAD-9F7AA4B6AFA4}" type="presParOf" srcId="{77005E65-FFEA-49C0-9AED-BC365D7C7A96}" destId="{26C457F2-9D6E-4284-B9AE-03AB7BF02D67}" srcOrd="0" destOrd="0" presId="urn:microsoft.com/office/officeart/2008/layout/HorizontalMultiLevelHierarchy"/>
    <dgm:cxn modelId="{456DCFD2-E1FE-4EE0-8D34-5F3A5A6F1562}" type="presParOf" srcId="{089FD89C-0520-4978-B47A-FCB64F46DD0A}" destId="{96553672-CAD2-4153-88E4-B2E0C9AF4AB0}" srcOrd="5" destOrd="0" presId="urn:microsoft.com/office/officeart/2008/layout/HorizontalMultiLevelHierarchy"/>
    <dgm:cxn modelId="{A6D8EC5D-DFBB-4459-8ED1-4879F07AC441}" type="presParOf" srcId="{96553672-CAD2-4153-88E4-B2E0C9AF4AB0}" destId="{5BC5D9F5-87FE-4DE2-9344-A48EFFB1C1EC}" srcOrd="0" destOrd="0" presId="urn:microsoft.com/office/officeart/2008/layout/HorizontalMultiLevelHierarchy"/>
    <dgm:cxn modelId="{DD068AAA-26DA-4F51-85F4-445811524ADC}" type="presParOf" srcId="{96553672-CAD2-4153-88E4-B2E0C9AF4AB0}" destId="{280B08B8-52C5-4272-929E-C1F24F9D0510}" srcOrd="1" destOrd="0" presId="urn:microsoft.com/office/officeart/2008/layout/HorizontalMultiLevelHierarchy"/>
    <dgm:cxn modelId="{EA7294D0-E71C-4EC4-A81A-15D5C008653E}" type="presParOf" srcId="{089FD89C-0520-4978-B47A-FCB64F46DD0A}" destId="{CD1B4B26-B04B-4CBA-B2DC-A2DB99BFBB47}" srcOrd="6" destOrd="0" presId="urn:microsoft.com/office/officeart/2008/layout/HorizontalMultiLevelHierarchy"/>
    <dgm:cxn modelId="{0FE684BA-80B7-4345-BA77-5EDB7F264F79}" type="presParOf" srcId="{CD1B4B26-B04B-4CBA-B2DC-A2DB99BFBB47}" destId="{0B6552C0-AFDA-495E-B1BE-34AFFF89BA11}" srcOrd="0" destOrd="0" presId="urn:microsoft.com/office/officeart/2008/layout/HorizontalMultiLevelHierarchy"/>
    <dgm:cxn modelId="{B501754A-D9E6-4DCA-BC90-725AE647314C}" type="presParOf" srcId="{089FD89C-0520-4978-B47A-FCB64F46DD0A}" destId="{3116BE4C-0AF2-4937-8CF3-F3FC21AD9570}" srcOrd="7" destOrd="0" presId="urn:microsoft.com/office/officeart/2008/layout/HorizontalMultiLevelHierarchy"/>
    <dgm:cxn modelId="{8E50F492-15CE-4429-AA10-C14A5F01C107}" type="presParOf" srcId="{3116BE4C-0AF2-4937-8CF3-F3FC21AD9570}" destId="{A58F81DF-F925-435D-A8C8-656A50FC1968}" srcOrd="0" destOrd="0" presId="urn:microsoft.com/office/officeart/2008/layout/HorizontalMultiLevelHierarchy"/>
    <dgm:cxn modelId="{A108E696-D6D2-48CB-BF4B-35B79F744D4A}" type="presParOf" srcId="{3116BE4C-0AF2-4937-8CF3-F3FC21AD9570}" destId="{54197866-193E-4333-8E21-4D0624BA4CD5}" srcOrd="1" destOrd="0" presId="urn:microsoft.com/office/officeart/2008/layout/HorizontalMultiLevelHierarchy"/>
    <dgm:cxn modelId="{8D07285A-A07C-43F8-8C42-9AA7189A8F17}" type="presParOf" srcId="{089FD89C-0520-4978-B47A-FCB64F46DD0A}" destId="{C783949F-18A9-4DB9-A9EE-423A7468500C}" srcOrd="8" destOrd="0" presId="urn:microsoft.com/office/officeart/2008/layout/HorizontalMultiLevelHierarchy"/>
    <dgm:cxn modelId="{1EA8CA37-5454-48AE-A6DC-23E6C3B70F94}" type="presParOf" srcId="{C783949F-18A9-4DB9-A9EE-423A7468500C}" destId="{8F693B6D-1EBD-4C6F-A1E8-F54207FB70C0}" srcOrd="0" destOrd="0" presId="urn:microsoft.com/office/officeart/2008/layout/HorizontalMultiLevelHierarchy"/>
    <dgm:cxn modelId="{CB3FA7EF-5D41-485E-8C71-FD35B6556B12}" type="presParOf" srcId="{089FD89C-0520-4978-B47A-FCB64F46DD0A}" destId="{CD16E62C-0267-4200-92EC-1DE1349103A6}" srcOrd="9" destOrd="0" presId="urn:microsoft.com/office/officeart/2008/layout/HorizontalMultiLevelHierarchy"/>
    <dgm:cxn modelId="{E72E5345-6ED2-4AFD-A665-4398051F6229}" type="presParOf" srcId="{CD16E62C-0267-4200-92EC-1DE1349103A6}" destId="{E6E76125-11AF-4E80-B066-546AF706CBE9}" srcOrd="0" destOrd="0" presId="urn:microsoft.com/office/officeart/2008/layout/HorizontalMultiLevelHierarchy"/>
    <dgm:cxn modelId="{4F500D04-F652-4D61-9196-556FD9400659}" type="presParOf" srcId="{CD16E62C-0267-4200-92EC-1DE1349103A6}" destId="{D5E87FC8-2D1B-42FD-9AD8-29D85A21DC0C}" srcOrd="1" destOrd="0" presId="urn:microsoft.com/office/officeart/2008/layout/HorizontalMultiLevelHierarchy"/>
    <dgm:cxn modelId="{90BD93DA-FD87-4C4D-B034-6FC0A3369FCC}" type="presParOf" srcId="{089FD89C-0520-4978-B47A-FCB64F46DD0A}" destId="{53692AD6-D945-469D-BE39-ED3C9CE197AB}" srcOrd="10" destOrd="0" presId="urn:microsoft.com/office/officeart/2008/layout/HorizontalMultiLevelHierarchy"/>
    <dgm:cxn modelId="{63F68169-40D4-4631-A5D4-792098507E4A}" type="presParOf" srcId="{53692AD6-D945-469D-BE39-ED3C9CE197AB}" destId="{454D3314-32E0-450C-952B-3AB8903242EE}" srcOrd="0" destOrd="0" presId="urn:microsoft.com/office/officeart/2008/layout/HorizontalMultiLevelHierarchy"/>
    <dgm:cxn modelId="{0F9F1E25-EA9E-4D27-B349-FA55901D4D6A}" type="presParOf" srcId="{089FD89C-0520-4978-B47A-FCB64F46DD0A}" destId="{02D82AD4-8580-471F-8205-0FCD2C3192D2}" srcOrd="11" destOrd="0" presId="urn:microsoft.com/office/officeart/2008/layout/HorizontalMultiLevelHierarchy"/>
    <dgm:cxn modelId="{F104AA41-FEE9-4EDA-B039-C08C6B99DF56}" type="presParOf" srcId="{02D82AD4-8580-471F-8205-0FCD2C3192D2}" destId="{BC5C8D07-FF8A-45BF-82B9-F67CED3D4D15}" srcOrd="0" destOrd="0" presId="urn:microsoft.com/office/officeart/2008/layout/HorizontalMultiLevelHierarchy"/>
    <dgm:cxn modelId="{B4AA13F0-73EF-44DD-BCC4-00E711693CED}" type="presParOf" srcId="{02D82AD4-8580-471F-8205-0FCD2C3192D2}" destId="{600A0C78-8237-4908-9BA9-EA2EDF58556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55B2E3-4BF3-4B35-91D0-69BFF11B3DEC}">
      <dsp:nvSpPr>
        <dsp:cNvPr id="0" name=""/>
        <dsp:cNvSpPr/>
      </dsp:nvSpPr>
      <dsp:spPr>
        <a:xfrm>
          <a:off x="0" y="27816"/>
          <a:ext cx="5358707" cy="950540"/>
        </a:xfrm>
        <a:prstGeom prst="roundRect">
          <a:avLst>
            <a:gd name="adj" fmla="val 10000"/>
          </a:avLst>
        </a:prstGeom>
        <a:gradFill flip="none" rotWithShape="1">
          <a:gsLst>
            <a:gs pos="91000">
              <a:srgbClr val="9D0071">
                <a:alpha val="62000"/>
                <a:lumMod val="89000"/>
                <a:lumOff val="11000"/>
              </a:srgbClr>
            </a:gs>
            <a:gs pos="0">
              <a:srgbClr val="96006F">
                <a:shade val="30000"/>
                <a:satMod val="115000"/>
                <a:alpha val="14000"/>
              </a:srgbClr>
            </a:gs>
            <a:gs pos="10000">
              <a:srgbClr val="96006F">
                <a:shade val="67500"/>
                <a:satMod val="115000"/>
                <a:alpha val="50000"/>
              </a:srgbClr>
            </a:gs>
            <a:gs pos="100000">
              <a:srgbClr val="96006F"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Calibri" panose="020F0502020204030204" pitchFamily="34" charset="0"/>
            </a:rPr>
            <a:t>24 муниципальных образования</a:t>
          </a:r>
          <a:endParaRPr lang="ru-RU" sz="2800" kern="1200" dirty="0">
            <a:latin typeface="Calibri" panose="020F0502020204030204" pitchFamily="34" charset="0"/>
          </a:endParaRPr>
        </a:p>
      </dsp:txBody>
      <dsp:txXfrm>
        <a:off x="0" y="27816"/>
        <a:ext cx="5358707" cy="950540"/>
      </dsp:txXfrm>
    </dsp:sp>
    <dsp:sp modelId="{B4C00998-94A7-481F-8B20-E3B272E26EFD}">
      <dsp:nvSpPr>
        <dsp:cNvPr id="0" name=""/>
        <dsp:cNvSpPr/>
      </dsp:nvSpPr>
      <dsp:spPr>
        <a:xfrm>
          <a:off x="6084" y="1017611"/>
          <a:ext cx="2642333" cy="1144241"/>
        </a:xfrm>
        <a:prstGeom prst="roundRect">
          <a:avLst>
            <a:gd name="adj" fmla="val 10000"/>
          </a:avLst>
        </a:prstGeom>
        <a:solidFill>
          <a:srgbClr val="00B050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Calibri" panose="020F0502020204030204" pitchFamily="34" charset="0"/>
            </a:rPr>
            <a:t>До распада СССР</a:t>
          </a:r>
          <a:endParaRPr lang="ru-RU" sz="2000" b="0" kern="1200" dirty="0">
            <a:latin typeface="Calibri" panose="020F0502020204030204" pitchFamily="34" charset="0"/>
          </a:endParaRPr>
        </a:p>
      </dsp:txBody>
      <dsp:txXfrm>
        <a:off x="6084" y="1017611"/>
        <a:ext cx="2642333" cy="1144241"/>
      </dsp:txXfrm>
    </dsp:sp>
    <dsp:sp modelId="{7405895E-6E62-4AB4-A14C-D8BF119B74D5}">
      <dsp:nvSpPr>
        <dsp:cNvPr id="0" name=""/>
        <dsp:cNvSpPr/>
      </dsp:nvSpPr>
      <dsp:spPr>
        <a:xfrm>
          <a:off x="0" y="2232640"/>
          <a:ext cx="2642328" cy="1144241"/>
        </a:xfrm>
        <a:prstGeom prst="roundRect">
          <a:avLst>
            <a:gd name="adj" fmla="val 10000"/>
          </a:avLst>
        </a:prstGeom>
        <a:solidFill>
          <a:srgbClr val="00B050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anose="020F0502020204030204" pitchFamily="34" charset="0"/>
            </a:rPr>
            <a:t>373 хозяйства</a:t>
          </a:r>
          <a:endParaRPr lang="ru-RU" sz="2000" kern="1200" dirty="0">
            <a:latin typeface="Calibri" panose="020F0502020204030204" pitchFamily="34" charset="0"/>
          </a:endParaRPr>
        </a:p>
      </dsp:txBody>
      <dsp:txXfrm>
        <a:off x="0" y="2232640"/>
        <a:ext cx="2642328" cy="1144241"/>
      </dsp:txXfrm>
    </dsp:sp>
    <dsp:sp modelId="{82D82231-B9B2-4471-880E-A654ACBE3BEE}">
      <dsp:nvSpPr>
        <dsp:cNvPr id="0" name=""/>
        <dsp:cNvSpPr/>
      </dsp:nvSpPr>
      <dsp:spPr>
        <a:xfrm>
          <a:off x="2720807" y="1021910"/>
          <a:ext cx="2642333" cy="1144241"/>
        </a:xfrm>
        <a:prstGeom prst="roundRect">
          <a:avLst>
            <a:gd name="adj" fmla="val 10000"/>
          </a:avLst>
        </a:prstGeom>
        <a:solidFill>
          <a:schemeClr val="accent2">
            <a:lumMod val="75000"/>
            <a:alpha val="7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Calibri" panose="020F0502020204030204" pitchFamily="34" charset="0"/>
            </a:rPr>
            <a:t>2018 год</a:t>
          </a:r>
          <a:endParaRPr lang="ru-RU" sz="2000" b="0" kern="1200" dirty="0">
            <a:latin typeface="Calibri" panose="020F0502020204030204" pitchFamily="34" charset="0"/>
          </a:endParaRPr>
        </a:p>
      </dsp:txBody>
      <dsp:txXfrm>
        <a:off x="2720807" y="1021910"/>
        <a:ext cx="2642333" cy="1144241"/>
      </dsp:txXfrm>
    </dsp:sp>
    <dsp:sp modelId="{D5DDDD24-E31C-49E8-A004-56A7B87924B5}">
      <dsp:nvSpPr>
        <dsp:cNvPr id="0" name=""/>
        <dsp:cNvSpPr/>
      </dsp:nvSpPr>
      <dsp:spPr>
        <a:xfrm>
          <a:off x="2722868" y="2244275"/>
          <a:ext cx="2642328" cy="1144241"/>
        </a:xfrm>
        <a:prstGeom prst="roundRect">
          <a:avLst>
            <a:gd name="adj" fmla="val 10000"/>
          </a:avLst>
        </a:prstGeom>
        <a:solidFill>
          <a:schemeClr val="accent2">
            <a:lumMod val="75000"/>
            <a:alpha val="7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более </a:t>
          </a:r>
          <a:r>
            <a:rPr lang="en-US" sz="2000" kern="1200" dirty="0" smtClean="0"/>
            <a:t>1</a:t>
          </a:r>
          <a:r>
            <a:rPr lang="ru-RU" sz="2000" kern="1200" dirty="0" smtClean="0"/>
            <a:t>1</a:t>
          </a:r>
          <a:r>
            <a:rPr lang="en-US" sz="2000" kern="1200" dirty="0" smtClean="0"/>
            <a:t> </a:t>
          </a:r>
          <a:r>
            <a:rPr lang="ru-RU" sz="2000" kern="1200" dirty="0" smtClean="0"/>
            <a:t>500</a:t>
          </a:r>
          <a:r>
            <a:rPr lang="en-US" sz="2000" kern="1200" dirty="0" smtClean="0"/>
            <a:t> </a:t>
          </a:r>
          <a:r>
            <a:rPr lang="ru-RU" sz="2000" kern="1200" dirty="0" smtClean="0"/>
            <a:t>хоз. субъектов</a:t>
          </a:r>
          <a:endParaRPr lang="ru-RU" sz="2000" kern="1200" dirty="0"/>
        </a:p>
      </dsp:txBody>
      <dsp:txXfrm>
        <a:off x="2722868" y="2244275"/>
        <a:ext cx="2642328" cy="11442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692AD6-D945-469D-BE39-ED3C9CE197AB}">
      <dsp:nvSpPr>
        <dsp:cNvPr id="0" name=""/>
        <dsp:cNvSpPr/>
      </dsp:nvSpPr>
      <dsp:spPr>
        <a:xfrm>
          <a:off x="924053" y="1946402"/>
          <a:ext cx="589987" cy="1680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993" y="0"/>
              </a:lnTo>
              <a:lnTo>
                <a:pt x="294993" y="1680065"/>
              </a:lnTo>
              <a:lnTo>
                <a:pt x="589987" y="16800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1174531" y="2741918"/>
        <a:ext cx="89032" cy="89032"/>
      </dsp:txXfrm>
    </dsp:sp>
    <dsp:sp modelId="{C783949F-18A9-4DB9-A9EE-423A7468500C}">
      <dsp:nvSpPr>
        <dsp:cNvPr id="0" name=""/>
        <dsp:cNvSpPr/>
      </dsp:nvSpPr>
      <dsp:spPr>
        <a:xfrm>
          <a:off x="924053" y="1946402"/>
          <a:ext cx="589987" cy="1005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993" y="0"/>
              </a:lnTo>
              <a:lnTo>
                <a:pt x="294993" y="1005085"/>
              </a:lnTo>
              <a:lnTo>
                <a:pt x="589987" y="10050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89911" y="2419808"/>
        <a:ext cx="58272" cy="58272"/>
      </dsp:txXfrm>
    </dsp:sp>
    <dsp:sp modelId="{CD1B4B26-B04B-4CBA-B2DC-A2DB99BFBB47}">
      <dsp:nvSpPr>
        <dsp:cNvPr id="0" name=""/>
        <dsp:cNvSpPr/>
      </dsp:nvSpPr>
      <dsp:spPr>
        <a:xfrm>
          <a:off x="924053" y="1946402"/>
          <a:ext cx="589987" cy="3301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4993" y="0"/>
              </a:lnTo>
              <a:lnTo>
                <a:pt x="294993" y="330106"/>
              </a:lnTo>
              <a:lnTo>
                <a:pt x="589987" y="3301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202145" y="2094553"/>
        <a:ext cx="33802" cy="33802"/>
      </dsp:txXfrm>
    </dsp:sp>
    <dsp:sp modelId="{77005E65-FFEA-49C0-9AED-BC365D7C7A96}">
      <dsp:nvSpPr>
        <dsp:cNvPr id="0" name=""/>
        <dsp:cNvSpPr/>
      </dsp:nvSpPr>
      <dsp:spPr>
        <a:xfrm>
          <a:off x="924053" y="1601528"/>
          <a:ext cx="589987" cy="344873"/>
        </a:xfrm>
        <a:custGeom>
          <a:avLst/>
          <a:gdLst/>
          <a:ahLst/>
          <a:cxnLst/>
          <a:rect l="0" t="0" r="0" b="0"/>
          <a:pathLst>
            <a:path>
              <a:moveTo>
                <a:pt x="0" y="344873"/>
              </a:moveTo>
              <a:lnTo>
                <a:pt x="294993" y="344873"/>
              </a:lnTo>
              <a:lnTo>
                <a:pt x="294993" y="0"/>
              </a:lnTo>
              <a:lnTo>
                <a:pt x="58998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201962" y="1756880"/>
        <a:ext cx="34169" cy="34169"/>
      </dsp:txXfrm>
    </dsp:sp>
    <dsp:sp modelId="{A5F475C3-782B-4686-B1A9-AFAE989FB3CB}">
      <dsp:nvSpPr>
        <dsp:cNvPr id="0" name=""/>
        <dsp:cNvSpPr/>
      </dsp:nvSpPr>
      <dsp:spPr>
        <a:xfrm>
          <a:off x="924053" y="926548"/>
          <a:ext cx="589987" cy="1019853"/>
        </a:xfrm>
        <a:custGeom>
          <a:avLst/>
          <a:gdLst/>
          <a:ahLst/>
          <a:cxnLst/>
          <a:rect l="0" t="0" r="0" b="0"/>
          <a:pathLst>
            <a:path>
              <a:moveTo>
                <a:pt x="0" y="1019853"/>
              </a:moveTo>
              <a:lnTo>
                <a:pt x="294993" y="1019853"/>
              </a:lnTo>
              <a:lnTo>
                <a:pt x="294993" y="0"/>
              </a:lnTo>
              <a:lnTo>
                <a:pt x="58998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89592" y="1407020"/>
        <a:ext cx="58910" cy="58910"/>
      </dsp:txXfrm>
    </dsp:sp>
    <dsp:sp modelId="{70625C72-83D0-4F5D-BA6D-DFAD37CEDD1A}">
      <dsp:nvSpPr>
        <dsp:cNvPr id="0" name=""/>
        <dsp:cNvSpPr/>
      </dsp:nvSpPr>
      <dsp:spPr>
        <a:xfrm>
          <a:off x="924053" y="251569"/>
          <a:ext cx="589987" cy="1694833"/>
        </a:xfrm>
        <a:custGeom>
          <a:avLst/>
          <a:gdLst/>
          <a:ahLst/>
          <a:cxnLst/>
          <a:rect l="0" t="0" r="0" b="0"/>
          <a:pathLst>
            <a:path>
              <a:moveTo>
                <a:pt x="0" y="1694833"/>
              </a:moveTo>
              <a:lnTo>
                <a:pt x="294993" y="1694833"/>
              </a:lnTo>
              <a:lnTo>
                <a:pt x="294993" y="0"/>
              </a:lnTo>
              <a:lnTo>
                <a:pt x="58998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1174182" y="1054121"/>
        <a:ext cx="89729" cy="89729"/>
      </dsp:txXfrm>
    </dsp:sp>
    <dsp:sp modelId="{62AE6287-8287-466A-8674-18D12BD151B7}">
      <dsp:nvSpPr>
        <dsp:cNvPr id="0" name=""/>
        <dsp:cNvSpPr/>
      </dsp:nvSpPr>
      <dsp:spPr>
        <a:xfrm rot="16200000">
          <a:off x="-998021" y="1861092"/>
          <a:ext cx="3673531" cy="170618"/>
        </a:xfrm>
        <a:prstGeom prst="rect">
          <a:avLst/>
        </a:prstGeom>
        <a:gradFill rotWithShape="0">
          <a:gsLst>
            <a:gs pos="0">
              <a:srgbClr val="CC00FF"/>
            </a:gs>
            <a:gs pos="35000">
              <a:srgbClr val="CC99FF"/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 </a:t>
          </a:r>
          <a:endParaRPr lang="ru-RU" sz="1100" kern="1200" dirty="0"/>
        </a:p>
      </dsp:txBody>
      <dsp:txXfrm rot="16200000">
        <a:off x="-998021" y="1861092"/>
        <a:ext cx="3673531" cy="170618"/>
      </dsp:txXfrm>
    </dsp:sp>
    <dsp:sp modelId="{3AC603A7-FBE1-40E3-8B4E-3BD4502F65FB}">
      <dsp:nvSpPr>
        <dsp:cNvPr id="0" name=""/>
        <dsp:cNvSpPr/>
      </dsp:nvSpPr>
      <dsp:spPr>
        <a:xfrm>
          <a:off x="1514041" y="1325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Министерство сельского хозяйства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Калужской области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1325"/>
        <a:ext cx="3633304" cy="500487"/>
      </dsp:txXfrm>
    </dsp:sp>
    <dsp:sp modelId="{4FFEC322-F3A1-484D-85C2-FD52F63ED86C}">
      <dsp:nvSpPr>
        <dsp:cNvPr id="0" name=""/>
        <dsp:cNvSpPr/>
      </dsp:nvSpPr>
      <dsp:spPr>
        <a:xfrm>
          <a:off x="1514041" y="676305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Министерство экономического развития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Калужской области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676305"/>
        <a:ext cx="3633304" cy="500487"/>
      </dsp:txXfrm>
    </dsp:sp>
    <dsp:sp modelId="{5BC5D9F5-87FE-4DE2-9344-A48EFFB1C1EC}">
      <dsp:nvSpPr>
        <dsp:cNvPr id="0" name=""/>
        <dsp:cNvSpPr/>
      </dsp:nvSpPr>
      <dsp:spPr>
        <a:xfrm>
          <a:off x="1514041" y="1351285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Муниципальные образования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Калужской области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1351285"/>
        <a:ext cx="3633304" cy="500487"/>
      </dsp:txXfrm>
    </dsp:sp>
    <dsp:sp modelId="{A58F81DF-F925-435D-A8C8-656A50FC1968}">
      <dsp:nvSpPr>
        <dsp:cNvPr id="0" name=""/>
        <dsp:cNvSpPr/>
      </dsp:nvSpPr>
      <dsp:spPr>
        <a:xfrm>
          <a:off x="1514041" y="2026264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Управление Россельхознадзора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по Калужской области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2026264"/>
        <a:ext cx="3633304" cy="500487"/>
      </dsp:txXfrm>
    </dsp:sp>
    <dsp:sp modelId="{E6E76125-11AF-4E80-B066-546AF706CBE9}">
      <dsp:nvSpPr>
        <dsp:cNvPr id="0" name=""/>
        <dsp:cNvSpPr/>
      </dsp:nvSpPr>
      <dsp:spPr>
        <a:xfrm>
          <a:off x="1514041" y="2701244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Агентство развития бизнеса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Калужской области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2701244"/>
        <a:ext cx="3633304" cy="500487"/>
      </dsp:txXfrm>
    </dsp:sp>
    <dsp:sp modelId="{BC5C8D07-FF8A-45BF-82B9-F67CED3D4D15}">
      <dsp:nvSpPr>
        <dsp:cNvPr id="0" name=""/>
        <dsp:cNvSpPr/>
      </dsp:nvSpPr>
      <dsp:spPr>
        <a:xfrm>
          <a:off x="1514041" y="3376224"/>
          <a:ext cx="3633304" cy="500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Хозяйствующие субъекты в сфере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 pitchFamily="34" charset="0"/>
            </a:rPr>
            <a:t>сельхозпроизводства </a:t>
          </a:r>
          <a:endParaRPr lang="ru-RU" sz="1400" b="1" kern="1200" dirty="0">
            <a:latin typeface="Calibri" pitchFamily="34" charset="0"/>
          </a:endParaRPr>
        </a:p>
      </dsp:txBody>
      <dsp:txXfrm>
        <a:off x="1514041" y="3376224"/>
        <a:ext cx="3633304" cy="5004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5554" y="2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9CF30E-9A4B-455C-8765-E9F171C46C20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356727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5554" y="9356727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78E759-583C-4D32-8031-A7A88A51DF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3088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5554" y="2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85AD68-C40B-428C-AF28-7A20312D2391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" y="739775"/>
            <a:ext cx="6565900" cy="3694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5166" y="4679952"/>
            <a:ext cx="5318125" cy="4430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56727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5554" y="9356727"/>
            <a:ext cx="288131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E456831-54D6-4509-BAA1-CB81FFC56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7480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16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3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49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464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080" algn="l" defTabSz="77923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697" algn="l" defTabSz="77923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13" algn="l" defTabSz="77923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6929" algn="l" defTabSz="77923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705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8241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8241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756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8962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7305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4508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5053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7744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8238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739775"/>
            <a:ext cx="6565900" cy="3694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450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400"/>
              </a:spcAft>
              <a:defRPr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F375-56BE-4558-B545-E19574FE19EC}" type="datetime1">
              <a:rPr lang="ru-RU" smtClean="0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 bwMode="auto">
          <a:xfrm>
            <a:off x="1286541" y="123911"/>
            <a:ext cx="6780538" cy="49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97028" y="140551"/>
            <a:ext cx="754911" cy="432057"/>
          </a:xfrm>
          <a:prstGeom prst="rect">
            <a:avLst/>
          </a:prstGeom>
        </p:spPr>
        <p:txBody>
          <a:bodyPr vert="horz" lIns="77912" tIns="38957" rIns="77912" bIns="3895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FCC85DB5-EE23-42BB-BB86-A0FEBDC260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98494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 bwMode="auto">
          <a:xfrm>
            <a:off x="1286541" y="123911"/>
            <a:ext cx="6780538" cy="49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97028" y="140551"/>
            <a:ext cx="754911" cy="432057"/>
          </a:xfrm>
          <a:prstGeom prst="rect">
            <a:avLst/>
          </a:prstGeom>
        </p:spPr>
        <p:txBody>
          <a:bodyPr vert="horz" lIns="77912" tIns="38957" rIns="77912" bIns="3895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FCC85DB5-EE23-42BB-BB86-A0FEBDC260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52684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6410"/>
            <a:ext cx="9161586" cy="45563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5" y="3676009"/>
            <a:ext cx="6780538" cy="495770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713195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Угол-Страницы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993208" y="2402489"/>
            <a:ext cx="2147740" cy="2741013"/>
          </a:xfrm>
          <a:prstGeom prst="rect">
            <a:avLst/>
          </a:prstGeom>
        </p:spPr>
      </p:pic>
      <p:pic>
        <p:nvPicPr>
          <p:cNvPr id="7" name="Рисунок 6" descr="фон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-3052" y="-1085"/>
            <a:ext cx="9144000" cy="5144586"/>
          </a:xfrm>
          <a:prstGeom prst="rect">
            <a:avLst/>
          </a:prstGeom>
        </p:spPr>
      </p:pic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86541" y="123911"/>
            <a:ext cx="6780538" cy="49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3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77912" tIns="38957" rIns="77912" bIns="38957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C62594-A5F0-4CB7-8651-04938B98B11D}" type="datetime1">
              <a:rPr lang="ru-RU" smtClean="0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77912" tIns="38957" rIns="77912" bIns="3895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97028" y="140551"/>
            <a:ext cx="754911" cy="432057"/>
          </a:xfrm>
          <a:prstGeom prst="rect">
            <a:avLst/>
          </a:prstGeom>
        </p:spPr>
        <p:txBody>
          <a:bodyPr vert="horz" lIns="77912" tIns="38957" rIns="77912" bIns="3895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FCC85DB5-EE23-42BB-BB86-A0FEBDC260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" name="Группа 9"/>
          <p:cNvGrpSpPr/>
          <p:nvPr userDrawn="1"/>
        </p:nvGrpSpPr>
        <p:grpSpPr>
          <a:xfrm>
            <a:off x="8182619" y="254624"/>
            <a:ext cx="764163" cy="317983"/>
            <a:chOff x="615571" y="5943705"/>
            <a:chExt cx="956470" cy="39800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7" cstate="print">
              <a:extLst/>
            </a:blip>
            <a:srcRect l="37789" t="26003" r="36879" b="35030"/>
            <a:stretch/>
          </p:blipFill>
          <p:spPr bwMode="auto">
            <a:xfrm>
              <a:off x="615571" y="5943705"/>
              <a:ext cx="402523" cy="398006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12" name="Рисунок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109451" y="6007678"/>
              <a:ext cx="462590" cy="275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 kern="1200" cap="all" baseline="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5pPr>
      <a:lvl6pPr marL="389616" algn="ctr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6pPr>
      <a:lvl7pPr marL="779233" algn="ctr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7pPr>
      <a:lvl8pPr marL="1168849" algn="ctr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8pPr>
      <a:lvl9pPr marL="1558464" algn="ctr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34" charset="0"/>
        </a:defRPr>
      </a:lvl9pPr>
    </p:titleStyle>
    <p:bodyStyle>
      <a:lvl1pPr marL="0" indent="0" algn="l" rtl="0" eaLnBrk="0" fontAlgn="base" hangingPunct="0">
        <a:spcBef>
          <a:spcPct val="20000"/>
        </a:spcBef>
        <a:spcAft>
          <a:spcPct val="0"/>
        </a:spcAft>
        <a:buFont typeface="Arial" charset="0"/>
        <a:buNone/>
        <a:defRPr sz="1400" kern="1200">
          <a:solidFill>
            <a:srgbClr val="A9176E"/>
          </a:solidFill>
          <a:latin typeface="Calibri" panose="020F0502020204030204" pitchFamily="34" charset="0"/>
          <a:ea typeface="+mn-ea"/>
          <a:cs typeface="+mn-cs"/>
        </a:defRPr>
      </a:lvl1pPr>
      <a:lvl2pPr marL="633126" indent="-24351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41" indent="-1948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56" indent="-1948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272" indent="-1948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889" indent="-194808" algn="l" defTabSz="77923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05" indent="-194808" algn="l" defTabSz="77923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21" indent="-194808" algn="l" defTabSz="77923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738" indent="-194808" algn="l" defTabSz="779233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16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33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49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464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080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697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13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6929" algn="l" defTabSz="77923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3.jpe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eoportal40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55" y="3843786"/>
            <a:ext cx="6780538" cy="495770"/>
          </a:xfrm>
        </p:spPr>
        <p:txBody>
          <a:bodyPr/>
          <a:lstStyle/>
          <a:p>
            <a:pPr>
              <a:lnSpc>
                <a:spcPts val="1800"/>
              </a:lnSpc>
            </a:pPr>
            <a:r>
              <a:rPr lang="ru-RU" cap="none" dirty="0"/>
              <a:t>Мониторинг земель сельскохозяйственного </a:t>
            </a:r>
            <a:r>
              <a:rPr lang="ru-RU" cap="none" dirty="0" smtClean="0"/>
              <a:t>назначения</a:t>
            </a:r>
            <a:br>
              <a:rPr lang="ru-RU" cap="none" dirty="0" smtClean="0"/>
            </a:br>
            <a:r>
              <a:rPr lang="ru-RU" cap="none" dirty="0" smtClean="0"/>
              <a:t>в </a:t>
            </a:r>
            <a:r>
              <a:rPr lang="ru-RU" cap="none" dirty="0"/>
              <a:t>Калужской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9054" y="4432688"/>
            <a:ext cx="3839164" cy="584759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ru-RU" sz="1600" b="1" dirty="0" smtClean="0">
                <a:latin typeface="Calibri" panose="020F0502020204030204" pitchFamily="34" charset="0"/>
              </a:rPr>
              <a:t>Агентство информационных технологий </a:t>
            </a:r>
          </a:p>
          <a:p>
            <a:r>
              <a:rPr lang="ru-RU" sz="1600" b="1" dirty="0" smtClean="0">
                <a:latin typeface="Calibri" panose="020F0502020204030204" pitchFamily="34" charset="0"/>
              </a:rPr>
              <a:t>Калужской области</a:t>
            </a:r>
            <a:endParaRPr lang="ru-RU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036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Итоги реализации проекта</a:t>
            </a:r>
            <a:endParaRPr lang="ru-RU" sz="18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227119" y="4637551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254966" y="4014997"/>
            <a:ext cx="3254304" cy="44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 cap="all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5pPr>
            <a:lvl6pPr marL="389616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6pPr>
            <a:lvl7pPr marL="779233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7pPr>
            <a:lvl8pPr marL="1168849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8pPr>
            <a:lvl9pPr marL="1558464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1300" cap="none" dirty="0">
                <a:ea typeface="+mn-ea"/>
                <a:cs typeface="Arial" charset="0"/>
              </a:rPr>
              <a:t>Зарастание сельскохозяйственных земель</a:t>
            </a:r>
            <a:br>
              <a:rPr lang="ru-RU" sz="1300" cap="none" dirty="0">
                <a:ea typeface="+mn-ea"/>
                <a:cs typeface="Arial" charset="0"/>
              </a:rPr>
            </a:br>
            <a:r>
              <a:rPr lang="ru-RU" sz="1300" cap="none" dirty="0">
                <a:ea typeface="+mn-ea"/>
                <a:cs typeface="Arial" charset="0"/>
              </a:rPr>
              <a:t>древесно-кустарниковой растительностью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968" b="89968" l="5280" r="708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298"/>
          <a:stretch/>
        </p:blipFill>
        <p:spPr>
          <a:xfrm>
            <a:off x="2246658" y="2653224"/>
            <a:ext cx="1465511" cy="13177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9968" b="89968" l="4734" r="66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281"/>
          <a:stretch/>
        </p:blipFill>
        <p:spPr>
          <a:xfrm>
            <a:off x="3513558" y="1433902"/>
            <a:ext cx="1064227" cy="1064916"/>
          </a:xfrm>
          <a:prstGeom prst="rect">
            <a:avLst/>
          </a:prstGeom>
        </p:spPr>
      </p:pic>
      <p:pic>
        <p:nvPicPr>
          <p:cNvPr id="12" name="Объект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6896" b="80533" l="7857" r="58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3" t="14675" r="39788" b="12037"/>
          <a:stretch/>
        </p:blipFill>
        <p:spPr bwMode="auto">
          <a:xfrm>
            <a:off x="135188" y="1081400"/>
            <a:ext cx="2607768" cy="246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трелка вправо 12"/>
          <p:cNvSpPr/>
          <p:nvPr/>
        </p:nvSpPr>
        <p:spPr>
          <a:xfrm rot="2280794">
            <a:off x="1900853" y="2650632"/>
            <a:ext cx="537789" cy="360040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8561184">
            <a:off x="3244664" y="2473205"/>
            <a:ext cx="537789" cy="360040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56016" y="3932550"/>
            <a:ext cx="4426722" cy="1648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dirty="0">
                <a:latin typeface="Calibri" panose="020F0502020204030204" pitchFamily="34" charset="0"/>
              </a:rPr>
              <a:t>Масштабные уровни: </a:t>
            </a:r>
            <a:r>
              <a:rPr lang="ru-RU" sz="1300" b="1" dirty="0" smtClean="0">
                <a:latin typeface="Calibri" panose="020F0502020204030204" pitchFamily="34" charset="0"/>
              </a:rPr>
              <a:t>Область - МО </a:t>
            </a:r>
            <a:r>
              <a:rPr lang="ru-RU" sz="1300" b="1" dirty="0">
                <a:latin typeface="Calibri" panose="020F0502020204030204" pitchFamily="34" charset="0"/>
              </a:rPr>
              <a:t>– </a:t>
            </a:r>
            <a:r>
              <a:rPr lang="ru-RU" sz="1300" b="1" dirty="0" smtClean="0">
                <a:latin typeface="Calibri" panose="020F0502020204030204" pitchFamily="34" charset="0"/>
              </a:rPr>
              <a:t>Хозяйства </a:t>
            </a:r>
            <a:r>
              <a:rPr lang="ru-RU" sz="1300" b="1" dirty="0">
                <a:latin typeface="Calibri" panose="020F0502020204030204" pitchFamily="34" charset="0"/>
              </a:rPr>
              <a:t>– Поля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2738" y="1166071"/>
            <a:ext cx="4075142" cy="2714302"/>
          </a:xfrm>
          <a:prstGeom prst="rect">
            <a:avLst/>
          </a:prstGeom>
          <a:ln>
            <a:noFill/>
          </a:ln>
          <a:effectLst>
            <a:glow rad="139700">
              <a:schemeClr val="bg1"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17491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0365" y="2208797"/>
            <a:ext cx="2179177" cy="191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Итоги реализации проекта</a:t>
            </a:r>
            <a:endParaRPr lang="ru-RU" sz="18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49" y="896089"/>
            <a:ext cx="7496175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ru-RU" sz="1500" dirty="0" smtClean="0">
                <a:latin typeface="Calibri" panose="020F0502020204030204" pitchFamily="34" charset="0"/>
                <a:cs typeface="+mn-cs"/>
              </a:rPr>
              <a:t>На всю территорию области выявлены сельскохозяйственные угодья: </a:t>
            </a:r>
          </a:p>
          <a:p>
            <a:pPr>
              <a:defRPr/>
            </a:pPr>
            <a:r>
              <a:rPr lang="ru-RU" sz="1500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- заросшие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древесно-кустарниковой растительностью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- используемые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не по своему целевому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назначению</a:t>
            </a:r>
            <a:endParaRPr lang="en-US" sz="1500" b="1" dirty="0" smtClean="0">
              <a:solidFill>
                <a:srgbClr val="96006F"/>
              </a:solidFill>
              <a:latin typeface="Calibri" panose="020F0502020204030204" pitchFamily="34" charset="0"/>
              <a:cs typeface="+mn-cs"/>
            </a:endParaRP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- не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используемые более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3-х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лет</a:t>
            </a:r>
          </a:p>
          <a:p>
            <a:pPr marL="342900" indent="-342900">
              <a:buFont typeface="+mj-lt"/>
              <a:buAutoNum type="arabicPeriod" startAt="2"/>
              <a:defRPr/>
            </a:pPr>
            <a:r>
              <a:rPr lang="ru-RU" sz="1500" dirty="0" smtClean="0">
                <a:latin typeface="Calibri" panose="020F0502020204030204" pitchFamily="34" charset="0"/>
                <a:cs typeface="+mn-cs"/>
              </a:rPr>
              <a:t>Динамика </a:t>
            </a:r>
            <a:r>
              <a:rPr lang="ru-RU" sz="1500" dirty="0">
                <a:latin typeface="Calibri" panose="020F0502020204030204" pitchFamily="34" charset="0"/>
                <a:cs typeface="+mn-cs"/>
              </a:rPr>
              <a:t>использования сельхозземель по действующим </a:t>
            </a:r>
            <a:r>
              <a:rPr lang="ru-RU" sz="1500" dirty="0" smtClean="0">
                <a:latin typeface="Calibri" panose="020F0502020204030204" pitchFamily="34" charset="0"/>
                <a:cs typeface="+mn-cs"/>
              </a:rPr>
              <a:t> агропромышленным </a:t>
            </a:r>
            <a:r>
              <a:rPr lang="ru-RU" sz="1500" dirty="0">
                <a:latin typeface="Calibri" panose="020F0502020204030204" pitchFamily="34" charset="0"/>
                <a:cs typeface="+mn-cs"/>
              </a:rPr>
              <a:t>предприятиям</a:t>
            </a:r>
            <a:r>
              <a:rPr lang="en-US" sz="1500" dirty="0" smtClean="0">
                <a:latin typeface="Calibri" panose="020F0502020204030204" pitchFamily="34" charset="0"/>
                <a:cs typeface="+mn-cs"/>
              </a:rPr>
              <a:t>:</a:t>
            </a:r>
            <a:r>
              <a:rPr lang="ru-RU" sz="1500" dirty="0">
                <a:latin typeface="Calibri" panose="020F0502020204030204" pitchFamily="34" charset="0"/>
                <a:cs typeface="+mn-cs"/>
              </a:rPr>
              <a:t> </a:t>
            </a:r>
            <a:r>
              <a:rPr lang="ru-RU" sz="1500" dirty="0" smtClean="0">
                <a:latin typeface="Calibri" panose="020F0502020204030204" pitchFamily="34" charset="0"/>
                <a:cs typeface="+mn-cs"/>
              </a:rPr>
              <a:t>                                                                             </a:t>
            </a:r>
          </a:p>
          <a:p>
            <a:pPr>
              <a:defRPr/>
            </a:pP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2013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г. – 36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%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2014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г. – 42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%</a:t>
            </a:r>
          </a:p>
          <a:p>
            <a:pPr>
              <a:defRPr/>
            </a:pP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2015 г. – 46%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2016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г. –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50,8%</a:t>
            </a:r>
            <a:endParaRPr lang="ru-RU" sz="1500" b="1" dirty="0">
              <a:solidFill>
                <a:srgbClr val="96006F"/>
              </a:solidFill>
              <a:latin typeface="Calibri" panose="020F0502020204030204" pitchFamily="34" charset="0"/>
              <a:cs typeface="+mn-cs"/>
            </a:endParaRP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       2017 г.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</a:rPr>
              <a:t>–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  <a:cs typeface="+mn-cs"/>
              </a:rPr>
              <a:t>56%</a:t>
            </a:r>
            <a:endParaRPr lang="ru-RU" sz="1500" b="1" dirty="0">
              <a:solidFill>
                <a:srgbClr val="96006F"/>
              </a:solidFill>
              <a:latin typeface="Calibri" panose="020F0502020204030204" pitchFamily="34" charset="0"/>
              <a:cs typeface="+mn-cs"/>
            </a:endParaRPr>
          </a:p>
          <a:p>
            <a:pPr marL="342900" indent="-342900">
              <a:buAutoNum type="arabicPeriod" startAt="3"/>
              <a:defRPr/>
            </a:pPr>
            <a:r>
              <a:rPr lang="ru-RU" sz="1500" dirty="0" smtClean="0">
                <a:latin typeface="Calibri" panose="020F0502020204030204" pitchFamily="34" charset="0"/>
              </a:rPr>
              <a:t>По </a:t>
            </a:r>
            <a:r>
              <a:rPr lang="ru-RU" sz="1500" dirty="0">
                <a:latin typeface="Calibri" panose="020F0502020204030204" pitchFamily="34" charset="0"/>
              </a:rPr>
              <a:t>результатам проверок было проведено </a:t>
            </a:r>
            <a:r>
              <a:rPr lang="ru-RU" sz="1500" b="1" dirty="0">
                <a:latin typeface="Calibri" panose="020F0502020204030204" pitchFamily="34" charset="0"/>
              </a:rPr>
              <a:t>доначисление</a:t>
            </a:r>
            <a:r>
              <a:rPr lang="ru-RU" sz="1500" dirty="0">
                <a:latin typeface="Calibri" panose="020F0502020204030204" pitchFamily="34" charset="0"/>
              </a:rPr>
              <a:t> </a:t>
            </a:r>
            <a:r>
              <a:rPr lang="ru-RU" sz="1500" dirty="0" smtClean="0">
                <a:latin typeface="Calibri" panose="020F0502020204030204" pitchFamily="34" charset="0"/>
              </a:rPr>
              <a:t>налогов</a:t>
            </a:r>
            <a:r>
              <a:rPr lang="en-US" sz="1500" dirty="0" smtClean="0">
                <a:latin typeface="Calibri" panose="020F0502020204030204" pitchFamily="34" charset="0"/>
              </a:rPr>
              <a:t>:</a:t>
            </a:r>
            <a:endParaRPr lang="ru-RU" sz="1500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       2013 год - 1,8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</a:rPr>
              <a:t>млн.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рублей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       2014 год - 2,97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</a:rPr>
              <a:t>млн. </a:t>
            </a: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рублей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       2015 год - 7,3 млн. рублей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       2016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</a:rPr>
              <a:t>год - 9 млн. рублей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       2017 год – 9,2 </a:t>
            </a:r>
            <a:r>
              <a:rPr lang="ru-RU" sz="1500" b="1" dirty="0">
                <a:solidFill>
                  <a:srgbClr val="96006F"/>
                </a:solidFill>
                <a:latin typeface="Calibri" panose="020F0502020204030204" pitchFamily="34" charset="0"/>
              </a:rPr>
              <a:t>млн. рублей</a:t>
            </a:r>
          </a:p>
          <a:p>
            <a:pPr>
              <a:defRPr/>
            </a:pPr>
            <a:endParaRPr lang="ru-RU" sz="1600" b="1" dirty="0">
              <a:solidFill>
                <a:srgbClr val="96006F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1823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Итоги реализации проекта</a:t>
            </a:r>
            <a:endParaRPr lang="ru-RU" sz="18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309263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5390" y="4657509"/>
            <a:ext cx="222756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Степень зарастания полей по муниципальным образованиям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19790" y="4650395"/>
            <a:ext cx="222756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Вовлеченные в оборот земли сельхозназначения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16356" y="858092"/>
            <a:ext cx="4447307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Земли сельхозназначения, поставленные на кадастровый учет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3609" y="880483"/>
            <a:ext cx="31559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Хозяйствующие субъекты, виды угодий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298" y="1162512"/>
            <a:ext cx="3077261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9469" y="2778395"/>
            <a:ext cx="3083294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4363" y="2698417"/>
            <a:ext cx="307125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556" y="1142093"/>
            <a:ext cx="3083294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1705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Итоги реализации проекта</a:t>
            </a:r>
            <a:endParaRPr lang="ru-RU" sz="18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309263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500" y="4702536"/>
            <a:ext cx="3775263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Карта проверок земель сельскохозяйственного назначения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19790" y="4650395"/>
            <a:ext cx="222756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Распространение борщевика Сосновского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316356" y="858092"/>
            <a:ext cx="4447307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Производственные площадки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95087" y="849896"/>
            <a:ext cx="31559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100" b="1" kern="0">
                <a:latin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dirty="0"/>
              <a:t>Распределение земель по собственникам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828" y="1119702"/>
            <a:ext cx="3060022" cy="191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8506" y="2698417"/>
            <a:ext cx="3134547" cy="195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4213" y="2698417"/>
            <a:ext cx="3110400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341" y="1119702"/>
            <a:ext cx="3094696" cy="193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1705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l="37789" t="26003" r="36879" b="35030"/>
          <a:stretch/>
        </p:blipFill>
        <p:spPr bwMode="auto">
          <a:xfrm>
            <a:off x="4150570" y="1927977"/>
            <a:ext cx="826914" cy="819748"/>
          </a:xfrm>
          <a:prstGeom prst="ellipse">
            <a:avLst/>
          </a:prstGeom>
          <a:noFill/>
          <a:ln>
            <a:noFill/>
          </a:ln>
          <a:extLst/>
        </p:spPr>
      </p:pic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1661365" y="3005698"/>
            <a:ext cx="5810203" cy="593557"/>
          </a:xfrm>
        </p:spPr>
        <p:txBody>
          <a:bodyPr/>
          <a:lstStyle/>
          <a:p>
            <a:pPr algn="ctr">
              <a:spcBef>
                <a:spcPts val="400"/>
              </a:spcBef>
              <a:spcAft>
                <a:spcPts val="1000"/>
              </a:spcAft>
            </a:pPr>
            <a:r>
              <a:rPr lang="ru-RU" sz="2400" dirty="0"/>
              <a:t>Спасибо за внимание!</a:t>
            </a:r>
          </a:p>
          <a:p>
            <a:pPr algn="ctr">
              <a:spcBef>
                <a:spcPts val="400"/>
              </a:spcBef>
              <a:spcAft>
                <a:spcPts val="1000"/>
              </a:spcAft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822798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/>
          <a:p>
            <a:r>
              <a:rPr lang="ru-RU" sz="1800" dirty="0" smtClean="0"/>
              <a:t>ИСТОРИЯ ВОЗНИКНОВЕНИЯ ПРОЕКТА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255694" y="4599451"/>
            <a:ext cx="754911" cy="432057"/>
          </a:xfrm>
          <a:prstGeom prst="rect">
            <a:avLst/>
          </a:prstGeom>
        </p:spPr>
        <p:txBody>
          <a:bodyPr lIns="91426" tIns="45712" rIns="91426" bIns="45712"/>
          <a:lstStyle/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 txBox="1">
            <a:spLocks noGrp="1"/>
          </p:cNvSpPr>
          <p:nvPr>
            <p:ph idx="1"/>
          </p:nvPr>
        </p:nvSpPr>
        <p:spPr>
          <a:xfrm>
            <a:off x="491836" y="843901"/>
            <a:ext cx="8003010" cy="3669914"/>
          </a:xfrm>
          <a:prstGeom prst="rect">
            <a:avLst/>
          </a:prstGeom>
          <a:noFill/>
        </p:spPr>
        <p:txBody>
          <a:bodyPr wrap="square" lIns="77912" tIns="38957" rIns="77912" bIns="38957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150"/>
              </a:spcAft>
            </a:pPr>
            <a:r>
              <a:rPr lang="ru-RU" sz="1600" b="1" dirty="0">
                <a:solidFill>
                  <a:schemeClr val="tx1"/>
                </a:solidFill>
                <a:ea typeface="Open Sans Light" panose="020B0306030504020204" pitchFamily="34" charset="0"/>
                <a:cs typeface="Times New Roman" panose="02020603050405020304" pitchFamily="18" charset="0"/>
              </a:rPr>
              <a:t>Земли сельскохозяйственного назначения являются не только основным ресурсом сельскохозяйственной деятельности, но и стратегическим государственным ресурсом, от качества и состояния которого зависит продовольственная безопасность государства</a:t>
            </a:r>
            <a:r>
              <a:rPr lang="ru-RU" sz="1600" b="1" dirty="0" smtClean="0">
                <a:solidFill>
                  <a:schemeClr val="tx1"/>
                </a:solidFill>
                <a:ea typeface="Open Sans Light" panose="020B0306030504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30000"/>
              </a:lnSpc>
              <a:spcBef>
                <a:spcPts val="24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Где взять актуальные карты сельскохозяйственных угодий в своем регионе? </a:t>
            </a:r>
          </a:p>
          <a:p>
            <a:pPr marL="285750" indent="-285750">
              <a:lnSpc>
                <a:spcPct val="130000"/>
              </a:lnSpc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Что находится на территории бывших хозяйств?</a:t>
            </a:r>
          </a:p>
          <a:p>
            <a:pPr marL="285750" indent="-285750">
              <a:lnSpc>
                <a:spcPct val="130000"/>
              </a:lnSpc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Как определить территории для создания новых агропромышленных предприятий, предоставить схему расположения земельных участков инвесторам?   </a:t>
            </a:r>
          </a:p>
          <a:p>
            <a:pPr marL="285750" indent="-285750">
              <a:lnSpc>
                <a:spcPct val="130000"/>
              </a:lnSpc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Как контролирующим органам по использованию земель безошибочно определить объекты нарушений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и качественное состояние угодий? </a:t>
            </a:r>
            <a:endParaRPr lang="ru-RU" sz="16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xmlns="" val="2357444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/>
          <a:p>
            <a:r>
              <a:rPr lang="ru-RU" sz="1800" dirty="0"/>
              <a:t>ИСТОРИЯ ВОЗНИКНОВЕНИЯ ПРОЕКТА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lIns="91426" tIns="45712" rIns="91426" bIns="45712"/>
          <a:lstStyle/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982186"/>
            <a:ext cx="7952509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Основа создания системы мониторинга земель сельскохозяйственного назначения</a:t>
            </a:r>
            <a:r>
              <a:rPr lang="en-US" sz="1600" b="1" dirty="0" smtClean="0"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:</a:t>
            </a:r>
            <a:endParaRPr lang="ru-RU" sz="1600" b="1" dirty="0" smtClean="0"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ts val="600"/>
              </a:spcBef>
            </a:pPr>
            <a:r>
              <a:rPr lang="ru-RU" sz="1600" dirty="0" smtClean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1. Поручение </a:t>
            </a: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Губернатора Калужской области.</a:t>
            </a:r>
          </a:p>
          <a:p>
            <a:pPr lvl="0" algn="just">
              <a:spcBef>
                <a:spcPts val="600"/>
              </a:spcBef>
            </a:pPr>
            <a:r>
              <a:rPr lang="ru-RU" sz="1600" dirty="0" smtClean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2. Концепция </a:t>
            </a: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развития государственного мониторинга земель сельскохозяйственного назначения и земель, используемых или предоставленных для ведения сельского хозяйства в составе земель иных категорий, и формирования государственных информационных ресурсов об этих землях на период до 2020 </a:t>
            </a:r>
            <a:r>
              <a:rPr lang="ru-RU" sz="1600" dirty="0" smtClean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года, </a:t>
            </a: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утвержденной Распоряжением Правительства Российской Федерации от 30 июля 2010 г. N 1292-р. </a:t>
            </a:r>
            <a:endParaRPr lang="ru-RU" sz="1600" dirty="0" smtClean="0">
              <a:solidFill>
                <a:srgbClr val="96006F"/>
              </a:solidFill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</a:pP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3. </a:t>
            </a:r>
            <a:r>
              <a:rPr lang="ru-RU" sz="1600" dirty="0" smtClean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Послание </a:t>
            </a: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Президента Российской Федерации Федеральному Собранию Российской Федерации </a:t>
            </a:r>
            <a:r>
              <a:rPr lang="ru-RU" sz="1600" dirty="0">
                <a:solidFill>
                  <a:srgbClr val="96006F"/>
                </a:solidFill>
                <a:latin typeface="Calibri" panose="020F0502020204030204" pitchFamily="34" charset="0"/>
              </a:rPr>
              <a:t>от 3 декабря 2015 года</a:t>
            </a:r>
            <a:endParaRPr lang="ru-RU" sz="1600" dirty="0">
              <a:solidFill>
                <a:srgbClr val="96006F"/>
              </a:solidFill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/>
            <a:endParaRPr lang="en-US" sz="1200" dirty="0" smtClean="0">
              <a:solidFill>
                <a:srgbClr val="96006F"/>
              </a:solidFill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соответствии с «Концепцией» при проведении государственного мониторинга сельскохозяйственных земель проводятся регулярные наземные наблюдения, </a:t>
            </a:r>
            <a:r>
              <a:rPr lang="ru-RU" sz="1600" dirty="0" smtClean="0">
                <a:latin typeface="Calibri" panose="020F0502020204030204" pitchFamily="34" charset="0"/>
                <a:ea typeface="Open Sans Light" panose="020B0306030504020204" pitchFamily="34" charset="0"/>
                <a:cs typeface="Times New Roman" panose="02020603050405020304" pitchFamily="18" charset="0"/>
              </a:rPr>
              <a:t>используются данные дистанционного зондирования земли, на основе чего формируется региональный информационный ресурс.</a:t>
            </a:r>
            <a:endParaRPr lang="ru-RU" sz="1600" dirty="0"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  <a:p>
            <a:pPr lvl="0"/>
            <a:endParaRPr lang="ru-RU" sz="1600" dirty="0">
              <a:solidFill>
                <a:srgbClr val="96006F"/>
              </a:solidFill>
              <a:latin typeface="Calibri" panose="020F0502020204030204" pitchFamily="34" charset="0"/>
              <a:ea typeface="Open Sans Light" panose="020B03060305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365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/>
          <a:p>
            <a:r>
              <a:rPr lang="ru-RU" sz="1800" dirty="0"/>
              <a:t>ИСТОРИЯ ВОЗНИКНОВЕНИЯ ПРОЕКТА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280770" y="4617155"/>
            <a:ext cx="754911" cy="432057"/>
          </a:xfrm>
          <a:prstGeom prst="rect">
            <a:avLst/>
          </a:prstGeom>
        </p:spPr>
        <p:txBody>
          <a:bodyPr lIns="91426" tIns="45712" rIns="91426" bIns="45712"/>
          <a:lstStyle/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86" y="1001970"/>
            <a:ext cx="2219315" cy="23329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/>
          </a:scene3d>
          <a:sp3d prstMaterial="dkEdge">
            <a:bevelT/>
            <a:bevelB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54429" y="3361225"/>
            <a:ext cx="292162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Актуальное кадастровое деление</a:t>
            </a:r>
            <a:endParaRPr lang="ru-RU" sz="1300" b="1" dirty="0">
              <a:latin typeface="Calibri" panose="020F0502020204030204" pitchFamily="34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4" descr="Пятницкое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6005" y="973778"/>
            <a:ext cx="3349198" cy="23680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/>
          </a:scene3d>
          <a:sp3d prstMaterial="dkEdge">
            <a:bevelT/>
            <a:bevelB prst="coolSlant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люс 9"/>
          <p:cNvSpPr/>
          <p:nvPr/>
        </p:nvSpPr>
        <p:spPr>
          <a:xfrm>
            <a:off x="5829374" y="1816692"/>
            <a:ext cx="576000" cy="576064"/>
          </a:xfrm>
          <a:prstGeom prst="mathPlus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232" y="3350943"/>
            <a:ext cx="57150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Векторная модель земель сельскохозяйственного назначения</a:t>
            </a:r>
            <a:endParaRPr lang="ru-RU" sz="1300" b="1" dirty="0">
              <a:latin typeface="Calibri" panose="020F0502020204030204" pitchFamily="34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5648676" y="3876546"/>
            <a:ext cx="395580" cy="523221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sp>
        <p:nvSpPr>
          <p:cNvPr id="15" name="Плюс 14"/>
          <p:cNvSpPr/>
          <p:nvPr/>
        </p:nvSpPr>
        <p:spPr>
          <a:xfrm>
            <a:off x="2172800" y="3868935"/>
            <a:ext cx="576000" cy="576064"/>
          </a:xfrm>
          <a:prstGeom prst="mathPlus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51"/>
          <a:stretch/>
        </p:blipFill>
        <p:spPr bwMode="auto">
          <a:xfrm>
            <a:off x="2863177" y="3686175"/>
            <a:ext cx="1764594" cy="659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51"/>
          <a:stretch/>
        </p:blipFill>
        <p:spPr bwMode="auto">
          <a:xfrm>
            <a:off x="3146311" y="3922070"/>
            <a:ext cx="1764271" cy="6972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" name="Рисунок 19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65"/>
          <a:stretch/>
        </p:blipFill>
        <p:spPr bwMode="auto">
          <a:xfrm>
            <a:off x="3475405" y="4156968"/>
            <a:ext cx="1764356" cy="6762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259519" y="4833184"/>
            <a:ext cx="567723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Актуальные снимки разного пространственного разрешения</a:t>
            </a:r>
            <a:endParaRPr lang="ru-RU" sz="1300" b="1" dirty="0">
              <a:latin typeface="Calibri" panose="020F0502020204030204" pitchFamily="34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5703591" y="3868936"/>
            <a:ext cx="3581234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 smtClean="0">
                <a:solidFill>
                  <a:srgbClr val="96006F"/>
                </a:solidFill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Мониторинг  земель сельскохозяйственного </a:t>
            </a:r>
          </a:p>
          <a:p>
            <a:r>
              <a:rPr lang="ru-RU" sz="1800" b="1" dirty="0" smtClean="0">
                <a:solidFill>
                  <a:srgbClr val="96006F"/>
                </a:solidFill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назначения</a:t>
            </a:r>
            <a:endParaRPr lang="ru-RU" sz="1800" b="1" dirty="0">
              <a:solidFill>
                <a:srgbClr val="96006F"/>
              </a:solidFill>
              <a:latin typeface="Calibri" panose="020F0502020204030204" pitchFamily="34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484" y="1118097"/>
            <a:ext cx="2172240" cy="207942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/>
          </a:scene3d>
          <a:sp3d prstMaterial="dkEdge">
            <a:bevelT/>
            <a:bevelB prst="coolSlant"/>
          </a:sp3d>
        </p:spPr>
      </p:pic>
      <p:sp>
        <p:nvSpPr>
          <p:cNvPr id="24" name="Стрелка вниз 23"/>
          <p:cNvSpPr/>
          <p:nvPr/>
        </p:nvSpPr>
        <p:spPr>
          <a:xfrm rot="16200000">
            <a:off x="2368480" y="1843114"/>
            <a:ext cx="395580" cy="523221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 b="1" dirty="0">
              <a:latin typeface="Calibr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5484" y="2857034"/>
            <a:ext cx="1285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Calibri" panose="020F0502020204030204" pitchFamily="34" charset="0"/>
                <a:ea typeface="Open Sans" panose="020B0606030504020204" pitchFamily="34" charset="0"/>
                <a:cs typeface="Times New Roman" panose="02020603050405020304" pitchFamily="18" charset="0"/>
              </a:rPr>
              <a:t>1990-1992гг.</a:t>
            </a:r>
          </a:p>
        </p:txBody>
      </p:sp>
    </p:spTree>
    <p:extLst>
      <p:ext uri="{BB962C8B-B14F-4D97-AF65-F5344CB8AC3E}">
        <p14:creationId xmlns:p14="http://schemas.microsoft.com/office/powerpoint/2010/main" xmlns="" val="164908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004" y="1293458"/>
            <a:ext cx="4067798" cy="28768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375" y="1188666"/>
            <a:ext cx="4266169" cy="2887678"/>
          </a:xfrm>
          <a:prstGeom prst="rect">
            <a:avLst/>
          </a:prstGeom>
        </p:spPr>
      </p:pic>
      <p:sp>
        <p:nvSpPr>
          <p:cNvPr id="15" name="Номер слайда 3"/>
          <p:cNvSpPr txBox="1">
            <a:spLocks/>
          </p:cNvSpPr>
          <p:nvPr/>
        </p:nvSpPr>
        <p:spPr>
          <a:xfrm>
            <a:off x="8228526" y="4628024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848535542"/>
              </p:ext>
            </p:extLst>
          </p:nvPr>
        </p:nvGraphicFramePr>
        <p:xfrm>
          <a:off x="1956987" y="1113995"/>
          <a:ext cx="5550462" cy="3415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369668" y="692896"/>
            <a:ext cx="6305750" cy="49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12" tIns="38957" rIns="77912" bIns="3895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 cap="all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5pPr>
            <a:lvl6pPr marL="389616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6pPr>
            <a:lvl7pPr marL="779233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7pPr>
            <a:lvl8pPr marL="1168849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8pPr>
            <a:lvl9pPr marL="1558464" algn="ctr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6541" y="197127"/>
            <a:ext cx="6780538" cy="495770"/>
          </a:xfrm>
        </p:spPr>
        <p:txBody>
          <a:bodyPr/>
          <a:lstStyle/>
          <a:p>
            <a:r>
              <a:rPr lang="ru-RU" sz="1800" dirty="0"/>
              <a:t>ОБЩАЯ ИНФОРМАЦИЯ О ПРОЕКТЕ</a:t>
            </a:r>
          </a:p>
        </p:txBody>
      </p:sp>
    </p:spTree>
    <p:extLst>
      <p:ext uri="{BB962C8B-B14F-4D97-AF65-F5344CB8AC3E}">
        <p14:creationId xmlns:p14="http://schemas.microsoft.com/office/powerpoint/2010/main" xmlns="" val="156135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Итоги реализации проекта</a:t>
            </a:r>
            <a:endParaRPr lang="ru-RU" sz="18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6800" y="956800"/>
            <a:ext cx="81576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kern="0" dirty="0">
                <a:latin typeface="Calibri" panose="020F0502020204030204" pitchFamily="34" charset="0"/>
                <a:cs typeface="Times New Roman" pitchFamily="18" charset="0"/>
              </a:rPr>
              <a:t>Формирование пространственных и атрибутивных данных 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для обеспечения мониторинга </a:t>
            </a:r>
            <a:r>
              <a:rPr lang="ru-RU" sz="1500" b="1" kern="0" dirty="0">
                <a:latin typeface="Calibri" panose="020F0502020204030204" pitchFamily="34" charset="0"/>
                <a:cs typeface="Times New Roman" pitchFamily="18" charset="0"/>
              </a:rPr>
              <a:t>земель сельскохозяйственного назначения 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в Калужской области (в том числе для передачи в ЕФИС ЗСН), осуществляется </a:t>
            </a:r>
            <a:r>
              <a:rPr lang="ru-RU" sz="1500" b="1" kern="0" dirty="0">
                <a:latin typeface="Calibri" panose="020F0502020204030204" pitchFamily="34" charset="0"/>
                <a:cs typeface="Times New Roman" pitchFamily="18" charset="0"/>
              </a:rPr>
              <a:t>в рамках мероприятия 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подпрограммы «</a:t>
            </a:r>
            <a:r>
              <a:rPr lang="ru-RU" sz="1500" b="1" kern="0" dirty="0">
                <a:latin typeface="Calibri" panose="020F0502020204030204" pitchFamily="34" charset="0"/>
                <a:cs typeface="Times New Roman" pitchFamily="18" charset="0"/>
              </a:rPr>
              <a:t>Повышение эффективности использования информационно-коммуникационных технологий, а также результатов космической деятельности на территории Калужской области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» Государственной </a:t>
            </a:r>
            <a:r>
              <a:rPr lang="ru-RU" sz="1500" b="1" kern="0" dirty="0">
                <a:latin typeface="Calibri" panose="020F0502020204030204" pitchFamily="34" charset="0"/>
                <a:cs typeface="Times New Roman" pitchFamily="18" charset="0"/>
              </a:rPr>
              <a:t>программы Калужской области «Информационное общество и повышение качества государственных и муниципальных услуг в Калужской области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».</a:t>
            </a:r>
          </a:p>
          <a:p>
            <a:pPr algn="just">
              <a:spcBef>
                <a:spcPts val="600"/>
              </a:spcBef>
            </a:pP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Информационный оператор  - ГБУ КО «Агентство информационных технологий Калужской области».</a:t>
            </a:r>
          </a:p>
          <a:p>
            <a:pPr algn="just"/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Все данные размещаются на Геопортале Калужской области по адресу</a:t>
            </a:r>
            <a:r>
              <a:rPr lang="en-US" sz="1500" b="1" kern="0" dirty="0" smtClean="0">
                <a:latin typeface="Calibri" panose="020F0502020204030204" pitchFamily="34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1500" b="1" kern="0" dirty="0" smtClean="0">
                <a:solidFill>
                  <a:schemeClr val="accent1"/>
                </a:solidFill>
                <a:latin typeface="Calibri" panose="020F0502020204030204" pitchFamily="34" charset="0"/>
                <a:cs typeface="Times New Roman" pitchFamily="18" charset="0"/>
                <a:hlinkClick r:id="rId3"/>
              </a:rPr>
              <a:t>https://geoportal40.ru</a:t>
            </a:r>
            <a:endParaRPr lang="en-US" sz="1500" b="1" kern="0" dirty="0" smtClean="0">
              <a:solidFill>
                <a:schemeClr val="accent1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Идентификация пользователей осуществляется через единую систему идентификации 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аутентификации </a:t>
            </a: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(ЕСИА).</a:t>
            </a:r>
          </a:p>
          <a:p>
            <a:pPr algn="just">
              <a:spcBef>
                <a:spcPts val="600"/>
              </a:spcBef>
            </a:pPr>
            <a:r>
              <a:rPr lang="ru-RU" sz="1500" b="1" kern="0" dirty="0" smtClean="0">
                <a:latin typeface="Calibri" panose="020F0502020204030204" pitchFamily="34" charset="0"/>
                <a:cs typeface="Times New Roman" pitchFamily="18" charset="0"/>
              </a:rPr>
              <a:t>Доступ к системе на просмотр и редактирование информации предоставлен для всех муниципальных районов Калужской области.</a:t>
            </a:r>
          </a:p>
          <a:p>
            <a:pPr algn="just"/>
            <a:endParaRPr lang="ru-RU" sz="1400" b="1" kern="0" dirty="0">
              <a:latin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208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ОБЩАЯ ИНФОРМАЦИЯ О ПРОЕКТЕ</a:t>
            </a:r>
            <a:endParaRPr lang="ru-RU" sz="1800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lIns="91426" tIns="45712" rIns="91426" bIns="45712"/>
          <a:lstStyle/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887" y="1146699"/>
            <a:ext cx="3216971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</a:rPr>
              <a:t>Предоставление информации</a:t>
            </a:r>
          </a:p>
          <a:p>
            <a:r>
              <a:rPr lang="ru-RU" b="1" dirty="0" smtClean="0">
                <a:latin typeface="Calibri" panose="020F0502020204030204" pitchFamily="34" charset="0"/>
              </a:rPr>
              <a:t>по проекту:</a:t>
            </a:r>
          </a:p>
          <a:p>
            <a:endParaRPr lang="ru-RU" b="1" dirty="0"/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в печатном виде (А4-А0)</a:t>
            </a:r>
            <a:endParaRPr lang="en-US" sz="2000" b="1" dirty="0" smtClean="0">
              <a:solidFill>
                <a:srgbClr val="96006F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ru-RU" sz="2000" b="1" dirty="0" smtClean="0">
              <a:solidFill>
                <a:srgbClr val="96006F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в электронном виде</a:t>
            </a:r>
            <a:endParaRPr lang="en-US" sz="2000" b="1" dirty="0" smtClean="0">
              <a:solidFill>
                <a:srgbClr val="96006F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ru-RU" sz="2000" b="1" dirty="0" smtClean="0">
              <a:solidFill>
                <a:srgbClr val="96006F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rgbClr val="96006F"/>
                </a:solidFill>
                <a:latin typeface="Calibri" panose="020F0502020204030204" pitchFamily="34" charset="0"/>
              </a:rPr>
              <a:t>онлайн (портал)</a:t>
            </a:r>
            <a:endParaRPr lang="en-US" sz="2000" b="1" dirty="0" smtClean="0">
              <a:solidFill>
                <a:srgbClr val="96006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236801725"/>
              </p:ext>
            </p:extLst>
          </p:nvPr>
        </p:nvGraphicFramePr>
        <p:xfrm>
          <a:off x="3114705" y="955221"/>
          <a:ext cx="6032899" cy="387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248521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ОБЩАЯ ИНФОРМАЦИЯ О ПРОЕКТЕ</a:t>
            </a:r>
            <a:endParaRPr lang="ru-RU" sz="1800" dirty="0"/>
          </a:p>
        </p:txBody>
      </p:sp>
      <p:sp>
        <p:nvSpPr>
          <p:cNvPr id="5" name="Объект 5"/>
          <p:cNvSpPr txBox="1">
            <a:spLocks/>
          </p:cNvSpPr>
          <p:nvPr/>
        </p:nvSpPr>
        <p:spPr>
          <a:xfrm>
            <a:off x="514031" y="936251"/>
            <a:ext cx="8090543" cy="438773"/>
          </a:xfrm>
          <a:prstGeom prst="rect">
            <a:avLst/>
          </a:prstGeom>
          <a:noFill/>
        </p:spPr>
        <p:txBody>
          <a:bodyPr wrap="square" lIns="77912" tIns="38957" rIns="77912" bIns="38957" rtlCol="0">
            <a:sp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A9176E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33126" indent="-24351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4041" indent="-1948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3656" indent="-1948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53272" indent="-1948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2889" indent="-194808" algn="l" defTabSz="77923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05" indent="-194808" algn="l" defTabSz="77923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21" indent="-194808" algn="l" defTabSz="77923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738" indent="-194808" algn="l" defTabSz="77923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150"/>
              </a:spcAft>
            </a:pPr>
            <a:r>
              <a:rPr lang="ru-RU" sz="1800" b="1" dirty="0" smtClean="0">
                <a:solidFill>
                  <a:schemeClr val="tx1"/>
                </a:solidFill>
              </a:rPr>
              <a:t>Ожидаемые результаты:</a:t>
            </a: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4550" y="1421191"/>
            <a:ext cx="63722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ru-RU" dirty="0" smtClean="0">
                <a:latin typeface="Calibri" panose="020F0502020204030204" pitchFamily="34" charset="0"/>
                <a:cs typeface="+mn-cs"/>
              </a:rPr>
              <a:t>100</a:t>
            </a:r>
            <a:r>
              <a:rPr lang="ru-RU" dirty="0">
                <a:latin typeface="Calibri" panose="020F0502020204030204" pitchFamily="34" charset="0"/>
                <a:cs typeface="+mn-cs"/>
              </a:rPr>
              <a:t>% покрытие </a:t>
            </a:r>
            <a:r>
              <a:rPr lang="ru-RU" dirty="0" smtClean="0">
                <a:latin typeface="Calibri" panose="020F0502020204030204" pitchFamily="34" charset="0"/>
                <a:cs typeface="+mn-cs"/>
              </a:rPr>
              <a:t>площадей </a:t>
            </a:r>
            <a:r>
              <a:rPr lang="ru-RU" dirty="0">
                <a:latin typeface="Calibri" panose="020F0502020204030204" pitchFamily="34" charset="0"/>
                <a:cs typeface="+mn-cs"/>
              </a:rPr>
              <a:t>сельскохозяйственных земель Калужской области системой </a:t>
            </a:r>
            <a:r>
              <a:rPr lang="ru-RU" dirty="0" smtClean="0">
                <a:latin typeface="Calibri" panose="020F0502020204030204" pitchFamily="34" charset="0"/>
                <a:cs typeface="+mn-cs"/>
              </a:rPr>
              <a:t>мониторинга</a:t>
            </a:r>
          </a:p>
          <a:p>
            <a:pPr marL="342900" indent="-342900">
              <a:buAutoNum type="arabicPeriod"/>
              <a:defRPr/>
            </a:pPr>
            <a:endParaRPr lang="ru-RU" dirty="0" smtClean="0">
              <a:latin typeface="Calibri" panose="020F0502020204030204" pitchFamily="34" charset="0"/>
              <a:cs typeface="+mn-cs"/>
            </a:endParaRPr>
          </a:p>
          <a:p>
            <a:pPr marL="342900" indent="-342900">
              <a:buAutoNum type="arabicPeriod"/>
              <a:defRPr/>
            </a:pPr>
            <a:endParaRPr lang="ru-RU" dirty="0" smtClean="0">
              <a:latin typeface="Calibri" panose="020F0502020204030204" pitchFamily="34" charset="0"/>
              <a:cs typeface="+mn-cs"/>
            </a:endParaRPr>
          </a:p>
          <a:p>
            <a:pPr marL="342900" indent="-342900">
              <a:buAutoNum type="arabicPeriod"/>
              <a:defRPr/>
            </a:pPr>
            <a:r>
              <a:rPr lang="ru-RU" dirty="0" smtClean="0">
                <a:latin typeface="Calibri" panose="020F0502020204030204" pitchFamily="34" charset="0"/>
              </a:rPr>
              <a:t>100 % вовлечение </a:t>
            </a:r>
            <a:r>
              <a:rPr lang="ru-RU" dirty="0">
                <a:latin typeface="Calibri" panose="020F0502020204030204" pitchFamily="34" charset="0"/>
              </a:rPr>
              <a:t>в оборот неиспользуемых ранее земель сельскохозяйственного </a:t>
            </a:r>
            <a:r>
              <a:rPr lang="ru-RU" dirty="0" smtClean="0">
                <a:latin typeface="Calibri" panose="020F0502020204030204" pitchFamily="34" charset="0"/>
              </a:rPr>
              <a:t>назначения</a:t>
            </a:r>
          </a:p>
          <a:p>
            <a:pPr marL="342900" indent="-342900">
              <a:buAutoNum type="arabicPeriod"/>
              <a:defRPr/>
            </a:pPr>
            <a:endParaRPr lang="ru-RU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eriod"/>
              <a:defRPr/>
            </a:pPr>
            <a:endParaRPr lang="ru-RU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eriod"/>
              <a:defRPr/>
            </a:pPr>
            <a:r>
              <a:rPr lang="ru-RU" dirty="0">
                <a:latin typeface="Calibri" panose="020F0502020204030204" pitchFamily="34" charset="0"/>
              </a:rPr>
              <a:t>Увеличение </a:t>
            </a:r>
            <a:r>
              <a:rPr lang="ru-RU" dirty="0" smtClean="0">
                <a:latin typeface="Calibri" panose="020F0502020204030204" pitchFamily="34" charset="0"/>
              </a:rPr>
              <a:t>поступлений на </a:t>
            </a:r>
            <a:r>
              <a:rPr lang="ru-RU" dirty="0">
                <a:latin typeface="Calibri" panose="020F0502020204030204" pitchFamily="34" charset="0"/>
              </a:rPr>
              <a:t>основании повышенной налоговой ставки в связи с неиспользованием земельных </a:t>
            </a:r>
            <a:r>
              <a:rPr lang="ru-RU" dirty="0" smtClean="0">
                <a:latin typeface="Calibri" panose="020F0502020204030204" pitchFamily="34" charset="0"/>
              </a:rPr>
              <a:t>участков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342" y="1345913"/>
            <a:ext cx="891514" cy="8448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433" y="3491136"/>
            <a:ext cx="1211922" cy="966564"/>
          </a:xfrm>
          <a:prstGeom prst="rect">
            <a:avLst/>
          </a:prstGeom>
        </p:spPr>
      </p:pic>
      <p:pic>
        <p:nvPicPr>
          <p:cNvPr id="1026" name="Picture 2" descr="D:\Download\00850453_n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843" y="2395835"/>
            <a:ext cx="1304874" cy="90710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3701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286541" y="195546"/>
            <a:ext cx="6780538" cy="495770"/>
          </a:xfrm>
        </p:spPr>
        <p:txBody>
          <a:bodyPr/>
          <a:lstStyle/>
          <a:p>
            <a:r>
              <a:rPr lang="ru-RU" sz="1800" dirty="0" smtClean="0"/>
              <a:t>РЕСУРСНЫЕ ЗАТРАТЫ</a:t>
            </a:r>
            <a:endParaRPr lang="ru-RU" sz="1800" dirty="0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Номер слайда 3"/>
          <p:cNvSpPr txBox="1">
            <a:spLocks/>
          </p:cNvSpPr>
          <p:nvPr/>
        </p:nvSpPr>
        <p:spPr>
          <a:xfrm>
            <a:off x="8227119" y="4628026"/>
            <a:ext cx="754911" cy="43205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60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896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792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6884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55846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948080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337697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727313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116929" algn="l" defTabSz="77923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6650C9D-DDB8-4B6A-9E48-D83E2F61B31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6049" y="3334707"/>
            <a:ext cx="3849704" cy="1072288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Приобретение актуальных космоснимков с тематической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обработкой: </a:t>
            </a:r>
            <a:endParaRPr lang="ru-RU" sz="1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~</a:t>
            </a:r>
            <a: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3,5 </a:t>
            </a:r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млн. </a:t>
            </a:r>
            <a: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рублей в год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3412" y="982267"/>
            <a:ext cx="3343707" cy="2352440"/>
          </a:xfrm>
          <a:prstGeom prst="rect">
            <a:avLst/>
          </a:prstGeom>
          <a:ln>
            <a:noFill/>
          </a:ln>
          <a:effectLst>
            <a:glow rad="139700">
              <a:schemeClr val="bg1"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4935399" y="3472375"/>
            <a:ext cx="32397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latin typeface="Calibri" panose="020F0502020204030204" pitchFamily="34" charset="0"/>
                <a:cs typeface="+mn-cs"/>
              </a:rPr>
              <a:t>Актуализация векторных слоев по землям сельскохозяйственного назначения</a:t>
            </a:r>
            <a:r>
              <a:rPr lang="en-US" sz="1600" dirty="0" smtClean="0">
                <a:latin typeface="Calibri" panose="020F0502020204030204" pitchFamily="34" charset="0"/>
                <a:cs typeface="+mn-cs"/>
              </a:rPr>
              <a:t>:</a:t>
            </a:r>
            <a:r>
              <a:rPr lang="ru-RU" sz="1600" dirty="0" smtClean="0">
                <a:latin typeface="Calibri" panose="020F0502020204030204" pitchFamily="34" charset="0"/>
                <a:cs typeface="+mn-cs"/>
              </a:rPr>
              <a:t> </a:t>
            </a:r>
            <a:endParaRPr lang="ru-RU" sz="1600" dirty="0">
              <a:latin typeface="Calibri" panose="020F0502020204030204" pitchFamily="34" charset="0"/>
              <a:cs typeface="+mn-cs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Calibri" panose="020F0502020204030204" pitchFamily="34" charset="0"/>
                <a:cs typeface="+mn-cs"/>
              </a:rPr>
              <a:t>в рамках текущей </a:t>
            </a:r>
            <a:r>
              <a:rPr lang="ru-RU" sz="1600" b="1" dirty="0" smtClean="0">
                <a:latin typeface="Calibri" panose="020F0502020204030204" pitchFamily="34" charset="0"/>
                <a:cs typeface="+mn-cs"/>
              </a:rPr>
              <a:t> деятельности                                      ГБУ КО «Калугаинформтех</a:t>
            </a:r>
            <a:r>
              <a:rPr lang="ru-RU" sz="1600" b="1" dirty="0">
                <a:latin typeface="Calibri" panose="020F0502020204030204" pitchFamily="34" charset="0"/>
                <a:cs typeface="+mn-cs"/>
              </a:rPr>
              <a:t>»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6051" y="1025012"/>
            <a:ext cx="2995771" cy="12919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1037" y="1483487"/>
            <a:ext cx="3119136" cy="135000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4557" y="2048171"/>
            <a:ext cx="3000669" cy="128653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612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tion_Honda_ENG1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5A5A5"/>
      </a:hlink>
      <a:folHlink>
        <a:srgbClr val="C00000"/>
      </a:folHlink>
    </a:clrScheme>
    <a:fontScheme name="Другая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prezentation_Honda_ENG1</Template>
  <TotalTime>12180</TotalTime>
  <Words>701</Words>
  <Application>Microsoft Office PowerPoint</Application>
  <PresentationFormat>Экран (16:9)</PresentationFormat>
  <Paragraphs>128</Paragraphs>
  <Slides>14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prezentation_Honda_ENG1</vt:lpstr>
      <vt:lpstr>Мониторинг земель сельскохозяйственного назначения в Калужской области</vt:lpstr>
      <vt:lpstr>ИСТОРИЯ ВОЗНИКНОВЕНИЯ ПРОЕКТА</vt:lpstr>
      <vt:lpstr>ИСТОРИЯ ВОЗНИКНОВЕНИЯ ПРОЕКТА</vt:lpstr>
      <vt:lpstr>ИСТОРИЯ ВОЗНИКНОВЕНИЯ ПРОЕКТА</vt:lpstr>
      <vt:lpstr>ОБЩАЯ ИНФОРМАЦИЯ О ПРОЕКТЕ</vt:lpstr>
      <vt:lpstr>Итоги реализации проекта</vt:lpstr>
      <vt:lpstr>ОБЩАЯ ИНФОРМАЦИЯ О ПРОЕКТЕ</vt:lpstr>
      <vt:lpstr>ОБЩАЯ ИНФОРМАЦИЯ О ПРОЕКТЕ</vt:lpstr>
      <vt:lpstr>РЕСУРСНЫЕ ЗАТРАТЫ</vt:lpstr>
      <vt:lpstr>Итоги реализации проекта</vt:lpstr>
      <vt:lpstr>Итоги реализации проекта</vt:lpstr>
      <vt:lpstr>Итоги реализации проекта</vt:lpstr>
      <vt:lpstr>Итоги реализации проекта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designer</dc:creator>
  <cp:lastModifiedBy>Альминайте</cp:lastModifiedBy>
  <cp:revision>1448</cp:revision>
  <cp:lastPrinted>2014-03-31T13:25:17Z</cp:lastPrinted>
  <dcterms:created xsi:type="dcterms:W3CDTF">2011-10-11T11:07:04Z</dcterms:created>
  <dcterms:modified xsi:type="dcterms:W3CDTF">2019-02-20T06:08:25Z</dcterms:modified>
</cp:coreProperties>
</file>