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77" autoAdjust="0"/>
    <p:restoredTop sz="94660"/>
  </p:normalViewPr>
  <p:slideViewPr>
    <p:cSldViewPr>
      <p:cViewPr>
        <p:scale>
          <a:sx n="47" d="100"/>
          <a:sy n="47" d="100"/>
        </p:scale>
        <p:origin x="-312" y="-84"/>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4" y="3934663"/>
            <a:ext cx="9443425" cy="41560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ru-RU" dirty="0" smtClean="0"/>
              <a:t>Проект </a:t>
            </a:r>
          </a:p>
          <a:p>
            <a:pPr algn="l">
              <a:defRPr sz="7000" b="1" cap="all">
                <a:solidFill>
                  <a:srgbClr val="253957"/>
                </a:solidFill>
                <a:latin typeface="+mn-lt"/>
                <a:ea typeface="+mn-ea"/>
                <a:cs typeface="+mn-cs"/>
                <a:sym typeface="Arial Narrow"/>
              </a:defRPr>
            </a:pPr>
            <a:r>
              <a:rPr lang="ru-RU" dirty="0" smtClean="0"/>
              <a:t>«</a:t>
            </a:r>
            <a:r>
              <a:rPr lang="en-US" dirty="0" smtClean="0"/>
              <a:t>………..</a:t>
            </a:r>
            <a:r>
              <a:rPr lang="ru-RU" dirty="0" smtClean="0"/>
              <a:t>»</a:t>
            </a:r>
            <a:endParaRPr dirty="0"/>
          </a:p>
        </p:txBody>
      </p:sp>
      <p:sp>
        <p:nvSpPr>
          <p:cNvPr id="53" name="Очень крутой подзаголовок презентации"/>
          <p:cNvSpPr txBox="1"/>
          <p:nvPr/>
        </p:nvSpPr>
        <p:spPr>
          <a:xfrm>
            <a:off x="7116915" y="8929563"/>
            <a:ext cx="9443424" cy="11732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dirty="0" smtClean="0"/>
              <a:t>Выполнил студент…..</a:t>
            </a:r>
            <a:r>
              <a:rPr lang="en-US" dirty="0" smtClean="0"/>
              <a:t>…………….</a:t>
            </a:r>
          </a:p>
          <a:p>
            <a:endParaRPr dirty="0"/>
          </a:p>
        </p:txBody>
      </p:sp>
      <p:sp>
        <p:nvSpPr>
          <p:cNvPr id="54" name="Название подразделения,  лаборатории, факультета и т.д."/>
          <p:cNvSpPr txBox="1"/>
          <p:nvPr/>
        </p:nvSpPr>
        <p:spPr>
          <a:xfrm>
            <a:off x="7116915" y="1524282"/>
            <a:ext cx="9443423" cy="14369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p>
            <a:pPr algn="l">
              <a:defRPr sz="4200">
                <a:solidFill>
                  <a:srgbClr val="253957"/>
                </a:solidFill>
                <a:latin typeface="+mn-lt"/>
                <a:ea typeface="+mn-ea"/>
                <a:cs typeface="+mn-cs"/>
                <a:sym typeface="Arial Narrow"/>
              </a:defRPr>
            </a:pPr>
            <a:r>
              <a:rPr lang="ru-RU" dirty="0" smtClean="0"/>
              <a:t>Факультет физики</a:t>
            </a:r>
          </a:p>
          <a:p>
            <a:pPr algn="l">
              <a:defRPr sz="4200">
                <a:solidFill>
                  <a:srgbClr val="253957"/>
                </a:solidFill>
                <a:latin typeface="+mn-lt"/>
                <a:ea typeface="+mn-ea"/>
                <a:cs typeface="+mn-cs"/>
                <a:sym typeface="Arial Narrow"/>
              </a:defRPr>
            </a:pPr>
            <a:r>
              <a:rPr lang="ru-RU" dirty="0" smtClean="0"/>
              <a:t>Базовая кафедра </a:t>
            </a:r>
            <a:r>
              <a:rPr lang="en-US" dirty="0" smtClean="0"/>
              <a:t>…………………</a:t>
            </a:r>
            <a:endParaRPr dirty="0"/>
          </a:p>
        </p:txBody>
      </p:sp>
      <p:sp>
        <p:nvSpPr>
          <p:cNvPr id="55" name="Москва, 2017"/>
          <p:cNvSpPr txBox="1"/>
          <p:nvPr/>
        </p:nvSpPr>
        <p:spPr>
          <a:xfrm>
            <a:off x="7116915" y="11892516"/>
            <a:ext cx="9443424" cy="5751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dirty="0" err="1"/>
              <a:t>Москва</a:t>
            </a:r>
            <a:r>
              <a:rPr dirty="0"/>
              <a:t>, </a:t>
            </a:r>
            <a:r>
              <a:rPr dirty="0" smtClean="0"/>
              <a:t>201</a:t>
            </a:r>
            <a:r>
              <a:rPr lang="en-US" dirty="0"/>
              <a:t>9</a:t>
            </a:r>
            <a:endParaRPr dirty="0"/>
          </a:p>
        </p:txBody>
      </p:sp>
      <p:pic>
        <p:nvPicPr>
          <p:cNvPr id="56" name="Изображение" descr="Изображение"/>
          <p:cNvPicPr>
            <a:picLocks noChangeAspect="1"/>
          </p:cNvPicPr>
          <p:nvPr/>
        </p:nvPicPr>
        <p:blipFill>
          <a:blip r:embed="rId2">
            <a:extLst/>
          </a:blip>
          <a:stretch>
            <a:fillRect/>
          </a:stretch>
        </p:blipFill>
        <p:spPr>
          <a:xfrm>
            <a:off x="1221970" y="1330739"/>
            <a:ext cx="2736119" cy="2645547"/>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t>Очень крутой заголовок</a:t>
            </a:r>
          </a:p>
          <a:p>
            <a:pPr algn="l">
              <a:defRPr sz="4200">
                <a:solidFill>
                  <a:srgbClr val="253957"/>
                </a:solidFill>
                <a:latin typeface="+mn-lt"/>
                <a:ea typeface="+mn-ea"/>
                <a:cs typeface="+mn-cs"/>
                <a:sym typeface="Arial Narrow"/>
              </a:defRPr>
            </a:pPr>
            <a:r>
              <a:t>Очень крутой подзаголовок презентации </a:t>
            </a: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7680918"/>
            <a:ext cx="21506374"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a:p>
            <a:pPr algn="l">
              <a:spcBef>
                <a:spcPts val="2800"/>
              </a:spcBef>
              <a:defRPr sz="2800">
                <a:solidFill>
                  <a:srgbClr val="253957"/>
                </a:solidFill>
                <a:latin typeface="+mn-lt"/>
                <a:ea typeface="+mn-ea"/>
                <a:cs typeface="+mn-cs"/>
                <a:sym typeface="Arial Narrow"/>
              </a:defRPr>
            </a:pPr>
            <a: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sp>
        <p:nvSpPr>
          <p:cNvPr id="61" name="Заголовок основного текста"/>
          <p:cNvSpPr txBox="1"/>
          <p:nvPr/>
        </p:nvSpPr>
        <p:spPr>
          <a:xfrm>
            <a:off x="1201065" y="5820994"/>
            <a:ext cx="16073438"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t>Заголовок основного текста</a:t>
            </a:r>
          </a:p>
        </p:txBody>
      </p:sp>
      <p:sp>
        <p:nvSpPr>
          <p:cNvPr id="62" name="Название подразделения, лаборатории, факультета и т.д."/>
          <p:cNvSpPr txBox="1"/>
          <p:nvPr/>
        </p:nvSpPr>
        <p:spPr>
          <a:xfrm>
            <a:off x="11338744" y="956276"/>
            <a:ext cx="11366416" cy="4857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t>Название подразделения, лаборатории, факультета и т.д.</a:t>
            </a:r>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07280" y="7680918"/>
            <a:ext cx="21523142"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numCol="2" spcCol="1076157"/>
          <a:lstStyle/>
          <a:p>
            <a:pPr algn="l">
              <a:spcBef>
                <a:spcPts val="2800"/>
              </a:spcBef>
              <a:defRPr sz="2800">
                <a:solidFill>
                  <a:srgbClr val="253957"/>
                </a:solidFill>
                <a:latin typeface="+mn-lt"/>
                <a:ea typeface="+mn-ea"/>
                <a:cs typeface="+mn-cs"/>
                <a:sym typeface="Arial Narrow"/>
              </a:defRPr>
            </a:pPr>
            <a: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a:p>
            <a:pPr algn="l">
              <a:spcBef>
                <a:spcPts val="2800"/>
              </a:spcBef>
              <a:defRPr sz="2800">
                <a:solidFill>
                  <a:srgbClr val="253957"/>
                </a:solidFill>
                <a:latin typeface="+mn-lt"/>
                <a:ea typeface="+mn-ea"/>
                <a:cs typeface="+mn-cs"/>
                <a:sym typeface="Arial Narrow"/>
              </a:defRPr>
            </a:pPr>
            <a: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sp>
        <p:nvSpPr>
          <p:cNvPr id="66"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t>Очень крутой заголовок</a:t>
            </a:r>
          </a:p>
          <a:p>
            <a:pPr algn="l">
              <a:defRPr sz="4200">
                <a:solidFill>
                  <a:srgbClr val="253957"/>
                </a:solidFill>
                <a:latin typeface="+mn-lt"/>
                <a:ea typeface="+mn-ea"/>
                <a:cs typeface="+mn-cs"/>
                <a:sym typeface="Arial Narrow"/>
              </a:defRPr>
            </a:pPr>
            <a:r>
              <a:t>Очень крутой подзаголовок презентации </a:t>
            </a:r>
          </a:p>
        </p:txBody>
      </p:sp>
      <p:sp>
        <p:nvSpPr>
          <p:cNvPr id="67" name="Заголовок основного текста"/>
          <p:cNvSpPr txBox="1"/>
          <p:nvPr/>
        </p:nvSpPr>
        <p:spPr>
          <a:xfrm>
            <a:off x="1107280" y="5820994"/>
            <a:ext cx="16073439"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t>Заголовок основного текста</a:t>
            </a:r>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69" name="Название подразделения, лаборатории, факультета и т.д."/>
          <p:cNvSpPr txBox="1"/>
          <p:nvPr/>
        </p:nvSpPr>
        <p:spPr>
          <a:xfrm>
            <a:off x="11338744" y="956276"/>
            <a:ext cx="11366416" cy="4857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t>Название подразделения, лаборатории, факультета и т.д.</a:t>
            </a:r>
          </a:p>
        </p:txBody>
      </p:sp>
      <p:pic>
        <p:nvPicPr>
          <p:cNvPr id="70"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07280" y="7680918"/>
            <a:ext cx="21523142"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304800" indent="-304800" algn="l">
              <a:spcBef>
                <a:spcPts val="2800"/>
              </a:spcBef>
              <a:buSzPct val="100000"/>
              <a:buAutoNum type="arabicPeriod"/>
              <a:defRPr sz="2800">
                <a:solidFill>
                  <a:srgbClr val="253957"/>
                </a:solidFill>
                <a:latin typeface="+mn-lt"/>
                <a:ea typeface="+mn-ea"/>
                <a:cs typeface="+mn-cs"/>
                <a:sym typeface="Arial Narrow"/>
              </a:defRPr>
            </a:pPr>
            <a: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a:p>
            <a:pPr marL="304800" indent="-304800" algn="l">
              <a:spcBef>
                <a:spcPts val="2800"/>
              </a:spcBef>
              <a:buSzPct val="100000"/>
              <a:buAutoNum type="arabicPeriod"/>
              <a:defRPr sz="2800">
                <a:solidFill>
                  <a:srgbClr val="253957"/>
                </a:solidFill>
                <a:latin typeface="+mn-lt"/>
                <a:ea typeface="+mn-ea"/>
                <a:cs typeface="+mn-cs"/>
                <a:sym typeface="Arial Narrow"/>
              </a:defRPr>
            </a:pPr>
            <a: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sp>
        <p:nvSpPr>
          <p:cNvPr id="73"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t>Очень крутой заголовок</a:t>
            </a:r>
          </a:p>
          <a:p>
            <a:pPr algn="l">
              <a:defRPr sz="4200">
                <a:solidFill>
                  <a:srgbClr val="253957"/>
                </a:solidFill>
                <a:latin typeface="+mn-lt"/>
                <a:ea typeface="+mn-ea"/>
                <a:cs typeface="+mn-cs"/>
                <a:sym typeface="Arial Narrow"/>
              </a:defRPr>
            </a:pPr>
            <a:r>
              <a:t>Очень крутой подзаголовок презентации </a:t>
            </a:r>
          </a:p>
        </p:txBody>
      </p:sp>
      <p:sp>
        <p:nvSpPr>
          <p:cNvPr id="74" name="Заголовок основного текста"/>
          <p:cNvSpPr txBox="1"/>
          <p:nvPr/>
        </p:nvSpPr>
        <p:spPr>
          <a:xfrm>
            <a:off x="1107280" y="5820994"/>
            <a:ext cx="20927434"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t>Заголовок основного текста</a:t>
            </a:r>
          </a:p>
        </p:txBody>
      </p:sp>
      <p:sp>
        <p:nvSpPr>
          <p:cNvPr id="75"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76" name="Название подразделения, лаборатории, факультета и т.д."/>
          <p:cNvSpPr txBox="1"/>
          <p:nvPr/>
        </p:nvSpPr>
        <p:spPr>
          <a:xfrm>
            <a:off x="11338744" y="956276"/>
            <a:ext cx="11366416" cy="4857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t>Название подразделения, лаборатории, факультета и т.д.</a:t>
            </a:r>
          </a:p>
        </p:txBody>
      </p:sp>
      <p:pic>
        <p:nvPicPr>
          <p:cNvPr id="77"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07280" y="7680918"/>
            <a:ext cx="21523142"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numCol="2" spcCol="1076157"/>
          <a:lstStyle/>
          <a:p>
            <a:pPr marL="304800" indent="-304800" algn="l">
              <a:spcBef>
                <a:spcPts val="2800"/>
              </a:spcBef>
              <a:buSzPct val="100000"/>
              <a:buAutoNum type="arabicPeriod"/>
              <a:defRPr sz="2800">
                <a:solidFill>
                  <a:srgbClr val="253957"/>
                </a:solidFill>
                <a:latin typeface="+mn-lt"/>
                <a:ea typeface="+mn-ea"/>
                <a:cs typeface="+mn-cs"/>
                <a:sym typeface="Arial Narrow"/>
              </a:defRPr>
            </a:pPr>
            <a: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a:p>
            <a:pPr marL="304800" indent="-304800" algn="l">
              <a:spcBef>
                <a:spcPts val="2800"/>
              </a:spcBef>
              <a:buSzPct val="100000"/>
              <a:buAutoNum type="arabicPeriod"/>
              <a:defRPr sz="2800">
                <a:solidFill>
                  <a:srgbClr val="253957"/>
                </a:solidFill>
                <a:latin typeface="+mn-lt"/>
                <a:ea typeface="+mn-ea"/>
                <a:cs typeface="+mn-cs"/>
                <a:sym typeface="Arial Narrow"/>
              </a:defRPr>
            </a:pPr>
            <a: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sp>
        <p:nvSpPr>
          <p:cNvPr id="80"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t>Очень крутой заголовок</a:t>
            </a:r>
          </a:p>
          <a:p>
            <a:pPr algn="l">
              <a:defRPr sz="4200">
                <a:solidFill>
                  <a:srgbClr val="253957"/>
                </a:solidFill>
                <a:latin typeface="+mn-lt"/>
                <a:ea typeface="+mn-ea"/>
                <a:cs typeface="+mn-cs"/>
                <a:sym typeface="Arial Narrow"/>
              </a:defRPr>
            </a:pPr>
            <a:r>
              <a:t>Очень крутой подзаголовок презентации </a:t>
            </a:r>
          </a:p>
        </p:txBody>
      </p:sp>
      <p:sp>
        <p:nvSpPr>
          <p:cNvPr id="81" name="Заголовок основного текста"/>
          <p:cNvSpPr txBox="1"/>
          <p:nvPr/>
        </p:nvSpPr>
        <p:spPr>
          <a:xfrm>
            <a:off x="1107280" y="5820994"/>
            <a:ext cx="16073439"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t>Заголовок основного текста</a:t>
            </a:r>
          </a:p>
        </p:txBody>
      </p:sp>
      <p:sp>
        <p:nvSpPr>
          <p:cNvPr id="82"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83" name="Название подразделения, лаборатории, факультета и т.д."/>
          <p:cNvSpPr txBox="1"/>
          <p:nvPr/>
        </p:nvSpPr>
        <p:spPr>
          <a:xfrm>
            <a:off x="11338744" y="956276"/>
            <a:ext cx="11366416" cy="4857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t>Название подразделения, лаборатории, факультета и т.д.</a:t>
            </a:r>
          </a:p>
        </p:txBody>
      </p:sp>
      <p:pic>
        <p:nvPicPr>
          <p:cNvPr id="84"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7680918"/>
            <a:ext cx="21506375"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304800" indent="-304800" algn="l">
              <a:spcBef>
                <a:spcPts val="2800"/>
              </a:spcBef>
              <a:buSzPct val="100000"/>
              <a:buChar char="•"/>
              <a:defRPr sz="2800">
                <a:solidFill>
                  <a:srgbClr val="253957"/>
                </a:solidFill>
                <a:latin typeface="+mn-lt"/>
                <a:ea typeface="+mn-ea"/>
                <a:cs typeface="+mn-cs"/>
                <a:sym typeface="Arial Narrow"/>
              </a:defRPr>
            </a:pPr>
            <a: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a:p>
            <a:pPr marL="304800" indent="-304800" algn="l">
              <a:spcBef>
                <a:spcPts val="2800"/>
              </a:spcBef>
              <a:buSzPct val="100000"/>
              <a:buChar char="•"/>
              <a:defRPr sz="2800">
                <a:solidFill>
                  <a:srgbClr val="253957"/>
                </a:solidFill>
                <a:latin typeface="+mn-lt"/>
                <a:ea typeface="+mn-ea"/>
                <a:cs typeface="+mn-cs"/>
                <a:sym typeface="Arial Narrow"/>
              </a:defRPr>
            </a:pPr>
            <a: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sp>
        <p:nvSpPr>
          <p:cNvPr id="87" name="Очень крутой заголовок…"/>
          <p:cNvSpPr txBox="1"/>
          <p:nvPr/>
        </p:nvSpPr>
        <p:spPr>
          <a:xfrm>
            <a:off x="1209449" y="2972786"/>
            <a:ext cx="21489608"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t>Очень крутой заголовок</a:t>
            </a:r>
          </a:p>
          <a:p>
            <a:pPr algn="l">
              <a:defRPr sz="4200">
                <a:solidFill>
                  <a:srgbClr val="253957"/>
                </a:solidFill>
                <a:latin typeface="+mn-lt"/>
                <a:ea typeface="+mn-ea"/>
                <a:cs typeface="+mn-cs"/>
                <a:sym typeface="Arial Narrow"/>
              </a:defRPr>
            </a:pPr>
            <a:r>
              <a:t>Очень крутой подзаголовок презентации </a:t>
            </a:r>
          </a:p>
        </p:txBody>
      </p:sp>
      <p:sp>
        <p:nvSpPr>
          <p:cNvPr id="88" name="Заголовок основного текста"/>
          <p:cNvSpPr txBox="1"/>
          <p:nvPr/>
        </p:nvSpPr>
        <p:spPr>
          <a:xfrm>
            <a:off x="1201065" y="5820994"/>
            <a:ext cx="16073438"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t>Заголовок основного текста</a:t>
            </a:r>
          </a:p>
        </p:txBody>
      </p:sp>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90" name="Название подразделения, лаборатории, факультета и т.д."/>
          <p:cNvSpPr txBox="1"/>
          <p:nvPr/>
        </p:nvSpPr>
        <p:spPr>
          <a:xfrm>
            <a:off x="11338744" y="956276"/>
            <a:ext cx="11366416" cy="4857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t>Название подразделения, лаборатории, факультета и т.д.</a:t>
            </a:r>
          </a:p>
        </p:txBody>
      </p:sp>
      <p:pic>
        <p:nvPicPr>
          <p:cNvPr id="91"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77619" y="7680918"/>
            <a:ext cx="21506374"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numCol="2" spcCol="1075318"/>
          <a:lstStyle/>
          <a:p>
            <a:pPr marL="304800" indent="-304800" algn="l">
              <a:spcBef>
                <a:spcPts val="2800"/>
              </a:spcBef>
              <a:buSzPct val="100000"/>
              <a:buChar char="•"/>
              <a:defRPr sz="2800">
                <a:solidFill>
                  <a:srgbClr val="253957"/>
                </a:solidFill>
                <a:latin typeface="+mn-lt"/>
                <a:ea typeface="+mn-ea"/>
                <a:cs typeface="+mn-cs"/>
                <a:sym typeface="Arial Narrow"/>
              </a:defRPr>
            </a:pPr>
            <a: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a:p>
            <a:pPr marL="304800" indent="-304800" algn="l">
              <a:spcBef>
                <a:spcPts val="2800"/>
              </a:spcBef>
              <a:buSzPct val="100000"/>
              <a:buChar char="•"/>
              <a:defRPr sz="2800">
                <a:solidFill>
                  <a:srgbClr val="253957"/>
                </a:solidFill>
                <a:latin typeface="+mn-lt"/>
                <a:ea typeface="+mn-ea"/>
                <a:cs typeface="+mn-cs"/>
                <a:sym typeface="Arial Narrow"/>
              </a:defRPr>
            </a:pPr>
            <a: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sp>
        <p:nvSpPr>
          <p:cNvPr id="94" name="Очень крутой заголовок…"/>
          <p:cNvSpPr txBox="1"/>
          <p:nvPr/>
        </p:nvSpPr>
        <p:spPr>
          <a:xfrm>
            <a:off x="1186003" y="2972786"/>
            <a:ext cx="21489606"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t>Очень крутой заголовок</a:t>
            </a:r>
          </a:p>
          <a:p>
            <a:pPr algn="l">
              <a:defRPr sz="4200">
                <a:solidFill>
                  <a:srgbClr val="253957"/>
                </a:solidFill>
                <a:latin typeface="+mn-lt"/>
                <a:ea typeface="+mn-ea"/>
                <a:cs typeface="+mn-cs"/>
                <a:sym typeface="Arial Narrow"/>
              </a:defRPr>
            </a:pPr>
            <a:r>
              <a:t>Очень крутой подзаголовок презентации </a:t>
            </a:r>
          </a:p>
        </p:txBody>
      </p:sp>
      <p:sp>
        <p:nvSpPr>
          <p:cNvPr id="95" name="Заголовок основного текста"/>
          <p:cNvSpPr txBox="1"/>
          <p:nvPr/>
        </p:nvSpPr>
        <p:spPr>
          <a:xfrm>
            <a:off x="1177619" y="5820994"/>
            <a:ext cx="21506374"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t>Заголовок основного текста</a:t>
            </a:r>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97" name="Название подразделения, лаборатории, факультета и т.д."/>
          <p:cNvSpPr txBox="1"/>
          <p:nvPr/>
        </p:nvSpPr>
        <p:spPr>
          <a:xfrm>
            <a:off x="11338744" y="956276"/>
            <a:ext cx="11366416" cy="4857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t>Название подразделения, лаборатории, факультета и т.д.</a:t>
            </a:r>
          </a:p>
        </p:txBody>
      </p:sp>
      <p:pic>
        <p:nvPicPr>
          <p:cNvPr id="98"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Адрес: ТехтТехтТехтТехтТехтТехтТехтТехтТехтТехтТехтТехтТехт"/>
          <p:cNvSpPr txBox="1"/>
          <p:nvPr/>
        </p:nvSpPr>
        <p:spPr>
          <a:xfrm>
            <a:off x="11368363" y="11508581"/>
            <a:ext cx="8579502" cy="4857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defTabSz="642937">
              <a:defRPr sz="2400">
                <a:solidFill>
                  <a:srgbClr val="FFFFFF"/>
                </a:solidFill>
                <a:latin typeface="+mn-lt"/>
                <a:ea typeface="+mn-ea"/>
                <a:cs typeface="+mn-cs"/>
                <a:sym typeface="Arial Narrow"/>
              </a:defRPr>
            </a:lvl1pPr>
          </a:lstStyle>
          <a:p>
            <a:r>
              <a:t>Адрес: ТехтТехтТехтТехтТехтТехтТехтТехтТехтТехтТехтТехтТехт</a:t>
            </a:r>
          </a:p>
        </p:txBody>
      </p:sp>
      <p:sp>
        <p:nvSpPr>
          <p:cNvPr id="101" name="www.text"/>
          <p:cNvSpPr txBox="1"/>
          <p:nvPr/>
        </p:nvSpPr>
        <p:spPr>
          <a:xfrm>
            <a:off x="4436135" y="11508581"/>
            <a:ext cx="1407573" cy="4857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400">
                <a:solidFill>
                  <a:srgbClr val="FFFFFF"/>
                </a:solidFill>
                <a:latin typeface="+mn-lt"/>
                <a:ea typeface="+mn-ea"/>
                <a:cs typeface="+mn-cs"/>
                <a:sym typeface="Arial Narrow"/>
              </a:defRPr>
            </a:lvl1pPr>
          </a:lstStyle>
          <a:p>
            <a:r>
              <a:t>www.text</a:t>
            </a:r>
          </a:p>
        </p:txBody>
      </p:sp>
      <p:sp>
        <p:nvSpPr>
          <p:cNvPr id="102" name="Телефон.: +Х (ХХХ) ХХХ ХХХХ"/>
          <p:cNvSpPr txBox="1"/>
          <p:nvPr/>
        </p:nvSpPr>
        <p:spPr>
          <a:xfrm>
            <a:off x="6620083" y="11508581"/>
            <a:ext cx="4328255" cy="4857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400">
                <a:solidFill>
                  <a:srgbClr val="FFFFFF"/>
                </a:solidFill>
                <a:latin typeface="+mn-lt"/>
                <a:ea typeface="+mn-ea"/>
                <a:cs typeface="+mn-cs"/>
                <a:sym typeface="Arial Narrow"/>
              </a:defRPr>
            </a:lvl1pPr>
          </a:lstStyle>
          <a:p>
            <a:r>
              <a:t>Телефон.: +Х (ХХХ) ХХХ ХХХХ </a:t>
            </a:r>
          </a:p>
        </p:txBody>
      </p:sp>
      <p:pic>
        <p:nvPicPr>
          <p:cNvPr id="103" name="Изображение" descr="Изображение"/>
          <p:cNvPicPr>
            <a:picLocks noChangeAspect="1"/>
          </p:cNvPicPr>
          <p:nvPr/>
        </p:nvPicPr>
        <p:blipFill>
          <a:blip r:embed="rId2">
            <a:extLst/>
          </a:blip>
          <a:stretch>
            <a:fillRect/>
          </a:stretch>
        </p:blipFill>
        <p:spPr>
          <a:xfrm>
            <a:off x="10594075" y="4920064"/>
            <a:ext cx="3195850" cy="3090059"/>
          </a:xfrm>
          <a:prstGeom prst="rect">
            <a:avLst/>
          </a:prstGeom>
          <a:ln w="12700">
            <a:miter lim="400000"/>
          </a:ln>
        </p:spPr>
      </p:pic>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TotalTime>
  <Words>1440</Words>
  <Application>Microsoft Office PowerPoint</Application>
  <PresentationFormat>Произвольный</PresentationFormat>
  <Paragraphs>45</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Королькова Инна Юрьевна</dc:creator>
  <cp:lastModifiedBy>Пользователь Windows</cp:lastModifiedBy>
  <cp:revision>3</cp:revision>
  <dcterms:modified xsi:type="dcterms:W3CDTF">2019-05-27T15:54:56Z</dcterms:modified>
</cp:coreProperties>
</file>