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2" r:id="rId2"/>
    <p:sldId id="281" r:id="rId3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2"/>
    <p:restoredTop sz="94688"/>
  </p:normalViewPr>
  <p:slideViewPr>
    <p:cSldViewPr snapToGrid="0" snapToObjects="1">
      <p:cViewPr varScale="1">
        <p:scale>
          <a:sx n="59" d="100"/>
          <a:sy n="59" d="100"/>
        </p:scale>
        <p:origin x="-1402" y="-72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4" Type="http://schemas.openxmlformats.org/officeDocument/2006/relationships/notesMaster" Target="notesMasters/notesMaster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" name="Shape 11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0073811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 — горизонтально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Изображение"/>
          <p:cNvSpPr>
            <a:spLocks noGrp="1"/>
          </p:cNvSpPr>
          <p:nvPr>
            <p:ph type="pic" idx="13"/>
          </p:nvPr>
        </p:nvSpPr>
        <p:spPr>
          <a:xfrm>
            <a:off x="160655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0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Текст заголовка</a:t>
            </a:r>
          </a:p>
        </p:txBody>
      </p:sp>
      <p:sp>
        <p:nvSpPr>
          <p:cNvPr id="21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2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сто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 — по центр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 — вертикально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Изображение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7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Текст заголовка</a:t>
            </a:r>
          </a:p>
        </p:txBody>
      </p:sp>
      <p:sp>
        <p:nvSpPr>
          <p:cNvPr id="38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9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пункты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54" name="Уровень текста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, пункты и фото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Изображение"/>
          <p:cNvSpPr>
            <a:spLocks noGrp="1"/>
          </p:cNvSpPr>
          <p:nvPr>
            <p:ph type="pic" sz="half" idx="13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3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64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6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нкты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 — 3 шт.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Изображение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1" name="Изображение"/>
          <p:cNvSpPr>
            <a:spLocks noGrp="1"/>
          </p:cNvSpPr>
          <p:nvPr>
            <p:ph type="pic" sz="quarter" idx="14"/>
          </p:nvPr>
        </p:nvSpPr>
        <p:spPr>
          <a:xfrm>
            <a:off x="6724518" y="889000"/>
            <a:ext cx="5334001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2" name="Изображение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Цитата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–Иван Арсентьев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–Иван Арсентьев</a:t>
            </a:r>
          </a:p>
        </p:txBody>
      </p:sp>
      <p:sp>
        <p:nvSpPr>
          <p:cNvPr id="91" name="«Место ввода цитаты»."/>
          <p:cNvSpPr txBox="1">
            <a:spLocks noGrp="1"/>
          </p:cNvSpPr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r>
              <a:t>«Место ввода цитаты».</a:t>
            </a:r>
          </a:p>
        </p:txBody>
      </p:sp>
      <p:sp>
        <p:nvSpPr>
          <p:cNvPr id="92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Изображение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theme" Target="../theme/theme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395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ter@hse.ru" TargetMode="External" /><Relationship Id="rId2" Type="http://schemas.openxmlformats.org/officeDocument/2006/relationships/hyperlink" Target="https://www.hse.ru/admissions" TargetMode="External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2.png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vkupina@hse.ru" TargetMode="External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Relationship Id="rId5" Type="http://schemas.openxmlformats.org/officeDocument/2006/relationships/hyperlink" Target="mailto:adeev@hse.ru" TargetMode="External" /><Relationship Id="rId4" Type="http://schemas.openxmlformats.org/officeDocument/2006/relationships/hyperlink" Target="mailto:kkisel@hse.ru" TargetMode="Externa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Линия"/>
          <p:cNvSpPr/>
          <p:nvPr/>
        </p:nvSpPr>
        <p:spPr>
          <a:xfrm>
            <a:off x="787400" y="1574800"/>
            <a:ext cx="11430001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24" name="Очень крутой заголовок…"/>
          <p:cNvSpPr txBox="1"/>
          <p:nvPr/>
        </p:nvSpPr>
        <p:spPr>
          <a:xfrm>
            <a:off x="793361" y="2113981"/>
            <a:ext cx="11430002" cy="16449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algn="l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b="1" dirty="0">
                <a:solidFill>
                  <a:srgbClr val="0070C0"/>
                </a:solidFill>
                <a:latin typeface="Arial Narrow" charset="0"/>
                <a:ea typeface="Arial Narrow" charset="0"/>
                <a:cs typeface="Arial Narrow" charset="0"/>
              </a:rPr>
              <a:t>Информация для иностранных абитуриентов</a:t>
            </a:r>
          </a:p>
        </p:txBody>
      </p:sp>
      <p:sp>
        <p:nvSpPr>
          <p:cNvPr id="126" name="Заголовок основного текста"/>
          <p:cNvSpPr txBox="1"/>
          <p:nvPr/>
        </p:nvSpPr>
        <p:spPr>
          <a:xfrm>
            <a:off x="469901" y="4051300"/>
            <a:ext cx="11747500" cy="4724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b"/>
          <a:lstStyle>
            <a:lvl1pPr algn="l">
              <a:defRPr sz="30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rPr lang="ru-RU" dirty="0"/>
              <a:t>Интернет-страницы корпоративного сайта НИУ ВШЭ: </a:t>
            </a:r>
          </a:p>
          <a:p>
            <a:r>
              <a:rPr lang="ru-RU" u="sng" dirty="0">
                <a:hlinkClick r:id="rId2"/>
              </a:rPr>
              <a:t>https://www.hse.ru/admissions </a:t>
            </a:r>
            <a:r>
              <a:rPr lang="ru-RU" dirty="0"/>
              <a:t>на русском и английском языках.   </a:t>
            </a:r>
          </a:p>
          <a:p>
            <a:endParaRPr lang="ru-RU" dirty="0"/>
          </a:p>
          <a:p>
            <a:r>
              <a:rPr lang="ru-RU" dirty="0"/>
              <a:t>Консультации иностранных абитуриентов по вопросам поступления, регистрации ЛК иностранного абитуриента, участия в отборочных мероприятиях:</a:t>
            </a:r>
          </a:p>
          <a:p>
            <a:r>
              <a:rPr lang="ru-RU" dirty="0"/>
              <a:t>– по эл. почте: </a:t>
            </a:r>
            <a:r>
              <a:rPr lang="ru-RU" u="sng" dirty="0"/>
              <a:t> </a:t>
            </a:r>
            <a:r>
              <a:rPr lang="en-US" u="sng" dirty="0">
                <a:hlinkClick r:id="rId3"/>
              </a:rPr>
              <a:t>inter</a:t>
            </a:r>
            <a:r>
              <a:rPr lang="ru-RU" u="sng" dirty="0">
                <a:hlinkClick r:id="rId3"/>
              </a:rPr>
              <a:t>@</a:t>
            </a:r>
            <a:r>
              <a:rPr lang="en-US" u="sng" dirty="0" err="1">
                <a:hlinkClick r:id="rId3"/>
              </a:rPr>
              <a:t>hse</a:t>
            </a:r>
            <a:r>
              <a:rPr lang="ru-RU" u="sng" dirty="0">
                <a:hlinkClick r:id="rId3"/>
              </a:rPr>
              <a:t>.</a:t>
            </a:r>
            <a:r>
              <a:rPr lang="en-US" u="sng" dirty="0" err="1">
                <a:hlinkClick r:id="rId3"/>
              </a:rPr>
              <a:t>ru</a:t>
            </a:r>
            <a:r>
              <a:rPr lang="ru-RU" u="sng" dirty="0"/>
              <a:t>;</a:t>
            </a:r>
            <a:endParaRPr lang="ru-RU" dirty="0"/>
          </a:p>
          <a:p>
            <a:r>
              <a:rPr lang="ru-RU" dirty="0"/>
              <a:t>– по телефону: +7 (495) 531-00-59;</a:t>
            </a:r>
          </a:p>
          <a:p>
            <a:r>
              <a:rPr lang="ru-RU" dirty="0"/>
              <a:t>–г. Москва, ул. Мясницкая 20, </a:t>
            </a:r>
            <a:r>
              <a:rPr lang="ru-RU" dirty="0" err="1"/>
              <a:t>каб</a:t>
            </a:r>
            <a:r>
              <a:rPr lang="ru-RU" dirty="0"/>
              <a:t>. 206б;</a:t>
            </a:r>
          </a:p>
          <a:p>
            <a:r>
              <a:rPr lang="ru-RU" dirty="0"/>
              <a:t>– модератор ЛК (по вопросам работы ЛК)</a:t>
            </a:r>
          </a:p>
        </p:txBody>
      </p:sp>
      <p:sp>
        <p:nvSpPr>
          <p:cNvPr id="127" name="Название подразделения, лаборатории, факультета и т.д."/>
          <p:cNvSpPr txBox="1"/>
          <p:nvPr/>
        </p:nvSpPr>
        <p:spPr>
          <a:xfrm>
            <a:off x="4161666" y="662943"/>
            <a:ext cx="8082786" cy="3795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r">
              <a:defRPr sz="18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rPr lang="ru-RU" dirty="0">
                <a:latin typeface="Arial Narrow" charset="0"/>
                <a:ea typeface="Arial Narrow" charset="0"/>
                <a:cs typeface="Arial Narrow" charset="0"/>
              </a:rPr>
              <a:t>Дирекция по привлечению иностранных студентов</a:t>
            </a:r>
            <a:endParaRPr dirty="0"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28" name="Изображение" descr="Изображение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05562" y="416839"/>
            <a:ext cx="853034" cy="853034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4164696621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Линия"/>
          <p:cNvSpPr/>
          <p:nvPr/>
        </p:nvSpPr>
        <p:spPr>
          <a:xfrm>
            <a:off x="787400" y="1574800"/>
            <a:ext cx="11430001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24" name="Очень крутой заголовок…"/>
          <p:cNvSpPr txBox="1"/>
          <p:nvPr/>
        </p:nvSpPr>
        <p:spPr>
          <a:xfrm>
            <a:off x="793361" y="4450781"/>
            <a:ext cx="11430002" cy="16449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algn="l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b="1" dirty="0">
                <a:latin typeface="Arial Narrow" charset="0"/>
                <a:ea typeface="Arial Narrow" charset="0"/>
                <a:cs typeface="Arial Narrow" charset="0"/>
              </a:rPr>
              <a:t>Контакты:</a:t>
            </a:r>
            <a:endParaRPr b="1" dirty="0"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27" name="Название подразделения, лаборатории, факультета и т.д."/>
          <p:cNvSpPr txBox="1"/>
          <p:nvPr/>
        </p:nvSpPr>
        <p:spPr>
          <a:xfrm>
            <a:off x="4161666" y="524444"/>
            <a:ext cx="8082786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r">
              <a:defRPr sz="18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rPr lang="ru-RU" dirty="0">
                <a:latin typeface="Arial Narrow" charset="0"/>
                <a:ea typeface="Arial Narrow" charset="0"/>
                <a:cs typeface="Arial Narrow" charset="0"/>
              </a:rPr>
              <a:t>Отдел по приему иностранных граждан </a:t>
            </a:r>
          </a:p>
          <a:p>
            <a:endParaRPr dirty="0"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28" name="Изображение" descr="Изображение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05562" y="416839"/>
            <a:ext cx="853034" cy="853034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Очень крутой заголовок…"/>
          <p:cNvSpPr txBox="1"/>
          <p:nvPr/>
        </p:nvSpPr>
        <p:spPr>
          <a:xfrm>
            <a:off x="496952" y="2103120"/>
            <a:ext cx="12088747" cy="16449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endParaRPr sz="6000" b="1" dirty="0">
              <a:solidFill>
                <a:srgbClr val="0070C0"/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8" name="Заголовок основного текста"/>
          <p:cNvSpPr txBox="1"/>
          <p:nvPr/>
        </p:nvSpPr>
        <p:spPr>
          <a:xfrm>
            <a:off x="628650" y="8260345"/>
            <a:ext cx="11747500" cy="9421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b"/>
          <a:lstStyle>
            <a:lvl1pPr algn="l">
              <a:defRPr sz="30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rPr lang="ru-RU" dirty="0">
                <a:latin typeface="Arial Narrow" charset="0"/>
                <a:ea typeface="Arial Narrow" charset="0"/>
                <a:cs typeface="Arial Narrow" charset="0"/>
              </a:rPr>
              <a:t>Купина Валерия Сергеевна – Директор центра по организации приема иностранных абитуриентов</a:t>
            </a:r>
            <a:r>
              <a:rPr lang="en-US" dirty="0">
                <a:latin typeface="Arial Narrow" charset="0"/>
                <a:ea typeface="Arial Narrow" charset="0"/>
                <a:cs typeface="Arial Narrow" charset="0"/>
              </a:rPr>
              <a:t>, </a:t>
            </a:r>
            <a:r>
              <a:rPr lang="en-US" dirty="0">
                <a:latin typeface="Arial Narrow" charset="0"/>
                <a:ea typeface="Arial Narrow" charset="0"/>
                <a:cs typeface="Arial Narrow" charset="0"/>
                <a:hlinkClick r:id="rId3"/>
              </a:rPr>
              <a:t>vkupina@hse.ru</a:t>
            </a:r>
            <a:r>
              <a:rPr lang="en-US" dirty="0">
                <a:latin typeface="Arial Narrow" charset="0"/>
                <a:ea typeface="Arial Narrow" charset="0"/>
                <a:cs typeface="Arial Narrow" charset="0"/>
              </a:rPr>
              <a:t> ,</a:t>
            </a:r>
            <a:r>
              <a:rPr lang="ru-RU" dirty="0">
                <a:latin typeface="Arial Narrow" charset="0"/>
                <a:ea typeface="Arial Narrow" charset="0"/>
                <a:cs typeface="Arial Narrow" charset="0"/>
              </a:rPr>
              <a:t>тел. *22807, +7(915)116-49-16</a:t>
            </a:r>
          </a:p>
          <a:p>
            <a:endParaRPr lang="ru-RU" dirty="0">
              <a:latin typeface="Arial Narrow" charset="0"/>
              <a:ea typeface="Arial Narrow" charset="0"/>
              <a:cs typeface="Arial Narrow" charset="0"/>
            </a:endParaRPr>
          </a:p>
          <a:p>
            <a:r>
              <a:rPr lang="ru-RU" dirty="0">
                <a:latin typeface="Arial Narrow" charset="0"/>
                <a:ea typeface="Arial Narrow" charset="0"/>
                <a:cs typeface="Arial Narrow" charset="0"/>
              </a:rPr>
              <a:t>Кисель Кирилл Юрьевич – заместитель директора по привлечению иностранных студентов, </a:t>
            </a:r>
            <a:r>
              <a:rPr lang="en-US" dirty="0">
                <a:latin typeface="Arial Narrow" charset="0"/>
                <a:ea typeface="Arial Narrow" charset="0"/>
                <a:cs typeface="Arial Narrow" charset="0"/>
                <a:hlinkClick r:id="rId4"/>
              </a:rPr>
              <a:t>kkisel@hse.ru</a:t>
            </a:r>
            <a:r>
              <a:rPr lang="en-US" dirty="0">
                <a:latin typeface="Arial Narrow" charset="0"/>
                <a:ea typeface="Arial Narrow" charset="0"/>
                <a:cs typeface="Arial Narrow" charset="0"/>
              </a:rPr>
              <a:t> , </a:t>
            </a:r>
            <a:r>
              <a:rPr lang="ru-RU" dirty="0">
                <a:latin typeface="Arial Narrow" charset="0"/>
                <a:ea typeface="Arial Narrow" charset="0"/>
                <a:cs typeface="Arial Narrow" charset="0"/>
              </a:rPr>
              <a:t>тел. *22879, +7(926)522-33-22</a:t>
            </a:r>
          </a:p>
          <a:p>
            <a:endParaRPr lang="ru-RU" dirty="0">
              <a:latin typeface="Arial Narrow" charset="0"/>
              <a:ea typeface="Arial Narrow" charset="0"/>
              <a:cs typeface="Arial Narrow" charset="0"/>
            </a:endParaRPr>
          </a:p>
          <a:p>
            <a:r>
              <a:rPr lang="ru-RU" dirty="0">
                <a:latin typeface="Arial Narrow" charset="0"/>
                <a:ea typeface="Arial Narrow" charset="0"/>
                <a:cs typeface="Arial Narrow" charset="0"/>
              </a:rPr>
              <a:t>Деев Александр Владимирович – директор по привлечению иностранных студентов, </a:t>
            </a:r>
            <a:r>
              <a:rPr lang="en-US" dirty="0">
                <a:latin typeface="Arial Narrow" charset="0"/>
                <a:ea typeface="Arial Narrow" charset="0"/>
                <a:cs typeface="Arial Narrow" charset="0"/>
                <a:hlinkClick r:id="rId5"/>
              </a:rPr>
              <a:t>adeev@hse.ru</a:t>
            </a:r>
            <a:r>
              <a:rPr lang="en-US" dirty="0">
                <a:latin typeface="Arial Narrow" charset="0"/>
                <a:ea typeface="Arial Narrow" charset="0"/>
                <a:cs typeface="Arial Narrow" charset="0"/>
              </a:rPr>
              <a:t>, </a:t>
            </a:r>
            <a:r>
              <a:rPr lang="ru-RU" dirty="0">
                <a:latin typeface="Arial Narrow" charset="0"/>
                <a:ea typeface="Arial Narrow" charset="0"/>
                <a:cs typeface="Arial Narrow" charset="0"/>
              </a:rPr>
              <a:t>тел.: *15416, +7(903)227-94-31</a:t>
            </a:r>
          </a:p>
        </p:txBody>
      </p:sp>
    </p:spTree>
    <p:extLst>
      <p:ext uri="{BB962C8B-B14F-4D97-AF65-F5344CB8AC3E}">
        <p14:creationId xmlns:p14="http://schemas.microsoft.com/office/powerpoint/2010/main" val="2919101297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 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 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Arial Narrow"/>
        <a:ea typeface="Arial Narrow"/>
        <a:cs typeface="Arial Narrow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j-lt"/>
            <a:ea typeface="+mj-ea"/>
            <a:cs typeface="+mj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Arial Narrow"/>
        <a:ea typeface="Arial Narrow"/>
        <a:cs typeface="Arial Narrow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j-lt"/>
            <a:ea typeface="+mj-ea"/>
            <a:cs typeface="+mj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154</Words>
  <Application>Microsoft Office PowerPoint</Application>
  <PresentationFormat>Произвольный</PresentationFormat>
  <Paragraphs>17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White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Деев Александр Владимирович</dc:creator>
  <cp:lastModifiedBy>Ребенок Л.П</cp:lastModifiedBy>
  <cp:revision>36</cp:revision>
  <dcterms:modified xsi:type="dcterms:W3CDTF">2019-10-07T19:56:34Z</dcterms:modified>
</cp:coreProperties>
</file>