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2" r:id="rId2"/>
    <p:sldId id="281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688"/>
  </p:normalViewPr>
  <p:slideViewPr>
    <p:cSldViewPr snapToGrid="0" snapToObjects="1">
      <p:cViewPr varScale="1">
        <p:scale>
          <a:sx n="59" d="100"/>
          <a:sy n="59" d="100"/>
        </p:scale>
        <p:origin x="-1402" y="-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07381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Изображение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1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2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«Место ввода цитаты».</a:t>
            </a:r>
          </a:p>
        </p:txBody>
      </p:sp>
      <p:sp>
        <p:nvSpPr>
          <p:cNvPr id="9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@hse.ru" TargetMode="External" /><Relationship Id="rId2" Type="http://schemas.openxmlformats.org/officeDocument/2006/relationships/hyperlink" Target="https://www.hse.ru/admissions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kupina@hse.ru" TargetMode="Externa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5" Type="http://schemas.openxmlformats.org/officeDocument/2006/relationships/hyperlink" Target="mailto:adeev@hse.ru" TargetMode="External" /><Relationship Id="rId4" Type="http://schemas.openxmlformats.org/officeDocument/2006/relationships/hyperlink" Target="mailto:kkisel@hse.ru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793361" y="2113981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solidFill>
                  <a:srgbClr val="0070C0"/>
                </a:solidFill>
                <a:latin typeface="Arial Narrow" charset="0"/>
                <a:ea typeface="Arial Narrow" charset="0"/>
                <a:cs typeface="Arial Narrow" charset="0"/>
              </a:rPr>
              <a:t>Информация для иностранных абитуриентов</a:t>
            </a:r>
          </a:p>
        </p:txBody>
      </p:sp>
      <p:sp>
        <p:nvSpPr>
          <p:cNvPr id="126" name="Заголовок основного текста"/>
          <p:cNvSpPr txBox="1"/>
          <p:nvPr/>
        </p:nvSpPr>
        <p:spPr>
          <a:xfrm>
            <a:off x="469901" y="4051300"/>
            <a:ext cx="11747500" cy="472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Интернет-страницы корпоративного сайта НИУ ВШЭ: </a:t>
            </a:r>
          </a:p>
          <a:p>
            <a:r>
              <a:rPr lang="ru-RU" u="sng" dirty="0">
                <a:hlinkClick r:id="rId2"/>
              </a:rPr>
              <a:t>https://www.hse.ru/admissions </a:t>
            </a:r>
            <a:r>
              <a:rPr lang="ru-RU" dirty="0"/>
              <a:t>на русском и английском языках.   </a:t>
            </a:r>
          </a:p>
          <a:p>
            <a:endParaRPr lang="ru-RU" dirty="0"/>
          </a:p>
          <a:p>
            <a:r>
              <a:rPr lang="ru-RU" dirty="0"/>
              <a:t>Консультации иностранных абитуриентов по вопросам поступления, регистрации ЛК иностранного абитуриента, участия в отборочных мероприятиях:</a:t>
            </a:r>
          </a:p>
          <a:p>
            <a:r>
              <a:rPr lang="ru-RU" dirty="0"/>
              <a:t>– по эл. почте: </a:t>
            </a:r>
            <a:r>
              <a:rPr lang="ru-RU" u="sng" dirty="0"/>
              <a:t> </a:t>
            </a:r>
            <a:r>
              <a:rPr lang="en-US" u="sng" dirty="0">
                <a:hlinkClick r:id="rId3"/>
              </a:rPr>
              <a:t>inter</a:t>
            </a:r>
            <a:r>
              <a:rPr lang="ru-RU" u="sng" dirty="0">
                <a:hlinkClick r:id="rId3"/>
              </a:rPr>
              <a:t>@</a:t>
            </a:r>
            <a:r>
              <a:rPr lang="en-US" u="sng" dirty="0" err="1">
                <a:hlinkClick r:id="rId3"/>
              </a:rPr>
              <a:t>hse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ru</a:t>
            </a:r>
            <a:r>
              <a:rPr lang="ru-RU" u="sng" dirty="0"/>
              <a:t>;</a:t>
            </a:r>
            <a:endParaRPr lang="ru-RU" dirty="0"/>
          </a:p>
          <a:p>
            <a:r>
              <a:rPr lang="ru-RU" dirty="0"/>
              <a:t>– по телефону: +7 (495) 531-00-59;</a:t>
            </a:r>
          </a:p>
          <a:p>
            <a:r>
              <a:rPr lang="ru-RU" dirty="0"/>
              <a:t>–г. Москва, ул. Мясницкая 20, </a:t>
            </a:r>
            <a:r>
              <a:rPr lang="ru-RU" dirty="0" err="1"/>
              <a:t>каб</a:t>
            </a:r>
            <a:r>
              <a:rPr lang="ru-RU" dirty="0"/>
              <a:t>. 206б;</a:t>
            </a:r>
          </a:p>
          <a:p>
            <a:r>
              <a:rPr lang="ru-RU" dirty="0"/>
              <a:t>– модератор ЛК (по вопросам работы ЛК)</a:t>
            </a:r>
          </a:p>
        </p:txBody>
      </p:sp>
      <p:sp>
        <p:nvSpPr>
          <p:cNvPr id="127" name="Название подразделения, лаборатории, факультета и т.д."/>
          <p:cNvSpPr txBox="1"/>
          <p:nvPr/>
        </p:nvSpPr>
        <p:spPr>
          <a:xfrm>
            <a:off x="4161666" y="662943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Дирекция по привлечению иностранных студентов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646966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793361" y="4450781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b="1" dirty="0">
                <a:latin typeface="Arial Narrow" charset="0"/>
                <a:ea typeface="Arial Narrow" charset="0"/>
                <a:cs typeface="Arial Narrow" charset="0"/>
              </a:rPr>
              <a:t>Контакты:</a:t>
            </a:r>
            <a:endParaRPr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7" name="Название подразделения, лаборатории, факультета и т.д."/>
          <p:cNvSpPr txBox="1"/>
          <p:nvPr/>
        </p:nvSpPr>
        <p:spPr>
          <a:xfrm>
            <a:off x="4161666" y="524444"/>
            <a:ext cx="808278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Отдел по приему иностранных граждан </a:t>
            </a:r>
          </a:p>
          <a:p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Очень крутой заголовок…"/>
          <p:cNvSpPr txBox="1"/>
          <p:nvPr/>
        </p:nvSpPr>
        <p:spPr>
          <a:xfrm>
            <a:off x="496952" y="2103120"/>
            <a:ext cx="12088747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sz="6000" b="1" dirty="0">
              <a:solidFill>
                <a:srgbClr val="0070C0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Заголовок основного текста"/>
          <p:cNvSpPr txBox="1"/>
          <p:nvPr/>
        </p:nvSpPr>
        <p:spPr>
          <a:xfrm>
            <a:off x="628650" y="8260345"/>
            <a:ext cx="11747500" cy="942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 algn="l">
              <a:defRPr sz="30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Купина Валерия Сергеевна – Директор центра по организации приема иностранных абитуриентов</a:t>
            </a:r>
            <a:r>
              <a:rPr lang="en-US" dirty="0">
                <a:latin typeface="Arial Narrow" charset="0"/>
                <a:ea typeface="Arial Narrow" charset="0"/>
                <a:cs typeface="Arial Narrow" charset="0"/>
              </a:rPr>
              <a:t>, </a:t>
            </a:r>
            <a:r>
              <a:rPr lang="en-US" dirty="0">
                <a:latin typeface="Arial Narrow" charset="0"/>
                <a:ea typeface="Arial Narrow" charset="0"/>
                <a:cs typeface="Arial Narrow" charset="0"/>
                <a:hlinkClick r:id="rId3"/>
              </a:rPr>
              <a:t>vkupina@hse.ru</a:t>
            </a:r>
            <a:r>
              <a:rPr lang="en-US" dirty="0">
                <a:latin typeface="Arial Narrow" charset="0"/>
                <a:ea typeface="Arial Narrow" charset="0"/>
                <a:cs typeface="Arial Narrow" charset="0"/>
              </a:rPr>
              <a:t> ,</a:t>
            </a:r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тел. *22807, +7(915)116-49-16</a:t>
            </a:r>
          </a:p>
          <a:p>
            <a:endParaRPr lang="ru-RU" dirty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Кисель Кирилл Юрьевич – заместитель директора по привлечению иностранных студентов, </a:t>
            </a:r>
            <a:r>
              <a:rPr lang="en-US" dirty="0">
                <a:latin typeface="Arial Narrow" charset="0"/>
                <a:ea typeface="Arial Narrow" charset="0"/>
                <a:cs typeface="Arial Narrow" charset="0"/>
                <a:hlinkClick r:id="rId4"/>
              </a:rPr>
              <a:t>kkisel@hse.ru</a:t>
            </a:r>
            <a:r>
              <a:rPr lang="en-US" dirty="0">
                <a:latin typeface="Arial Narrow" charset="0"/>
                <a:ea typeface="Arial Narrow" charset="0"/>
                <a:cs typeface="Arial Narrow" charset="0"/>
              </a:rPr>
              <a:t> , </a:t>
            </a:r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тел. *22879, +7(926)522-33-22</a:t>
            </a:r>
          </a:p>
          <a:p>
            <a:endParaRPr lang="ru-RU" dirty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Деев Александр Владимирович – директор по привлечению иностранных студентов, </a:t>
            </a:r>
            <a:r>
              <a:rPr lang="en-US" dirty="0">
                <a:latin typeface="Arial Narrow" charset="0"/>
                <a:ea typeface="Arial Narrow" charset="0"/>
                <a:cs typeface="Arial Narrow" charset="0"/>
                <a:hlinkClick r:id="rId5"/>
              </a:rPr>
              <a:t>adeev@hse.ru</a:t>
            </a:r>
            <a:r>
              <a:rPr lang="en-US" dirty="0">
                <a:latin typeface="Arial Narrow" charset="0"/>
                <a:ea typeface="Arial Narrow" charset="0"/>
                <a:cs typeface="Arial Narrow" charset="0"/>
              </a:rPr>
              <a:t>, </a:t>
            </a:r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тел.: *15416, +7(903)227-94-31</a:t>
            </a:r>
          </a:p>
        </p:txBody>
      </p:sp>
    </p:spTree>
    <p:extLst>
      <p:ext uri="{BB962C8B-B14F-4D97-AF65-F5344CB8AC3E}">
        <p14:creationId xmlns:p14="http://schemas.microsoft.com/office/powerpoint/2010/main" val="291910129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 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 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154</Words>
  <Application>Microsoft Office PowerPoint</Application>
  <PresentationFormat>Произвольный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White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Деев Александр Владимирович</dc:creator>
  <cp:lastModifiedBy>Ребенок Л.П</cp:lastModifiedBy>
  <cp:revision>36</cp:revision>
  <dcterms:modified xsi:type="dcterms:W3CDTF">2019-10-07T19:56:34Z</dcterms:modified>
</cp:coreProperties>
</file>