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Roboto Slab" panose="020B0604020202020204" charset="0"/>
      <p:regular r:id="rId16"/>
      <p:bold r:id="rId17"/>
    </p:embeddedFont>
    <p:embeddedFont>
      <p:font typeface="Roboto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30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6328e3ea15_1_1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6328e3ea15_1_1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6328e3ea15_1_15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6328e3ea15_1_15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6328e3ea15_0_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6328e3ea15_0_5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6328e3ea15_1_1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6328e3ea15_1_15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6328e3ea15_1_1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6328e3ea15_1_14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328e3ea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328e3ea1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6328e3ea1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6328e3ea1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6328e3ea1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6328e3ea1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6328e3ea15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6328e3ea15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6328e3ea15_1_1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6328e3ea15_1_14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328e3ea15_1_1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6328e3ea15_1_1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6328e3ea15_1_14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6328e3ea15_1_14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 smtClean="0"/>
              <a:t>Автоматизация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тех</a:t>
            </a:r>
            <a:r>
              <a:rPr lang="en-GB" dirty="0" err="1" smtClean="0"/>
              <a:t>поддержки</a:t>
            </a:r>
            <a:r>
              <a:rPr lang="en-GB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GB" dirty="0" smtClean="0"/>
              <a:t>1С</a:t>
            </a:r>
            <a:r>
              <a:rPr lang="ru-RU" dirty="0" smtClean="0"/>
              <a:t>-</a:t>
            </a:r>
            <a:r>
              <a:rPr lang="ru-RU" dirty="0" err="1" smtClean="0"/>
              <a:t>франчайзи</a:t>
            </a:r>
            <a:endParaRPr dirty="0"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Илья Говядко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31551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Наши решения </a:t>
            </a:r>
            <a:endParaRPr/>
          </a:p>
        </p:txBody>
      </p:sp>
      <p:sp>
        <p:nvSpPr>
          <p:cNvPr id="175" name="Google Shape;175;p22"/>
          <p:cNvSpPr/>
          <p:nvPr/>
        </p:nvSpPr>
        <p:spPr>
          <a:xfrm>
            <a:off x="502027" y="1888718"/>
            <a:ext cx="374100" cy="3741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0944A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1200" b="1">
              <a:solidFill>
                <a:srgbClr val="0944A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76;p22"/>
          <p:cNvSpPr txBox="1"/>
          <p:nvPr/>
        </p:nvSpPr>
        <p:spPr>
          <a:xfrm>
            <a:off x="840700" y="2028975"/>
            <a:ext cx="3402000" cy="3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Сайт технической поддержки </a:t>
            </a:r>
            <a:endParaRPr sz="8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22"/>
          <p:cNvSpPr/>
          <p:nvPr/>
        </p:nvSpPr>
        <p:spPr>
          <a:xfrm>
            <a:off x="502027" y="2476843"/>
            <a:ext cx="374100" cy="3741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0944A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1200" b="1">
              <a:solidFill>
                <a:srgbClr val="0944A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" name="Google Shape;178;p22"/>
          <p:cNvSpPr txBox="1"/>
          <p:nvPr/>
        </p:nvSpPr>
        <p:spPr>
          <a:xfrm>
            <a:off x="840700" y="2617100"/>
            <a:ext cx="3402000" cy="3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Расширение для 1С CRM </a:t>
            </a:r>
            <a:endParaRPr sz="8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" name="Google Shape;179;p22"/>
          <p:cNvSpPr/>
          <p:nvPr/>
        </p:nvSpPr>
        <p:spPr>
          <a:xfrm>
            <a:off x="502027" y="3064968"/>
            <a:ext cx="374100" cy="3741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0944A1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sz="1200" b="1">
              <a:solidFill>
                <a:srgbClr val="0944A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" name="Google Shape;180;p22"/>
          <p:cNvSpPr txBox="1"/>
          <p:nvPr/>
        </p:nvSpPr>
        <p:spPr>
          <a:xfrm>
            <a:off x="840700" y="3205225"/>
            <a:ext cx="3402000" cy="3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Чат-бот для 1С Коннекта </a:t>
            </a:r>
            <a:endParaRPr sz="8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31551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Наши решения </a:t>
            </a:r>
            <a:endParaRPr/>
          </a:p>
        </p:txBody>
      </p:sp>
      <p:sp>
        <p:nvSpPr>
          <p:cNvPr id="186" name="Google Shape;186;p23"/>
          <p:cNvSpPr txBox="1">
            <a:spLocks noGrp="1"/>
          </p:cNvSpPr>
          <p:nvPr>
            <p:ph type="title"/>
          </p:nvPr>
        </p:nvSpPr>
        <p:spPr>
          <a:xfrm>
            <a:off x="4777775" y="458025"/>
            <a:ext cx="275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Наши планы</a:t>
            </a:r>
            <a:endParaRPr/>
          </a:p>
        </p:txBody>
      </p:sp>
      <p:sp>
        <p:nvSpPr>
          <p:cNvPr id="187" name="Google Shape;187;p23"/>
          <p:cNvSpPr/>
          <p:nvPr/>
        </p:nvSpPr>
        <p:spPr>
          <a:xfrm>
            <a:off x="502027" y="1888718"/>
            <a:ext cx="374100" cy="3741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0944A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1200" b="1">
              <a:solidFill>
                <a:srgbClr val="0944A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" name="Google Shape;188;p23"/>
          <p:cNvSpPr txBox="1"/>
          <p:nvPr/>
        </p:nvSpPr>
        <p:spPr>
          <a:xfrm>
            <a:off x="840700" y="2028975"/>
            <a:ext cx="3402000" cy="3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Сайт технической поддержки </a:t>
            </a:r>
            <a:endParaRPr sz="8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" name="Google Shape;189;p23"/>
          <p:cNvSpPr/>
          <p:nvPr/>
        </p:nvSpPr>
        <p:spPr>
          <a:xfrm>
            <a:off x="502027" y="2476843"/>
            <a:ext cx="374100" cy="3741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0944A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1200" b="1">
              <a:solidFill>
                <a:srgbClr val="0944A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" name="Google Shape;190;p23"/>
          <p:cNvSpPr txBox="1"/>
          <p:nvPr/>
        </p:nvSpPr>
        <p:spPr>
          <a:xfrm>
            <a:off x="840700" y="2617100"/>
            <a:ext cx="3402000" cy="3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Расширение для 1С CRM </a:t>
            </a:r>
            <a:endParaRPr sz="8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1" name="Google Shape;191;p23"/>
          <p:cNvSpPr/>
          <p:nvPr/>
        </p:nvSpPr>
        <p:spPr>
          <a:xfrm>
            <a:off x="502027" y="3064968"/>
            <a:ext cx="374100" cy="3741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0944A1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sz="1200" b="1">
              <a:solidFill>
                <a:srgbClr val="0944A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" name="Google Shape;192;p23"/>
          <p:cNvSpPr txBox="1"/>
          <p:nvPr/>
        </p:nvSpPr>
        <p:spPr>
          <a:xfrm>
            <a:off x="840700" y="3205225"/>
            <a:ext cx="3402000" cy="3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Чат-бот для 1С Коннекта </a:t>
            </a:r>
            <a:endParaRPr sz="8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p23"/>
          <p:cNvSpPr/>
          <p:nvPr/>
        </p:nvSpPr>
        <p:spPr>
          <a:xfrm>
            <a:off x="4969027" y="1888718"/>
            <a:ext cx="374100" cy="3741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0944A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1200" b="1">
              <a:solidFill>
                <a:srgbClr val="0944A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4" name="Google Shape;194;p23"/>
          <p:cNvSpPr txBox="1"/>
          <p:nvPr/>
        </p:nvSpPr>
        <p:spPr>
          <a:xfrm>
            <a:off x="5307700" y="2028975"/>
            <a:ext cx="3790200" cy="3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Разработка логики мессенджера на сайте</a:t>
            </a:r>
            <a:endParaRPr sz="8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5" name="Google Shape;195;p23"/>
          <p:cNvSpPr/>
          <p:nvPr/>
        </p:nvSpPr>
        <p:spPr>
          <a:xfrm>
            <a:off x="4969027" y="2553043"/>
            <a:ext cx="374100" cy="3741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0944A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1200" b="1">
              <a:solidFill>
                <a:srgbClr val="0944A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6" name="Google Shape;196;p23"/>
          <p:cNvSpPr txBox="1"/>
          <p:nvPr/>
        </p:nvSpPr>
        <p:spPr>
          <a:xfrm>
            <a:off x="5307700" y="2693300"/>
            <a:ext cx="3402000" cy="3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Интеграция с Вк, Telegram, WhatsApp </a:t>
            </a:r>
            <a:endParaRPr sz="8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7" name="Google Shape;197;p23"/>
          <p:cNvSpPr/>
          <p:nvPr/>
        </p:nvSpPr>
        <p:spPr>
          <a:xfrm>
            <a:off x="4969027" y="3124905"/>
            <a:ext cx="374100" cy="3741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0944A1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sz="1200" b="1">
              <a:solidFill>
                <a:srgbClr val="0944A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8" name="Google Shape;198;p23"/>
          <p:cNvSpPr txBox="1"/>
          <p:nvPr/>
        </p:nvSpPr>
        <p:spPr>
          <a:xfrm>
            <a:off x="5307700" y="3265163"/>
            <a:ext cx="3790200" cy="3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Разработка софтфона </a:t>
            </a:r>
            <a:endParaRPr sz="8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" name="Google Shape;199;p23"/>
          <p:cNvSpPr/>
          <p:nvPr/>
        </p:nvSpPr>
        <p:spPr>
          <a:xfrm>
            <a:off x="4969027" y="3696743"/>
            <a:ext cx="374100" cy="3741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0944A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sz="1200" b="1">
              <a:solidFill>
                <a:srgbClr val="0944A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" name="Google Shape;200;p23"/>
          <p:cNvSpPr txBox="1"/>
          <p:nvPr/>
        </p:nvSpPr>
        <p:spPr>
          <a:xfrm>
            <a:off x="5307700" y="3837050"/>
            <a:ext cx="3402000" cy="3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Интеграция с решениями 1С </a:t>
            </a:r>
            <a:endParaRPr sz="8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06" name="Google Shape;20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925" y="3"/>
            <a:ext cx="801613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Спасибо за внимание!</a:t>
            </a:r>
            <a:endParaRPr/>
          </a:p>
        </p:txBody>
      </p:sp>
      <p:sp>
        <p:nvSpPr>
          <p:cNvPr id="212" name="Google Shape;212;p25"/>
          <p:cNvSpPr txBox="1"/>
          <p:nvPr/>
        </p:nvSpPr>
        <p:spPr>
          <a:xfrm>
            <a:off x="443075" y="1611475"/>
            <a:ext cx="4468500" cy="5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Email: govjadkoilja@yandex.ru</a:t>
            </a:r>
            <a:endParaRPr sz="24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3" name="Google Shape;213;p25"/>
          <p:cNvSpPr txBox="1"/>
          <p:nvPr/>
        </p:nvSpPr>
        <p:spPr>
          <a:xfrm>
            <a:off x="443075" y="2394150"/>
            <a:ext cx="4614300" cy="5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ВК: </a:t>
            </a:r>
            <a:r>
              <a:rPr lang="en-GB" sz="2400" b="1" dirty="0">
                <a:solidFill>
                  <a:schemeClr val="tx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</a:rPr>
              <a:t>https://vk.com/id43376670</a:t>
            </a:r>
            <a:endParaRPr sz="2400" b="1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4" name="Google Shape;21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6350" y="1711613"/>
            <a:ext cx="1720275" cy="172027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5"/>
          <p:cNvSpPr txBox="1"/>
          <p:nvPr/>
        </p:nvSpPr>
        <p:spPr>
          <a:xfrm>
            <a:off x="443075" y="3106275"/>
            <a:ext cx="5568300" cy="5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Telegram: https://t.me/IlyaGovyadko</a:t>
            </a:r>
            <a:endParaRPr sz="24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292" y="0"/>
            <a:ext cx="764740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87900" y="4287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Наша</a:t>
            </a:r>
            <a:r>
              <a:rPr lang="en-GB" dirty="0"/>
              <a:t> </a:t>
            </a:r>
            <a:r>
              <a:rPr lang="en-GB" dirty="0" err="1" smtClean="0"/>
              <a:t>ком</a:t>
            </a:r>
            <a:r>
              <a:rPr lang="ru-RU" smtClean="0"/>
              <a:t>анда</a:t>
            </a:r>
            <a:endParaRPr dirty="0"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1557975" y="2532700"/>
            <a:ext cx="2799300" cy="59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600"/>
              <a:t>Илья Говядко</a:t>
            </a:r>
            <a:endParaRPr sz="1600"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4880250" y="2554563"/>
            <a:ext cx="33063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600"/>
              <a:t>Михаил Круглов</a:t>
            </a:r>
            <a:endParaRPr sz="1600"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3110150" y="4425118"/>
            <a:ext cx="33063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600"/>
              <a:t>Юрий Аксенов</a:t>
            </a:r>
            <a:endParaRPr sz="1600"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6226488" y="4469075"/>
            <a:ext cx="2736300" cy="430800"/>
          </a:xfrm>
          <a:prstGeom prst="rect">
            <a:avLst/>
          </a:prstGeom>
        </p:spPr>
        <p:txBody>
          <a:bodyPr spcFirstLastPara="1" wrap="square" lIns="91425" tIns="90000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600"/>
              <a:t>Никита Возисов</a:t>
            </a:r>
            <a:endParaRPr sz="1600"/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1"/>
          </p:nvPr>
        </p:nvSpPr>
        <p:spPr>
          <a:xfrm>
            <a:off x="36925" y="4466875"/>
            <a:ext cx="33063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600"/>
              <a:t>Владимир Тарасенко</a:t>
            </a:r>
            <a:endParaRPr sz="1600"/>
          </a:p>
        </p:txBody>
      </p:sp>
      <p:sp>
        <p:nvSpPr>
          <p:cNvPr id="82" name="Google Shape;82;p15"/>
          <p:cNvSpPr txBox="1"/>
          <p:nvPr/>
        </p:nvSpPr>
        <p:spPr>
          <a:xfrm>
            <a:off x="1457625" y="2807050"/>
            <a:ext cx="30000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Руководитель проекта</a:t>
            </a:r>
            <a:endParaRPr/>
          </a:p>
        </p:txBody>
      </p:sp>
      <p:sp>
        <p:nvSpPr>
          <p:cNvPr id="83" name="Google Shape;83;p15"/>
          <p:cNvSpPr txBox="1"/>
          <p:nvPr/>
        </p:nvSpPr>
        <p:spPr>
          <a:xfrm>
            <a:off x="43500" y="4671175"/>
            <a:ext cx="3000000" cy="4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Front-end разработчик</a:t>
            </a:r>
            <a:endParaRPr/>
          </a:p>
        </p:txBody>
      </p:sp>
      <p:pic>
        <p:nvPicPr>
          <p:cNvPr id="84" name="Google Shape;84;p15"/>
          <p:cNvPicPr preferRelativeResize="0"/>
          <p:nvPr/>
        </p:nvPicPr>
        <p:blipFill rotWithShape="1">
          <a:blip r:embed="rId3">
            <a:alphaModFix/>
          </a:blip>
          <a:srcRect l="26995" t="15710" r="26991" b="15716"/>
          <a:stretch/>
        </p:blipFill>
        <p:spPr>
          <a:xfrm>
            <a:off x="4180363" y="3325988"/>
            <a:ext cx="1017900" cy="1011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 rotWithShape="1">
          <a:blip r:embed="rId4">
            <a:alphaModFix/>
          </a:blip>
          <a:srcRect l="10878" t="10886" r="10917" b="10620"/>
          <a:stretch/>
        </p:blipFill>
        <p:spPr>
          <a:xfrm>
            <a:off x="7085700" y="3320744"/>
            <a:ext cx="1017900" cy="1021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4">
            <a:alphaModFix/>
          </a:blip>
          <a:srcRect l="10878" t="10886" r="10917" b="10620"/>
          <a:stretch/>
        </p:blipFill>
        <p:spPr>
          <a:xfrm>
            <a:off x="1055550" y="3362600"/>
            <a:ext cx="975900" cy="979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87" name="Google Shape;87;p15"/>
          <p:cNvSpPr txBox="1"/>
          <p:nvPr/>
        </p:nvSpPr>
        <p:spPr>
          <a:xfrm>
            <a:off x="6226500" y="4671175"/>
            <a:ext cx="2917500" cy="4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Front-end разработчик</a:t>
            </a:r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3263300" y="4632300"/>
            <a:ext cx="3000000" cy="5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Back-end разработчик</a:t>
            </a:r>
            <a:endParaRPr/>
          </a:p>
        </p:txBody>
      </p:sp>
      <p:sp>
        <p:nvSpPr>
          <p:cNvPr id="89" name="Google Shape;89;p15"/>
          <p:cNvSpPr txBox="1"/>
          <p:nvPr/>
        </p:nvSpPr>
        <p:spPr>
          <a:xfrm>
            <a:off x="5033400" y="2790338"/>
            <a:ext cx="30000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Специалист по 1С</a:t>
            </a:r>
            <a:endParaRPr/>
          </a:p>
        </p:txBody>
      </p:sp>
      <p:grpSp>
        <p:nvGrpSpPr>
          <p:cNvPr id="90" name="Google Shape;90;p15"/>
          <p:cNvGrpSpPr/>
          <p:nvPr/>
        </p:nvGrpSpPr>
        <p:grpSpPr>
          <a:xfrm>
            <a:off x="2343676" y="1352663"/>
            <a:ext cx="1227900" cy="1227600"/>
            <a:chOff x="4349301" y="1795038"/>
            <a:chExt cx="1227900" cy="1227600"/>
          </a:xfrm>
        </p:grpSpPr>
        <p:sp>
          <p:nvSpPr>
            <p:cNvPr id="91" name="Google Shape;91;p15"/>
            <p:cNvSpPr/>
            <p:nvPr/>
          </p:nvSpPr>
          <p:spPr>
            <a:xfrm>
              <a:off x="4349301" y="1795038"/>
              <a:ext cx="1227900" cy="1227600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2" name="Google Shape;92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425800" y="1899900"/>
              <a:ext cx="1017900" cy="10179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3" name="Google Shape;93;p15"/>
          <p:cNvGrpSpPr/>
          <p:nvPr/>
        </p:nvGrpSpPr>
        <p:grpSpPr>
          <a:xfrm>
            <a:off x="5984676" y="1305088"/>
            <a:ext cx="1227900" cy="1227600"/>
            <a:chOff x="4488101" y="1468588"/>
            <a:chExt cx="1227900" cy="1227600"/>
          </a:xfrm>
        </p:grpSpPr>
        <p:sp>
          <p:nvSpPr>
            <p:cNvPr id="94" name="Google Shape;94;p15"/>
            <p:cNvSpPr/>
            <p:nvPr/>
          </p:nvSpPr>
          <p:spPr>
            <a:xfrm>
              <a:off x="4488101" y="1468588"/>
              <a:ext cx="1227900" cy="1227600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5" name="Google Shape;95;p1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659525" y="1674775"/>
              <a:ext cx="850125" cy="8501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1С - франшиза</a:t>
            </a:r>
            <a:endParaRPr/>
          </a:p>
        </p:txBody>
      </p:sp>
      <p:pic>
        <p:nvPicPr>
          <p:cNvPr id="101" name="Google Shape;10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125" y="1927737"/>
            <a:ext cx="1897900" cy="142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6"/>
          <p:cNvPicPr preferRelativeResize="0"/>
          <p:nvPr/>
        </p:nvPicPr>
        <p:blipFill rotWithShape="1">
          <a:blip r:embed="rId4">
            <a:alphaModFix/>
          </a:blip>
          <a:srcRect l="3874" t="24098" r="2989" b="26120"/>
          <a:stretch/>
        </p:blipFill>
        <p:spPr>
          <a:xfrm>
            <a:off x="3377337" y="2279350"/>
            <a:ext cx="2389320" cy="72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6"/>
          <p:cNvPicPr preferRelativeResize="0"/>
          <p:nvPr/>
        </p:nvPicPr>
        <p:blipFill rotWithShape="1">
          <a:blip r:embed="rId5">
            <a:alphaModFix/>
          </a:blip>
          <a:srcRect l="6253" t="10837" r="7842" b="13214"/>
          <a:stretch/>
        </p:blipFill>
        <p:spPr>
          <a:xfrm>
            <a:off x="6555100" y="1807625"/>
            <a:ext cx="2040901" cy="1804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Франчайзи - те, кто продают 1С</a:t>
            </a:r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0" name="Google Shape;11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051" y="2056428"/>
            <a:ext cx="3109577" cy="1945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Но, не только продают</a:t>
            </a:r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7" name="Google Shape;11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051" y="2056428"/>
            <a:ext cx="3109577" cy="1945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7125" y="2056425"/>
            <a:ext cx="3045717" cy="194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438" y="0"/>
            <a:ext cx="80551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/>
          <p:nvPr/>
        </p:nvSpPr>
        <p:spPr>
          <a:xfrm>
            <a:off x="1307625" y="1218467"/>
            <a:ext cx="1106400" cy="11061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741B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0"/>
          <p:cNvSpPr/>
          <p:nvPr/>
        </p:nvSpPr>
        <p:spPr>
          <a:xfrm>
            <a:off x="226375" y="2387892"/>
            <a:ext cx="1106400" cy="11061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741B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0"/>
          <p:cNvSpPr/>
          <p:nvPr/>
        </p:nvSpPr>
        <p:spPr>
          <a:xfrm>
            <a:off x="1307625" y="3871667"/>
            <a:ext cx="1106400" cy="11061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741B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0"/>
          <p:cNvSpPr/>
          <p:nvPr/>
        </p:nvSpPr>
        <p:spPr>
          <a:xfrm>
            <a:off x="2551925" y="2454592"/>
            <a:ext cx="1106400" cy="11061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741B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533688" y="469050"/>
            <a:ext cx="3400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Как было до нас</a:t>
            </a:r>
            <a:endParaRPr/>
          </a:p>
        </p:txBody>
      </p:sp>
      <p:pic>
        <p:nvPicPr>
          <p:cNvPr id="134" name="Google Shape;13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9162" y="2382147"/>
            <a:ext cx="1106400" cy="1431954"/>
          </a:xfrm>
          <a:prstGeom prst="rect">
            <a:avLst/>
          </a:prstGeom>
          <a:noFill/>
          <a:ln>
            <a:noFill/>
          </a:ln>
          <a:effectLst>
            <a:outerShdw blurRad="57150" dist="19050" dir="648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35" name="Google Shape;13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1738" y="1312425"/>
            <a:ext cx="918200" cy="91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9118" y="2560475"/>
            <a:ext cx="760950" cy="760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7" name="Google Shape;137;p20"/>
          <p:cNvGrpSpPr/>
          <p:nvPr/>
        </p:nvGrpSpPr>
        <p:grpSpPr>
          <a:xfrm>
            <a:off x="2724670" y="2593698"/>
            <a:ext cx="760918" cy="827906"/>
            <a:chOff x="4467225" y="2325262"/>
            <a:chExt cx="974038" cy="1059788"/>
          </a:xfrm>
        </p:grpSpPr>
        <p:pic>
          <p:nvPicPr>
            <p:cNvPr id="138" name="Google Shape;138;p2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467225" y="2466975"/>
              <a:ext cx="918075" cy="918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39;p20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835537" y="2325262"/>
              <a:ext cx="605725" cy="6057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0" name="Google Shape;140;p20"/>
          <p:cNvGrpSpPr/>
          <p:nvPr/>
        </p:nvGrpSpPr>
        <p:grpSpPr>
          <a:xfrm>
            <a:off x="1480358" y="4044254"/>
            <a:ext cx="760955" cy="760954"/>
            <a:chOff x="6087323" y="4203173"/>
            <a:chExt cx="686102" cy="686100"/>
          </a:xfrm>
        </p:grpSpPr>
        <p:pic>
          <p:nvPicPr>
            <p:cNvPr id="141" name="Google Shape;141;p20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087323" y="4203173"/>
              <a:ext cx="686100" cy="686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2" name="Google Shape;142;p20"/>
            <p:cNvSpPr/>
            <p:nvPr/>
          </p:nvSpPr>
          <p:spPr>
            <a:xfrm>
              <a:off x="6087325" y="4239200"/>
              <a:ext cx="686100" cy="400800"/>
            </a:xfrm>
            <a:prstGeom prst="rect">
              <a:avLst/>
            </a:pr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3" name="Google Shape;143;p20"/>
            <p:cNvPicPr preferRelativeResize="0"/>
            <p:nvPr/>
          </p:nvPicPr>
          <p:blipFill rotWithShape="1">
            <a:blip r:embed="rId9">
              <a:alphaModFix/>
            </a:blip>
            <a:srcRect l="6253" t="10837" r="7842" b="13214"/>
            <a:stretch/>
          </p:blipFill>
          <p:spPr>
            <a:xfrm>
              <a:off x="6221825" y="4255188"/>
              <a:ext cx="417101" cy="36882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/>
          <p:nvPr/>
        </p:nvSpPr>
        <p:spPr>
          <a:xfrm>
            <a:off x="1307625" y="1218467"/>
            <a:ext cx="1106400" cy="11061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741B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1"/>
          <p:cNvSpPr/>
          <p:nvPr/>
        </p:nvSpPr>
        <p:spPr>
          <a:xfrm>
            <a:off x="226375" y="2387892"/>
            <a:ext cx="1106400" cy="11061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741B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1"/>
          <p:cNvSpPr/>
          <p:nvPr/>
        </p:nvSpPr>
        <p:spPr>
          <a:xfrm>
            <a:off x="1307625" y="3871667"/>
            <a:ext cx="1106400" cy="11061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741B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1"/>
          <p:cNvSpPr/>
          <p:nvPr/>
        </p:nvSpPr>
        <p:spPr>
          <a:xfrm>
            <a:off x="2551925" y="2454592"/>
            <a:ext cx="1106400" cy="11061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741B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1"/>
          <p:cNvSpPr txBox="1">
            <a:spLocks noGrp="1"/>
          </p:cNvSpPr>
          <p:nvPr>
            <p:ph type="title"/>
          </p:nvPr>
        </p:nvSpPr>
        <p:spPr>
          <a:xfrm>
            <a:off x="533688" y="469050"/>
            <a:ext cx="3400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Как было до нас</a:t>
            </a:r>
            <a:endParaRPr/>
          </a:p>
        </p:txBody>
      </p:sp>
      <p:pic>
        <p:nvPicPr>
          <p:cNvPr id="153" name="Google Shape;15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9162" y="2382147"/>
            <a:ext cx="1106400" cy="1431954"/>
          </a:xfrm>
          <a:prstGeom prst="rect">
            <a:avLst/>
          </a:prstGeom>
          <a:noFill/>
          <a:ln>
            <a:noFill/>
          </a:ln>
          <a:effectLst>
            <a:outerShdw blurRad="57150" dist="19050" dir="648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54" name="Google Shape;15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1738" y="1312425"/>
            <a:ext cx="918200" cy="91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9118" y="2560475"/>
            <a:ext cx="760950" cy="760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6" name="Google Shape;156;p21"/>
          <p:cNvGrpSpPr/>
          <p:nvPr/>
        </p:nvGrpSpPr>
        <p:grpSpPr>
          <a:xfrm>
            <a:off x="2724670" y="2593698"/>
            <a:ext cx="760918" cy="827906"/>
            <a:chOff x="4467225" y="2325262"/>
            <a:chExt cx="974038" cy="1059788"/>
          </a:xfrm>
        </p:grpSpPr>
        <p:pic>
          <p:nvPicPr>
            <p:cNvPr id="157" name="Google Shape;157;p2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467225" y="2466975"/>
              <a:ext cx="918075" cy="918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2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835537" y="2325262"/>
              <a:ext cx="605725" cy="605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9" name="Google Shape;159;p21"/>
          <p:cNvSpPr txBox="1">
            <a:spLocks noGrp="1"/>
          </p:cNvSpPr>
          <p:nvPr>
            <p:ph type="title"/>
          </p:nvPr>
        </p:nvSpPr>
        <p:spPr>
          <a:xfrm>
            <a:off x="5362113" y="469050"/>
            <a:ext cx="34668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Как сделали мы</a:t>
            </a:r>
            <a:endParaRPr/>
          </a:p>
        </p:txBody>
      </p:sp>
      <p:sp>
        <p:nvSpPr>
          <p:cNvPr id="160" name="Google Shape;160;p21"/>
          <p:cNvSpPr/>
          <p:nvPr/>
        </p:nvSpPr>
        <p:spPr>
          <a:xfrm>
            <a:off x="3985088" y="1996625"/>
            <a:ext cx="1106400" cy="1506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1" name="Google Shape;161;p21"/>
          <p:cNvGrpSpPr/>
          <p:nvPr/>
        </p:nvGrpSpPr>
        <p:grpSpPr>
          <a:xfrm>
            <a:off x="1480358" y="4044254"/>
            <a:ext cx="760955" cy="760954"/>
            <a:chOff x="6087323" y="4203173"/>
            <a:chExt cx="686102" cy="686100"/>
          </a:xfrm>
        </p:grpSpPr>
        <p:pic>
          <p:nvPicPr>
            <p:cNvPr id="162" name="Google Shape;162;p21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087323" y="4203173"/>
              <a:ext cx="686100" cy="686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3" name="Google Shape;163;p21"/>
            <p:cNvSpPr/>
            <p:nvPr/>
          </p:nvSpPr>
          <p:spPr>
            <a:xfrm>
              <a:off x="6087325" y="4239200"/>
              <a:ext cx="686100" cy="400800"/>
            </a:xfrm>
            <a:prstGeom prst="rect">
              <a:avLst/>
            </a:pr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64" name="Google Shape;164;p21"/>
            <p:cNvPicPr preferRelativeResize="0"/>
            <p:nvPr/>
          </p:nvPicPr>
          <p:blipFill rotWithShape="1">
            <a:blip r:embed="rId9">
              <a:alphaModFix/>
            </a:blip>
            <a:srcRect l="6253" t="10837" r="7842" b="13214"/>
            <a:stretch/>
          </p:blipFill>
          <p:spPr>
            <a:xfrm>
              <a:off x="6221825" y="4255188"/>
              <a:ext cx="417101" cy="3688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5" name="Google Shape;165;p21"/>
          <p:cNvSpPr/>
          <p:nvPr/>
        </p:nvSpPr>
        <p:spPr>
          <a:xfrm>
            <a:off x="5485650" y="2357292"/>
            <a:ext cx="1106400" cy="11061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741B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1"/>
          <p:cNvSpPr/>
          <p:nvPr/>
        </p:nvSpPr>
        <p:spPr>
          <a:xfrm>
            <a:off x="7811200" y="2423992"/>
            <a:ext cx="1106400" cy="1106100"/>
          </a:xfrm>
          <a:prstGeom prst="ellipse">
            <a:avLst/>
          </a:prstGeom>
          <a:solidFill>
            <a:srgbClr val="C3FFC3"/>
          </a:solidFill>
          <a:ln w="28575" cap="flat" cmpd="sng">
            <a:solidFill>
              <a:srgbClr val="45FF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7" name="Google Shape;16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8437" y="2351547"/>
            <a:ext cx="1106400" cy="143195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68" name="Google Shape;16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58393" y="2529875"/>
            <a:ext cx="760950" cy="76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950463" y="2563100"/>
            <a:ext cx="827900" cy="82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126</Words>
  <Application>Microsoft Office PowerPoint</Application>
  <PresentationFormat>Экран (16:9)</PresentationFormat>
  <Paragraphs>46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Roboto Slab</vt:lpstr>
      <vt:lpstr>Roboto</vt:lpstr>
      <vt:lpstr>Marina</vt:lpstr>
      <vt:lpstr>Автоматизация техподдержки  1С-франчайзи</vt:lpstr>
      <vt:lpstr>Презентация PowerPoint</vt:lpstr>
      <vt:lpstr>Наша команда</vt:lpstr>
      <vt:lpstr>1С - франшиза</vt:lpstr>
      <vt:lpstr>Франчайзи - те, кто продают 1С</vt:lpstr>
      <vt:lpstr>Но, не только продают</vt:lpstr>
      <vt:lpstr>Презентация PowerPoint</vt:lpstr>
      <vt:lpstr>Как было до нас</vt:lpstr>
      <vt:lpstr>Как было до нас</vt:lpstr>
      <vt:lpstr>Наши решения </vt:lpstr>
      <vt:lpstr>Наши решения 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Автоматизация техподдержки  1С-франчайзи</dc:title>
  <cp:lastModifiedBy>Илья Говядко</cp:lastModifiedBy>
  <cp:revision>2</cp:revision>
  <dcterms:modified xsi:type="dcterms:W3CDTF">2019-10-11T15:16:58Z</dcterms:modified>
</cp:coreProperties>
</file>