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411" r:id="rId2"/>
    <p:sldId id="391" r:id="rId3"/>
    <p:sldId id="363" r:id="rId4"/>
    <p:sldId id="401" r:id="rId5"/>
    <p:sldId id="403" r:id="rId6"/>
    <p:sldId id="405" r:id="rId7"/>
    <p:sldId id="406" r:id="rId8"/>
    <p:sldId id="404" r:id="rId9"/>
    <p:sldId id="408" r:id="rId10"/>
    <p:sldId id="407" r:id="rId11"/>
    <p:sldId id="410" r:id="rId12"/>
    <p:sldId id="380" r:id="rId13"/>
    <p:sldId id="375" r:id="rId14"/>
    <p:sldId id="3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53B59"/>
    <a:srgbClr val="CA5054"/>
    <a:srgbClr val="B94778"/>
    <a:srgbClr val="CA8095"/>
    <a:srgbClr val="CE3854"/>
    <a:srgbClr val="0033CC"/>
    <a:srgbClr val="000066"/>
    <a:srgbClr val="374366"/>
    <a:srgbClr val="241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3018" autoAdjust="0"/>
  </p:normalViewPr>
  <p:slideViewPr>
    <p:cSldViewPr>
      <p:cViewPr varScale="1">
        <p:scale>
          <a:sx n="59" d="100"/>
          <a:sy n="59" d="100"/>
        </p:scale>
        <p:origin x="11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0DB43-3E53-41D0-B25E-A0DE1189F0E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751566-8205-4346-BF10-07FB8D40F117}">
      <dgm:prSet phldrT="[Текст]" custT="1"/>
      <dgm:spPr/>
      <dgm:t>
        <a:bodyPr/>
        <a:lstStyle/>
        <a:p>
          <a:r>
            <a:rPr lang="ru-RU" sz="1600" b="1" dirty="0" smtClean="0"/>
            <a:t>1.</a:t>
          </a:r>
        </a:p>
        <a:p>
          <a:r>
            <a:rPr lang="ru-RU" sz="1600" b="1" dirty="0" smtClean="0"/>
            <a:t> Бегство от бедности</a:t>
          </a:r>
        </a:p>
        <a:p>
          <a:r>
            <a:rPr lang="ru-RU" sz="1600" b="1" dirty="0" smtClean="0"/>
            <a:t>45%</a:t>
          </a:r>
          <a:endParaRPr lang="ru-RU" sz="1600" b="1" dirty="0"/>
        </a:p>
      </dgm:t>
    </dgm:pt>
    <dgm:pt modelId="{F01774CB-7313-4821-8761-83F30B10133C}" type="parTrans" cxnId="{F63D4FC2-2D0B-4F7D-9C63-088E16296ACC}">
      <dgm:prSet/>
      <dgm:spPr/>
      <dgm:t>
        <a:bodyPr/>
        <a:lstStyle/>
        <a:p>
          <a:endParaRPr lang="ru-RU"/>
        </a:p>
      </dgm:t>
    </dgm:pt>
    <dgm:pt modelId="{B902CD35-2F5D-4C93-975F-2A3AB8D065C4}" type="sibTrans" cxnId="{F63D4FC2-2D0B-4F7D-9C63-088E16296ACC}">
      <dgm:prSet custT="1"/>
      <dgm:spPr/>
      <dgm:t>
        <a:bodyPr/>
        <a:lstStyle/>
        <a:p>
          <a:r>
            <a:rPr lang="ru-RU" sz="1600" b="1" dirty="0" smtClean="0"/>
            <a:t>5.</a:t>
          </a:r>
        </a:p>
        <a:p>
          <a:r>
            <a:rPr lang="ru-RU" sz="1600" b="1" dirty="0" smtClean="0"/>
            <a:t> Война за актуальность</a:t>
          </a:r>
        </a:p>
        <a:p>
          <a:r>
            <a:rPr lang="ru-RU" sz="1600" b="1" dirty="0" smtClean="0"/>
            <a:t>20%</a:t>
          </a:r>
          <a:endParaRPr lang="ru-RU" sz="1600" b="1" dirty="0"/>
        </a:p>
      </dgm:t>
    </dgm:pt>
    <dgm:pt modelId="{9C6D3691-6D13-4710-A222-6945C0396BFC}">
      <dgm:prSet phldrT="[Текст]" custT="1"/>
      <dgm:spPr/>
      <dgm:t>
        <a:bodyPr/>
        <a:lstStyle/>
        <a:p>
          <a:endParaRPr lang="ru-RU" sz="1200" dirty="0"/>
        </a:p>
      </dgm:t>
    </dgm:pt>
    <dgm:pt modelId="{B0F383D5-B120-4DDE-A1A0-18CB821BC362}" type="parTrans" cxnId="{622D71F3-096B-48C8-B9D4-0691AB2165F0}">
      <dgm:prSet/>
      <dgm:spPr/>
      <dgm:t>
        <a:bodyPr/>
        <a:lstStyle/>
        <a:p>
          <a:endParaRPr lang="ru-RU"/>
        </a:p>
      </dgm:t>
    </dgm:pt>
    <dgm:pt modelId="{C4E63F98-108B-465E-AC47-1B7486147AC3}" type="sibTrans" cxnId="{622D71F3-096B-48C8-B9D4-0691AB2165F0}">
      <dgm:prSet/>
      <dgm:spPr/>
      <dgm:t>
        <a:bodyPr/>
        <a:lstStyle/>
        <a:p>
          <a:endParaRPr lang="ru-RU"/>
        </a:p>
      </dgm:t>
    </dgm:pt>
    <dgm:pt modelId="{5897F397-0131-4F58-9DD6-25B831083C6B}">
      <dgm:prSet phldrT="[Текст]" custT="1"/>
      <dgm:spPr/>
      <dgm:t>
        <a:bodyPr/>
        <a:lstStyle/>
        <a:p>
          <a:pPr algn="l"/>
          <a:endParaRPr lang="ru-RU" sz="2400" dirty="0"/>
        </a:p>
      </dgm:t>
    </dgm:pt>
    <dgm:pt modelId="{142F1E30-130A-4305-88A6-DDD0819E8153}" type="parTrans" cxnId="{D7C4A45A-D09A-4C58-AADD-5699EFAD6160}">
      <dgm:prSet/>
      <dgm:spPr/>
      <dgm:t>
        <a:bodyPr/>
        <a:lstStyle/>
        <a:p>
          <a:endParaRPr lang="ru-RU"/>
        </a:p>
      </dgm:t>
    </dgm:pt>
    <dgm:pt modelId="{7BCC1D51-1B85-45BD-94B0-E0019BFA6C27}" type="sibTrans" cxnId="{D7C4A45A-D09A-4C58-AADD-5699EFAD6160}">
      <dgm:prSet/>
      <dgm:spPr/>
      <dgm:t>
        <a:bodyPr/>
        <a:lstStyle/>
        <a:p>
          <a:endParaRPr lang="ru-RU"/>
        </a:p>
      </dgm:t>
    </dgm:pt>
    <dgm:pt modelId="{D52AB63A-BDDC-4813-99C8-DA0E6DA96A7D}">
      <dgm:prSet phldrT="[Текст]" custT="1"/>
      <dgm:spPr/>
      <dgm:t>
        <a:bodyPr/>
        <a:lstStyle/>
        <a:p>
          <a:r>
            <a:rPr lang="ru-RU" sz="1600" b="1" dirty="0" smtClean="0"/>
            <a:t>3. Коллекционирование раритетов</a:t>
          </a:r>
        </a:p>
        <a:p>
          <a:r>
            <a:rPr lang="ru-RU" sz="1600" b="1" dirty="0" smtClean="0"/>
            <a:t>4%</a:t>
          </a:r>
          <a:endParaRPr lang="ru-RU" sz="1600" b="1" dirty="0"/>
        </a:p>
      </dgm:t>
    </dgm:pt>
    <dgm:pt modelId="{90FEA225-390B-4843-BA6F-61938695B652}" type="parTrans" cxnId="{A7C3D255-3520-4914-AC4F-E3BC6CB4AD2B}">
      <dgm:prSet/>
      <dgm:spPr/>
      <dgm:t>
        <a:bodyPr/>
        <a:lstStyle/>
        <a:p>
          <a:endParaRPr lang="ru-RU"/>
        </a:p>
      </dgm:t>
    </dgm:pt>
    <dgm:pt modelId="{1073A880-671B-485E-9F61-89F25D864E90}" type="sibTrans" cxnId="{A7C3D255-3520-4914-AC4F-E3BC6CB4AD2B}">
      <dgm:prSet custT="1"/>
      <dgm:spPr/>
      <dgm:t>
        <a:bodyPr/>
        <a:lstStyle/>
        <a:p>
          <a:r>
            <a:rPr lang="ru-RU" sz="1600" b="1" dirty="0" smtClean="0"/>
            <a:t>4.</a:t>
          </a:r>
        </a:p>
        <a:p>
          <a:r>
            <a:rPr lang="ru-RU" sz="1600" b="1" dirty="0" smtClean="0"/>
            <a:t>Претензия на неординарность</a:t>
          </a:r>
        </a:p>
        <a:p>
          <a:r>
            <a:rPr lang="ru-RU" sz="1600" b="1" dirty="0" smtClean="0"/>
            <a:t> 25%</a:t>
          </a:r>
          <a:endParaRPr lang="ru-RU" sz="1600" b="1" dirty="0"/>
        </a:p>
      </dgm:t>
    </dgm:pt>
    <dgm:pt modelId="{FB003470-D2A7-4B3F-AEAE-DD7CCF1007FC}">
      <dgm:prSet phldrT="[Текст]" custT="1"/>
      <dgm:spPr/>
      <dgm:t>
        <a:bodyPr/>
        <a:lstStyle/>
        <a:p>
          <a:endParaRPr lang="ru-RU" sz="2400" dirty="0"/>
        </a:p>
      </dgm:t>
    </dgm:pt>
    <dgm:pt modelId="{35886636-443C-446F-A2C5-BDE30852FBED}" type="parTrans" cxnId="{CE3BDD96-2C10-462C-B2F5-34BCE802F9CD}">
      <dgm:prSet/>
      <dgm:spPr/>
      <dgm:t>
        <a:bodyPr/>
        <a:lstStyle/>
        <a:p>
          <a:endParaRPr lang="ru-RU"/>
        </a:p>
      </dgm:t>
    </dgm:pt>
    <dgm:pt modelId="{CD6C56BE-732F-4115-B18A-7C1CE9C8A87E}" type="sibTrans" cxnId="{CE3BDD96-2C10-462C-B2F5-34BCE802F9CD}">
      <dgm:prSet/>
      <dgm:spPr/>
      <dgm:t>
        <a:bodyPr/>
        <a:lstStyle/>
        <a:p>
          <a:endParaRPr lang="ru-RU"/>
        </a:p>
      </dgm:t>
    </dgm:pt>
    <dgm:pt modelId="{C0BCA29E-01CE-49F9-A40E-87ACF82FC2AE}">
      <dgm:prSet phldrT="[Текст]" phldr="1"/>
      <dgm:spPr/>
      <dgm:t>
        <a:bodyPr/>
        <a:lstStyle/>
        <a:p>
          <a:endParaRPr lang="ru-RU" dirty="0"/>
        </a:p>
      </dgm:t>
    </dgm:pt>
    <dgm:pt modelId="{A17CEE6C-15E4-4A54-A82E-808BFE705D76}" type="sibTrans" cxnId="{2198082C-527F-4F53-9D0D-FE81AB9411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/>
            <a:t>2.Социальный проект  6%</a:t>
          </a:r>
          <a:endParaRPr lang="ru-RU" sz="1600" b="1" dirty="0"/>
        </a:p>
      </dgm:t>
    </dgm:pt>
    <dgm:pt modelId="{94D72ED2-3785-4A72-957B-24E1D4C13EA1}" type="parTrans" cxnId="{2198082C-527F-4F53-9D0D-FE81AB9411E7}">
      <dgm:prSet/>
      <dgm:spPr/>
      <dgm:t>
        <a:bodyPr/>
        <a:lstStyle/>
        <a:p>
          <a:endParaRPr lang="ru-RU"/>
        </a:p>
      </dgm:t>
    </dgm:pt>
    <dgm:pt modelId="{BA578740-D551-4AA6-A111-ADE2C5D7E6F2}" type="pres">
      <dgm:prSet presAssocID="{CD70DB43-3E53-41D0-B25E-A0DE1189F0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C54D61-DB98-42ED-A7EA-5C3FBF052988}" type="pres">
      <dgm:prSet presAssocID="{07751566-8205-4346-BF10-07FB8D40F117}" presName="composite" presStyleCnt="0"/>
      <dgm:spPr/>
    </dgm:pt>
    <dgm:pt modelId="{4E31EE8C-C8E7-4E20-A40B-A029871CF7F3}" type="pres">
      <dgm:prSet presAssocID="{07751566-8205-4346-BF10-07FB8D40F117}" presName="Parent1" presStyleLbl="node1" presStyleIdx="0" presStyleCnt="6" custScaleX="120723" custLinFactNeighborX="20934" custLinFactNeighborY="5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3DF08-F604-4584-B44A-60F345384152}" type="pres">
      <dgm:prSet presAssocID="{07751566-8205-4346-BF10-07FB8D40F117}" presName="Childtext1" presStyleLbl="revTx" presStyleIdx="0" presStyleCnt="3" custLinFactNeighborX="21172" custLinFactNeighborY="2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E2107-55A2-4CA5-A3CB-80EAA4933866}" type="pres">
      <dgm:prSet presAssocID="{07751566-8205-4346-BF10-07FB8D40F117}" presName="BalanceSpacing" presStyleCnt="0"/>
      <dgm:spPr/>
    </dgm:pt>
    <dgm:pt modelId="{C86A65CA-C015-455F-8226-E30BA284E1B1}" type="pres">
      <dgm:prSet presAssocID="{07751566-8205-4346-BF10-07FB8D40F117}" presName="BalanceSpacing1" presStyleCnt="0"/>
      <dgm:spPr/>
    </dgm:pt>
    <dgm:pt modelId="{908B73C0-7344-4761-9021-206FB53186AA}" type="pres">
      <dgm:prSet presAssocID="{B902CD35-2F5D-4C93-975F-2A3AB8D065C4}" presName="Accent1Text" presStyleLbl="node1" presStyleIdx="1" presStyleCnt="6" custScaleX="153157" custScaleY="107775" custLinFactNeighborX="43934" custLinFactNeighborY="85526"/>
      <dgm:spPr/>
      <dgm:t>
        <a:bodyPr/>
        <a:lstStyle/>
        <a:p>
          <a:endParaRPr lang="ru-RU"/>
        </a:p>
      </dgm:t>
    </dgm:pt>
    <dgm:pt modelId="{AC09259F-2847-4F31-90A2-0360C58A34F6}" type="pres">
      <dgm:prSet presAssocID="{B902CD35-2F5D-4C93-975F-2A3AB8D065C4}" presName="spaceBetweenRectangles" presStyleCnt="0"/>
      <dgm:spPr/>
    </dgm:pt>
    <dgm:pt modelId="{7BE664FB-7828-4DB7-B9FD-1C1BD4BE1E58}" type="pres">
      <dgm:prSet presAssocID="{C0BCA29E-01CE-49F9-A40E-87ACF82FC2AE}" presName="composite" presStyleCnt="0"/>
      <dgm:spPr/>
    </dgm:pt>
    <dgm:pt modelId="{82B0308C-2FD0-46EC-929E-5B70C79BBC0C}" type="pres">
      <dgm:prSet presAssocID="{C0BCA29E-01CE-49F9-A40E-87ACF82FC2AE}" presName="Parent1" presStyleLbl="node1" presStyleIdx="2" presStyleCnt="6" custFlipVert="1" custFlipHor="1" custScaleX="26600" custScaleY="4231" custLinFactX="200000" custLinFactY="41412" custLinFactNeighborX="21273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2B08B-84A0-4687-960A-9A7FC0D96262}" type="pres">
      <dgm:prSet presAssocID="{C0BCA29E-01CE-49F9-A40E-87ACF82FC2AE}" presName="Childtext1" presStyleLbl="revTx" presStyleIdx="1" presStyleCnt="3" custLinFactNeighborX="14682" custLinFactNeighborY="-5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9E953-0194-483D-8AC2-349D1C0C5F1E}" type="pres">
      <dgm:prSet presAssocID="{C0BCA29E-01CE-49F9-A40E-87ACF82FC2AE}" presName="BalanceSpacing" presStyleCnt="0"/>
      <dgm:spPr/>
    </dgm:pt>
    <dgm:pt modelId="{292B736B-C19D-4A81-863C-908A9C326FFA}" type="pres">
      <dgm:prSet presAssocID="{C0BCA29E-01CE-49F9-A40E-87ACF82FC2AE}" presName="BalanceSpacing1" presStyleCnt="0"/>
      <dgm:spPr/>
    </dgm:pt>
    <dgm:pt modelId="{A16DCF2B-BBAA-4669-86F5-6A30EF27F2F6}" type="pres">
      <dgm:prSet presAssocID="{A17CEE6C-15E4-4A54-A82E-808BFE705D76}" presName="Accent1Text" presStyleLbl="node1" presStyleIdx="3" presStyleCnt="6" custScaleX="135468" custLinFactNeighborX="38924" custLinFactNeighborY="-3126"/>
      <dgm:spPr/>
      <dgm:t>
        <a:bodyPr/>
        <a:lstStyle/>
        <a:p>
          <a:endParaRPr lang="ru-RU"/>
        </a:p>
      </dgm:t>
    </dgm:pt>
    <dgm:pt modelId="{9C373E3D-D68B-4E84-9C85-6810426349F6}" type="pres">
      <dgm:prSet presAssocID="{A17CEE6C-15E4-4A54-A82E-808BFE705D76}" presName="spaceBetweenRectangles" presStyleCnt="0"/>
      <dgm:spPr/>
    </dgm:pt>
    <dgm:pt modelId="{3C953AB5-1D14-480E-9697-2F6645D9098B}" type="pres">
      <dgm:prSet presAssocID="{D52AB63A-BDDC-4813-99C8-DA0E6DA96A7D}" presName="composite" presStyleCnt="0"/>
      <dgm:spPr/>
    </dgm:pt>
    <dgm:pt modelId="{AE91A966-BDDC-4DBC-AA81-FD82A14D3ED8}" type="pres">
      <dgm:prSet presAssocID="{D52AB63A-BDDC-4813-99C8-DA0E6DA96A7D}" presName="Parent1" presStyleLbl="node1" presStyleIdx="4" presStyleCnt="6" custScaleX="148380" custLinFactNeighborX="7158" custLinFactNeighborY="-38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C50C1-C94F-4E93-B904-43BBDBEDB08B}" type="pres">
      <dgm:prSet presAssocID="{D52AB63A-BDDC-4813-99C8-DA0E6DA96A7D}" presName="Childtext1" presStyleLbl="revTx" presStyleIdx="2" presStyleCnt="3" custLinFactNeighborX="24759" custLinFactNeighborY="-6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06BE6-3016-4C09-8F14-F2B78C79E75C}" type="pres">
      <dgm:prSet presAssocID="{D52AB63A-BDDC-4813-99C8-DA0E6DA96A7D}" presName="BalanceSpacing" presStyleCnt="0"/>
      <dgm:spPr/>
    </dgm:pt>
    <dgm:pt modelId="{50558A7D-F5F4-4F63-9607-F6A6E3C2DD48}" type="pres">
      <dgm:prSet presAssocID="{D52AB63A-BDDC-4813-99C8-DA0E6DA96A7D}" presName="BalanceSpacing1" presStyleCnt="0"/>
      <dgm:spPr/>
    </dgm:pt>
    <dgm:pt modelId="{57252254-ACF7-4BB5-A440-5E995C56A51F}" type="pres">
      <dgm:prSet presAssocID="{1073A880-671B-485E-9F61-89F25D864E90}" presName="Accent1Text" presStyleLbl="node1" presStyleIdx="5" presStyleCnt="6" custScaleX="145037" custLinFactNeighborX="-38339" custLinFactNeighborY="53"/>
      <dgm:spPr/>
      <dgm:t>
        <a:bodyPr/>
        <a:lstStyle/>
        <a:p>
          <a:endParaRPr lang="ru-RU"/>
        </a:p>
      </dgm:t>
    </dgm:pt>
  </dgm:ptLst>
  <dgm:cxnLst>
    <dgm:cxn modelId="{02556405-87C9-42D3-B743-0B04BFBB9CBA}" type="presOf" srcId="{9C6D3691-6D13-4710-A222-6945C0396BFC}" destId="{50A3DF08-F604-4584-B44A-60F345384152}" srcOrd="0" destOrd="0" presId="urn:microsoft.com/office/officeart/2008/layout/AlternatingHexagons"/>
    <dgm:cxn modelId="{443C5430-6824-45B4-AB54-A6F31127EB4B}" type="presOf" srcId="{FB003470-D2A7-4B3F-AEAE-DD7CCF1007FC}" destId="{92DC50C1-C94F-4E93-B904-43BBDBEDB08B}" srcOrd="0" destOrd="0" presId="urn:microsoft.com/office/officeart/2008/layout/AlternatingHexagons"/>
    <dgm:cxn modelId="{1F23D113-1EA7-4BA8-BE95-B879BF388D5E}" type="presOf" srcId="{5897F397-0131-4F58-9DD6-25B831083C6B}" destId="{5A02B08B-84A0-4687-960A-9A7FC0D96262}" srcOrd="0" destOrd="0" presId="urn:microsoft.com/office/officeart/2008/layout/AlternatingHexagons"/>
    <dgm:cxn modelId="{CCE086C6-C8E0-4724-B42D-08B8C610FE7A}" type="presOf" srcId="{B902CD35-2F5D-4C93-975F-2A3AB8D065C4}" destId="{908B73C0-7344-4761-9021-206FB53186AA}" srcOrd="0" destOrd="0" presId="urn:microsoft.com/office/officeart/2008/layout/AlternatingHexagons"/>
    <dgm:cxn modelId="{A7C3D255-3520-4914-AC4F-E3BC6CB4AD2B}" srcId="{CD70DB43-3E53-41D0-B25E-A0DE1189F0EF}" destId="{D52AB63A-BDDC-4813-99C8-DA0E6DA96A7D}" srcOrd="2" destOrd="0" parTransId="{90FEA225-390B-4843-BA6F-61938695B652}" sibTransId="{1073A880-671B-485E-9F61-89F25D864E90}"/>
    <dgm:cxn modelId="{622D71F3-096B-48C8-B9D4-0691AB2165F0}" srcId="{07751566-8205-4346-BF10-07FB8D40F117}" destId="{9C6D3691-6D13-4710-A222-6945C0396BFC}" srcOrd="0" destOrd="0" parTransId="{B0F383D5-B120-4DDE-A1A0-18CB821BC362}" sibTransId="{C4E63F98-108B-465E-AC47-1B7486147AC3}"/>
    <dgm:cxn modelId="{0C267642-16AD-4BC9-AADE-067E638FEF8A}" type="presOf" srcId="{D52AB63A-BDDC-4813-99C8-DA0E6DA96A7D}" destId="{AE91A966-BDDC-4DBC-AA81-FD82A14D3ED8}" srcOrd="0" destOrd="0" presId="urn:microsoft.com/office/officeart/2008/layout/AlternatingHexagons"/>
    <dgm:cxn modelId="{CE3BDD96-2C10-462C-B2F5-34BCE802F9CD}" srcId="{D52AB63A-BDDC-4813-99C8-DA0E6DA96A7D}" destId="{FB003470-D2A7-4B3F-AEAE-DD7CCF1007FC}" srcOrd="0" destOrd="0" parTransId="{35886636-443C-446F-A2C5-BDE30852FBED}" sibTransId="{CD6C56BE-732F-4115-B18A-7C1CE9C8A87E}"/>
    <dgm:cxn modelId="{2198082C-527F-4F53-9D0D-FE81AB9411E7}" srcId="{CD70DB43-3E53-41D0-B25E-A0DE1189F0EF}" destId="{C0BCA29E-01CE-49F9-A40E-87ACF82FC2AE}" srcOrd="1" destOrd="0" parTransId="{94D72ED2-3785-4A72-957B-24E1D4C13EA1}" sibTransId="{A17CEE6C-15E4-4A54-A82E-808BFE705D76}"/>
    <dgm:cxn modelId="{D7C4A45A-D09A-4C58-AADD-5699EFAD6160}" srcId="{C0BCA29E-01CE-49F9-A40E-87ACF82FC2AE}" destId="{5897F397-0131-4F58-9DD6-25B831083C6B}" srcOrd="0" destOrd="0" parTransId="{142F1E30-130A-4305-88A6-DDD0819E8153}" sibTransId="{7BCC1D51-1B85-45BD-94B0-E0019BFA6C27}"/>
    <dgm:cxn modelId="{08FD775E-B66C-42DD-A7BE-3EF19E681E4C}" type="presOf" srcId="{1073A880-671B-485E-9F61-89F25D864E90}" destId="{57252254-ACF7-4BB5-A440-5E995C56A51F}" srcOrd="0" destOrd="0" presId="urn:microsoft.com/office/officeart/2008/layout/AlternatingHexagons"/>
    <dgm:cxn modelId="{F63D4FC2-2D0B-4F7D-9C63-088E16296ACC}" srcId="{CD70DB43-3E53-41D0-B25E-A0DE1189F0EF}" destId="{07751566-8205-4346-BF10-07FB8D40F117}" srcOrd="0" destOrd="0" parTransId="{F01774CB-7313-4821-8761-83F30B10133C}" sibTransId="{B902CD35-2F5D-4C93-975F-2A3AB8D065C4}"/>
    <dgm:cxn modelId="{387D70A1-8DAB-48C4-A628-463D904FBB2C}" type="presOf" srcId="{C0BCA29E-01CE-49F9-A40E-87ACF82FC2AE}" destId="{82B0308C-2FD0-46EC-929E-5B70C79BBC0C}" srcOrd="0" destOrd="0" presId="urn:microsoft.com/office/officeart/2008/layout/AlternatingHexagons"/>
    <dgm:cxn modelId="{847CE3E6-FB90-4567-A775-A4F3E909142E}" type="presOf" srcId="{A17CEE6C-15E4-4A54-A82E-808BFE705D76}" destId="{A16DCF2B-BBAA-4669-86F5-6A30EF27F2F6}" srcOrd="0" destOrd="0" presId="urn:microsoft.com/office/officeart/2008/layout/AlternatingHexagons"/>
    <dgm:cxn modelId="{D95F76A5-1767-4B55-9C87-F5DF34EB78F3}" type="presOf" srcId="{07751566-8205-4346-BF10-07FB8D40F117}" destId="{4E31EE8C-C8E7-4E20-A40B-A029871CF7F3}" srcOrd="0" destOrd="0" presId="urn:microsoft.com/office/officeart/2008/layout/AlternatingHexagons"/>
    <dgm:cxn modelId="{8D1081CB-93DC-4B1D-9FA8-92B14A703742}" type="presOf" srcId="{CD70DB43-3E53-41D0-B25E-A0DE1189F0EF}" destId="{BA578740-D551-4AA6-A111-ADE2C5D7E6F2}" srcOrd="0" destOrd="0" presId="urn:microsoft.com/office/officeart/2008/layout/AlternatingHexagons"/>
    <dgm:cxn modelId="{D5D6C363-599F-4B35-A630-AD30328BDA80}" type="presParOf" srcId="{BA578740-D551-4AA6-A111-ADE2C5D7E6F2}" destId="{EDC54D61-DB98-42ED-A7EA-5C3FBF052988}" srcOrd="0" destOrd="0" presId="urn:microsoft.com/office/officeart/2008/layout/AlternatingHexagons"/>
    <dgm:cxn modelId="{CE6E9F3C-F73A-4E86-AC78-2AEFD55080EF}" type="presParOf" srcId="{EDC54D61-DB98-42ED-A7EA-5C3FBF052988}" destId="{4E31EE8C-C8E7-4E20-A40B-A029871CF7F3}" srcOrd="0" destOrd="0" presId="urn:microsoft.com/office/officeart/2008/layout/AlternatingHexagons"/>
    <dgm:cxn modelId="{57DFE6A0-1716-439C-8B13-D16085FE4EA8}" type="presParOf" srcId="{EDC54D61-DB98-42ED-A7EA-5C3FBF052988}" destId="{50A3DF08-F604-4584-B44A-60F345384152}" srcOrd="1" destOrd="0" presId="urn:microsoft.com/office/officeart/2008/layout/AlternatingHexagons"/>
    <dgm:cxn modelId="{A7C63979-46EB-483F-A47D-A1E8A331DA38}" type="presParOf" srcId="{EDC54D61-DB98-42ED-A7EA-5C3FBF052988}" destId="{2ABE2107-55A2-4CA5-A3CB-80EAA4933866}" srcOrd="2" destOrd="0" presId="urn:microsoft.com/office/officeart/2008/layout/AlternatingHexagons"/>
    <dgm:cxn modelId="{9A24FAAE-1A4B-4A78-999E-5BA351C1DD2D}" type="presParOf" srcId="{EDC54D61-DB98-42ED-A7EA-5C3FBF052988}" destId="{C86A65CA-C015-455F-8226-E30BA284E1B1}" srcOrd="3" destOrd="0" presId="urn:microsoft.com/office/officeart/2008/layout/AlternatingHexagons"/>
    <dgm:cxn modelId="{3E5A9E80-9457-4572-8FBB-14F471CC731D}" type="presParOf" srcId="{EDC54D61-DB98-42ED-A7EA-5C3FBF052988}" destId="{908B73C0-7344-4761-9021-206FB53186AA}" srcOrd="4" destOrd="0" presId="urn:microsoft.com/office/officeart/2008/layout/AlternatingHexagons"/>
    <dgm:cxn modelId="{4EDDF489-C3BA-4D28-8436-ED506CC7584C}" type="presParOf" srcId="{BA578740-D551-4AA6-A111-ADE2C5D7E6F2}" destId="{AC09259F-2847-4F31-90A2-0360C58A34F6}" srcOrd="1" destOrd="0" presId="urn:microsoft.com/office/officeart/2008/layout/AlternatingHexagons"/>
    <dgm:cxn modelId="{846BC40F-1696-4432-92BD-C9E7F8FA3F3F}" type="presParOf" srcId="{BA578740-D551-4AA6-A111-ADE2C5D7E6F2}" destId="{7BE664FB-7828-4DB7-B9FD-1C1BD4BE1E58}" srcOrd="2" destOrd="0" presId="urn:microsoft.com/office/officeart/2008/layout/AlternatingHexagons"/>
    <dgm:cxn modelId="{468DE33E-348E-4682-9FBA-673A448C3A6E}" type="presParOf" srcId="{7BE664FB-7828-4DB7-B9FD-1C1BD4BE1E58}" destId="{82B0308C-2FD0-46EC-929E-5B70C79BBC0C}" srcOrd="0" destOrd="0" presId="urn:microsoft.com/office/officeart/2008/layout/AlternatingHexagons"/>
    <dgm:cxn modelId="{FB679DC3-0F55-44DF-AF56-CC04EE964325}" type="presParOf" srcId="{7BE664FB-7828-4DB7-B9FD-1C1BD4BE1E58}" destId="{5A02B08B-84A0-4687-960A-9A7FC0D96262}" srcOrd="1" destOrd="0" presId="urn:microsoft.com/office/officeart/2008/layout/AlternatingHexagons"/>
    <dgm:cxn modelId="{67B63ADD-B2B3-4368-BDCE-7E01068D295E}" type="presParOf" srcId="{7BE664FB-7828-4DB7-B9FD-1C1BD4BE1E58}" destId="{6919E953-0194-483D-8AC2-349D1C0C5F1E}" srcOrd="2" destOrd="0" presId="urn:microsoft.com/office/officeart/2008/layout/AlternatingHexagons"/>
    <dgm:cxn modelId="{9CB4E669-61F9-42F6-A704-85082C69E4C5}" type="presParOf" srcId="{7BE664FB-7828-4DB7-B9FD-1C1BD4BE1E58}" destId="{292B736B-C19D-4A81-863C-908A9C326FFA}" srcOrd="3" destOrd="0" presId="urn:microsoft.com/office/officeart/2008/layout/AlternatingHexagons"/>
    <dgm:cxn modelId="{97566363-EBB4-4B8E-97C1-8564A5A6F66E}" type="presParOf" srcId="{7BE664FB-7828-4DB7-B9FD-1C1BD4BE1E58}" destId="{A16DCF2B-BBAA-4669-86F5-6A30EF27F2F6}" srcOrd="4" destOrd="0" presId="urn:microsoft.com/office/officeart/2008/layout/AlternatingHexagons"/>
    <dgm:cxn modelId="{00BF3195-0E2E-4070-B3A1-E55EE7845137}" type="presParOf" srcId="{BA578740-D551-4AA6-A111-ADE2C5D7E6F2}" destId="{9C373E3D-D68B-4E84-9C85-6810426349F6}" srcOrd="3" destOrd="0" presId="urn:microsoft.com/office/officeart/2008/layout/AlternatingHexagons"/>
    <dgm:cxn modelId="{C07C7125-DE98-4F8C-9CCF-AF6A3A808370}" type="presParOf" srcId="{BA578740-D551-4AA6-A111-ADE2C5D7E6F2}" destId="{3C953AB5-1D14-480E-9697-2F6645D9098B}" srcOrd="4" destOrd="0" presId="urn:microsoft.com/office/officeart/2008/layout/AlternatingHexagons"/>
    <dgm:cxn modelId="{627C23C3-3D21-478D-9AFA-79FDFA666783}" type="presParOf" srcId="{3C953AB5-1D14-480E-9697-2F6645D9098B}" destId="{AE91A966-BDDC-4DBC-AA81-FD82A14D3ED8}" srcOrd="0" destOrd="0" presId="urn:microsoft.com/office/officeart/2008/layout/AlternatingHexagons"/>
    <dgm:cxn modelId="{7B8A1E07-99AC-4711-83EE-4B77047BEF79}" type="presParOf" srcId="{3C953AB5-1D14-480E-9697-2F6645D9098B}" destId="{92DC50C1-C94F-4E93-B904-43BBDBEDB08B}" srcOrd="1" destOrd="0" presId="urn:microsoft.com/office/officeart/2008/layout/AlternatingHexagons"/>
    <dgm:cxn modelId="{942FBFEA-05C2-4D4A-867F-D709B602D4BC}" type="presParOf" srcId="{3C953AB5-1D14-480E-9697-2F6645D9098B}" destId="{12006BE6-3016-4C09-8F14-F2B78C79E75C}" srcOrd="2" destOrd="0" presId="urn:microsoft.com/office/officeart/2008/layout/AlternatingHexagons"/>
    <dgm:cxn modelId="{211DE89B-0B26-4823-A3D1-5AACEE20D4C2}" type="presParOf" srcId="{3C953AB5-1D14-480E-9697-2F6645D9098B}" destId="{50558A7D-F5F4-4F63-9607-F6A6E3C2DD48}" srcOrd="3" destOrd="0" presId="urn:microsoft.com/office/officeart/2008/layout/AlternatingHexagons"/>
    <dgm:cxn modelId="{310F21AA-85D8-499D-A844-11EF5BBE6074}" type="presParOf" srcId="{3C953AB5-1D14-480E-9697-2F6645D9098B}" destId="{57252254-ACF7-4BB5-A440-5E995C56A51F}" srcOrd="4" destOrd="0" presId="urn:microsoft.com/office/officeart/2008/layout/AlternatingHexagons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5F6F3-AF08-4BF2-9263-0BC370A61F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B4F45B-BF9E-4D4E-A274-B40E57F8EC68}">
      <dgm:prSet phldrT="[Текст]" custT="1"/>
      <dgm:spPr>
        <a:solidFill>
          <a:srgbClr val="FFC000"/>
        </a:solidFill>
      </dgm:spPr>
      <dgm:t>
        <a:bodyPr anchor="b"/>
        <a:lstStyle/>
        <a:p>
          <a:r>
            <a:rPr lang="ru-RU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коммуникации</a:t>
          </a:r>
        </a:p>
        <a:p>
          <a:r>
            <a:rPr lang="ru-RU" sz="1600" dirty="0" smtClean="0">
              <a:solidFill>
                <a:srgbClr val="003300"/>
              </a:solidFill>
            </a:rPr>
            <a:t>(каналы) </a:t>
          </a:r>
        </a:p>
        <a:p>
          <a:r>
            <a:rPr lang="ru-RU" sz="1600" dirty="0" smtClean="0">
              <a:solidFill>
                <a:srgbClr val="003300"/>
              </a:solidFill>
            </a:rPr>
            <a:t>Личностный план</a:t>
          </a:r>
        </a:p>
        <a:p>
          <a:r>
            <a:rPr lang="ru-RU" sz="1600" dirty="0" smtClean="0">
              <a:solidFill>
                <a:srgbClr val="003300"/>
              </a:solidFill>
            </a:rPr>
            <a:t>Содержание</a:t>
          </a:r>
        </a:p>
        <a:p>
          <a:r>
            <a:rPr lang="ru-RU" sz="1600" dirty="0" smtClean="0">
              <a:solidFill>
                <a:srgbClr val="003300"/>
              </a:solidFill>
            </a:rPr>
            <a:t>Принятие решений</a:t>
          </a:r>
          <a:endParaRPr lang="ru-RU" sz="1600" dirty="0">
            <a:solidFill>
              <a:srgbClr val="003300"/>
            </a:solidFill>
          </a:endParaRPr>
        </a:p>
      </dgm:t>
    </dgm:pt>
    <dgm:pt modelId="{1628A4D3-5432-4765-A297-13FE6F0BE19C}" type="parTrans" cxnId="{C84055BA-B91D-4FF9-8C0C-414534DD0CB9}">
      <dgm:prSet/>
      <dgm:spPr/>
      <dgm:t>
        <a:bodyPr/>
        <a:lstStyle/>
        <a:p>
          <a:endParaRPr lang="ru-RU"/>
        </a:p>
      </dgm:t>
    </dgm:pt>
    <dgm:pt modelId="{4F7BF1E5-6C2A-4198-9519-FAA68284AD1A}" type="sibTrans" cxnId="{C84055BA-B91D-4FF9-8C0C-414534DD0CB9}">
      <dgm:prSet/>
      <dgm:spPr/>
      <dgm:t>
        <a:bodyPr/>
        <a:lstStyle/>
        <a:p>
          <a:endParaRPr lang="ru-RU"/>
        </a:p>
      </dgm:t>
    </dgm:pt>
    <dgm:pt modelId="{0ED744E8-5E9D-433A-AF3E-7EB39F84B5B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Клиенты </a:t>
          </a:r>
        </a:p>
        <a:p>
          <a:r>
            <a:rPr lang="ru-RU" sz="1800" dirty="0" smtClean="0"/>
            <a:t>Отношение</a:t>
          </a:r>
        </a:p>
        <a:p>
          <a:r>
            <a:rPr lang="ru-RU" sz="1800" dirty="0" smtClean="0"/>
            <a:t>Информация </a:t>
          </a:r>
        </a:p>
        <a:p>
          <a:r>
            <a:rPr lang="ru-RU" sz="1800" dirty="0" smtClean="0"/>
            <a:t>Мотивация</a:t>
          </a:r>
          <a:endParaRPr lang="ru-RU" sz="1800" dirty="0" smtClean="0"/>
        </a:p>
        <a:p>
          <a:endParaRPr lang="ru-RU" sz="1300" dirty="0"/>
        </a:p>
      </dgm:t>
    </dgm:pt>
    <dgm:pt modelId="{840172D7-E019-43D7-8836-D70AE6386C54}" type="parTrans" cxnId="{3810DC4E-A95B-45AB-99E3-839AE6CAD634}">
      <dgm:prSet/>
      <dgm:spPr/>
      <dgm:t>
        <a:bodyPr/>
        <a:lstStyle/>
        <a:p>
          <a:endParaRPr lang="ru-RU"/>
        </a:p>
      </dgm:t>
    </dgm:pt>
    <dgm:pt modelId="{86E5C8EE-5860-4D9A-9C4A-65260ACA1CCE}" type="sibTrans" cxnId="{3810DC4E-A95B-45AB-99E3-839AE6CAD634}">
      <dgm:prSet/>
      <dgm:spPr/>
      <dgm:t>
        <a:bodyPr/>
        <a:lstStyle/>
        <a:p>
          <a:endParaRPr lang="ru-RU"/>
        </a:p>
      </dgm:t>
    </dgm:pt>
    <dgm:pt modelId="{42A7A508-3E4D-479C-971A-CD12B5932387}">
      <dgm:prSet phldrT="[Текст]" custT="1"/>
      <dgm:spPr>
        <a:solidFill>
          <a:srgbClr val="0033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Компания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rgbClr val="FFFF00"/>
              </a:solidFill>
            </a:rPr>
            <a:t>(аспекты)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rgbClr val="FFFF00"/>
              </a:solidFill>
            </a:rPr>
            <a:t>Философия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rgbClr val="FFFF00"/>
              </a:solidFill>
            </a:rPr>
            <a:t>Продукт, социальная выгода.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rgbClr val="FFFF00"/>
              </a:solidFill>
            </a:rPr>
            <a:t>Место и методы продажи.</a:t>
          </a:r>
        </a:p>
        <a:p>
          <a:pPr>
            <a:lnSpc>
              <a:spcPct val="100000"/>
            </a:lnSpc>
          </a:pPr>
          <a:r>
            <a:rPr lang="ru-RU" sz="1400" dirty="0" smtClean="0">
              <a:solidFill>
                <a:srgbClr val="FFFF00"/>
              </a:solidFill>
            </a:rPr>
            <a:t>Персонал.</a:t>
          </a:r>
          <a:endParaRPr lang="ru-RU" sz="1400" dirty="0">
            <a:solidFill>
              <a:srgbClr val="FFFF00"/>
            </a:solidFill>
          </a:endParaRPr>
        </a:p>
      </dgm:t>
    </dgm:pt>
    <dgm:pt modelId="{EBB5E6B4-3CF3-4423-8714-50021AF92AD3}" type="parTrans" cxnId="{95AE6E3B-88C9-4B7E-B68E-A2DAAD3AE968}">
      <dgm:prSet/>
      <dgm:spPr/>
      <dgm:t>
        <a:bodyPr/>
        <a:lstStyle/>
        <a:p>
          <a:endParaRPr lang="ru-RU"/>
        </a:p>
      </dgm:t>
    </dgm:pt>
    <dgm:pt modelId="{FC9B120C-6A47-41BA-98CD-2FF1C9797972}" type="sibTrans" cxnId="{95AE6E3B-88C9-4B7E-B68E-A2DAAD3AE968}">
      <dgm:prSet/>
      <dgm:spPr/>
      <dgm:t>
        <a:bodyPr/>
        <a:lstStyle/>
        <a:p>
          <a:endParaRPr lang="ru-RU"/>
        </a:p>
      </dgm:t>
    </dgm:pt>
    <dgm:pt modelId="{E0EA7FF8-547E-4F48-8E1A-648AB609DE3F}" type="pres">
      <dgm:prSet presAssocID="{B925F6F3-AF08-4BF2-9263-0BC370A61FEE}" presName="compositeShape" presStyleCnt="0">
        <dgm:presLayoutVars>
          <dgm:chMax val="7"/>
          <dgm:dir/>
          <dgm:resizeHandles val="exact"/>
        </dgm:presLayoutVars>
      </dgm:prSet>
      <dgm:spPr/>
    </dgm:pt>
    <dgm:pt modelId="{A3373CB1-5DD2-453A-8A6B-D6C951A746FA}" type="pres">
      <dgm:prSet presAssocID="{B925F6F3-AF08-4BF2-9263-0BC370A61FEE}" presName="wedge1" presStyleLbl="node1" presStyleIdx="0" presStyleCnt="3" custLinFactNeighborX="557" custLinFactNeighborY="-284"/>
      <dgm:spPr/>
      <dgm:t>
        <a:bodyPr/>
        <a:lstStyle/>
        <a:p>
          <a:endParaRPr lang="ru-RU"/>
        </a:p>
      </dgm:t>
    </dgm:pt>
    <dgm:pt modelId="{E644FD55-0BD8-487A-9F01-32228CC1D88D}" type="pres">
      <dgm:prSet presAssocID="{B925F6F3-AF08-4BF2-9263-0BC370A61FEE}" presName="dummy1a" presStyleCnt="0"/>
      <dgm:spPr/>
    </dgm:pt>
    <dgm:pt modelId="{1E230B59-8293-4EBC-A56D-C94A9B1DB7E6}" type="pres">
      <dgm:prSet presAssocID="{B925F6F3-AF08-4BF2-9263-0BC370A61FEE}" presName="dummy1b" presStyleCnt="0"/>
      <dgm:spPr/>
    </dgm:pt>
    <dgm:pt modelId="{D073820B-D490-494E-9B76-9D56F89BCFB2}" type="pres">
      <dgm:prSet presAssocID="{B925F6F3-AF08-4BF2-9263-0BC370A61F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68DC-0730-4DAA-9E37-EDA4895E0574}" type="pres">
      <dgm:prSet presAssocID="{B925F6F3-AF08-4BF2-9263-0BC370A61FEE}" presName="wedge2" presStyleLbl="node1" presStyleIdx="1" presStyleCnt="3"/>
      <dgm:spPr/>
      <dgm:t>
        <a:bodyPr/>
        <a:lstStyle/>
        <a:p>
          <a:endParaRPr lang="ru-RU"/>
        </a:p>
      </dgm:t>
    </dgm:pt>
    <dgm:pt modelId="{339F00DB-2A05-42C6-9C8D-18BB972AF550}" type="pres">
      <dgm:prSet presAssocID="{B925F6F3-AF08-4BF2-9263-0BC370A61FEE}" presName="dummy2a" presStyleCnt="0"/>
      <dgm:spPr/>
    </dgm:pt>
    <dgm:pt modelId="{5A696B2E-65B7-46AC-A865-0D99315F6DC4}" type="pres">
      <dgm:prSet presAssocID="{B925F6F3-AF08-4BF2-9263-0BC370A61FEE}" presName="dummy2b" presStyleCnt="0"/>
      <dgm:spPr/>
    </dgm:pt>
    <dgm:pt modelId="{170380FB-F8FB-47EA-A09E-56D7FEE413B6}" type="pres">
      <dgm:prSet presAssocID="{B925F6F3-AF08-4BF2-9263-0BC370A61F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04254-D01D-4C88-8FFA-E90E2CCE23D1}" type="pres">
      <dgm:prSet presAssocID="{B925F6F3-AF08-4BF2-9263-0BC370A61FEE}" presName="wedge3" presStyleLbl="node1" presStyleIdx="2" presStyleCnt="3"/>
      <dgm:spPr/>
      <dgm:t>
        <a:bodyPr/>
        <a:lstStyle/>
        <a:p>
          <a:endParaRPr lang="ru-RU"/>
        </a:p>
      </dgm:t>
    </dgm:pt>
    <dgm:pt modelId="{DB5F82F8-63F4-4250-BD8B-B489E959BC10}" type="pres">
      <dgm:prSet presAssocID="{B925F6F3-AF08-4BF2-9263-0BC370A61FEE}" presName="dummy3a" presStyleCnt="0"/>
      <dgm:spPr/>
    </dgm:pt>
    <dgm:pt modelId="{DFCCDE73-0D22-47D0-8CD2-71D490EF5A9D}" type="pres">
      <dgm:prSet presAssocID="{B925F6F3-AF08-4BF2-9263-0BC370A61FEE}" presName="dummy3b" presStyleCnt="0"/>
      <dgm:spPr/>
    </dgm:pt>
    <dgm:pt modelId="{BF18F1E1-6F44-4C76-9A66-79BA4B21E433}" type="pres">
      <dgm:prSet presAssocID="{B925F6F3-AF08-4BF2-9263-0BC370A61F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D46F-B807-474A-9F51-8D9E3EF60C9E}" type="pres">
      <dgm:prSet presAssocID="{4F7BF1E5-6C2A-4198-9519-FAA68284AD1A}" presName="arrowWedge1" presStyleLbl="fgSibTrans2D1" presStyleIdx="0" presStyleCnt="3"/>
      <dgm:spPr/>
    </dgm:pt>
    <dgm:pt modelId="{B3BED90B-786B-4236-B374-F3E9140C37E4}" type="pres">
      <dgm:prSet presAssocID="{86E5C8EE-5860-4D9A-9C4A-65260ACA1CCE}" presName="arrowWedge2" presStyleLbl="fgSibTrans2D1" presStyleIdx="1" presStyleCnt="3"/>
      <dgm:spPr/>
    </dgm:pt>
    <dgm:pt modelId="{2052F49C-8F05-4F96-9646-CC9DDBCC5244}" type="pres">
      <dgm:prSet presAssocID="{FC9B120C-6A47-41BA-98CD-2FF1C9797972}" presName="arrowWedge3" presStyleLbl="fgSibTrans2D1" presStyleIdx="2" presStyleCnt="3"/>
      <dgm:spPr/>
    </dgm:pt>
  </dgm:ptLst>
  <dgm:cxnLst>
    <dgm:cxn modelId="{0DE40D56-4822-43EB-9B6B-5A4680F516FA}" type="presOf" srcId="{0ED744E8-5E9D-433A-AF3E-7EB39F84B5B8}" destId="{170380FB-F8FB-47EA-A09E-56D7FEE413B6}" srcOrd="1" destOrd="0" presId="urn:microsoft.com/office/officeart/2005/8/layout/cycle8"/>
    <dgm:cxn modelId="{1FE0ACE8-8CFB-4D11-97E4-A04842784978}" type="presOf" srcId="{42A7A508-3E4D-479C-971A-CD12B5932387}" destId="{DB404254-D01D-4C88-8FFA-E90E2CCE23D1}" srcOrd="0" destOrd="0" presId="urn:microsoft.com/office/officeart/2005/8/layout/cycle8"/>
    <dgm:cxn modelId="{3810DC4E-A95B-45AB-99E3-839AE6CAD634}" srcId="{B925F6F3-AF08-4BF2-9263-0BC370A61FEE}" destId="{0ED744E8-5E9D-433A-AF3E-7EB39F84B5B8}" srcOrd="1" destOrd="0" parTransId="{840172D7-E019-43D7-8836-D70AE6386C54}" sibTransId="{86E5C8EE-5860-4D9A-9C4A-65260ACA1CCE}"/>
    <dgm:cxn modelId="{1102EAD6-04A8-4780-8EEB-117B4869FFBF}" type="presOf" srcId="{78B4F45B-BF9E-4D4E-A274-B40E57F8EC68}" destId="{A3373CB1-5DD2-453A-8A6B-D6C951A746FA}" srcOrd="0" destOrd="0" presId="urn:microsoft.com/office/officeart/2005/8/layout/cycle8"/>
    <dgm:cxn modelId="{C44DBDD1-5BCE-47CE-A3CA-F25C8174C121}" type="presOf" srcId="{B925F6F3-AF08-4BF2-9263-0BC370A61FEE}" destId="{E0EA7FF8-547E-4F48-8E1A-648AB609DE3F}" srcOrd="0" destOrd="0" presId="urn:microsoft.com/office/officeart/2005/8/layout/cycle8"/>
    <dgm:cxn modelId="{5C86AD5A-7B9B-49C3-AD75-CC2BF35A2F0C}" type="presOf" srcId="{42A7A508-3E4D-479C-971A-CD12B5932387}" destId="{BF18F1E1-6F44-4C76-9A66-79BA4B21E433}" srcOrd="1" destOrd="0" presId="urn:microsoft.com/office/officeart/2005/8/layout/cycle8"/>
    <dgm:cxn modelId="{F7DF19F0-4B1A-4809-A41F-4FF2482FA976}" type="presOf" srcId="{0ED744E8-5E9D-433A-AF3E-7EB39F84B5B8}" destId="{303E68DC-0730-4DAA-9E37-EDA4895E0574}" srcOrd="0" destOrd="0" presId="urn:microsoft.com/office/officeart/2005/8/layout/cycle8"/>
    <dgm:cxn modelId="{E170F63F-13BF-4C0E-8AF7-D605BE76EFA2}" type="presOf" srcId="{78B4F45B-BF9E-4D4E-A274-B40E57F8EC68}" destId="{D073820B-D490-494E-9B76-9D56F89BCFB2}" srcOrd="1" destOrd="0" presId="urn:microsoft.com/office/officeart/2005/8/layout/cycle8"/>
    <dgm:cxn modelId="{95AE6E3B-88C9-4B7E-B68E-A2DAAD3AE968}" srcId="{B925F6F3-AF08-4BF2-9263-0BC370A61FEE}" destId="{42A7A508-3E4D-479C-971A-CD12B5932387}" srcOrd="2" destOrd="0" parTransId="{EBB5E6B4-3CF3-4423-8714-50021AF92AD3}" sibTransId="{FC9B120C-6A47-41BA-98CD-2FF1C9797972}"/>
    <dgm:cxn modelId="{C84055BA-B91D-4FF9-8C0C-414534DD0CB9}" srcId="{B925F6F3-AF08-4BF2-9263-0BC370A61FEE}" destId="{78B4F45B-BF9E-4D4E-A274-B40E57F8EC68}" srcOrd="0" destOrd="0" parTransId="{1628A4D3-5432-4765-A297-13FE6F0BE19C}" sibTransId="{4F7BF1E5-6C2A-4198-9519-FAA68284AD1A}"/>
    <dgm:cxn modelId="{0E8BC46E-F00D-46CC-BEB0-2E3390F51B08}" type="presParOf" srcId="{E0EA7FF8-547E-4F48-8E1A-648AB609DE3F}" destId="{A3373CB1-5DD2-453A-8A6B-D6C951A746FA}" srcOrd="0" destOrd="0" presId="urn:microsoft.com/office/officeart/2005/8/layout/cycle8"/>
    <dgm:cxn modelId="{9C6823E9-3CD4-4F49-9968-D61DF9B1468B}" type="presParOf" srcId="{E0EA7FF8-547E-4F48-8E1A-648AB609DE3F}" destId="{E644FD55-0BD8-487A-9F01-32228CC1D88D}" srcOrd="1" destOrd="0" presId="urn:microsoft.com/office/officeart/2005/8/layout/cycle8"/>
    <dgm:cxn modelId="{223050D3-AE3B-4BDA-9E1E-977F4691D867}" type="presParOf" srcId="{E0EA7FF8-547E-4F48-8E1A-648AB609DE3F}" destId="{1E230B59-8293-4EBC-A56D-C94A9B1DB7E6}" srcOrd="2" destOrd="0" presId="urn:microsoft.com/office/officeart/2005/8/layout/cycle8"/>
    <dgm:cxn modelId="{D240AF6B-FAEA-4EFB-B7DD-64678CD5ED66}" type="presParOf" srcId="{E0EA7FF8-547E-4F48-8E1A-648AB609DE3F}" destId="{D073820B-D490-494E-9B76-9D56F89BCFB2}" srcOrd="3" destOrd="0" presId="urn:microsoft.com/office/officeart/2005/8/layout/cycle8"/>
    <dgm:cxn modelId="{2673853E-A9ED-4F3E-865F-C3ED6D7B9AE7}" type="presParOf" srcId="{E0EA7FF8-547E-4F48-8E1A-648AB609DE3F}" destId="{303E68DC-0730-4DAA-9E37-EDA4895E0574}" srcOrd="4" destOrd="0" presId="urn:microsoft.com/office/officeart/2005/8/layout/cycle8"/>
    <dgm:cxn modelId="{EA5F4C8E-C79F-4016-A7BD-FD27DFD42B37}" type="presParOf" srcId="{E0EA7FF8-547E-4F48-8E1A-648AB609DE3F}" destId="{339F00DB-2A05-42C6-9C8D-18BB972AF550}" srcOrd="5" destOrd="0" presId="urn:microsoft.com/office/officeart/2005/8/layout/cycle8"/>
    <dgm:cxn modelId="{704E5D56-201C-43DF-AE15-4229820401F5}" type="presParOf" srcId="{E0EA7FF8-547E-4F48-8E1A-648AB609DE3F}" destId="{5A696B2E-65B7-46AC-A865-0D99315F6DC4}" srcOrd="6" destOrd="0" presId="urn:microsoft.com/office/officeart/2005/8/layout/cycle8"/>
    <dgm:cxn modelId="{71EA8660-E065-40B7-B2B6-E1BAABD404C8}" type="presParOf" srcId="{E0EA7FF8-547E-4F48-8E1A-648AB609DE3F}" destId="{170380FB-F8FB-47EA-A09E-56D7FEE413B6}" srcOrd="7" destOrd="0" presId="urn:microsoft.com/office/officeart/2005/8/layout/cycle8"/>
    <dgm:cxn modelId="{3BA40180-C41D-40AC-9DED-75FA37032715}" type="presParOf" srcId="{E0EA7FF8-547E-4F48-8E1A-648AB609DE3F}" destId="{DB404254-D01D-4C88-8FFA-E90E2CCE23D1}" srcOrd="8" destOrd="0" presId="urn:microsoft.com/office/officeart/2005/8/layout/cycle8"/>
    <dgm:cxn modelId="{786EFD03-322C-49F0-A398-CC1896F7FEB5}" type="presParOf" srcId="{E0EA7FF8-547E-4F48-8E1A-648AB609DE3F}" destId="{DB5F82F8-63F4-4250-BD8B-B489E959BC10}" srcOrd="9" destOrd="0" presId="urn:microsoft.com/office/officeart/2005/8/layout/cycle8"/>
    <dgm:cxn modelId="{8C4822AB-EA54-4432-BC70-B7F3DF97AA44}" type="presParOf" srcId="{E0EA7FF8-547E-4F48-8E1A-648AB609DE3F}" destId="{DFCCDE73-0D22-47D0-8CD2-71D490EF5A9D}" srcOrd="10" destOrd="0" presId="urn:microsoft.com/office/officeart/2005/8/layout/cycle8"/>
    <dgm:cxn modelId="{8452A3C5-1ABB-4F6C-B5B1-6C88F29E3ED5}" type="presParOf" srcId="{E0EA7FF8-547E-4F48-8E1A-648AB609DE3F}" destId="{BF18F1E1-6F44-4C76-9A66-79BA4B21E433}" srcOrd="11" destOrd="0" presId="urn:microsoft.com/office/officeart/2005/8/layout/cycle8"/>
    <dgm:cxn modelId="{83B4B309-876A-4EBD-AF76-6F74C62C2F42}" type="presParOf" srcId="{E0EA7FF8-547E-4F48-8E1A-648AB609DE3F}" destId="{A8A6D46F-B807-474A-9F51-8D9E3EF60C9E}" srcOrd="12" destOrd="0" presId="urn:microsoft.com/office/officeart/2005/8/layout/cycle8"/>
    <dgm:cxn modelId="{8129E9C5-66E2-4700-920D-7D4088E006C3}" type="presParOf" srcId="{E0EA7FF8-547E-4F48-8E1A-648AB609DE3F}" destId="{B3BED90B-786B-4236-B374-F3E9140C37E4}" srcOrd="13" destOrd="0" presId="urn:microsoft.com/office/officeart/2005/8/layout/cycle8"/>
    <dgm:cxn modelId="{DDC93543-5899-40CE-85ED-052288A59F3D}" type="presParOf" srcId="{E0EA7FF8-547E-4F48-8E1A-648AB609DE3F}" destId="{2052F49C-8F05-4F96-9646-CC9DDBCC524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992ED0-8A29-4DCD-A7D6-1CB6DC360AC0}" type="doc">
      <dgm:prSet loTypeId="urn:microsoft.com/office/officeart/2005/8/layout/target1" loCatId="relationship" qsTypeId="urn:microsoft.com/office/officeart/2005/8/quickstyle/3d2" qsCatId="3D" csTypeId="urn:microsoft.com/office/officeart/2005/8/colors/accent1_5" csCatId="accent1" phldr="1"/>
      <dgm:spPr/>
    </dgm:pt>
    <dgm:pt modelId="{7FD57B05-CC31-4977-B374-12B8CB3A3C06}">
      <dgm:prSet phldrT="[Текст]"/>
      <dgm:spPr>
        <a:solidFill>
          <a:srgbClr val="CE3854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клиента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2F8A3B9-8D89-4820-B0C8-2B63008FD98E}" type="parTrans" cxnId="{ADCD4CA1-7CC7-45D1-B278-0CF49483D260}">
      <dgm:prSet/>
      <dgm:spPr/>
      <dgm:t>
        <a:bodyPr/>
        <a:lstStyle/>
        <a:p>
          <a:endParaRPr lang="ru-RU"/>
        </a:p>
      </dgm:t>
    </dgm:pt>
    <dgm:pt modelId="{6AF37239-AFD0-4AF3-A6C0-B0D8D50A40BC}" type="sibTrans" cxnId="{ADCD4CA1-7CC7-45D1-B278-0CF49483D260}">
      <dgm:prSet/>
      <dgm:spPr/>
      <dgm:t>
        <a:bodyPr/>
        <a:lstStyle/>
        <a:p>
          <a:endParaRPr lang="ru-RU"/>
        </a:p>
      </dgm:t>
    </dgm:pt>
    <dgm:pt modelId="{9EA2B86B-8540-43BC-83CC-2AB32232C1EE}">
      <dgm:prSet phldrT="[Текст]"/>
      <dgm:spPr>
        <a:solidFill>
          <a:srgbClr val="C53B59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процесс 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D54ED0DA-3A3F-4216-B049-E2601B7C80F6}" type="parTrans" cxnId="{CA280694-9868-4FDB-B575-4164276429EC}">
      <dgm:prSet/>
      <dgm:spPr/>
      <dgm:t>
        <a:bodyPr/>
        <a:lstStyle/>
        <a:p>
          <a:endParaRPr lang="ru-RU"/>
        </a:p>
      </dgm:t>
    </dgm:pt>
    <dgm:pt modelId="{0E3F204A-B37B-44E6-9128-9FC95E837AD6}" type="sibTrans" cxnId="{CA280694-9868-4FDB-B575-4164276429EC}">
      <dgm:prSet/>
      <dgm:spPr/>
      <dgm:t>
        <a:bodyPr/>
        <a:lstStyle/>
        <a:p>
          <a:endParaRPr lang="ru-RU"/>
        </a:p>
      </dgm:t>
    </dgm:pt>
    <dgm:pt modelId="{7C1F5ABB-FBB2-4BA5-B91A-43C339A2EE0F}">
      <dgm:prSet phldrT="[Текст]"/>
      <dgm:spPr>
        <a:solidFill>
          <a:srgbClr val="CA8095"/>
        </a:solidFill>
        <a:ln>
          <a:solidFill>
            <a:srgbClr val="CA8095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себя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0889D6D-FA73-451B-ADBB-7BBE1FC3F9D6}" type="parTrans" cxnId="{0281A8AD-E85A-405F-B3BB-166FDCD2D748}">
      <dgm:prSet/>
      <dgm:spPr/>
      <dgm:t>
        <a:bodyPr/>
        <a:lstStyle/>
        <a:p>
          <a:endParaRPr lang="ru-RU"/>
        </a:p>
      </dgm:t>
    </dgm:pt>
    <dgm:pt modelId="{6D1FDEF6-D7AC-4306-B2F5-45364124207D}" type="sibTrans" cxnId="{0281A8AD-E85A-405F-B3BB-166FDCD2D748}">
      <dgm:prSet/>
      <dgm:spPr/>
      <dgm:t>
        <a:bodyPr/>
        <a:lstStyle/>
        <a:p>
          <a:endParaRPr lang="ru-RU"/>
        </a:p>
      </dgm:t>
    </dgm:pt>
    <dgm:pt modelId="{271F8D48-7A13-4581-B2DF-0D6AFA98BCE6}" type="pres">
      <dgm:prSet presAssocID="{EF992ED0-8A29-4DCD-A7D6-1CB6DC360AC0}" presName="composite" presStyleCnt="0">
        <dgm:presLayoutVars>
          <dgm:chMax val="5"/>
          <dgm:dir/>
          <dgm:resizeHandles val="exact"/>
        </dgm:presLayoutVars>
      </dgm:prSet>
      <dgm:spPr/>
    </dgm:pt>
    <dgm:pt modelId="{F196B2B2-7B3C-423E-B904-E81F15ADE8CC}" type="pres">
      <dgm:prSet presAssocID="{7FD57B05-CC31-4977-B374-12B8CB3A3C06}" presName="circle1" presStyleLbl="lnNode1" presStyleIdx="0" presStyleCnt="3"/>
      <dgm:spPr/>
    </dgm:pt>
    <dgm:pt modelId="{1C0F0FBB-5FE7-460C-90FD-4995BC7C6E17}" type="pres">
      <dgm:prSet presAssocID="{7FD57B05-CC31-4977-B374-12B8CB3A3C06}" presName="text1" presStyleLbl="revTx" presStyleIdx="0" presStyleCnt="3" custScaleX="141556" custScaleY="63150" custLinFactNeighborX="21964" custLinFactNeighborY="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D34D0-E994-472F-BAE2-1551286C9CAC}" type="pres">
      <dgm:prSet presAssocID="{7FD57B05-CC31-4977-B374-12B8CB3A3C06}" presName="line1" presStyleLbl="callout" presStyleIdx="0" presStyleCnt="6"/>
      <dgm:spPr/>
    </dgm:pt>
    <dgm:pt modelId="{DA9E0B1C-612A-413B-9064-0D152D6EEEF3}" type="pres">
      <dgm:prSet presAssocID="{7FD57B05-CC31-4977-B374-12B8CB3A3C06}" presName="d1" presStyleLbl="callout" presStyleIdx="1" presStyleCnt="6"/>
      <dgm:spPr/>
    </dgm:pt>
    <dgm:pt modelId="{5EDE7E66-5DE2-4AC3-B96C-4A506D865AD2}" type="pres">
      <dgm:prSet presAssocID="{9EA2B86B-8540-43BC-83CC-2AB32232C1EE}" presName="circle2" presStyleLbl="lnNode1" presStyleIdx="1" presStyleCnt="3"/>
      <dgm:spPr>
        <a:solidFill>
          <a:srgbClr val="CA5054"/>
        </a:solidFill>
      </dgm:spPr>
    </dgm:pt>
    <dgm:pt modelId="{D825A483-8839-46B2-BE7C-C116BE886516}" type="pres">
      <dgm:prSet presAssocID="{9EA2B86B-8540-43BC-83CC-2AB32232C1EE}" presName="text2" presStyleLbl="revTx" presStyleIdx="1" presStyleCnt="3" custScaleX="136290" custScaleY="74084" custLinFactNeighborX="19331" custLinFactNeighborY="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F6FF3-A18C-49EF-8C84-040220BF87C1}" type="pres">
      <dgm:prSet presAssocID="{9EA2B86B-8540-43BC-83CC-2AB32232C1EE}" presName="line2" presStyleLbl="callout" presStyleIdx="2" presStyleCnt="6"/>
      <dgm:spPr/>
    </dgm:pt>
    <dgm:pt modelId="{9A6E262C-CCE8-444B-88D7-13B1F9E8A4F2}" type="pres">
      <dgm:prSet presAssocID="{9EA2B86B-8540-43BC-83CC-2AB32232C1EE}" presName="d2" presStyleLbl="callout" presStyleIdx="3" presStyleCnt="6"/>
      <dgm:spPr/>
    </dgm:pt>
    <dgm:pt modelId="{4EBCA906-CC36-43E5-B6A3-E74883DC264A}" type="pres">
      <dgm:prSet presAssocID="{7C1F5ABB-FBB2-4BA5-B91A-43C339A2EE0F}" presName="circle3" presStyleLbl="lnNode1" presStyleIdx="2" presStyleCnt="3"/>
      <dgm:spPr>
        <a:solidFill>
          <a:srgbClr val="B94778">
            <a:alpha val="50000"/>
          </a:srgbClr>
        </a:solidFill>
      </dgm:spPr>
    </dgm:pt>
    <dgm:pt modelId="{D9CBF734-5562-4088-ABD1-B017EB8382BB}" type="pres">
      <dgm:prSet presAssocID="{7C1F5ABB-FBB2-4BA5-B91A-43C339A2EE0F}" presName="text3" presStyleLbl="revTx" presStyleIdx="2" presStyleCnt="3" custScaleX="143211" custScaleY="83459" custLinFactNeighborX="17053" custLinFactNeighborY="14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D549-A931-48D1-8153-979732C5739D}" type="pres">
      <dgm:prSet presAssocID="{7C1F5ABB-FBB2-4BA5-B91A-43C339A2EE0F}" presName="line3" presStyleLbl="callout" presStyleIdx="4" presStyleCnt="6"/>
      <dgm:spPr/>
    </dgm:pt>
    <dgm:pt modelId="{D07F5EA1-E28C-4995-BFB9-63332724B3EA}" type="pres">
      <dgm:prSet presAssocID="{7C1F5ABB-FBB2-4BA5-B91A-43C339A2EE0F}" presName="d3" presStyleLbl="callout" presStyleIdx="5" presStyleCnt="6"/>
      <dgm:spPr/>
    </dgm:pt>
  </dgm:ptLst>
  <dgm:cxnLst>
    <dgm:cxn modelId="{ADCD4CA1-7CC7-45D1-B278-0CF49483D260}" srcId="{EF992ED0-8A29-4DCD-A7D6-1CB6DC360AC0}" destId="{7FD57B05-CC31-4977-B374-12B8CB3A3C06}" srcOrd="0" destOrd="0" parTransId="{42F8A3B9-8D89-4820-B0C8-2B63008FD98E}" sibTransId="{6AF37239-AFD0-4AF3-A6C0-B0D8D50A40BC}"/>
    <dgm:cxn modelId="{CA280694-9868-4FDB-B575-4164276429EC}" srcId="{EF992ED0-8A29-4DCD-A7D6-1CB6DC360AC0}" destId="{9EA2B86B-8540-43BC-83CC-2AB32232C1EE}" srcOrd="1" destOrd="0" parTransId="{D54ED0DA-3A3F-4216-B049-E2601B7C80F6}" sibTransId="{0E3F204A-B37B-44E6-9128-9FC95E837AD6}"/>
    <dgm:cxn modelId="{B42C7B9E-91E8-4AF2-B900-5A07E5B6FABC}" type="presOf" srcId="{EF992ED0-8A29-4DCD-A7D6-1CB6DC360AC0}" destId="{271F8D48-7A13-4581-B2DF-0D6AFA98BCE6}" srcOrd="0" destOrd="0" presId="urn:microsoft.com/office/officeart/2005/8/layout/target1"/>
    <dgm:cxn modelId="{97DB8549-F604-48D7-AC46-0D368B3BA978}" type="presOf" srcId="{9EA2B86B-8540-43BC-83CC-2AB32232C1EE}" destId="{D825A483-8839-46B2-BE7C-C116BE886516}" srcOrd="0" destOrd="0" presId="urn:microsoft.com/office/officeart/2005/8/layout/target1"/>
    <dgm:cxn modelId="{AED87441-403E-4A74-9382-7591EC9185B5}" type="presOf" srcId="{7C1F5ABB-FBB2-4BA5-B91A-43C339A2EE0F}" destId="{D9CBF734-5562-4088-ABD1-B017EB8382BB}" srcOrd="0" destOrd="0" presId="urn:microsoft.com/office/officeart/2005/8/layout/target1"/>
    <dgm:cxn modelId="{0281A8AD-E85A-405F-B3BB-166FDCD2D748}" srcId="{EF992ED0-8A29-4DCD-A7D6-1CB6DC360AC0}" destId="{7C1F5ABB-FBB2-4BA5-B91A-43C339A2EE0F}" srcOrd="2" destOrd="0" parTransId="{20889D6D-FA73-451B-ADBB-7BBE1FC3F9D6}" sibTransId="{6D1FDEF6-D7AC-4306-B2F5-45364124207D}"/>
    <dgm:cxn modelId="{96EA9D90-7EC9-4310-AB5D-4F76578543FD}" type="presOf" srcId="{7FD57B05-CC31-4977-B374-12B8CB3A3C06}" destId="{1C0F0FBB-5FE7-460C-90FD-4995BC7C6E17}" srcOrd="0" destOrd="0" presId="urn:microsoft.com/office/officeart/2005/8/layout/target1"/>
    <dgm:cxn modelId="{4A35D8D6-91A0-4ACD-985F-7441B5094CDE}" type="presParOf" srcId="{271F8D48-7A13-4581-B2DF-0D6AFA98BCE6}" destId="{F196B2B2-7B3C-423E-B904-E81F15ADE8CC}" srcOrd="0" destOrd="0" presId="urn:microsoft.com/office/officeart/2005/8/layout/target1"/>
    <dgm:cxn modelId="{C8F7DD5E-4E3C-45B0-AFAD-415F9AFB3A1A}" type="presParOf" srcId="{271F8D48-7A13-4581-B2DF-0D6AFA98BCE6}" destId="{1C0F0FBB-5FE7-460C-90FD-4995BC7C6E17}" srcOrd="1" destOrd="0" presId="urn:microsoft.com/office/officeart/2005/8/layout/target1"/>
    <dgm:cxn modelId="{F4512C13-B8FD-4233-8895-7208151C18CF}" type="presParOf" srcId="{271F8D48-7A13-4581-B2DF-0D6AFA98BCE6}" destId="{0D6D34D0-E994-472F-BAE2-1551286C9CAC}" srcOrd="2" destOrd="0" presId="urn:microsoft.com/office/officeart/2005/8/layout/target1"/>
    <dgm:cxn modelId="{60FC0A29-1BEE-4786-BE0D-DA6ECE1364E7}" type="presParOf" srcId="{271F8D48-7A13-4581-B2DF-0D6AFA98BCE6}" destId="{DA9E0B1C-612A-413B-9064-0D152D6EEEF3}" srcOrd="3" destOrd="0" presId="urn:microsoft.com/office/officeart/2005/8/layout/target1"/>
    <dgm:cxn modelId="{19443E03-F546-4812-B0AE-BD346D3F953F}" type="presParOf" srcId="{271F8D48-7A13-4581-B2DF-0D6AFA98BCE6}" destId="{5EDE7E66-5DE2-4AC3-B96C-4A506D865AD2}" srcOrd="4" destOrd="0" presId="urn:microsoft.com/office/officeart/2005/8/layout/target1"/>
    <dgm:cxn modelId="{6ACA4CBD-24F8-4BA1-88E6-E7FBE9A31DAE}" type="presParOf" srcId="{271F8D48-7A13-4581-B2DF-0D6AFA98BCE6}" destId="{D825A483-8839-46B2-BE7C-C116BE886516}" srcOrd="5" destOrd="0" presId="urn:microsoft.com/office/officeart/2005/8/layout/target1"/>
    <dgm:cxn modelId="{FFC0BD19-C7CE-4924-8754-5D6B6C74729E}" type="presParOf" srcId="{271F8D48-7A13-4581-B2DF-0D6AFA98BCE6}" destId="{B3CF6FF3-A18C-49EF-8C84-040220BF87C1}" srcOrd="6" destOrd="0" presId="urn:microsoft.com/office/officeart/2005/8/layout/target1"/>
    <dgm:cxn modelId="{796A0845-CC31-404F-8524-2225CACDBE6A}" type="presParOf" srcId="{271F8D48-7A13-4581-B2DF-0D6AFA98BCE6}" destId="{9A6E262C-CCE8-444B-88D7-13B1F9E8A4F2}" srcOrd="7" destOrd="0" presId="urn:microsoft.com/office/officeart/2005/8/layout/target1"/>
    <dgm:cxn modelId="{5048D978-D984-4A49-BD58-7C547464D903}" type="presParOf" srcId="{271F8D48-7A13-4581-B2DF-0D6AFA98BCE6}" destId="{4EBCA906-CC36-43E5-B6A3-E74883DC264A}" srcOrd="8" destOrd="0" presId="urn:microsoft.com/office/officeart/2005/8/layout/target1"/>
    <dgm:cxn modelId="{85EE55C0-C996-43DE-AAB3-5D2ADE49B64E}" type="presParOf" srcId="{271F8D48-7A13-4581-B2DF-0D6AFA98BCE6}" destId="{D9CBF734-5562-4088-ABD1-B017EB8382BB}" srcOrd="9" destOrd="0" presId="urn:microsoft.com/office/officeart/2005/8/layout/target1"/>
    <dgm:cxn modelId="{D4C4502F-69B7-4F68-9AAA-6BEECA068F1F}" type="presParOf" srcId="{271F8D48-7A13-4581-B2DF-0D6AFA98BCE6}" destId="{4A48D549-A931-48D1-8153-979732C5739D}" srcOrd="10" destOrd="0" presId="urn:microsoft.com/office/officeart/2005/8/layout/target1"/>
    <dgm:cxn modelId="{1AD22F45-29F8-47E5-8133-9B43FDF95E9C}" type="presParOf" srcId="{271F8D48-7A13-4581-B2DF-0D6AFA98BCE6}" destId="{D07F5EA1-E28C-4995-BFB9-63332724B3EA}" srcOrd="11" destOrd="0" presId="urn:microsoft.com/office/officeart/2005/8/layout/target1"/>
  </dgm:cxnLst>
  <dgm:bg/>
  <dgm:whole>
    <a:ln>
      <a:gradFill>
        <a:gsLst>
          <a:gs pos="0">
            <a:schemeClr val="accent1">
              <a:lumMod val="5000"/>
              <a:lumOff val="95000"/>
            </a:schemeClr>
          </a:gs>
          <a:gs pos="80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35000">
            <a:schemeClr val="accent1">
              <a:lumMod val="30000"/>
              <a:lumOff val="70000"/>
            </a:schemeClr>
          </a:gs>
        </a:gsLst>
        <a:lin ang="5400000" scaled="1"/>
      </a:gra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1EE8C-C8E7-4E20-A40B-A029871CF7F3}">
      <dsp:nvSpPr>
        <dsp:cNvPr id="0" name=""/>
        <dsp:cNvSpPr/>
      </dsp:nvSpPr>
      <dsp:spPr>
        <a:xfrm rot="5400000">
          <a:off x="4360488" y="156522"/>
          <a:ext cx="2220019" cy="23316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Бегство от бедности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45%</a:t>
          </a:r>
          <a:endParaRPr lang="ru-RU" sz="1600" b="1" kern="1200" dirty="0"/>
        </a:p>
      </dsp:txBody>
      <dsp:txXfrm rot="-5400000">
        <a:off x="4693277" y="582347"/>
        <a:ext cx="1554442" cy="1480013"/>
      </dsp:txXfrm>
    </dsp:sp>
    <dsp:sp modelId="{50A3DF08-F604-4584-B44A-60F345384152}">
      <dsp:nvSpPr>
        <dsp:cNvPr id="0" name=""/>
        <dsp:cNvSpPr/>
      </dsp:nvSpPr>
      <dsp:spPr>
        <a:xfrm>
          <a:off x="6615037" y="567778"/>
          <a:ext cx="2477541" cy="13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615037" y="567778"/>
        <a:ext cx="2477541" cy="1332011"/>
      </dsp:txXfrm>
    </dsp:sp>
    <dsp:sp modelId="{908B73C0-7344-4761-9021-206FB53186AA}">
      <dsp:nvSpPr>
        <dsp:cNvPr id="0" name=""/>
        <dsp:cNvSpPr/>
      </dsp:nvSpPr>
      <dsp:spPr>
        <a:xfrm rot="5400000">
          <a:off x="2632481" y="1617943"/>
          <a:ext cx="2392625" cy="295809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46723"/>
            <a:satOff val="16815"/>
            <a:lumOff val="-1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Война за актуальность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20%</a:t>
          </a:r>
          <a:endParaRPr lang="ru-RU" sz="1600" b="1" kern="1200" dirty="0"/>
        </a:p>
      </dsp:txBody>
      <dsp:txXfrm rot="-5400000">
        <a:off x="2842761" y="2299451"/>
        <a:ext cx="1972066" cy="1595083"/>
      </dsp:txXfrm>
    </dsp:sp>
    <dsp:sp modelId="{82B0308C-2FD0-46EC-929E-5B70C79BBC0C}">
      <dsp:nvSpPr>
        <dsp:cNvPr id="0" name=""/>
        <dsp:cNvSpPr/>
      </dsp:nvSpPr>
      <dsp:spPr>
        <a:xfrm rot="5400000" flipH="1" flipV="1">
          <a:off x="8840156" y="5861461"/>
          <a:ext cx="93929" cy="51375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893445"/>
            <a:satOff val="33630"/>
            <a:lumOff val="-3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-5400000">
        <a:off x="8715869" y="6087029"/>
        <a:ext cx="342504" cy="62619"/>
      </dsp:txXfrm>
    </dsp:sp>
    <dsp:sp modelId="{5A02B08B-84A0-4687-960A-9A7FC0D96262}">
      <dsp:nvSpPr>
        <dsp:cNvPr id="0" name=""/>
        <dsp:cNvSpPr/>
      </dsp:nvSpPr>
      <dsp:spPr>
        <a:xfrm>
          <a:off x="927983" y="2433844"/>
          <a:ext cx="2397620" cy="13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27983" y="2433844"/>
        <a:ext cx="2397620" cy="1332011"/>
      </dsp:txXfrm>
    </dsp:sp>
    <dsp:sp modelId="{A16DCF2B-BBAA-4669-86F5-6A30EF27F2F6}">
      <dsp:nvSpPr>
        <dsp:cNvPr id="0" name=""/>
        <dsp:cNvSpPr/>
      </dsp:nvSpPr>
      <dsp:spPr>
        <a:xfrm rot="5400000">
          <a:off x="5746919" y="1791331"/>
          <a:ext cx="2220019" cy="26164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40168"/>
            <a:satOff val="50446"/>
            <a:lumOff val="-4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2.Социальный проект  6%</a:t>
          </a:r>
          <a:endParaRPr lang="ru-RU" sz="1600" b="1" kern="1200" dirty="0"/>
        </a:p>
      </dsp:txBody>
      <dsp:txXfrm rot="-5400000">
        <a:off x="5984778" y="2359550"/>
        <a:ext cx="1744301" cy="1480013"/>
      </dsp:txXfrm>
    </dsp:sp>
    <dsp:sp modelId="{AE91A966-BDDC-4DBC-AA81-FD82A14D3ED8}">
      <dsp:nvSpPr>
        <dsp:cNvPr id="0" name=""/>
        <dsp:cNvSpPr/>
      </dsp:nvSpPr>
      <dsp:spPr>
        <a:xfrm rot="5400000">
          <a:off x="4094416" y="3535207"/>
          <a:ext cx="2220019" cy="286583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786890"/>
            <a:satOff val="67261"/>
            <a:lumOff val="-6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Коллекционирование раритетов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4%</a:t>
          </a:r>
          <a:endParaRPr lang="ru-RU" sz="1600" b="1" kern="1200" dirty="0"/>
        </a:p>
      </dsp:txBody>
      <dsp:txXfrm rot="-5400000">
        <a:off x="4249147" y="4228118"/>
        <a:ext cx="1910558" cy="1480013"/>
      </dsp:txXfrm>
    </dsp:sp>
    <dsp:sp modelId="{92DC50C1-C94F-4E93-B904-43BBDBEDB08B}">
      <dsp:nvSpPr>
        <dsp:cNvPr id="0" name=""/>
        <dsp:cNvSpPr/>
      </dsp:nvSpPr>
      <dsp:spPr>
        <a:xfrm>
          <a:off x="6666457" y="4299908"/>
          <a:ext cx="2477541" cy="13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666457" y="4299908"/>
        <a:ext cx="2477541" cy="1332011"/>
      </dsp:txXfrm>
    </dsp:sp>
    <dsp:sp modelId="{57252254-ACF7-4BB5-A440-5E995C56A51F}">
      <dsp:nvSpPr>
        <dsp:cNvPr id="0" name=""/>
        <dsp:cNvSpPr/>
      </dsp:nvSpPr>
      <dsp:spPr>
        <a:xfrm rot="5400000">
          <a:off x="1129750" y="3653849"/>
          <a:ext cx="2220019" cy="280126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Претензия на неординарность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25%</a:t>
          </a:r>
          <a:endParaRPr lang="ru-RU" sz="1600" b="1" kern="1200" dirty="0"/>
        </a:p>
      </dsp:txBody>
      <dsp:txXfrm rot="-5400000">
        <a:off x="1306004" y="4314476"/>
        <a:ext cx="1867512" cy="148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73CB1-5DD2-453A-8A6B-D6C951A746FA}">
      <dsp:nvSpPr>
        <dsp:cNvPr id="0" name=""/>
        <dsp:cNvSpPr/>
      </dsp:nvSpPr>
      <dsp:spPr>
        <a:xfrm>
          <a:off x="1914727" y="363328"/>
          <a:ext cx="4874215" cy="4874215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коммуникации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00"/>
              </a:solidFill>
            </a:rPr>
            <a:t>(каналы)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00"/>
              </a:solidFill>
            </a:rPr>
            <a:t>Личностный план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00"/>
              </a:solidFill>
            </a:rPr>
            <a:t>Содержание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00"/>
              </a:solidFill>
            </a:rPr>
            <a:t>Принятие решений</a:t>
          </a:r>
          <a:endParaRPr lang="ru-RU" sz="1600" kern="1200" dirty="0">
            <a:solidFill>
              <a:srgbClr val="003300"/>
            </a:solidFill>
          </a:endParaRPr>
        </a:p>
      </dsp:txBody>
      <dsp:txXfrm>
        <a:off x="4483554" y="1396198"/>
        <a:ext cx="1740791" cy="1450659"/>
      </dsp:txXfrm>
    </dsp:sp>
    <dsp:sp modelId="{303E68DC-0730-4DAA-9E37-EDA4895E0574}">
      <dsp:nvSpPr>
        <dsp:cNvPr id="0" name=""/>
        <dsp:cNvSpPr/>
      </dsp:nvSpPr>
      <dsp:spPr>
        <a:xfrm>
          <a:off x="1787192" y="551250"/>
          <a:ext cx="4874215" cy="487421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Клиенты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Отношение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Мотивация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947719" y="3713687"/>
        <a:ext cx="2611186" cy="1276580"/>
      </dsp:txXfrm>
    </dsp:sp>
    <dsp:sp modelId="{DB404254-D01D-4C88-8FFA-E90E2CCE23D1}">
      <dsp:nvSpPr>
        <dsp:cNvPr id="0" name=""/>
        <dsp:cNvSpPr/>
      </dsp:nvSpPr>
      <dsp:spPr>
        <a:xfrm>
          <a:off x="1686806" y="377171"/>
          <a:ext cx="4874215" cy="4874215"/>
        </a:xfrm>
        <a:prstGeom prst="pie">
          <a:avLst>
            <a:gd name="adj1" fmla="val 9000000"/>
            <a:gd name="adj2" fmla="val 16200000"/>
          </a:avLst>
        </a:prstGeom>
        <a:solidFill>
          <a:srgbClr val="0033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Компания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(аспекты)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Философия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Продукт, социальная выгода.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Место и методы продажи.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Персонал.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2251403" y="1410040"/>
        <a:ext cx="1740791" cy="1450659"/>
      </dsp:txXfrm>
    </dsp:sp>
    <dsp:sp modelId="{A8A6D46F-B807-474A-9F51-8D9E3EF60C9E}">
      <dsp:nvSpPr>
        <dsp:cNvPr id="0" name=""/>
        <dsp:cNvSpPr/>
      </dsp:nvSpPr>
      <dsp:spPr>
        <a:xfrm>
          <a:off x="1613392" y="61591"/>
          <a:ext cx="5477689" cy="54776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ED90B-786B-4236-B374-F3E9140C37E4}">
      <dsp:nvSpPr>
        <dsp:cNvPr id="0" name=""/>
        <dsp:cNvSpPr/>
      </dsp:nvSpPr>
      <dsp:spPr>
        <a:xfrm>
          <a:off x="1485455" y="249205"/>
          <a:ext cx="5477689" cy="54776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F49C-8F05-4F96-9646-CC9DDBCC5244}">
      <dsp:nvSpPr>
        <dsp:cNvPr id="0" name=""/>
        <dsp:cNvSpPr/>
      </dsp:nvSpPr>
      <dsp:spPr>
        <a:xfrm>
          <a:off x="1384667" y="75434"/>
          <a:ext cx="5477689" cy="547768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CA906-CC36-43E5-B6A3-E74883DC264A}">
      <dsp:nvSpPr>
        <dsp:cNvPr id="0" name=""/>
        <dsp:cNvSpPr/>
      </dsp:nvSpPr>
      <dsp:spPr>
        <a:xfrm>
          <a:off x="460731" y="943399"/>
          <a:ext cx="3078342" cy="3078342"/>
        </a:xfrm>
        <a:prstGeom prst="ellipse">
          <a:avLst/>
        </a:prstGeom>
        <a:solidFill>
          <a:srgbClr val="B94778">
            <a:alpha val="50000"/>
          </a:srgb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E7E66-5DE2-4AC3-B96C-4A506D865AD2}">
      <dsp:nvSpPr>
        <dsp:cNvPr id="0" name=""/>
        <dsp:cNvSpPr/>
      </dsp:nvSpPr>
      <dsp:spPr>
        <a:xfrm>
          <a:off x="1076399" y="1559067"/>
          <a:ext cx="1847005" cy="1847005"/>
        </a:xfrm>
        <a:prstGeom prst="ellipse">
          <a:avLst/>
        </a:prstGeom>
        <a:solidFill>
          <a:srgbClr val="CA5054"/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6B2B2-7B3C-423E-B904-E81F15ADE8CC}">
      <dsp:nvSpPr>
        <dsp:cNvPr id="0" name=""/>
        <dsp:cNvSpPr/>
      </dsp:nvSpPr>
      <dsp:spPr>
        <a:xfrm>
          <a:off x="1692068" y="2174736"/>
          <a:ext cx="615668" cy="615668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0F0FBB-5FE7-460C-90FD-4995BC7C6E17}">
      <dsp:nvSpPr>
        <dsp:cNvPr id="0" name=""/>
        <dsp:cNvSpPr/>
      </dsp:nvSpPr>
      <dsp:spPr>
        <a:xfrm>
          <a:off x="4070384" y="115647"/>
          <a:ext cx="2178788" cy="566992"/>
        </a:xfrm>
        <a:prstGeom prst="rect">
          <a:avLst/>
        </a:prstGeom>
        <a:solidFill>
          <a:srgbClr val="CE3854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клиента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070384" y="115647"/>
        <a:ext cx="2178788" cy="566992"/>
      </dsp:txXfrm>
    </dsp:sp>
    <dsp:sp modelId="{0D6D34D0-E994-472F-BAE2-1551286C9CAC}">
      <dsp:nvSpPr>
        <dsp:cNvPr id="0" name=""/>
        <dsp:cNvSpPr/>
      </dsp:nvSpPr>
      <dsp:spPr>
        <a:xfrm>
          <a:off x="3667337" y="366210"/>
          <a:ext cx="384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0B1C-612A-413B-9064-0D152D6EEEF3}">
      <dsp:nvSpPr>
        <dsp:cNvPr id="0" name=""/>
        <dsp:cNvSpPr/>
      </dsp:nvSpPr>
      <dsp:spPr>
        <a:xfrm rot="5400000">
          <a:off x="1774926" y="591699"/>
          <a:ext cx="2115847" cy="166589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5A483-8839-46B2-BE7C-C116BE886516}">
      <dsp:nvSpPr>
        <dsp:cNvPr id="0" name=""/>
        <dsp:cNvSpPr/>
      </dsp:nvSpPr>
      <dsp:spPr>
        <a:xfrm>
          <a:off x="4070384" y="993951"/>
          <a:ext cx="2097736" cy="665163"/>
        </a:xfrm>
        <a:prstGeom prst="rect">
          <a:avLst/>
        </a:prstGeom>
        <a:solidFill>
          <a:srgbClr val="C53B59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процесс 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4070384" y="993951"/>
        <a:ext cx="2097736" cy="665163"/>
      </dsp:txXfrm>
    </dsp:sp>
    <dsp:sp modelId="{B3CF6FF3-A18C-49EF-8C84-040220BF87C1}">
      <dsp:nvSpPr>
        <dsp:cNvPr id="0" name=""/>
        <dsp:cNvSpPr/>
      </dsp:nvSpPr>
      <dsp:spPr>
        <a:xfrm>
          <a:off x="3667337" y="1264060"/>
          <a:ext cx="384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E262C-CCE8-444B-88D7-13B1F9E8A4F2}">
      <dsp:nvSpPr>
        <dsp:cNvPr id="0" name=""/>
        <dsp:cNvSpPr/>
      </dsp:nvSpPr>
      <dsp:spPr>
        <a:xfrm rot="5400000">
          <a:off x="2229084" y="1475542"/>
          <a:ext cx="1648759" cy="122466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F734-5562-4088-ABD1-B017EB8382BB}">
      <dsp:nvSpPr>
        <dsp:cNvPr id="0" name=""/>
        <dsp:cNvSpPr/>
      </dsp:nvSpPr>
      <dsp:spPr>
        <a:xfrm>
          <a:off x="3982059" y="1914960"/>
          <a:ext cx="2204262" cy="749336"/>
        </a:xfrm>
        <a:prstGeom prst="rect">
          <a:avLst/>
        </a:prstGeom>
        <a:solidFill>
          <a:srgbClr val="CA8095"/>
        </a:solidFill>
        <a:ln>
          <a:solidFill>
            <a:srgbClr val="CA8095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На себя</a:t>
          </a:r>
          <a:endParaRPr lang="ru-RU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982059" y="1914960"/>
        <a:ext cx="2204262" cy="749336"/>
      </dsp:txXfrm>
    </dsp:sp>
    <dsp:sp modelId="{4A48D549-A931-48D1-8153-979732C5739D}">
      <dsp:nvSpPr>
        <dsp:cNvPr id="0" name=""/>
        <dsp:cNvSpPr/>
      </dsp:nvSpPr>
      <dsp:spPr>
        <a:xfrm>
          <a:off x="3667337" y="2161909"/>
          <a:ext cx="384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F5EA1-E28C-4995-BFB9-63332724B3EA}">
      <dsp:nvSpPr>
        <dsp:cNvPr id="0" name=""/>
        <dsp:cNvSpPr/>
      </dsp:nvSpPr>
      <dsp:spPr>
        <a:xfrm rot="5400000">
          <a:off x="2683807" y="2358667"/>
          <a:ext cx="1177978" cy="78343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8D8D-D002-4677-8322-6328F8D3296E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FC5E-9DFC-4966-9C59-F767A360E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4126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FC5E-9DFC-4966-9C59-F767A360E6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DFC5E-9DFC-4966-9C59-F767A360E6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2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93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020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8692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9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091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8" tIns="45715" rIns="91428" bIns="45715" anchor="b"/>
          <a:lstStyle/>
          <a:p>
            <a:pPr algn="r">
              <a:defRPr/>
            </a:pPr>
            <a:fld id="{97EA71BC-BCC6-4CD1-8BB1-17F3D33D14B0}" type="slidenum">
              <a:rPr lang="en-US" sz="1200"/>
              <a:pPr algn="r">
                <a:defRPr/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8013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0C6116-A2F6-423C-9CE0-6A0DDC97EEA6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96E6-F8EE-40B3-9C3D-9D137D05BE6D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61DF7A6-4A22-4B7E-B81D-0DDB84CF3AB1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F39C-DB1B-4981-8D21-9406F4F7437D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3571-CC8E-4F82-8946-A5E6245BF27C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062FB2-3616-4D9E-A9C3-D50D472AB9EA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00B5B4-95BD-4717-AE41-C2CEA16EF8EA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AD63-8EC5-41DB-BE51-E485C6A5C910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861A-A477-4F5E-B899-7FA35F8AA4E4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924B-D365-4D6D-86AB-E3D94B9BA3EC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C1CEA2-4301-4A78-A3CB-D3BC7E5E8664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B6DE22-85CB-4AE3-848D-53160D0BC6ED}" type="datetime1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B0488C-81A8-48EE-BD3E-238094836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p.kharkov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mailto:huce@kharkov.u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hyperlink" Target="mailto:huce@kharkov.ua" TargetMode="External"/><Relationship Id="rId10" Type="http://schemas.microsoft.com/office/2007/relationships/diagramDrawing" Target="../diagrams/drawing3.xml"/><Relationship Id="rId4" Type="http://schemas.openxmlformats.org/officeDocument/2006/relationships/hyperlink" Target="http://www.iap.kharkov.ua/" TargetMode="External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uce@kharkov.ua" TargetMode="External"/><Relationship Id="rId4" Type="http://schemas.openxmlformats.org/officeDocument/2006/relationships/hyperlink" Target="http://www.iap.kharkov.u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hyperlink" Target="mailto:huce@kharkov.ua" TargetMode="External"/><Relationship Id="rId10" Type="http://schemas.microsoft.com/office/2007/relationships/diagramDrawing" Target="../diagrams/drawing2.xml"/><Relationship Id="rId4" Type="http://schemas.openxmlformats.org/officeDocument/2006/relationships/hyperlink" Target="http://www.iap.kharkov.ua/" TargetMode="Externa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99592" y="276305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3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40" y="0"/>
            <a:ext cx="655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17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9102" cy="6858000"/>
          </a:xfrm>
          <a:prstGeom prst="rect">
            <a:avLst/>
          </a:prstGeom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621358" y="-138826"/>
            <a:ext cx="8407028" cy="2446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роцесс обучения клиентов сотрудничеству с организацией, использованию продукта и компетентному выбору</a:t>
            </a:r>
            <a:endParaRPr lang="ru-RU" sz="33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95259966"/>
              </p:ext>
            </p:extLst>
          </p:nvPr>
        </p:nvGraphicFramePr>
        <p:xfrm>
          <a:off x="2411760" y="2204864"/>
          <a:ext cx="638457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8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092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Перспективы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39207" y="2852936"/>
            <a:ext cx="52188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дальнейшего исследования,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прежде всего, заключаются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анализе  психологического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влияния разнообразных параметров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организационного контекста на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психологические особенности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продвижения продукта организаций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" y="25400"/>
            <a:ext cx="3023419" cy="6858000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9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564904"/>
            <a:ext cx="8153400" cy="3531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3528" y="1988840"/>
            <a:ext cx="8408114" cy="2569840"/>
          </a:xfrm>
          <a:prstGeom prst="rect">
            <a:avLst/>
          </a:prstGeom>
          <a:pattFill prst="ltHorz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txBody>
          <a:bodyPr vert="horz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600" b="1" dirty="0" smtClean="0">
                <a:ln w="11430"/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Благодарю за внимание</a:t>
            </a:r>
            <a:r>
              <a:rPr lang="ru-RU" sz="6600" b="1" dirty="0" smtClean="0">
                <a:ln w="11430"/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! </a:t>
            </a:r>
            <a:endParaRPr lang="en-US" sz="6600" b="1" dirty="0">
              <a:ln w="11430"/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6256" y="5276537"/>
            <a:ext cx="2267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тел.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8(052)719-59-29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e-mail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huce@kharkov.ua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4852" y="2889892"/>
            <a:ext cx="1740408" cy="6230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2385"/>
            <a:ext cx="828775" cy="9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" y="44624"/>
            <a:ext cx="9117148" cy="68133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488C-81A8-48EE-BD3E-238094836A89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22057"/>
              </p:ext>
            </p:extLst>
          </p:nvPr>
        </p:nvGraphicFramePr>
        <p:xfrm>
          <a:off x="1403648" y="548680"/>
          <a:ext cx="7632848" cy="5985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71">
                <a:tc>
                  <a:txBody>
                    <a:bodyPr/>
                    <a:lstStyle/>
                    <a:p>
                      <a:pPr indent="139700" algn="ctr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Мотивационная цель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111760" indent="139700" algn="ctr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Ценности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>
                    <a:pattFill prst="pct5">
                      <a:fgClr>
                        <a:srgbClr val="C00000"/>
                      </a:fgClr>
                      <a:bgClr>
                        <a:srgbClr val="C0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01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ВЛАСТЬ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Социальный статус или престиж, контроль </a:t>
                      </a:r>
                      <a:r>
                        <a:rPr lang="ru-RU" sz="1000" b="1" dirty="0" smtClean="0">
                          <a:effectLst/>
                        </a:rPr>
                        <a:t>или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преобладание над людьми и ресурсами (социальная власть, полномочия, богатство).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93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ДОСТИЖЕНИЕ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Персональный успех через </a:t>
                      </a:r>
                      <a:r>
                        <a:rPr lang="ru-RU" sz="1000" b="1" dirty="0" smtClean="0">
                          <a:effectLst/>
                        </a:rPr>
                        <a:t>демонстрацию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Компетентности согласно социальным стандартам (успешный, способный, честолюбивый, влиятельный).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ГЕДОНИЗМ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Удовольствие и чувственное вознаграждение для себя (удовольствие, наслаждение жизнью).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ВОСХИЩЕНИЕ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Волнение, новизна и вызов в жизни (смелая, разнообразная жизнь, восхитительная жизнь).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017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САМО-НАПРАВЛЕНИЕ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Независимая мысль, выбор действия, творчество, </a:t>
                      </a:r>
                      <a:r>
                        <a:rPr lang="ru-RU" sz="1000" b="1" dirty="0" smtClean="0">
                          <a:effectLst/>
                        </a:rPr>
                        <a:t>Исследование </a:t>
                      </a:r>
                      <a:r>
                        <a:rPr lang="ru-RU" sz="1000" b="1" dirty="0">
                          <a:effectLst/>
                        </a:rPr>
                        <a:t>(творческий потенциал, свобода, </a:t>
                      </a:r>
                    </a:p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независимость, любопытство, выбор собственных целей).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509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УНИВЕРСАЛИЗМ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Понимание, оценка, терпимость и защита 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Благосостояния </a:t>
                      </a:r>
                      <a:r>
                        <a:rPr lang="ru-RU" sz="1000" b="1" dirty="0">
                          <a:effectLst/>
                        </a:rPr>
                        <a:t>всех людей и природы (широкий 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кругозор</a:t>
                      </a:r>
                      <a:r>
                        <a:rPr lang="ru-RU" sz="1000" b="1" dirty="0">
                          <a:effectLst/>
                        </a:rPr>
                        <a:t>, мудрость, социальное правосудие, равенство, мир в мире, мир красоты, единство с природой, защита окружающей среды).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803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БЛАГОСКЛОННОСТЬ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Сохранение и повышение благосостояния людей, </a:t>
                      </a:r>
                      <a:r>
                        <a:rPr lang="ru-RU" sz="1000" b="1" dirty="0" smtClean="0">
                          <a:effectLst/>
                        </a:rPr>
                        <a:t>с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которыми </a:t>
                      </a:r>
                      <a:r>
                        <a:rPr lang="ru-RU" sz="1000" b="1" dirty="0">
                          <a:effectLst/>
                        </a:rPr>
                        <a:t>вы находитесь в частом </a:t>
                      </a:r>
                      <a:r>
                        <a:rPr lang="ru-RU" sz="1000" b="1" dirty="0" smtClean="0">
                          <a:effectLst/>
                        </a:rPr>
                        <a:t>персональном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контакте (полезный, честный, прощающий, 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лояльный</a:t>
                      </a:r>
                      <a:r>
                        <a:rPr lang="ru-RU" sz="1000" b="1" dirty="0">
                          <a:effectLst/>
                        </a:rPr>
                        <a:t>, ответственный),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011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ТРАДИЦИЯ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Уважение, обязательство и принятие обычаев и идей, которые традиционны для культуры или религии (скромный, несущий свой крест, набожный, уважение к традиции, уравновешенный).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0413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ПОДЧИНЕНИЕ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Ограничение действий, склонностей и импульсов, </a:t>
                      </a:r>
                      <a:r>
                        <a:rPr lang="ru-RU" sz="1000" b="1" dirty="0" smtClean="0">
                          <a:effectLst/>
                        </a:rPr>
                        <a:t>которые </a:t>
                      </a:r>
                      <a:r>
                        <a:rPr lang="ru-RU" sz="1000" b="1" dirty="0">
                          <a:effectLst/>
                        </a:rPr>
                        <a:t>могут расстроить или навредить другим и нарушить социальные ожидания или нормы </a:t>
                      </a: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вежливость, послушная, самодисциплина, </a:t>
                      </a:r>
                      <a:r>
                        <a:rPr lang="ru-RU" sz="1000" b="1" dirty="0" smtClean="0">
                          <a:effectLst/>
                        </a:rPr>
                        <a:t>уважение</a:t>
                      </a:r>
                      <a:r>
                        <a:rPr lang="en-US" sz="1000" b="1" dirty="0" smtClean="0">
                          <a:effectLst/>
                        </a:rPr>
                        <a:t>  </a:t>
                      </a:r>
                      <a:r>
                        <a:rPr lang="ru-RU" sz="1000" b="1" dirty="0" smtClean="0">
                          <a:effectLst/>
                        </a:rPr>
                        <a:t>родителей </a:t>
                      </a:r>
                      <a:r>
                        <a:rPr lang="ru-RU" sz="1000" b="1" dirty="0">
                          <a:effectLst/>
                        </a:rPr>
                        <a:t>и старших</a:t>
                      </a:r>
                      <a:r>
                        <a:rPr lang="ru-RU" sz="900" b="1" dirty="0">
                          <a:effectLst/>
                        </a:rPr>
                        <a:t>).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5993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БЕЗОПАСНОСТЬ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 anchor="ctr"/>
                </a:tc>
                <a:tc>
                  <a:txBody>
                    <a:bodyPr/>
                    <a:lstStyle/>
                    <a:p>
                      <a:pPr marR="111760" indent="139700" algn="just">
                        <a:lnSpc>
                          <a:spcPct val="133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Безопасность, гармония и стабильность общества, </a:t>
                      </a:r>
                      <a:r>
                        <a:rPr lang="ru-RU" sz="1000" b="1" dirty="0" smtClean="0">
                          <a:effectLst/>
                        </a:rPr>
                        <a:t>отношений</a:t>
                      </a:r>
                      <a:r>
                        <a:rPr lang="ru-RU" sz="1000" b="1" dirty="0">
                          <a:effectLst/>
                        </a:rPr>
                        <a:t>, и себя (безопасность семьи, </a:t>
                      </a:r>
                      <a:r>
                        <a:rPr lang="ru-RU" sz="1000" b="1" dirty="0" smtClean="0">
                          <a:effectLst/>
                        </a:rPr>
                        <a:t>национальная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безопасность, социальный порядок).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639" marR="3663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784" y="54868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Типы мотивационных целей и связанные с ними ценности </a:t>
            </a:r>
            <a:r>
              <a:rPr lang="en-US" i="1" dirty="0">
                <a:latin typeface="Baskerville Old Face" panose="02020602080505020303" pitchFamily="18" charset="0"/>
              </a:rPr>
              <a:t>(</a:t>
            </a:r>
            <a:r>
              <a:rPr lang="ru-RU" i="1" dirty="0"/>
              <a:t>по: </a:t>
            </a:r>
            <a:r>
              <a:rPr lang="en-US" i="1" dirty="0" err="1">
                <a:latin typeface="Baskerville Old Face" panose="02020602080505020303" pitchFamily="18" charset="0"/>
              </a:rPr>
              <a:t>Ros</a:t>
            </a:r>
            <a:r>
              <a:rPr lang="en-US" b="1" i="1" dirty="0">
                <a:latin typeface="Baskerville Old Face" panose="02020602080505020303" pitchFamily="18" charset="0"/>
              </a:rPr>
              <a:t>,</a:t>
            </a:r>
            <a:r>
              <a:rPr lang="en-US" i="1" dirty="0">
                <a:latin typeface="Baskerville Old Face" panose="02020602080505020303" pitchFamily="18" charset="0"/>
              </a:rPr>
              <a:t> Schwartz, </a:t>
            </a:r>
            <a:r>
              <a:rPr lang="en-US" i="1" dirty="0" err="1">
                <a:latin typeface="Baskerville Old Face" panose="02020602080505020303" pitchFamily="18" charset="0"/>
              </a:rPr>
              <a:t>Surkiss</a:t>
            </a:r>
            <a:r>
              <a:rPr lang="en-US" i="1" dirty="0">
                <a:latin typeface="Baskerville Old Face" panose="02020602080505020303" pitchFamily="18" charset="0"/>
              </a:rPr>
              <a:t>, </a:t>
            </a:r>
            <a:r>
              <a:rPr lang="en-US" i="1" dirty="0" smtClean="0">
                <a:latin typeface="Baskerville Old Face" panose="02020602080505020303" pitchFamily="18" charset="0"/>
              </a:rPr>
              <a:t>1999</a:t>
            </a:r>
            <a:r>
              <a:rPr lang="ru-RU" i="1" dirty="0" smtClean="0">
                <a:latin typeface="Baskerville Old Face" panose="02020602080505020303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6" y="1124744"/>
            <a:ext cx="8352928" cy="554461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043608" y="28717"/>
            <a:ext cx="81003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Трёхкомпонентная антропоцентрическая концепция ценностей  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Slide Number Placeholder 14"/>
          <p:cNvSpPr txBox="1">
            <a:spLocks noGrp="1"/>
          </p:cNvSpPr>
          <p:nvPr/>
        </p:nvSpPr>
        <p:spPr>
          <a:xfrm>
            <a:off x="0" y="0"/>
            <a:ext cx="725671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94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21" y="202090"/>
            <a:ext cx="3136174" cy="3696834"/>
          </a:xfrm>
          <a:prstGeom prst="rect">
            <a:avLst/>
          </a:prstGeom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99592" y="276305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sp>
        <p:nvSpPr>
          <p:cNvPr id="12301" name="Прямоугольник 1"/>
          <p:cNvSpPr>
            <a:spLocks noChangeArrowheads="1"/>
          </p:cNvSpPr>
          <p:nvPr/>
        </p:nvSpPr>
        <p:spPr bwMode="auto">
          <a:xfrm>
            <a:off x="2047933" y="5936806"/>
            <a:ext cx="4654550" cy="523210"/>
          </a:xfrm>
          <a:prstGeom prst="rect">
            <a:avLst/>
          </a:prstGeom>
          <a:noFill/>
          <a:ln>
            <a:noFill/>
          </a:ln>
          <a:extLst/>
        </p:spPr>
        <p:txBody>
          <a:bodyPr lIns="91430" tIns="45715" rIns="91430" bIns="45715">
            <a:spAutoFit/>
          </a:bodyPr>
          <a:lstStyle/>
          <a:p>
            <a:pPr marL="342865" indent="-342865" algn="ctr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Петр Власов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Лента лицом вверх 3"/>
          <p:cNvSpPr/>
          <p:nvPr/>
        </p:nvSpPr>
        <p:spPr>
          <a:xfrm>
            <a:off x="683568" y="3930809"/>
            <a:ext cx="7488832" cy="13332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Психология в рекламе 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8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6732240" y="3140968"/>
            <a:ext cx="2425957" cy="16610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Справедливость обмена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" y="0"/>
            <a:ext cx="4475203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631017" y="5456016"/>
            <a:ext cx="3384376" cy="9532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Самооценка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31017" y="1609837"/>
            <a:ext cx="3384376" cy="14457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Уровень притязаний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47864" y="3140967"/>
            <a:ext cx="2304256" cy="151216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Социальная группа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92080" y="3135137"/>
            <a:ext cx="1944215" cy="1835401"/>
          </a:xfrm>
          <a:prstGeom prst="ellipse">
            <a:avLst/>
          </a:prstGeom>
          <a:solidFill>
            <a:srgbClr val="7030A0"/>
          </a:solidFill>
          <a:ln>
            <a:solidFill>
              <a:srgbClr val="211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t" anchorCtr="0"/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Образ «Я»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6366"/>
            <a:ext cx="4572000" cy="1446550"/>
          </a:xfrm>
          <a:prstGeom prst="rect">
            <a:avLst/>
          </a:prstGeom>
          <a:pattFill prst="dotGrid">
            <a:fgClr>
              <a:srgbClr val="7E2231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1A1322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1A1322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РЕДПРИНИМАТЕЛЬ </a:t>
            </a:r>
            <a:r>
              <a:rPr lang="ru-RU" sz="2000" b="1" dirty="0">
                <a:solidFill>
                  <a:srgbClr val="1A1322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– это профессия, состояние духа, стремление к прибыли или что-то </a:t>
            </a:r>
            <a:r>
              <a:rPr lang="ru-RU" sz="2000" b="1" dirty="0" smtClean="0">
                <a:solidFill>
                  <a:srgbClr val="1A1322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другое?</a:t>
            </a:r>
            <a:r>
              <a:rPr lang="ru-RU" b="1" dirty="0" smtClean="0">
                <a:solidFill>
                  <a:srgbClr val="1A1322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b="1" dirty="0">
              <a:solidFill>
                <a:srgbClr val="1A132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989823">
            <a:off x="1337357" y="411009"/>
            <a:ext cx="1652872" cy="707886"/>
          </a:xfrm>
          <a:prstGeom prst="rect">
            <a:avLst/>
          </a:prstGeom>
          <a:pattFill prst="pct5">
            <a:fgClr>
              <a:srgbClr val="743F2B"/>
            </a:fgClr>
            <a:bgClr>
              <a:schemeClr val="bg1"/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ЧЕЛОВЕК</a:t>
            </a:r>
            <a:r>
              <a:rPr lang="ru-RU" sz="2000" b="1" dirty="0" smtClean="0">
                <a:solidFill>
                  <a:srgbClr val="C00000"/>
                </a:solidFill>
              </a:rPr>
              <a:t>  ИНИЦИАТОР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474280" y="652901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488C-81A8-48EE-BD3E-238094836A89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449746"/>
              </p:ext>
            </p:extLst>
          </p:nvPr>
        </p:nvGraphicFramePr>
        <p:xfrm>
          <a:off x="2360" y="692696"/>
          <a:ext cx="9143999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648" y="116366"/>
            <a:ext cx="7740352" cy="523220"/>
          </a:xfrm>
          <a:prstGeom prst="rect">
            <a:avLst/>
          </a:prstGeom>
          <a:pattFill prst="dotGrid">
            <a:fgClr>
              <a:srgbClr val="7E2231"/>
            </a:fgClr>
            <a:bgClr>
              <a:schemeClr val="bg1"/>
            </a:bgClr>
          </a:patt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1A1322"/>
                </a:solidFill>
                <a:latin typeface="Bookman Old Style" panose="02050604050505020204" pitchFamily="18" charset="0"/>
              </a:rPr>
              <a:t>Зачем на самом деле создают бизнес</a:t>
            </a:r>
            <a:endParaRPr lang="ru-RU" b="1" dirty="0">
              <a:solidFill>
                <a:srgbClr val="1A132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>
          <a:xfrm>
            <a:off x="0" y="0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1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3"/>
            <a:ext cx="4932319" cy="6858000"/>
          </a:xfrm>
          <a:prstGeom prst="rect">
            <a:avLst/>
          </a:prstGeom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55576" y="-8122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300" b="1" dirty="0">
                <a:solidFill>
                  <a:srgbClr val="003399"/>
                </a:solidFill>
                <a:latin typeface="Bookman Old Style" pitchFamily="18" charset="0"/>
              </a:rPr>
              <a:t>Ч</a:t>
            </a: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то такое справедливый обмен?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5220072" y="1148434"/>
            <a:ext cx="3312368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Сколько единиц собственных усилий «на самом деле справедливо» потратить на единицу желаний в результате обмена денег на продукт ?</a:t>
            </a:r>
            <a:endParaRPr lang="en-US" sz="2800" dirty="0"/>
          </a:p>
        </p:txBody>
      </p:sp>
      <p:sp>
        <p:nvSpPr>
          <p:cNvPr id="9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3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456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99592" y="276305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" y="-22578"/>
            <a:ext cx="9144000" cy="651723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40587" y="4168445"/>
            <a:ext cx="6246788" cy="2572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кологичность</a:t>
            </a:r>
            <a:r>
              <a:rPr lang="ru-RU" sz="2000" dirty="0" smtClean="0">
                <a:latin typeface="Bookman Old Style" panose="02050604050505020204" pitchFamily="18" charset="0"/>
              </a:rPr>
              <a:t> - 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мера непротиворечивости  между реальным (коммерчески выгодным) и уместным (по отношению к традициям и опыту) способами продвижения продукта.</a:t>
            </a:r>
          </a:p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в</a:t>
            </a:r>
            <a:r>
              <a:rPr lang="ru-RU" sz="2000" dirty="0">
                <a:latin typeface="Bookman Old Style" panose="02050604050505020204" pitchFamily="18" charset="0"/>
              </a:rPr>
              <a:t>строенность смысла, содержания и способов в жизненный цикл потребителей.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9600" y="-145614"/>
            <a:ext cx="9127143" cy="7694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Bookman Old Style" pitchFamily="18" charset="0"/>
              </a:rPr>
              <a:t>А где же здесь клиенты?</a:t>
            </a:r>
            <a:endParaRPr lang="ru-RU" sz="44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4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8191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8" y="25400"/>
            <a:ext cx="4632356" cy="6858000"/>
          </a:xfrm>
          <a:prstGeom prst="rect">
            <a:avLst/>
          </a:prstGeom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99592" y="276305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4764121" y="1318220"/>
            <a:ext cx="4032218" cy="321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99592" y="120060"/>
            <a:ext cx="8118996" cy="594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Причем здесь культура?</a:t>
            </a:r>
            <a:endParaRPr lang="ru-RU" sz="33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5717" y="1567843"/>
            <a:ext cx="3459381" cy="420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Универсальные коды -это отражение универсальных, неосознанных и постоянных структур человеческого мнения  универсальные характеристики всех культур  -»женщина» , «ребенок» «животное» и «мужчина»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0" name="Slide Number Placeholder 2"/>
          <p:cNvSpPr txBox="1">
            <a:spLocks noGrp="1"/>
          </p:cNvSpPr>
          <p:nvPr/>
        </p:nvSpPr>
        <p:spPr>
          <a:xfrm>
            <a:off x="-53189" y="25400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5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259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4572000" y="1088983"/>
            <a:ext cx="4446588" cy="5316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О чем?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</a:rPr>
              <a:t>Ф</a:t>
            </a:r>
            <a:r>
              <a:rPr lang="ru-RU" sz="2800" dirty="0" smtClean="0">
                <a:latin typeface="Bookman Old Style" panose="02050604050505020204" pitchFamily="18" charset="0"/>
              </a:rPr>
              <a:t>илософия компании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</a:rPr>
              <a:t>П</a:t>
            </a:r>
            <a:r>
              <a:rPr lang="ru-RU" sz="2800" dirty="0" smtClean="0">
                <a:latin typeface="Bookman Old Style" panose="02050604050505020204" pitchFamily="18" charset="0"/>
              </a:rPr>
              <a:t>родукт и  его особенности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</a:rPr>
              <a:t>С</a:t>
            </a:r>
            <a:r>
              <a:rPr lang="ru-RU" sz="2800" dirty="0" smtClean="0">
                <a:latin typeface="Bookman Old Style" panose="02050604050505020204" pitchFamily="18" charset="0"/>
              </a:rPr>
              <a:t>оциальная выгода. Престиж.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</a:rPr>
              <a:t>М</a:t>
            </a:r>
            <a:r>
              <a:rPr lang="ru-RU" sz="2800" dirty="0" smtClean="0">
                <a:latin typeface="Bookman Old Style" panose="02050604050505020204" pitchFamily="18" charset="0"/>
              </a:rPr>
              <a:t>есто продажи.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Bookman Old Style" panose="02050604050505020204" pitchFamily="18" charset="0"/>
              </a:rPr>
              <a:t>П</a:t>
            </a:r>
            <a:r>
              <a:rPr lang="ru-RU" sz="2800" dirty="0" smtClean="0">
                <a:latin typeface="Bookman Old Style" panose="02050604050505020204" pitchFamily="18" charset="0"/>
              </a:rPr>
              <a:t>ерсонал</a:t>
            </a:r>
            <a:r>
              <a:rPr lang="ru-RU" sz="2800" dirty="0" smtClean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dirty="0" smtClean="0"/>
          </a:p>
          <a:p>
            <a:pPr algn="ctr"/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25400"/>
            <a:ext cx="4870580" cy="6858000"/>
          </a:xfrm>
          <a:prstGeom prst="rect">
            <a:avLst/>
          </a:prstGeom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13182" y="-19003"/>
            <a:ext cx="8911621" cy="1107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Реклама --  это </a:t>
            </a:r>
            <a:r>
              <a:rPr lang="ru-RU" sz="33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</a:t>
            </a:r>
            <a:r>
              <a:rPr lang="ru-RU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ммуникация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инициатора</a:t>
            </a:r>
            <a:r>
              <a:rPr lang="ru-RU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3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ru-RU" sz="3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клиентом?</a:t>
            </a:r>
            <a:endParaRPr lang="ru-RU" sz="33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6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857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8" y="-34924"/>
            <a:ext cx="4600647" cy="6858000"/>
          </a:xfrm>
          <a:prstGeom prst="rect">
            <a:avLst/>
          </a:prstGeom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6967" y="6527800"/>
            <a:ext cx="9020176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12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Ukraine, Kharkov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</a:rPr>
              <a:t>  </a:t>
            </a:r>
            <a:r>
              <a:rPr lang="en-US" altLang="ru-RU" sz="1400" b="1" u="sng" dirty="0">
                <a:solidFill>
                  <a:srgbClr val="7030A0"/>
                </a:solidFill>
                <a:latin typeface="Bookman Old Style" pitchFamily="18" charset="0"/>
                <a:hlinkClick r:id="rId4"/>
              </a:rPr>
              <a:t>www.iap.kharkov.ua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e-mail: 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  <a:hlinkClick r:id="rId5"/>
              </a:rPr>
              <a:t>huce@kharkov.ua</a:t>
            </a:r>
            <a:r>
              <a:rPr lang="en-US" altLang="ru-RU" sz="1400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altLang="ru-RU" sz="1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-7618" y="45290"/>
            <a:ext cx="8972106" cy="10310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300" b="1" dirty="0" smtClean="0">
                <a:solidFill>
                  <a:srgbClr val="003399"/>
                </a:solidFill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Многоаспектность</a:t>
            </a:r>
            <a:r>
              <a:rPr lang="ru-RU" sz="2800" b="1" dirty="0" smtClean="0">
                <a:solidFill>
                  <a:srgbClr val="003399"/>
                </a:solidFill>
                <a:latin typeface="Bookman Old Style" pitchFamily="18" charset="0"/>
              </a:rPr>
              <a:t> и многоканальность.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Bookman Old Style" pitchFamily="18" charset="0"/>
              </a:rPr>
              <a:t>Что же это такое?</a:t>
            </a:r>
            <a:endParaRPr lang="ru-RU" sz="28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131764" y="3668714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altLang="ru-RU" sz="3200">
                <a:solidFill>
                  <a:srgbClr val="000000"/>
                </a:solidFill>
              </a:rPr>
              <a:t> </a:t>
            </a:r>
            <a:endParaRPr lang="ru-RU" altLang="ru-RU" sz="3200">
              <a:solidFill>
                <a:srgbClr val="000000"/>
              </a:solidFill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152401" y="1233489"/>
            <a:ext cx="91090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ru-RU" altLang="ru-RU" sz="3600" b="1">
              <a:solidFill>
                <a:srgbClr val="000000"/>
              </a:solidFill>
            </a:endParaRPr>
          </a:p>
        </p:txBody>
      </p:sp>
      <p:cxnSp>
        <p:nvCxnSpPr>
          <p:cNvPr id="18" name="Straight Connector 6"/>
          <p:cNvCxnSpPr/>
          <p:nvPr/>
        </p:nvCxnSpPr>
        <p:spPr>
          <a:xfrm>
            <a:off x="9018588" y="3065463"/>
            <a:ext cx="0" cy="379253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62180878"/>
              </p:ext>
            </p:extLst>
          </p:nvPr>
        </p:nvGraphicFramePr>
        <p:xfrm>
          <a:off x="1979712" y="1149286"/>
          <a:ext cx="8448600" cy="580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Slide Number Placeholder 2"/>
          <p:cNvSpPr txBox="1">
            <a:spLocks noGrp="1"/>
          </p:cNvSpPr>
          <p:nvPr/>
        </p:nvSpPr>
        <p:spPr>
          <a:xfrm>
            <a:off x="0" y="-25154"/>
            <a:ext cx="609600" cy="5916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7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7459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8057</TotalTime>
  <Words>677</Words>
  <Application>Microsoft Office PowerPoint</Application>
  <PresentationFormat>Экран (4:3)</PresentationFormat>
  <Paragraphs>133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Baskerville Old Face</vt:lpstr>
      <vt:lpstr>Bookman Old Style</vt:lpstr>
      <vt:lpstr>Calibri</vt:lpstr>
      <vt:lpstr>Courier New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Перспективы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  межвозрастных отношений</dc:title>
  <dc:creator>Юрий</dc:creator>
  <cp:lastModifiedBy>user</cp:lastModifiedBy>
  <cp:revision>448</cp:revision>
  <dcterms:created xsi:type="dcterms:W3CDTF">2013-09-23T08:28:48Z</dcterms:created>
  <dcterms:modified xsi:type="dcterms:W3CDTF">2019-11-29T18:18:19Z</dcterms:modified>
</cp:coreProperties>
</file>