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  <p:sldId id="357" r:id="rId10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06" Type="http://schemas.openxmlformats.org/officeDocument/2006/relationships/slide" Target="slides/slide102.xml"/><Relationship Id="rId105" Type="http://schemas.openxmlformats.org/officeDocument/2006/relationships/slide" Target="slides/slide101.xml"/><Relationship Id="rId104" Type="http://schemas.openxmlformats.org/officeDocument/2006/relationships/slide" Target="slides/slide100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103" Type="http://schemas.openxmlformats.org/officeDocument/2006/relationships/slide" Target="slides/slide99.xml"/><Relationship Id="rId102" Type="http://schemas.openxmlformats.org/officeDocument/2006/relationships/slide" Target="slides/slide98.xml"/><Relationship Id="rId101" Type="http://schemas.openxmlformats.org/officeDocument/2006/relationships/slide" Target="slides/slide97.xml"/><Relationship Id="rId100" Type="http://schemas.openxmlformats.org/officeDocument/2006/relationships/slide" Target="slides/slide96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95" Type="http://schemas.openxmlformats.org/officeDocument/2006/relationships/slide" Target="slides/slide91.xml"/><Relationship Id="rId94" Type="http://schemas.openxmlformats.org/officeDocument/2006/relationships/slide" Target="slides/slide90.xml"/><Relationship Id="rId97" Type="http://schemas.openxmlformats.org/officeDocument/2006/relationships/slide" Target="slides/slide93.xml"/><Relationship Id="rId96" Type="http://schemas.openxmlformats.org/officeDocument/2006/relationships/slide" Target="slides/slide92.xml"/><Relationship Id="rId11" Type="http://schemas.openxmlformats.org/officeDocument/2006/relationships/slide" Target="slides/slide7.xml"/><Relationship Id="rId99" Type="http://schemas.openxmlformats.org/officeDocument/2006/relationships/slide" Target="slides/slide95.xml"/><Relationship Id="rId10" Type="http://schemas.openxmlformats.org/officeDocument/2006/relationships/slide" Target="slides/slide6.xml"/><Relationship Id="rId98" Type="http://schemas.openxmlformats.org/officeDocument/2006/relationships/slide" Target="slides/slide94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9" Type="http://schemas.openxmlformats.org/officeDocument/2006/relationships/slide" Target="slides/slide85.xml"/><Relationship Id="rId80" Type="http://schemas.openxmlformats.org/officeDocument/2006/relationships/slide" Target="slides/slide76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0" Type="http://schemas.openxmlformats.org/officeDocument/2006/relationships/slide" Target="slides/slide56.xml"/><Relationship Id="rId69" Type="http://schemas.openxmlformats.org/officeDocument/2006/relationships/slide" Target="slides/slide6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9" Type="http://schemas.openxmlformats.org/officeDocument/2006/relationships/slide" Target="slides/slide55.xml"/><Relationship Id="rId58" Type="http://schemas.openxmlformats.org/officeDocument/2006/relationships/slide" Target="slides/slide5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10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10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10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4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4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4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4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4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4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4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4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4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5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5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5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5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5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5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5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5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5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6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6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6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6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6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6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6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6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6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6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7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7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7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7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7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7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7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7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7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8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8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8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8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8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8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8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8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8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8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9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9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9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9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9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9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9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p9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9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p9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10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10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Relationship Id="rId3" Type="http://schemas.openxmlformats.org/officeDocument/2006/relationships/image" Target="../media/image1.png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1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1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1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1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1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1.pn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1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1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1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1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1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1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1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1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1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1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Relationship Id="rId3" Type="http://schemas.openxmlformats.org/officeDocument/2006/relationships/image" Target="../media/image1.png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G:\Awake\Powerpoint Slides\completion_pictures\Начало.JPG"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1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1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1" name="Google Shape;681;p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11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вдова сожгла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11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2" name="Google Shape;692;p1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G:\Awake\Powerpoint Slides\completion_pictures\Конец.JPG" id="693" name="Google Shape;693;p1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45" y="3714"/>
            <a:ext cx="9141455" cy="6856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киса дерёт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Google Shape;15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турист помыл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свинка жуёт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щука съела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3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лиса мучит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1" name="Google Shape;20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бандит грабит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жертва сжала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3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7"/>
          <p:cNvSpPr txBox="1"/>
          <p:nvPr>
            <p:ph idx="1" type="subTitle"/>
          </p:nvPr>
        </p:nvSpPr>
        <p:spPr>
          <a:xfrm>
            <a:off x="0" y="2348880"/>
            <a:ext cx="9144000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свекровь гладит  … 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вор украл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4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9" name="Google Shape;24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утка моет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конь везёт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4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1" name="Google Shape;26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няня внесла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4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5"/>
          <p:cNvSpPr txBox="1"/>
          <p:nvPr>
            <p:ph idx="1" type="subTitle"/>
          </p:nvPr>
        </p:nvSpPr>
        <p:spPr>
          <a:xfrm>
            <a:off x="0" y="2348880"/>
            <a:ext cx="9144000" cy="20162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медведь тащит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4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5" name="Google Shape;285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сосед сварил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4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7" name="Google Shape;29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сова ждёт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5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повар тушит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5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1" name="Google Shape;321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тёща сплела…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5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3" name="Google Shape;333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баба печёт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5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5" name="Google Shape;345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актёр продал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5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5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7" name="Google Shape;357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лошадь сбила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6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6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малыш рвёт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монах стрижёт…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6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1" name="Google Shape;381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мама варит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6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3" name="Google Shape;393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6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кот ест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6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6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5" name="Google Shape;405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6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дядя разбил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6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6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7" name="Google Shape;417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дед жарит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Google Shape;428;p7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9" name="Google Shape;429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7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лесник кормит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7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7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1" name="Google Shape;441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7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рыбак сломал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7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7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3" name="Google Shape;453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7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свинья чешет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7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7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5" name="Google Shape;465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7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дочка нашла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7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7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7" name="Google Shape;477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7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папа режет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8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Google Shape;488;p8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9" name="Google Shape;489;p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8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клоун пролил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дочь пнула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8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8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1" name="Google Shape;501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8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галка клюёт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8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8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3" name="Google Shape;513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8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кошка портит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8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8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5" name="Google Shape;525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8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сестра зажгла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8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8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7" name="Google Shape;537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8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жена красит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9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9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9" name="Google Shape;549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9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гость налил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9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9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1" name="Google Shape;561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9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тётя сшила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9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9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3" name="Google Shape;573;p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9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петух будит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9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9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5" name="Google Shape;585;p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9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внук учит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9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9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7" name="Google Shape;597;p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9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щенок прогнал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10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10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9" name="Google Shape;609;p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10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муж полил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мать взяла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10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10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1" name="Google Shape;621;p1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03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толстяк надел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10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10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3" name="Google Shape;633;p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105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белка сушит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10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Google Shape;644;p10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5" name="Google Shape;645;p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107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дама спела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10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108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7" name="Google Shape;657;p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109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отец закрыл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1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1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9" name="Google Shape;669;p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111"/>
          <p:cNvSpPr txBox="1"/>
          <p:nvPr>
            <p:ph idx="1" type="subTitle"/>
          </p:nvPr>
        </p:nvSpPr>
        <p:spPr>
          <a:xfrm>
            <a:off x="107504" y="2348880"/>
            <a:ext cx="8928992" cy="1944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ru-RU" sz="8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лев загнал …</a:t>
            </a:r>
            <a:endParaRPr b="0" i="0" sz="8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