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77" r:id="rId6"/>
    <p:sldId id="270" r:id="rId7"/>
    <p:sldId id="276" r:id="rId8"/>
    <p:sldId id="278" r:id="rId9"/>
    <p:sldId id="279" r:id="rId10"/>
    <p:sldId id="280" r:id="rId11"/>
    <p:sldId id="282" r:id="rId12"/>
    <p:sldId id="285" r:id="rId13"/>
    <p:sldId id="286" r:id="rId14"/>
    <p:sldId id="283" r:id="rId15"/>
    <p:sldId id="2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670CA-3702-47CF-A5DC-564723A7FD82}" v="6" dt="2020-05-12T13:33:04.738"/>
    <p1510:client id="{CA8F990C-B3BE-4854-8569-3E2B851456AF}" v="89" dt="2020-05-12T09:24:56.332"/>
    <p1510:client id="{F8FDA1B4-151C-467A-87D7-ADE0FB7F0D61}" v="26" dt="2020-05-12T13:49:41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94" autoAdjust="0"/>
  </p:normalViewPr>
  <p:slideViewPr>
    <p:cSldViewPr snapToGrid="0">
      <p:cViewPr varScale="1">
        <p:scale>
          <a:sx n="81" d="100"/>
          <a:sy n="81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вонников Павел Игоревич" userId="S::pzvonnikov@hse.ru::b846f230-a9f8-441a-b595-d28f6ca4f46d" providerId="AD" clId="Web-{F8FDA1B4-151C-467A-87D7-ADE0FB7F0D61}"/>
    <pc:docChg chg="modSld">
      <pc:chgData name="Звонников Павел Игоревич" userId="S::pzvonnikov@hse.ru::b846f230-a9f8-441a-b595-d28f6ca4f46d" providerId="AD" clId="Web-{F8FDA1B4-151C-467A-87D7-ADE0FB7F0D61}" dt="2020-05-12T13:49:41.676" v="25" actId="20577"/>
      <pc:docMkLst>
        <pc:docMk/>
      </pc:docMkLst>
      <pc:sldChg chg="modSp">
        <pc:chgData name="Звонников Павел Игоревич" userId="S::pzvonnikov@hse.ru::b846f230-a9f8-441a-b595-d28f6ca4f46d" providerId="AD" clId="Web-{F8FDA1B4-151C-467A-87D7-ADE0FB7F0D61}" dt="2020-05-12T13:49:41.676" v="24" actId="20577"/>
        <pc:sldMkLst>
          <pc:docMk/>
          <pc:sldMk cId="1916497686" sldId="270"/>
        </pc:sldMkLst>
        <pc:spChg chg="mod">
          <ac:chgData name="Звонников Павел Игоревич" userId="S::pzvonnikov@hse.ru::b846f230-a9f8-441a-b595-d28f6ca4f46d" providerId="AD" clId="Web-{F8FDA1B4-151C-467A-87D7-ADE0FB7F0D61}" dt="2020-05-12T13:49:41.676" v="24" actId="20577"/>
          <ac:spMkLst>
            <pc:docMk/>
            <pc:sldMk cId="1916497686" sldId="270"/>
            <ac:spMk id="9" creationId="{00000000-0000-0000-0000-000000000000}"/>
          </ac:spMkLst>
        </pc:spChg>
      </pc:sldChg>
    </pc:docChg>
  </pc:docChgLst>
  <pc:docChgLst>
    <pc:chgData name="Звонников Павел Игоревич" userId="S::pzvonnikov@hse.ru::b846f230-a9f8-441a-b595-d28f6ca4f46d" providerId="AD" clId="Web-{CA8F990C-B3BE-4854-8569-3E2B851456AF}"/>
    <pc:docChg chg="modSld">
      <pc:chgData name="Звонников Павел Игоревич" userId="S::pzvonnikov@hse.ru::b846f230-a9f8-441a-b595-d28f6ca4f46d" providerId="AD" clId="Web-{CA8F990C-B3BE-4854-8569-3E2B851456AF}" dt="2020-05-12T09:24:56.332" v="87" actId="20577"/>
      <pc:docMkLst>
        <pc:docMk/>
      </pc:docMkLst>
      <pc:sldChg chg="modSp">
        <pc:chgData name="Звонников Павел Игоревич" userId="S::pzvonnikov@hse.ru::b846f230-a9f8-441a-b595-d28f6ca4f46d" providerId="AD" clId="Web-{CA8F990C-B3BE-4854-8569-3E2B851456AF}" dt="2020-05-12T09:24:56.316" v="86" actId="20577"/>
        <pc:sldMkLst>
          <pc:docMk/>
          <pc:sldMk cId="3918630818" sldId="285"/>
        </pc:sldMkLst>
        <pc:spChg chg="mod">
          <ac:chgData name="Звонников Павел Игоревич" userId="S::pzvonnikov@hse.ru::b846f230-a9f8-441a-b595-d28f6ca4f46d" providerId="AD" clId="Web-{CA8F990C-B3BE-4854-8569-3E2B851456AF}" dt="2020-05-12T09:24:56.316" v="86" actId="20577"/>
          <ac:spMkLst>
            <pc:docMk/>
            <pc:sldMk cId="3918630818" sldId="285"/>
            <ac:spMk id="9" creationId="{00000000-0000-0000-0000-000000000000}"/>
          </ac:spMkLst>
        </pc:spChg>
      </pc:sldChg>
    </pc:docChg>
  </pc:docChgLst>
  <pc:docChgLst>
    <pc:chgData name="Звонников Павел Игоревич" userId="S::pzvonnikov@hse.ru::b846f230-a9f8-441a-b595-d28f6ca4f46d" providerId="AD" clId="Web-{4B8670CA-3702-47CF-A5DC-564723A7FD82}"/>
    <pc:docChg chg="modSld">
      <pc:chgData name="Звонников Павел Игоревич" userId="S::pzvonnikov@hse.ru::b846f230-a9f8-441a-b595-d28f6ca4f46d" providerId="AD" clId="Web-{4B8670CA-3702-47CF-A5DC-564723A7FD82}" dt="2020-05-12T13:33:04.738" v="5" actId="20577"/>
      <pc:docMkLst>
        <pc:docMk/>
      </pc:docMkLst>
      <pc:sldChg chg="modSp">
        <pc:chgData name="Звонников Павел Игоревич" userId="S::pzvonnikov@hse.ru::b846f230-a9f8-441a-b595-d28f6ca4f46d" providerId="AD" clId="Web-{4B8670CA-3702-47CF-A5DC-564723A7FD82}" dt="2020-05-12T13:33:04.738" v="4" actId="20577"/>
        <pc:sldMkLst>
          <pc:docMk/>
          <pc:sldMk cId="1916497686" sldId="270"/>
        </pc:sldMkLst>
        <pc:spChg chg="mod">
          <ac:chgData name="Звонников Павел Игоревич" userId="S::pzvonnikov@hse.ru::b846f230-a9f8-441a-b595-d28f6ca4f46d" providerId="AD" clId="Web-{4B8670CA-3702-47CF-A5DC-564723A7FD82}" dt="2020-05-12T13:33:04.738" v="4" actId="20577"/>
          <ac:spMkLst>
            <pc:docMk/>
            <pc:sldMk cId="1916497686" sldId="270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59A43-0493-4FCD-BB30-7774945A79DA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572FF-D777-46F4-957B-A53AB1B47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8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5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8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7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7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0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9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7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12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8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7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CFDF-A256-4557-ACE6-F8D47ED57A60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1908-5BC7-419E-8A7C-6C9185D1C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4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ru-ru/microsoft-365/microsoft-teams/download-app#desktopAppDownloadreg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54" y="479961"/>
            <a:ext cx="2269690" cy="2925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6652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Защита Выпускной Квалификационной Работы</a:t>
            </a:r>
          </a:p>
          <a:p>
            <a:pPr algn="ctr"/>
            <a:r>
              <a:rPr lang="ru-RU" sz="2200" i="1" dirty="0">
                <a:latin typeface="Century Gothic" panose="020B0502020202020204" pitchFamily="34" charset="0"/>
              </a:rPr>
              <a:t>Методологическое пособие для студентов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42" y="3665309"/>
            <a:ext cx="1980114" cy="18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2.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Альтернативно, Вы можете открыть презентацию, нажав на кнопку «Поделиться», далее выбрать пункт «Обзор», после чего нажать на опцию «Отправить с этого устройства». В открывшемся окне необходимо выбрать файл презентации с Вашего устройства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Защита ВКР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00" y="3205985"/>
            <a:ext cx="6535082" cy="35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6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Во время проведения защиты ВКР, основную часть экрана занимает демонстрируемая презентация. Видео с Вашей камеры доступно  членам ГЭК в нижнем правом углу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Интерфейс </a:t>
            </a:r>
            <a:r>
              <a:rPr lang="en-US" sz="2400" b="1" dirty="0">
                <a:latin typeface="Century Gothic" panose="020B0502020202020204" pitchFamily="34" charset="0"/>
              </a:rPr>
              <a:t>MS Teams </a:t>
            </a:r>
            <a:r>
              <a:rPr lang="ru-RU" sz="2400" b="1" dirty="0">
                <a:latin typeface="Century Gothic" panose="020B0502020202020204" pitchFamily="34" charset="0"/>
              </a:rPr>
              <a:t>во время проведения защиты ВКР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7" y="2954771"/>
            <a:ext cx="6959657" cy="37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5635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Century Gothic" panose="020B0502020202020204" pitchFamily="34" charset="0"/>
              </a:rPr>
              <a:t>Желаем удачи на защите Выпускной Квалификационной Работы!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15440" r="4575" b="9391"/>
          <a:stretch/>
        </p:blipFill>
        <p:spPr>
          <a:xfrm>
            <a:off x="4873658" y="3968686"/>
            <a:ext cx="2950590" cy="21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1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Уважаемые коллеги! </a:t>
            </a:r>
            <a:r>
              <a:rPr lang="ru-RU" sz="2400" dirty="0">
                <a:latin typeface="Century Gothic" panose="020B0502020202020204" pitchFamily="34" charset="0"/>
              </a:rPr>
              <a:t>Для проведения Государственной Итоговой Аттестации в 2020 году на Факультете Бизнеса и Менеджмента НИУ ВШЭ выбрана платформа </a:t>
            </a:r>
            <a:r>
              <a:rPr 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Microsoft Teams</a:t>
            </a:r>
            <a:r>
              <a:rPr lang="ru-RU" sz="24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Преамбула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20" y="3349527"/>
            <a:ext cx="529635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Обратите внимание</a:t>
            </a:r>
            <a:r>
              <a:rPr lang="ru-RU" sz="2400" dirty="0">
                <a:latin typeface="Century Gothic" panose="020B0502020202020204" pitchFamily="34" charset="0"/>
              </a:rPr>
              <a:t>, что для корректного функционирования платформы, оборудование должно отвечать следующим минимальным параметрам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  <a:endParaRPr lang="ru-RU" sz="2400" dirty="0">
              <a:latin typeface="Century Gothic" panose="020B0502020202020204" pitchFamily="34" charset="0"/>
            </a:endParaRPr>
          </a:p>
          <a:p>
            <a:pPr algn="just"/>
            <a:endParaRPr lang="ru-RU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/>
              </a:rPr>
              <a:t>Компьютер и процессор</a:t>
            </a:r>
            <a:r>
              <a:rPr lang="en-US" sz="2400">
                <a:latin typeface="Century Gothic"/>
              </a:rPr>
              <a:t>: не менее</a:t>
            </a:r>
            <a:r>
              <a:rPr lang="ru-RU" sz="2400" dirty="0">
                <a:latin typeface="Century Gothic"/>
              </a:rPr>
              <a:t>1,6 ГГц (или более поздняя версия) (32-бит или 64-бит)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/>
              </a:rPr>
              <a:t>Память</a:t>
            </a:r>
            <a:r>
              <a:rPr lang="en-US" sz="2400">
                <a:latin typeface="Century Gothic"/>
              </a:rPr>
              <a:t>: не менее </a:t>
            </a:r>
            <a:r>
              <a:rPr lang="ru-RU" sz="2400" dirty="0">
                <a:latin typeface="Century Gothic"/>
              </a:rPr>
              <a:t>2 ГБ ОЗУ</a:t>
            </a:r>
            <a:endParaRPr lang="en-US" sz="2400" dirty="0">
              <a:latin typeface="Century Gothic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/>
              </a:rPr>
              <a:t>Жесткий диск</a:t>
            </a:r>
            <a:r>
              <a:rPr lang="en-US" sz="2400">
                <a:latin typeface="Century Gothic"/>
              </a:rPr>
              <a:t>: не менее </a:t>
            </a:r>
            <a:r>
              <a:rPr lang="ru-RU" sz="2400" dirty="0">
                <a:latin typeface="Century Gothic"/>
              </a:rPr>
              <a:t>3 ГБ свободного пространства на жестком диске</a:t>
            </a:r>
            <a:endParaRPr lang="en-US" sz="2400" dirty="0">
              <a:latin typeface="Century Gothic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/>
              </a:rPr>
              <a:t>Отображение</a:t>
            </a:r>
            <a:r>
              <a:rPr lang="en-US" sz="2400" dirty="0">
                <a:latin typeface="Century Gothic"/>
              </a:rPr>
              <a:t>: </a:t>
            </a:r>
            <a:r>
              <a:rPr lang="ru-RU" sz="2400">
                <a:latin typeface="Century Gothic"/>
              </a:rPr>
              <a:t>Разрешение экрана не менее1024 x 768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Операционная система</a:t>
            </a:r>
            <a:r>
              <a:rPr lang="en-US" sz="2400" dirty="0">
                <a:latin typeface="Century Gothic" panose="020B0502020202020204" pitchFamily="34" charset="0"/>
              </a:rPr>
              <a:t>: Windows 7, Windows 8.1, Windows 10, </a:t>
            </a:r>
            <a:r>
              <a:rPr lang="en-US" sz="2400" dirty="0" err="1">
                <a:latin typeface="Century Gothic" panose="020B0502020202020204" pitchFamily="34" charset="0"/>
              </a:rPr>
              <a:t>macOS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Динамики и микрофон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  <a:r>
              <a:rPr lang="ru-RU" sz="2400" dirty="0">
                <a:latin typeface="Century Gothic" panose="020B0502020202020204" pitchFamily="34" charset="0"/>
              </a:rPr>
              <a:t>встроенные, </a:t>
            </a:r>
            <a:r>
              <a:rPr lang="en-US" sz="2400" dirty="0">
                <a:latin typeface="Century Gothic" panose="020B0502020202020204" pitchFamily="34" charset="0"/>
              </a:rPr>
              <a:t>USB</a:t>
            </a:r>
            <a:r>
              <a:rPr lang="ru-RU" sz="2400" dirty="0">
                <a:latin typeface="Century Gothic" panose="020B0502020202020204" pitchFamily="34" charset="0"/>
              </a:rPr>
              <a:t>, беспроводные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Камера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  <a:r>
              <a:rPr lang="ru-RU" sz="2400" dirty="0">
                <a:latin typeface="Century Gothic" panose="020B0502020202020204" pitchFamily="34" charset="0"/>
              </a:rPr>
              <a:t>стандартная камера ноутбука либо </a:t>
            </a:r>
            <a:r>
              <a:rPr lang="en-US" sz="2400" dirty="0">
                <a:latin typeface="Century Gothic" panose="020B0502020202020204" pitchFamily="34" charset="0"/>
              </a:rPr>
              <a:t>USB </a:t>
            </a:r>
            <a:r>
              <a:rPr lang="ru-RU" sz="2400" dirty="0">
                <a:latin typeface="Century Gothic" panose="020B0502020202020204" pitchFamily="34" charset="0"/>
              </a:rPr>
              <a:t>веб-камера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/>
              </a:rPr>
              <a:t>Связь</a:t>
            </a:r>
            <a:r>
              <a:rPr lang="en-US" sz="2400">
                <a:latin typeface="Century Gothic"/>
              </a:rPr>
              <a:t>: проводной </a:t>
            </a:r>
            <a:r>
              <a:rPr lang="ru-RU" sz="2400" dirty="0">
                <a:latin typeface="Century Gothic"/>
              </a:rPr>
              <a:t>широкополосный доступ в Интернет со скоростью передачи данных не менее 1.5 Мбит</a:t>
            </a:r>
            <a:r>
              <a:rPr lang="en-US" sz="2400" dirty="0">
                <a:latin typeface="Century Gothic"/>
              </a:rPr>
              <a:t>/c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Технические требования</a:t>
            </a:r>
          </a:p>
        </p:txBody>
      </p:sp>
    </p:spTree>
    <p:extLst>
      <p:ext uri="{BB962C8B-B14F-4D97-AF65-F5344CB8AC3E}">
        <p14:creationId xmlns:p14="http://schemas.microsoft.com/office/powerpoint/2010/main" val="191649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Для установки приложения, необходимо перейти по следующей ссылке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  <a:r>
              <a:rPr lang="en-US" sz="2400" dirty="0">
                <a:latin typeface="Century Gothic" panose="020B0502020202020204" pitchFamily="34" charset="0"/>
                <a:hlinkClick r:id="rId3"/>
              </a:rPr>
              <a:t>https://www.microsoft.com/ru-ru/microsoft-365/microsoft-teams/download-app#desktopAppDownloadregion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</a:rPr>
              <a:t>либо скопировать ее и вставить в адресную строку Вашего веб-браузера, после чего нажать на кнопку «Скачать </a:t>
            </a:r>
            <a:r>
              <a:rPr lang="en-US" sz="2400" dirty="0">
                <a:latin typeface="Century Gothic" panose="020B0502020202020204" pitchFamily="34" charset="0"/>
              </a:rPr>
              <a:t>Teams</a:t>
            </a:r>
            <a:r>
              <a:rPr lang="ru-RU" sz="2400" dirty="0">
                <a:latin typeface="Century Gothic" panose="020B0502020202020204" pitchFamily="34" charset="0"/>
              </a:rPr>
              <a:t>»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Установка приложения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28" y="3859246"/>
            <a:ext cx="8295144" cy="28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6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После окончания загрузки установочного файла необходимо запустить его нажав на него в панели загрузок Вашего браузера левой кнопкой мыши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Установка приложения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8" y="2713543"/>
            <a:ext cx="2896004" cy="905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0928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 Gothic" panose="020B0502020202020204" pitchFamily="34" charset="0"/>
              </a:rPr>
              <a:t>Опционально, загруженный установочный файл можно найти в папке проводника «Загрузки». Запустите файл</a:t>
            </a:r>
            <a:r>
              <a:rPr lang="en-US" sz="2400" dirty="0">
                <a:latin typeface="Century Gothic" panose="020B0502020202020204" pitchFamily="34" charset="0"/>
              </a:rPr>
              <a:t>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82" y="4772263"/>
            <a:ext cx="5952236" cy="19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По завершении процесса установки, на рабочем столе будет создан ярлык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982898"/>
                </a:solidFill>
                <a:latin typeface="Century Gothic" panose="020B0502020202020204" pitchFamily="34" charset="0"/>
              </a:rPr>
              <a:t>Microsoft Teams</a:t>
            </a:r>
            <a:r>
              <a:rPr lang="ru-RU" sz="2000" dirty="0">
                <a:latin typeface="Century Gothic" panose="020B0502020202020204" pitchFamily="34" charset="0"/>
              </a:rPr>
              <a:t>. Запустите программу, нажав по нему два раза левой кнопкой мыши. При первом запуске система запросит </a:t>
            </a:r>
            <a:r>
              <a:rPr lang="ru-RU" sz="2000" b="1" dirty="0">
                <a:latin typeface="Century Gothic" panose="020B0502020202020204" pitchFamily="34" charset="0"/>
              </a:rPr>
              <a:t>ввод</a:t>
            </a:r>
            <a:r>
              <a:rPr lang="ru-RU" sz="2000" dirty="0">
                <a:latin typeface="Century Gothic" panose="020B0502020202020204" pitchFamily="34" charset="0"/>
              </a:rPr>
              <a:t> данных учетной записи. Введите данные служебной учетной записи, предоставленной НИУ ВШЭ (</a:t>
            </a:r>
            <a:r>
              <a:rPr lang="en-US" sz="2000" i="1" dirty="0">
                <a:latin typeface="Century Gothic" panose="020B0502020202020204" pitchFamily="34" charset="0"/>
              </a:rPr>
              <a:t>@edu.hse.ru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  <a:r>
              <a:rPr lang="ru-RU" sz="2000" dirty="0">
                <a:latin typeface="Century Gothic" panose="020B0502020202020204" pitchFamily="34" charset="0"/>
              </a:rPr>
              <a:t>, после чего нажмите кнопку «Вход». Далее, введите пароль от учетной записи и нажмите на кнопку «</a:t>
            </a:r>
            <a:r>
              <a:rPr lang="en-US" sz="2000" dirty="0">
                <a:latin typeface="Century Gothic" panose="020B0502020202020204" pitchFamily="34" charset="0"/>
              </a:rPr>
              <a:t>Sign in</a:t>
            </a:r>
            <a:r>
              <a:rPr lang="ru-RU" sz="2000" dirty="0">
                <a:latin typeface="Century Gothic" panose="020B0502020202020204" pitchFamily="34" charset="0"/>
              </a:rPr>
              <a:t>»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Авторизация в приложении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9" b="4313"/>
          <a:stretch/>
        </p:blipFill>
        <p:spPr>
          <a:xfrm>
            <a:off x="796820" y="3747154"/>
            <a:ext cx="3895901" cy="29788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61" y="3747154"/>
            <a:ext cx="4212157" cy="31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7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Century Gothic" panose="020B0502020202020204" pitchFamily="34" charset="0"/>
              </a:rPr>
              <a:t>Поздравляем! </a:t>
            </a:r>
            <a:r>
              <a:rPr lang="ru-RU" sz="2000" dirty="0">
                <a:latin typeface="Century Gothic" panose="020B0502020202020204" pitchFamily="34" charset="0"/>
              </a:rPr>
              <a:t>Вы успешно авторизовались в среде </a:t>
            </a:r>
            <a:r>
              <a:rPr lang="en-US" sz="2000" dirty="0">
                <a:latin typeface="Century Gothic" panose="020B0502020202020204" pitchFamily="34" charset="0"/>
              </a:rPr>
              <a:t>Microsoft Teams! </a:t>
            </a:r>
            <a:r>
              <a:rPr lang="ru-RU" sz="2000" dirty="0">
                <a:latin typeface="Century Gothic" panose="020B0502020202020204" pitchFamily="34" charset="0"/>
              </a:rPr>
              <a:t>Основная структурная единица </a:t>
            </a:r>
            <a:r>
              <a:rPr lang="en-US" sz="2000" dirty="0">
                <a:latin typeface="Century Gothic" panose="020B0502020202020204" pitchFamily="34" charset="0"/>
              </a:rPr>
              <a:t>Teams –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</a:rPr>
              <a:t>команда</a:t>
            </a:r>
            <a:r>
              <a:rPr lang="ru-RU" sz="2000" dirty="0">
                <a:latin typeface="Century Gothic" panose="020B0502020202020204" pitchFamily="34" charset="0"/>
              </a:rPr>
              <a:t>. Для защиты ВКР были созданы специальные команды. Название команды имеет вид </a:t>
            </a:r>
            <a:r>
              <a:rPr lang="ru-RU" sz="2000" i="1" dirty="0">
                <a:latin typeface="Century Gothic" panose="020B0502020202020204" pitchFamily="34" charset="0"/>
              </a:rPr>
              <a:t>«ддмм_Название программы_номер комиссии» </a:t>
            </a:r>
            <a:r>
              <a:rPr lang="ru-RU" sz="2000" dirty="0">
                <a:latin typeface="Century Gothic" panose="020B0502020202020204" pitchFamily="34" charset="0"/>
              </a:rPr>
              <a:t>(например, 1905_СУЛ_1). С началом работы Комиссии, Секретарь инициирует собрание. Для присоединения к собранию, Вам необходимо перейти в канал «Общий» и нажать кнопку </a:t>
            </a:r>
            <a:r>
              <a:rPr lang="ru-RU" sz="2000" b="1" dirty="0">
                <a:latin typeface="Century Gothic" panose="020B0502020202020204" pitchFamily="34" charset="0"/>
              </a:rPr>
              <a:t>«Присоединиться к собранию»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Присоединение к собранию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37" y="3859246"/>
            <a:ext cx="8094668" cy="29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entury Gothic" panose="020B0502020202020204" pitchFamily="34" charset="0"/>
              </a:rPr>
              <a:t>После присоединения к собранию, Вы окажетесь в общей комнате с Председателем, Секретарем, Членами ГЭК, а так же студентами, осуществляющими защиту в составе Вашей комиссии. Краткая навигация по интерфейсу представлена ниже</a:t>
            </a:r>
            <a:r>
              <a:rPr lang="en-US" sz="20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Интерфейс </a:t>
            </a:r>
            <a:r>
              <a:rPr lang="en-US" sz="2400" b="1" dirty="0">
                <a:latin typeface="Century Gothic" panose="020B0502020202020204" pitchFamily="34" charset="0"/>
              </a:rPr>
              <a:t>MS Teams </a:t>
            </a:r>
            <a:r>
              <a:rPr lang="ru-RU" sz="2400" b="1" dirty="0">
                <a:latin typeface="Century Gothic" panose="020B0502020202020204" pitchFamily="34" charset="0"/>
              </a:rPr>
              <a:t>во время проведения защиты ВКР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26" y="2898209"/>
            <a:ext cx="8914600" cy="38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11125200" y="134470"/>
            <a:ext cx="973478" cy="10219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882546"/>
            <a:ext cx="12192000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dirty="0">
                <a:latin typeface="Century Gothic"/>
              </a:rPr>
              <a:t>С началом защиты ВКР, Секретарь ГЭК попросит Вас показать на камеру документ, удостоверяющий личность (общегражданский паспорт). После прохождения идентификации личности, Вы сможете начать демонстрацию презентации к ВКР. </a:t>
            </a:r>
            <a:r>
              <a:rPr lang="ru-RU" b="1" dirty="0">
                <a:solidFill>
                  <a:srgbClr val="FF0000"/>
                </a:solidFill>
                <a:latin typeface="Century Gothic"/>
              </a:rPr>
              <a:t>Обратите внимание - процесс защиты ВКР записывается.</a:t>
            </a:r>
            <a:endParaRPr lang="en-US" b="1">
              <a:solidFill>
                <a:srgbClr val="FF0000"/>
              </a:solidFill>
              <a:latin typeface="Century Gothic"/>
            </a:endParaRPr>
          </a:p>
          <a:p>
            <a:pPr algn="just"/>
            <a:endParaRPr lang="en-US" dirty="0">
              <a:latin typeface="Century Gothic" panose="020B0502020202020204" pitchFamily="34" charset="0"/>
            </a:endParaRPr>
          </a:p>
          <a:p>
            <a:pPr algn="just"/>
            <a:r>
              <a:rPr lang="en-US" b="1" dirty="0">
                <a:latin typeface="Century Gothic"/>
              </a:rPr>
              <a:t>1.</a:t>
            </a:r>
            <a:r>
              <a:rPr lang="en-US" dirty="0">
                <a:latin typeface="Century Gothic"/>
              </a:rPr>
              <a:t> </a:t>
            </a:r>
            <a:r>
              <a:rPr lang="ru-RU" dirty="0">
                <a:latin typeface="Century Gothic"/>
              </a:rPr>
              <a:t>Вы можете открыть презентацию в </a:t>
            </a:r>
            <a:r>
              <a:rPr lang="en-US" dirty="0">
                <a:latin typeface="Century Gothic"/>
              </a:rPr>
              <a:t>Power Point </a:t>
            </a:r>
            <a:r>
              <a:rPr lang="ru-RU" dirty="0">
                <a:latin typeface="Century Gothic"/>
              </a:rPr>
              <a:t>на своем компьютере, после чего нажать кнопку «Поделиться», а далее выбрать окно с открытой презентацией</a:t>
            </a:r>
            <a:r>
              <a:rPr lang="en-US" dirty="0">
                <a:latin typeface="Century Gothic"/>
              </a:rPr>
              <a:t>:</a:t>
            </a:r>
          </a:p>
          <a:p>
            <a:pPr algn="just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39" y="323006"/>
            <a:ext cx="11029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Защита ВКР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" r="12253" b="11347"/>
          <a:stretch/>
        </p:blipFill>
        <p:spPr>
          <a:xfrm>
            <a:off x="2903453" y="3854478"/>
            <a:ext cx="6711885" cy="2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30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B7FC26E312BEA4BBA0194F1B19F355C" ma:contentTypeVersion="2" ma:contentTypeDescription="Создание документа." ma:contentTypeScope="" ma:versionID="745ce0c5df93b76e458d05a967fe0aad">
  <xsd:schema xmlns:xsd="http://www.w3.org/2001/XMLSchema" xmlns:xs="http://www.w3.org/2001/XMLSchema" xmlns:p="http://schemas.microsoft.com/office/2006/metadata/properties" xmlns:ns2="477cbb38-f276-4e28-b2e0-7af71e817a85" targetNamespace="http://schemas.microsoft.com/office/2006/metadata/properties" ma:root="true" ma:fieldsID="68b882414be5ee25b04728918958ce85" ns2:_="">
    <xsd:import namespace="477cbb38-f276-4e28-b2e0-7af71e817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cbb38-f276-4e28-b2e0-7af71e817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B751FB-1870-48D8-9284-C51EAE527C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8C46D-A766-4AAA-9E3F-3BEB077D8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7cbb38-f276-4e28-b2e0-7af71e817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90B825-A43A-4A47-BA7A-8956DA42750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551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Звонников Павел Игоревич</dc:creator>
  <cp:lastModifiedBy>Precision</cp:lastModifiedBy>
  <cp:revision>97</cp:revision>
  <dcterms:created xsi:type="dcterms:W3CDTF">2020-03-18T12:21:31Z</dcterms:created>
  <dcterms:modified xsi:type="dcterms:W3CDTF">2020-05-12T13:49:43Z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0x010100EB7FC26E312BEA4BBA0194F1B19F355C</vt:lpwstr>
  </property>
</Properties>
</file>