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5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1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5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8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4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1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2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4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0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E558-41D7-41B7-823A-4C25D779067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9D1E-A387-4472-91DB-9AF13A6D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6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Языковая ситуация Владивостока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589477" cy="1655762"/>
          </a:xfrm>
        </p:spPr>
        <p:txBody>
          <a:bodyPr/>
          <a:lstStyle/>
          <a:p>
            <a:r>
              <a:rPr lang="ru-RU" dirty="0" smtClean="0"/>
              <a:t>Презентация Эвелины Петровой, Дарья </a:t>
            </a:r>
            <a:r>
              <a:rPr lang="ru-RU" dirty="0" err="1" smtClean="0"/>
              <a:t>Прядеиной</a:t>
            </a:r>
            <a:r>
              <a:rPr lang="ru-RU" dirty="0" smtClean="0"/>
              <a:t>, Киры </a:t>
            </a:r>
            <a:r>
              <a:rPr lang="ru-RU" dirty="0" err="1" smtClean="0"/>
              <a:t>Тульчинской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15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Китайское сообщество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876" y="2385180"/>
            <a:ext cx="10946423" cy="3908548"/>
          </a:xfrm>
        </p:spPr>
        <p:txBody>
          <a:bodyPr numCol="2">
            <a:normAutofit/>
          </a:bodyPr>
          <a:lstStyle/>
          <a:p>
            <a:r>
              <a:rPr lang="ru-RU" sz="2400" u="sng" dirty="0" smtClean="0"/>
              <a:t>Студенты из Китая</a:t>
            </a:r>
            <a:r>
              <a:rPr lang="ru-RU" sz="2400" dirty="0" smtClean="0"/>
              <a:t>, получающие высшее образование в России</a:t>
            </a:r>
          </a:p>
          <a:p>
            <a:endParaRPr lang="ru-RU" sz="2400" dirty="0" smtClean="0"/>
          </a:p>
          <a:p>
            <a:r>
              <a:rPr lang="ru-RU" sz="2400" dirty="0" smtClean="0"/>
              <a:t>Отличия: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ц</a:t>
            </a:r>
            <a:r>
              <a:rPr lang="ru-RU" sz="2000" dirty="0" smtClean="0"/>
              <a:t>ель - выучить </a:t>
            </a:r>
            <a:r>
              <a:rPr lang="ru-RU" sz="2000" dirty="0"/>
              <a:t>русский </a:t>
            </a:r>
            <a:r>
              <a:rPr lang="ru-RU" sz="2000" dirty="0" smtClean="0"/>
              <a:t>язык, </a:t>
            </a:r>
            <a:r>
              <a:rPr lang="ru-RU" sz="2000" dirty="0"/>
              <a:t>чтобы получить хорошее образование и </a:t>
            </a:r>
            <a:r>
              <a:rPr lang="ru-RU" sz="2000" dirty="0" smtClean="0"/>
              <a:t>работу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подрабатывают </a:t>
            </a:r>
            <a:r>
              <a:rPr lang="ru-RU" sz="2000" dirty="0"/>
              <a:t>преподавателями </a:t>
            </a:r>
            <a:r>
              <a:rPr lang="ru-RU" sz="2000" dirty="0" smtClean="0"/>
              <a:t>китайского языка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возвращаются </a:t>
            </a:r>
            <a:r>
              <a:rPr lang="ru-RU" sz="2000" dirty="0"/>
              <a:t>в Китай</a:t>
            </a:r>
            <a:endParaRPr lang="ru-RU" sz="20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u="sng" dirty="0" smtClean="0"/>
              <a:t>Мигранты</a:t>
            </a:r>
            <a:r>
              <a:rPr lang="ru-RU" sz="2400" dirty="0" smtClean="0"/>
              <a:t>, преимущественно работающее на рынках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Отличия: 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ц</a:t>
            </a:r>
            <a:r>
              <a:rPr lang="ru-RU" sz="2000" dirty="0" smtClean="0"/>
              <a:t>ель – заработать и вернуться в Китай</a:t>
            </a:r>
            <a:endParaRPr lang="ru-RU" sz="2000" dirty="0"/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р</a:t>
            </a:r>
            <a:r>
              <a:rPr lang="ru-RU" sz="2000" dirty="0" smtClean="0"/>
              <a:t>аботают на рынках, в магазинах и кафе </a:t>
            </a:r>
            <a:endParaRPr lang="ru-RU" sz="2000" dirty="0"/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н</a:t>
            </a:r>
            <a:r>
              <a:rPr lang="ru-RU" sz="2000" dirty="0" smtClean="0"/>
              <a:t>е </a:t>
            </a:r>
            <a:r>
              <a:rPr lang="ru-RU" sz="2000" dirty="0"/>
              <a:t>владеют </a:t>
            </a:r>
            <a:r>
              <a:rPr lang="ru-RU" sz="2000" dirty="0" smtClean="0"/>
              <a:t>русским языком </a:t>
            </a:r>
            <a:r>
              <a:rPr lang="ru-RU" sz="2000" dirty="0"/>
              <a:t>в большинстве или </a:t>
            </a:r>
            <a:r>
              <a:rPr lang="ru-RU" sz="2000" dirty="0" smtClean="0"/>
              <a:t>скрывают, что знают русский язык</a:t>
            </a:r>
            <a:endParaRPr lang="ru-RU" sz="2000" dirty="0"/>
          </a:p>
          <a:p>
            <a:pPr marL="914400" lvl="2" indent="0">
              <a:buNone/>
            </a:pPr>
            <a:endParaRPr lang="ru-RU" sz="2400" dirty="0" smtClean="0"/>
          </a:p>
          <a:p>
            <a:pPr marL="914400" lvl="2" indent="0">
              <a:buNone/>
            </a:pP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7875" y="1690688"/>
            <a:ext cx="10946423" cy="69449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i="1" dirty="0" smtClean="0"/>
              <a:t>Неоднородно: две контрастные группы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8521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2033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+mn-lt"/>
              </a:rPr>
              <a:t>Взаимодействие групп</a:t>
            </a:r>
            <a:endParaRPr lang="ru-RU" sz="2800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9523"/>
            <a:ext cx="10515600" cy="52050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Студенты общаются с продавцами на рынке, в целом, обе группы знают о существовании друг друга и взаимодействуют: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400" i="1" dirty="0" smtClean="0"/>
              <a:t>«Если </a:t>
            </a:r>
            <a:r>
              <a:rPr lang="ru-RU" sz="2400" i="1" dirty="0"/>
              <a:t>в субботу я на рынке купить себе </a:t>
            </a:r>
            <a:r>
              <a:rPr lang="ru-RU" sz="2400" i="1" dirty="0" smtClean="0"/>
              <a:t>продукты,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я общаться с </a:t>
            </a:r>
            <a:r>
              <a:rPr lang="ru-RU" sz="2400" i="1" dirty="0" smtClean="0"/>
              <a:t>продавцами. Мы </a:t>
            </a:r>
            <a:r>
              <a:rPr lang="ru-RU" sz="2400" i="1" dirty="0"/>
              <a:t>уже друзья</a:t>
            </a:r>
            <a:r>
              <a:rPr lang="ru-RU" sz="2400" i="1" dirty="0" smtClean="0"/>
              <a:t>..</a:t>
            </a:r>
            <a:r>
              <a:rPr lang="ru-RU" sz="2400" i="1" dirty="0"/>
              <a:t> </a:t>
            </a:r>
            <a:r>
              <a:rPr lang="ru-RU" sz="2400" i="1" dirty="0" smtClean="0"/>
              <a:t>Как друзья»</a:t>
            </a:r>
          </a:p>
          <a:p>
            <a:pPr marL="0" indent="0">
              <a:buNone/>
            </a:pP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«-А </a:t>
            </a:r>
            <a:r>
              <a:rPr lang="ru-RU" sz="2400" i="1" dirty="0"/>
              <a:t>как вы вообще </a:t>
            </a:r>
            <a:r>
              <a:rPr lang="ru-RU" sz="2400" i="1" dirty="0" smtClean="0"/>
              <a:t>оцениваете китайцев </a:t>
            </a:r>
            <a:r>
              <a:rPr lang="ru-RU" sz="2400" i="1" dirty="0"/>
              <a:t>во </a:t>
            </a:r>
            <a:r>
              <a:rPr lang="ru-RU" sz="2400" i="1" dirty="0" smtClean="0"/>
              <a:t>Владивостоке </a:t>
            </a:r>
            <a:r>
              <a:rPr lang="ru-RU" sz="2400" i="1" dirty="0"/>
              <a:t>много</a:t>
            </a:r>
            <a:r>
              <a:rPr lang="ru-RU" sz="2400" i="1" dirty="0" smtClean="0"/>
              <a:t>?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-Много</a:t>
            </a:r>
            <a:r>
              <a:rPr lang="ru-RU" sz="2400" i="1" dirty="0"/>
              <a:t>, </a:t>
            </a:r>
            <a:r>
              <a:rPr lang="ru-RU" sz="2400" i="1" dirty="0" smtClean="0"/>
              <a:t>много.. Студенты</a:t>
            </a:r>
            <a:r>
              <a:rPr lang="ru-RU" sz="2400" i="1" dirty="0"/>
              <a:t>.. </a:t>
            </a:r>
            <a:br>
              <a:rPr lang="ru-RU" sz="2400" i="1" dirty="0"/>
            </a:br>
            <a:r>
              <a:rPr lang="ru-RU" sz="2400" i="1" dirty="0" smtClean="0"/>
              <a:t>-А вот </a:t>
            </a:r>
            <a:r>
              <a:rPr lang="ru-RU" sz="2400" i="1" dirty="0"/>
              <a:t>в </a:t>
            </a:r>
            <a:r>
              <a:rPr lang="ru-RU" sz="2400" i="1" dirty="0" smtClean="0"/>
              <a:t>городе? </a:t>
            </a:r>
            <a:r>
              <a:rPr lang="ru-RU" sz="2400" i="1" dirty="0"/>
              <a:t>Н</a:t>
            </a:r>
            <a:r>
              <a:rPr lang="ru-RU" sz="2400" i="1" dirty="0" smtClean="0"/>
              <a:t>е </a:t>
            </a:r>
            <a:r>
              <a:rPr lang="ru-RU" sz="2400" i="1" dirty="0"/>
              <a:t>на острове Русский, а вообще ближе в центру города</a:t>
            </a:r>
            <a:br>
              <a:rPr lang="ru-RU" sz="2400" i="1" dirty="0"/>
            </a:br>
            <a:r>
              <a:rPr lang="ru-RU" sz="2400" i="1" dirty="0" smtClean="0"/>
              <a:t>-</a:t>
            </a:r>
            <a:r>
              <a:rPr lang="ru-RU" sz="2400" i="1" dirty="0"/>
              <a:t>С</a:t>
            </a:r>
            <a:r>
              <a:rPr lang="ru-RU" sz="2400" i="1" dirty="0" smtClean="0"/>
              <a:t>портивные.. </a:t>
            </a:r>
            <a:r>
              <a:rPr lang="ru-RU" sz="2400" i="1" dirty="0"/>
              <a:t>Р</a:t>
            </a:r>
            <a:r>
              <a:rPr lang="ru-RU" sz="2400" i="1" dirty="0" smtClean="0"/>
              <a:t>ынки </a:t>
            </a:r>
            <a:r>
              <a:rPr lang="ru-RU" sz="2400" i="1" dirty="0"/>
              <a:t>там </a:t>
            </a:r>
            <a:r>
              <a:rPr lang="ru-RU" sz="2400" i="1" dirty="0" smtClean="0"/>
              <a:t>много»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«-Да</a:t>
            </a:r>
            <a:r>
              <a:rPr lang="ru-RU" sz="2400" i="1" dirty="0"/>
              <a:t>, торговля. Но, Благовещенске есть рынок, китайский рынок и там работа. Ну потом вот это студенты </a:t>
            </a:r>
            <a:r>
              <a:rPr lang="ru-RU" sz="2400" i="1" dirty="0" smtClean="0"/>
              <a:t>много… Китайские</a:t>
            </a:r>
            <a:r>
              <a:rPr lang="ru-RU" sz="2400" i="1" dirty="0"/>
              <a:t>/ Китайские студенты много в Благовещенске, </a:t>
            </a:r>
            <a:r>
              <a:rPr lang="ru-RU" sz="2400" i="1" dirty="0" smtClean="0"/>
              <a:t>я </a:t>
            </a:r>
            <a:r>
              <a:rPr lang="ru-RU" sz="2400" i="1" dirty="0"/>
              <a:t>так думаю.»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2963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5994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+mn-lt"/>
              </a:rPr>
              <a:t>Языковая среда</a:t>
            </a:r>
            <a:endParaRPr lang="ru-RU" sz="2800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5562"/>
            <a:ext cx="10515600" cy="4761401"/>
          </a:xfrm>
        </p:spPr>
        <p:txBody>
          <a:bodyPr/>
          <a:lstStyle/>
          <a:p>
            <a:r>
              <a:rPr lang="ru-RU" sz="2600" dirty="0" smtClean="0"/>
              <a:t>Респонденты акцентировали наше внимание на том, что Владивосток – многоязычный город, уточняя, что и китайская речь, и речь на других иностранных языках (не русском) слышна часто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200" i="1" dirty="0"/>
              <a:t>«</a:t>
            </a:r>
            <a:r>
              <a:rPr lang="ru-RU" sz="2200" i="1" dirty="0" smtClean="0"/>
              <a:t>Китайский</a:t>
            </a:r>
            <a:r>
              <a:rPr lang="ru-RU" sz="2200" i="1" dirty="0"/>
              <a:t>, </a:t>
            </a:r>
            <a:r>
              <a:rPr lang="ru-RU" sz="2200" i="1" dirty="0" smtClean="0"/>
              <a:t>корейский</a:t>
            </a:r>
            <a:r>
              <a:rPr lang="ru-RU" sz="2200" i="1" dirty="0"/>
              <a:t>, </a:t>
            </a:r>
            <a:r>
              <a:rPr lang="ru-RU" sz="2200" i="1" dirty="0" smtClean="0"/>
              <a:t>японский, потому </a:t>
            </a:r>
            <a:r>
              <a:rPr lang="ru-RU" sz="2200" i="1" dirty="0"/>
              <a:t>что много туристов в </a:t>
            </a:r>
            <a:r>
              <a:rPr lang="ru-RU" sz="2200" i="1" dirty="0" smtClean="0"/>
              <a:t>  городе, и </a:t>
            </a:r>
            <a:r>
              <a:rPr lang="ru-RU" sz="2200" i="1" dirty="0"/>
              <a:t>я живу в </a:t>
            </a:r>
            <a:r>
              <a:rPr lang="ru-RU" sz="2200" i="1" dirty="0" smtClean="0"/>
              <a:t>центре, поэтому </a:t>
            </a:r>
            <a:r>
              <a:rPr lang="ru-RU" sz="2200" i="1" dirty="0"/>
              <a:t>каждый день там</a:t>
            </a:r>
            <a:r>
              <a:rPr lang="ru-RU" sz="2200" i="1" dirty="0" smtClean="0"/>
              <a:t>.. </a:t>
            </a:r>
            <a:r>
              <a:rPr lang="ru-RU" sz="2200" i="1" dirty="0"/>
              <a:t>к</a:t>
            </a:r>
            <a:r>
              <a:rPr lang="ru-RU" sz="2200" i="1" dirty="0" smtClean="0"/>
              <a:t>орейский»</a:t>
            </a:r>
          </a:p>
          <a:p>
            <a:pPr marL="0" indent="0">
              <a:buNone/>
            </a:pPr>
            <a:endParaRPr lang="ru-RU" sz="2200" i="1" dirty="0" smtClean="0"/>
          </a:p>
          <a:p>
            <a:pPr marL="0" indent="0">
              <a:buNone/>
            </a:pPr>
            <a:r>
              <a:rPr lang="ru-RU" sz="2200" i="1" dirty="0"/>
              <a:t>«В целом в городе есть… Слышно китайский на </a:t>
            </a:r>
            <a:r>
              <a:rPr lang="ru-RU" sz="2200" i="1" dirty="0" smtClean="0"/>
              <a:t>улицах? Да</a:t>
            </a:r>
            <a:r>
              <a:rPr lang="ru-RU" sz="2200" i="1" dirty="0"/>
              <a:t>, но почти, но нормально часто, но </a:t>
            </a:r>
            <a:r>
              <a:rPr lang="ru-RU" sz="2200" i="1" dirty="0" smtClean="0"/>
              <a:t>бывает</a:t>
            </a:r>
            <a:r>
              <a:rPr lang="ru-RU" sz="2200" i="1" dirty="0"/>
              <a:t>… Но туристы тоже </a:t>
            </a:r>
            <a:r>
              <a:rPr lang="ru-RU" sz="2200" i="1" dirty="0" smtClean="0"/>
              <a:t>много»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324160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5994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+mn-lt"/>
              </a:rPr>
              <a:t>Комфорт</a:t>
            </a:r>
            <a:endParaRPr lang="ru-RU" sz="2800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2808"/>
            <a:ext cx="10515600" cy="5240215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Респонденты, являющиеся студентами, высказывали схожие мнения о том, что, несмотря на то, что в России им жить комфортно и они привыкли, они ждут момента, когда смогут вернуться в Китай</a:t>
            </a:r>
          </a:p>
          <a:p>
            <a:endParaRPr lang="ru-RU" sz="2600" dirty="0" smtClean="0"/>
          </a:p>
          <a:p>
            <a:pPr marL="0" indent="0">
              <a:buNone/>
            </a:pPr>
            <a:r>
              <a:rPr lang="ru-RU" sz="2200" i="1" dirty="0" smtClean="0"/>
              <a:t>«-Ну</a:t>
            </a:r>
            <a:r>
              <a:rPr lang="ru-RU" sz="2200" i="1" dirty="0"/>
              <a:t>… Отношения, как бы, </a:t>
            </a:r>
            <a:r>
              <a:rPr lang="ru-RU" sz="2200" i="1" dirty="0" smtClean="0"/>
              <a:t>гостеприимство…</a:t>
            </a:r>
            <a:r>
              <a:rPr lang="en-US" sz="2200" i="1" dirty="0" smtClean="0"/>
              <a:t>[</a:t>
            </a:r>
            <a:r>
              <a:rPr lang="ru-RU" sz="2200" i="1" dirty="0" smtClean="0"/>
              <a:t>в России</a:t>
            </a:r>
            <a:r>
              <a:rPr lang="en-US" sz="2200" i="1" dirty="0" smtClean="0"/>
              <a:t>]</a:t>
            </a:r>
            <a:endParaRPr lang="ru-RU" sz="2200" i="1" dirty="0" smtClean="0"/>
          </a:p>
          <a:p>
            <a:pPr marL="0" indent="0">
              <a:buNone/>
            </a:pPr>
            <a:r>
              <a:rPr lang="ru-RU" sz="2200" i="1" dirty="0"/>
              <a:t>-</a:t>
            </a:r>
            <a:r>
              <a:rPr lang="ru-RU" sz="2200" i="1" dirty="0" smtClean="0"/>
              <a:t>А </a:t>
            </a:r>
            <a:r>
              <a:rPr lang="ru-RU" sz="2200" i="1" dirty="0"/>
              <a:t>вам нравится там?</a:t>
            </a:r>
          </a:p>
          <a:p>
            <a:pPr marL="0" indent="0">
              <a:buNone/>
            </a:pPr>
            <a:r>
              <a:rPr lang="ru-RU" sz="2200" i="1" dirty="0" smtClean="0"/>
              <a:t>-Ну</a:t>
            </a:r>
            <a:r>
              <a:rPr lang="ru-RU" sz="2200" i="1" dirty="0"/>
              <a:t>, конечно, </a:t>
            </a:r>
            <a:r>
              <a:rPr lang="ru-RU" sz="2200" i="1" dirty="0" smtClean="0"/>
              <a:t>нравится.»</a:t>
            </a:r>
          </a:p>
          <a:p>
            <a:pPr marL="0" indent="0">
              <a:buNone/>
            </a:pPr>
            <a:endParaRPr lang="ru-RU" sz="2200" i="1" dirty="0"/>
          </a:p>
          <a:p>
            <a:pPr marL="0" indent="0">
              <a:buNone/>
            </a:pPr>
            <a:r>
              <a:rPr lang="ru-RU" sz="2200" i="1" dirty="0" smtClean="0"/>
              <a:t>«</a:t>
            </a:r>
            <a:r>
              <a:rPr lang="en-US" sz="2200" i="1" dirty="0" smtClean="0"/>
              <a:t>[</a:t>
            </a:r>
            <a:r>
              <a:rPr lang="ru-RU" sz="2200" i="1" dirty="0" smtClean="0"/>
              <a:t>Есть стремление</a:t>
            </a:r>
            <a:r>
              <a:rPr lang="en-US" sz="2200" i="1" dirty="0" smtClean="0"/>
              <a:t>]</a:t>
            </a:r>
            <a:r>
              <a:rPr lang="ru-RU" sz="2200" i="1" dirty="0"/>
              <a:t> вернуться ну…потому </a:t>
            </a:r>
            <a:r>
              <a:rPr lang="ru-RU" sz="2200" i="1" dirty="0" smtClean="0"/>
              <a:t>что… Китай </a:t>
            </a:r>
            <a:r>
              <a:rPr lang="ru-RU" sz="2200" i="1" dirty="0"/>
              <a:t>- это </a:t>
            </a:r>
            <a:r>
              <a:rPr lang="ru-RU" sz="2200" i="1" dirty="0" smtClean="0"/>
              <a:t>дом, и </a:t>
            </a:r>
            <a:r>
              <a:rPr lang="ru-RU" sz="2200" i="1" dirty="0"/>
              <a:t>хочу дома, со своими </a:t>
            </a:r>
            <a:r>
              <a:rPr lang="ru-RU" sz="2200" i="1" dirty="0" smtClean="0"/>
              <a:t>родителями с </a:t>
            </a:r>
            <a:r>
              <a:rPr lang="ru-RU" sz="2200" i="1" dirty="0"/>
              <a:t>друзьями</a:t>
            </a:r>
            <a:r>
              <a:rPr lang="ru-RU" sz="2200" i="1" dirty="0" smtClean="0"/>
              <a:t>.. Конечно, </a:t>
            </a:r>
            <a:r>
              <a:rPr lang="ru-RU" sz="2200" i="1" dirty="0"/>
              <a:t>здесь</a:t>
            </a:r>
            <a:r>
              <a:rPr lang="ru-RU" sz="2200" i="1" dirty="0" smtClean="0"/>
              <a:t>.. очень </a:t>
            </a:r>
            <a:r>
              <a:rPr lang="ru-RU" sz="2200" i="1" dirty="0"/>
              <a:t>хорошая природа, воздух</a:t>
            </a:r>
            <a:r>
              <a:rPr lang="ru-RU" sz="2200" i="1" dirty="0" smtClean="0"/>
              <a:t>.. И </a:t>
            </a:r>
            <a:r>
              <a:rPr lang="ru-RU" sz="2200" i="1" dirty="0"/>
              <a:t>коллеги в институте</a:t>
            </a:r>
            <a:r>
              <a:rPr lang="ru-RU" sz="2200" i="1" dirty="0" smtClean="0"/>
              <a:t>.. </a:t>
            </a:r>
            <a:r>
              <a:rPr lang="ru-RU" sz="2200" i="1" dirty="0"/>
              <a:t>Н</a:t>
            </a:r>
            <a:r>
              <a:rPr lang="ru-RU" sz="2200" i="1" dirty="0" smtClean="0"/>
              <a:t>о </a:t>
            </a:r>
            <a:r>
              <a:rPr lang="ru-RU" sz="2200" i="1" dirty="0"/>
              <a:t>это</a:t>
            </a:r>
            <a:r>
              <a:rPr lang="ru-RU" sz="2200" i="1" dirty="0" smtClean="0"/>
              <a:t>.. чужая.. чужой дом. </a:t>
            </a:r>
            <a:r>
              <a:rPr lang="ru-RU" sz="2200" i="1" dirty="0"/>
              <a:t>Н</a:t>
            </a:r>
            <a:r>
              <a:rPr lang="ru-RU" sz="2200" i="1" dirty="0" smtClean="0"/>
              <a:t>у </a:t>
            </a:r>
            <a:r>
              <a:rPr lang="ru-RU" sz="2200" i="1" dirty="0"/>
              <a:t>в гостях </a:t>
            </a:r>
            <a:r>
              <a:rPr lang="ru-RU" sz="2200" i="1" dirty="0" smtClean="0"/>
              <a:t>хорошо, а </a:t>
            </a:r>
            <a:r>
              <a:rPr lang="ru-RU" sz="2200" i="1" dirty="0"/>
              <a:t>дома </a:t>
            </a:r>
            <a:r>
              <a:rPr lang="ru-RU" sz="2200" i="1" dirty="0" smtClean="0"/>
              <a:t>лучше»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1074312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328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Языковая ситуация Владивостока</vt:lpstr>
      <vt:lpstr>Китайское сообщество</vt:lpstr>
      <vt:lpstr>Взаимодействие групп</vt:lpstr>
      <vt:lpstr>Языковая среда</vt:lpstr>
      <vt:lpstr>Комфорт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Языковая ситуация Владивостока</dc:title>
  <dc:creator>Дарья</dc:creator>
  <cp:lastModifiedBy>Дарья</cp:lastModifiedBy>
  <cp:revision>14</cp:revision>
  <dcterms:created xsi:type="dcterms:W3CDTF">2020-08-11T16:25:23Z</dcterms:created>
  <dcterms:modified xsi:type="dcterms:W3CDTF">2020-08-25T13:02:08Z</dcterms:modified>
</cp:coreProperties>
</file>