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60" r:id="rId4"/>
    <p:sldId id="295" r:id="rId5"/>
    <p:sldId id="298" r:id="rId6"/>
    <p:sldId id="301" r:id="rId7"/>
    <p:sldId id="302" r:id="rId8"/>
    <p:sldId id="263" r:id="rId9"/>
    <p:sldId id="303" r:id="rId10"/>
    <p:sldId id="264" r:id="rId11"/>
    <p:sldId id="266" r:id="rId12"/>
    <p:sldId id="294" r:id="rId13"/>
    <p:sldId id="267" r:id="rId14"/>
    <p:sldId id="268" r:id="rId15"/>
    <p:sldId id="269" r:id="rId16"/>
    <p:sldId id="270" r:id="rId17"/>
    <p:sldId id="271" r:id="rId18"/>
    <p:sldId id="299" r:id="rId19"/>
    <p:sldId id="274" r:id="rId20"/>
    <p:sldId id="275" r:id="rId21"/>
    <p:sldId id="276" r:id="rId22"/>
    <p:sldId id="277" r:id="rId23"/>
    <p:sldId id="278" r:id="rId24"/>
    <p:sldId id="281" r:id="rId25"/>
    <p:sldId id="300" r:id="rId26"/>
    <p:sldId id="282" r:id="rId27"/>
    <p:sldId id="286" r:id="rId28"/>
    <p:sldId id="296" r:id="rId29"/>
    <p:sldId id="290" r:id="rId30"/>
    <p:sldId id="297" r:id="rId31"/>
    <p:sldId id="293" r:id="rId32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4" autoAdjust="0"/>
    <p:restoredTop sz="94660"/>
  </p:normalViewPr>
  <p:slideViewPr>
    <p:cSldViewPr>
      <p:cViewPr varScale="1">
        <p:scale>
          <a:sx n="145" d="100"/>
          <a:sy n="145" d="100"/>
        </p:scale>
        <p:origin x="792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C45DD-CAAD-481B-AC82-9131F63FB4F5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2C939-AA6D-41F3-9A5D-49CD2B7EC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2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2C939-AA6D-41F3-9A5D-49CD2B7EC59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53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2C939-AA6D-41F3-9A5D-49CD2B7EC59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3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24790"/>
            <a:ext cx="8919210" cy="4693920"/>
          </a:xfrm>
          <a:custGeom>
            <a:avLst/>
            <a:gdLst/>
            <a:ahLst/>
            <a:cxnLst/>
            <a:rect l="l" t="t" r="r" b="b"/>
            <a:pathLst>
              <a:path w="8919210" h="4693920">
                <a:moveTo>
                  <a:pt x="0" y="4693920"/>
                </a:moveTo>
                <a:lnTo>
                  <a:pt x="8918907" y="4693920"/>
                </a:lnTo>
                <a:lnTo>
                  <a:pt x="8918907" y="0"/>
                </a:lnTo>
                <a:lnTo>
                  <a:pt x="0" y="0"/>
                </a:lnTo>
                <a:lnTo>
                  <a:pt x="0" y="4693920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224790"/>
          </a:xfrm>
          <a:custGeom>
            <a:avLst/>
            <a:gdLst/>
            <a:ahLst/>
            <a:cxnLst/>
            <a:rect l="l" t="t" r="r" b="b"/>
            <a:pathLst>
              <a:path w="9144000" h="224790">
                <a:moveTo>
                  <a:pt x="0" y="0"/>
                </a:moveTo>
                <a:lnTo>
                  <a:pt x="9143981" y="0"/>
                </a:lnTo>
                <a:lnTo>
                  <a:pt x="9143981" y="224790"/>
                </a:lnTo>
                <a:lnTo>
                  <a:pt x="0" y="2247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224790"/>
            <a:ext cx="225425" cy="4693920"/>
          </a:xfrm>
          <a:custGeom>
            <a:avLst/>
            <a:gdLst/>
            <a:ahLst/>
            <a:cxnLst/>
            <a:rect l="l" t="t" r="r" b="b"/>
            <a:pathLst>
              <a:path w="225425" h="4693920">
                <a:moveTo>
                  <a:pt x="0" y="0"/>
                </a:moveTo>
                <a:lnTo>
                  <a:pt x="225079" y="0"/>
                </a:lnTo>
                <a:lnTo>
                  <a:pt x="225079" y="4693920"/>
                </a:lnTo>
                <a:lnTo>
                  <a:pt x="0" y="4693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027490" y="4918709"/>
            <a:ext cx="4116704" cy="224790"/>
          </a:xfrm>
          <a:custGeom>
            <a:avLst/>
            <a:gdLst/>
            <a:ahLst/>
            <a:cxnLst/>
            <a:rect l="l" t="t" r="r" b="b"/>
            <a:pathLst>
              <a:path w="4116704" h="224789">
                <a:moveTo>
                  <a:pt x="0" y="224789"/>
                </a:moveTo>
                <a:lnTo>
                  <a:pt x="4116491" y="224789"/>
                </a:lnTo>
                <a:lnTo>
                  <a:pt x="4116491" y="0"/>
                </a:lnTo>
                <a:lnTo>
                  <a:pt x="0" y="0"/>
                </a:lnTo>
                <a:lnTo>
                  <a:pt x="0" y="224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4918709"/>
            <a:ext cx="4116704" cy="224790"/>
          </a:xfrm>
          <a:custGeom>
            <a:avLst/>
            <a:gdLst/>
            <a:ahLst/>
            <a:cxnLst/>
            <a:rect l="l" t="t" r="r" b="b"/>
            <a:pathLst>
              <a:path w="4116704" h="224789">
                <a:moveTo>
                  <a:pt x="0" y="224789"/>
                </a:moveTo>
                <a:lnTo>
                  <a:pt x="4116391" y="224789"/>
                </a:lnTo>
                <a:lnTo>
                  <a:pt x="4116391" y="0"/>
                </a:lnTo>
                <a:lnTo>
                  <a:pt x="0" y="0"/>
                </a:lnTo>
                <a:lnTo>
                  <a:pt x="0" y="224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918907" y="225079"/>
            <a:ext cx="225425" cy="4693920"/>
          </a:xfrm>
          <a:custGeom>
            <a:avLst/>
            <a:gdLst/>
            <a:ahLst/>
            <a:cxnLst/>
            <a:rect l="l" t="t" r="r" b="b"/>
            <a:pathLst>
              <a:path w="225425" h="4693920">
                <a:moveTo>
                  <a:pt x="225074" y="4693336"/>
                </a:moveTo>
                <a:lnTo>
                  <a:pt x="0" y="4693336"/>
                </a:lnTo>
                <a:lnTo>
                  <a:pt x="0" y="0"/>
                </a:lnTo>
                <a:lnTo>
                  <a:pt x="225074" y="0"/>
                </a:lnTo>
                <a:lnTo>
                  <a:pt x="225074" y="4693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116391" y="4807490"/>
            <a:ext cx="911225" cy="336550"/>
          </a:xfrm>
          <a:custGeom>
            <a:avLst/>
            <a:gdLst/>
            <a:ahLst/>
            <a:cxnLst/>
            <a:rect l="l" t="t" r="r" b="b"/>
            <a:pathLst>
              <a:path w="911225" h="336550">
                <a:moveTo>
                  <a:pt x="0" y="335999"/>
                </a:moveTo>
                <a:lnTo>
                  <a:pt x="0" y="0"/>
                </a:lnTo>
                <a:lnTo>
                  <a:pt x="911098" y="0"/>
                </a:lnTo>
                <a:lnTo>
                  <a:pt x="911098" y="335999"/>
                </a:lnTo>
                <a:lnTo>
                  <a:pt x="0" y="335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24790"/>
            <a:ext cx="8919210" cy="4693920"/>
          </a:xfrm>
          <a:custGeom>
            <a:avLst/>
            <a:gdLst/>
            <a:ahLst/>
            <a:cxnLst/>
            <a:rect l="l" t="t" r="r" b="b"/>
            <a:pathLst>
              <a:path w="8919210" h="4693920">
                <a:moveTo>
                  <a:pt x="0" y="4693920"/>
                </a:moveTo>
                <a:lnTo>
                  <a:pt x="8918907" y="4693920"/>
                </a:lnTo>
                <a:lnTo>
                  <a:pt x="8918907" y="0"/>
                </a:lnTo>
                <a:lnTo>
                  <a:pt x="0" y="0"/>
                </a:lnTo>
                <a:lnTo>
                  <a:pt x="0" y="4693920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224790"/>
          </a:xfrm>
          <a:custGeom>
            <a:avLst/>
            <a:gdLst/>
            <a:ahLst/>
            <a:cxnLst/>
            <a:rect l="l" t="t" r="r" b="b"/>
            <a:pathLst>
              <a:path w="9144000" h="224790">
                <a:moveTo>
                  <a:pt x="0" y="0"/>
                </a:moveTo>
                <a:lnTo>
                  <a:pt x="9143981" y="0"/>
                </a:lnTo>
                <a:lnTo>
                  <a:pt x="9143981" y="224790"/>
                </a:lnTo>
                <a:lnTo>
                  <a:pt x="0" y="2247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224790"/>
            <a:ext cx="225425" cy="4693920"/>
          </a:xfrm>
          <a:custGeom>
            <a:avLst/>
            <a:gdLst/>
            <a:ahLst/>
            <a:cxnLst/>
            <a:rect l="l" t="t" r="r" b="b"/>
            <a:pathLst>
              <a:path w="225425" h="4693920">
                <a:moveTo>
                  <a:pt x="0" y="0"/>
                </a:moveTo>
                <a:lnTo>
                  <a:pt x="225079" y="0"/>
                </a:lnTo>
                <a:lnTo>
                  <a:pt x="225079" y="4693920"/>
                </a:lnTo>
                <a:lnTo>
                  <a:pt x="0" y="4693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24790"/>
            <a:ext cx="8919210" cy="4693920"/>
          </a:xfrm>
          <a:custGeom>
            <a:avLst/>
            <a:gdLst/>
            <a:ahLst/>
            <a:cxnLst/>
            <a:rect l="l" t="t" r="r" b="b"/>
            <a:pathLst>
              <a:path w="8919210" h="4693920">
                <a:moveTo>
                  <a:pt x="0" y="4693920"/>
                </a:moveTo>
                <a:lnTo>
                  <a:pt x="8918907" y="4693920"/>
                </a:lnTo>
                <a:lnTo>
                  <a:pt x="8918907" y="0"/>
                </a:lnTo>
                <a:lnTo>
                  <a:pt x="0" y="0"/>
                </a:lnTo>
                <a:lnTo>
                  <a:pt x="0" y="4693920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224790"/>
          </a:xfrm>
          <a:custGeom>
            <a:avLst/>
            <a:gdLst/>
            <a:ahLst/>
            <a:cxnLst/>
            <a:rect l="l" t="t" r="r" b="b"/>
            <a:pathLst>
              <a:path w="9144000" h="224790">
                <a:moveTo>
                  <a:pt x="0" y="0"/>
                </a:moveTo>
                <a:lnTo>
                  <a:pt x="9143981" y="0"/>
                </a:lnTo>
                <a:lnTo>
                  <a:pt x="9143981" y="224790"/>
                </a:lnTo>
                <a:lnTo>
                  <a:pt x="0" y="2247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224790"/>
            <a:ext cx="225425" cy="4693920"/>
          </a:xfrm>
          <a:custGeom>
            <a:avLst/>
            <a:gdLst/>
            <a:ahLst/>
            <a:cxnLst/>
            <a:rect l="l" t="t" r="r" b="b"/>
            <a:pathLst>
              <a:path w="225425" h="4693920">
                <a:moveTo>
                  <a:pt x="0" y="0"/>
                </a:moveTo>
                <a:lnTo>
                  <a:pt x="225079" y="0"/>
                </a:lnTo>
                <a:lnTo>
                  <a:pt x="225079" y="4693920"/>
                </a:lnTo>
                <a:lnTo>
                  <a:pt x="0" y="4693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027490" y="4918709"/>
            <a:ext cx="4116704" cy="224790"/>
          </a:xfrm>
          <a:custGeom>
            <a:avLst/>
            <a:gdLst/>
            <a:ahLst/>
            <a:cxnLst/>
            <a:rect l="l" t="t" r="r" b="b"/>
            <a:pathLst>
              <a:path w="4116704" h="224789">
                <a:moveTo>
                  <a:pt x="0" y="224789"/>
                </a:moveTo>
                <a:lnTo>
                  <a:pt x="4116491" y="224789"/>
                </a:lnTo>
                <a:lnTo>
                  <a:pt x="4116491" y="0"/>
                </a:lnTo>
                <a:lnTo>
                  <a:pt x="0" y="0"/>
                </a:lnTo>
                <a:lnTo>
                  <a:pt x="0" y="224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4918709"/>
            <a:ext cx="4116704" cy="224790"/>
          </a:xfrm>
          <a:custGeom>
            <a:avLst/>
            <a:gdLst/>
            <a:ahLst/>
            <a:cxnLst/>
            <a:rect l="l" t="t" r="r" b="b"/>
            <a:pathLst>
              <a:path w="4116704" h="224789">
                <a:moveTo>
                  <a:pt x="0" y="224789"/>
                </a:moveTo>
                <a:lnTo>
                  <a:pt x="4116391" y="224789"/>
                </a:lnTo>
                <a:lnTo>
                  <a:pt x="4116391" y="0"/>
                </a:lnTo>
                <a:lnTo>
                  <a:pt x="0" y="0"/>
                </a:lnTo>
                <a:lnTo>
                  <a:pt x="0" y="224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918907" y="225079"/>
            <a:ext cx="225425" cy="4693920"/>
          </a:xfrm>
          <a:custGeom>
            <a:avLst/>
            <a:gdLst/>
            <a:ahLst/>
            <a:cxnLst/>
            <a:rect l="l" t="t" r="r" b="b"/>
            <a:pathLst>
              <a:path w="225425" h="4693920">
                <a:moveTo>
                  <a:pt x="225074" y="4693336"/>
                </a:moveTo>
                <a:lnTo>
                  <a:pt x="0" y="4693336"/>
                </a:lnTo>
                <a:lnTo>
                  <a:pt x="0" y="0"/>
                </a:lnTo>
                <a:lnTo>
                  <a:pt x="225074" y="0"/>
                </a:lnTo>
                <a:lnTo>
                  <a:pt x="225074" y="4693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116391" y="4807490"/>
            <a:ext cx="911225" cy="336550"/>
          </a:xfrm>
          <a:custGeom>
            <a:avLst/>
            <a:gdLst/>
            <a:ahLst/>
            <a:cxnLst/>
            <a:rect l="l" t="t" r="r" b="b"/>
            <a:pathLst>
              <a:path w="911225" h="336550">
                <a:moveTo>
                  <a:pt x="0" y="335999"/>
                </a:moveTo>
                <a:lnTo>
                  <a:pt x="0" y="0"/>
                </a:lnTo>
                <a:lnTo>
                  <a:pt x="911098" y="0"/>
                </a:lnTo>
                <a:lnTo>
                  <a:pt x="911098" y="335999"/>
                </a:lnTo>
                <a:lnTo>
                  <a:pt x="0" y="335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16151" y="149804"/>
            <a:ext cx="291169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4924" y="878962"/>
            <a:ext cx="4886325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sport.hse.ru/s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bpt211@yandex.ru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bpt214@yandex.ru" TargetMode="External"/><Relationship Id="rId5" Type="http://schemas.openxmlformats.org/officeDocument/2006/relationships/hyperlink" Target="mailto:pbpt213@yandex.ru" TargetMode="External"/><Relationship Id="rId4" Type="http://schemas.openxmlformats.org/officeDocument/2006/relationships/hyperlink" Target="mailto:pbpt212@yandex.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dumail.hse.ru/" TargetMode="External"/><Relationship Id="rId2" Type="http://schemas.openxmlformats.org/officeDocument/2006/relationships/hyperlink" Target="mailto:iofamilia@edu.hse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elp.outlook.com/ru-ru/140/cc325690.aspx" TargetMode="External"/><Relationship Id="rId4" Type="http://schemas.openxmlformats.org/officeDocument/2006/relationships/hyperlink" Target="http://mail.office365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studyspravka/zachetbook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se.ru/studyspravka/lms_studen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se.ru/education/academ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hse.ru/data/2015/08/06/1085002905/ruz_mobile.pdf" TargetMode="External"/><Relationship Id="rId2" Type="http://schemas.openxmlformats.org/officeDocument/2006/relationships/hyperlink" Target="https://ruz.hse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se.ru/ba/political/timetable" TargetMode="Externa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se.ru/studyspravka/Otsrochka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www.hse.ru/org/hse/ouk/mi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se.ru/evaluation/forst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org/hse/aup/security/ubr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enefits.hse.ru/transport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ru/studyspravka/perezach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studyspravka/project" TargetMode="External"/><Relationship Id="rId2" Type="http://schemas.openxmlformats.org/officeDocument/2006/relationships/hyperlink" Target="https://www.hse.ru/org/hse/pfai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litinst.hse.ru/for_students" TargetMode="External"/><Relationship Id="rId4" Type="http://schemas.openxmlformats.org/officeDocument/2006/relationships/hyperlink" Target="https://politinst.hse.ru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://www.hse.ru/studyspravka/pla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hse.ru/reg_online" TargetMode="External"/><Relationship Id="rId2" Type="http://schemas.openxmlformats.org/officeDocument/2006/relationships/hyperlink" Target="https://elib.hse.ru/e-resources/library/appl_form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opac.hse.ru/absopac/app/webroot/index.php" TargetMode="External"/><Relationship Id="rId2" Type="http://schemas.openxmlformats.org/officeDocument/2006/relationships/hyperlink" Target="https://elib.hse.ru/Zapis_All/login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s://library.hse.ru/e-resources" TargetMode="External"/><Relationship Id="rId4" Type="http://schemas.openxmlformats.org/officeDocument/2006/relationships/hyperlink" Target="https://elib.hse.ru/e-resources/ez/ezregulation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abroad.hse.ru/unit-agreement" TargetMode="External"/><Relationship Id="rId2" Type="http://schemas.openxmlformats.org/officeDocument/2006/relationships/hyperlink" Target="https://studyabroad.hse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3We8Gy_WCF6Kye9X_C6IgN0wXUOg0D44Uw_ySuzZdM4/edit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pm.hse.ru/Runtime/Runtime/Form/COVIDVAC__f__Reques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pushkareva@hse.ru" TargetMode="External"/><Relationship Id="rId4" Type="http://schemas.openxmlformats.org/officeDocument/2006/relationships/hyperlink" Target="mailto:szhukova@hse.r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hse.ru/x/_B9v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hyperlink" Target="mailto:gcheremushkina@hse.ru" TargetMode="Externa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hyperlink" Target="mailto:imelnikova@hse.ru" TargetMode="External"/><Relationship Id="rId5" Type="http://schemas.openxmlformats.org/officeDocument/2006/relationships/hyperlink" Target="https://t.me/joinchat/rdCtmZK1T35hZWJi" TargetMode="External"/><Relationship Id="rId10" Type="http://schemas.openxmlformats.org/officeDocument/2006/relationships/hyperlink" Target="mailto:egrekova@hse.ru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vk.com/club19331683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18709"/>
            <a:ext cx="9144000" cy="224790"/>
          </a:xfrm>
          <a:custGeom>
            <a:avLst/>
            <a:gdLst/>
            <a:ahLst/>
            <a:cxnLst/>
            <a:rect l="l" t="t" r="r" b="b"/>
            <a:pathLst>
              <a:path w="9144000" h="224789">
                <a:moveTo>
                  <a:pt x="0" y="0"/>
                </a:moveTo>
                <a:lnTo>
                  <a:pt x="9143981" y="0"/>
                </a:lnTo>
                <a:lnTo>
                  <a:pt x="9143981" y="224789"/>
                </a:lnTo>
                <a:lnTo>
                  <a:pt x="0" y="2247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18907" y="225079"/>
            <a:ext cx="225425" cy="4693920"/>
          </a:xfrm>
          <a:custGeom>
            <a:avLst/>
            <a:gdLst/>
            <a:ahLst/>
            <a:cxnLst/>
            <a:rect l="l" t="t" r="r" b="b"/>
            <a:pathLst>
              <a:path w="225425" h="4693920">
                <a:moveTo>
                  <a:pt x="225074" y="4693336"/>
                </a:moveTo>
                <a:lnTo>
                  <a:pt x="0" y="4693336"/>
                </a:lnTo>
                <a:lnTo>
                  <a:pt x="0" y="0"/>
                </a:lnTo>
                <a:lnTo>
                  <a:pt x="225074" y="0"/>
                </a:lnTo>
                <a:lnTo>
                  <a:pt x="225074" y="4693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3655" y="2203678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4">
                <a:moveTo>
                  <a:pt x="0" y="0"/>
                </a:moveTo>
                <a:lnTo>
                  <a:pt x="286336" y="0"/>
                </a:lnTo>
              </a:path>
            </a:pathLst>
          </a:custGeom>
          <a:ln w="257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7946" y="1683101"/>
            <a:ext cx="1564640" cy="1142365"/>
          </a:xfrm>
          <a:custGeom>
            <a:avLst/>
            <a:gdLst/>
            <a:ahLst/>
            <a:cxnLst/>
            <a:rect l="l" t="t" r="r" b="b"/>
            <a:pathLst>
              <a:path w="1564639" h="1142364">
                <a:moveTo>
                  <a:pt x="139807" y="113522"/>
                </a:moveTo>
                <a:lnTo>
                  <a:pt x="106522" y="113522"/>
                </a:lnTo>
                <a:lnTo>
                  <a:pt x="106522" y="13349"/>
                </a:lnTo>
                <a:lnTo>
                  <a:pt x="113169" y="0"/>
                </a:lnTo>
                <a:lnTo>
                  <a:pt x="259641" y="0"/>
                </a:lnTo>
                <a:lnTo>
                  <a:pt x="259641" y="33382"/>
                </a:lnTo>
                <a:lnTo>
                  <a:pt x="139807" y="33382"/>
                </a:lnTo>
                <a:lnTo>
                  <a:pt x="139807" y="113522"/>
                </a:lnTo>
                <a:close/>
              </a:path>
              <a:path w="1564639" h="1142364">
                <a:moveTo>
                  <a:pt x="1564579" y="1008417"/>
                </a:moveTo>
                <a:lnTo>
                  <a:pt x="1531281" y="1008417"/>
                </a:lnTo>
                <a:lnTo>
                  <a:pt x="1531281" y="33382"/>
                </a:lnTo>
                <a:lnTo>
                  <a:pt x="905448" y="33382"/>
                </a:lnTo>
                <a:lnTo>
                  <a:pt x="905448" y="0"/>
                </a:lnTo>
                <a:lnTo>
                  <a:pt x="1557916" y="0"/>
                </a:lnTo>
                <a:lnTo>
                  <a:pt x="1564579" y="13349"/>
                </a:lnTo>
                <a:lnTo>
                  <a:pt x="1564579" y="1008417"/>
                </a:lnTo>
                <a:close/>
              </a:path>
              <a:path w="1564639" h="1142364">
                <a:moveTo>
                  <a:pt x="1451397" y="1141992"/>
                </a:moveTo>
                <a:lnTo>
                  <a:pt x="6649" y="1141992"/>
                </a:lnTo>
                <a:lnTo>
                  <a:pt x="0" y="1135292"/>
                </a:lnTo>
                <a:lnTo>
                  <a:pt x="0" y="120202"/>
                </a:lnTo>
                <a:lnTo>
                  <a:pt x="6649" y="113522"/>
                </a:lnTo>
                <a:lnTo>
                  <a:pt x="266304" y="113522"/>
                </a:lnTo>
                <a:lnTo>
                  <a:pt x="267449" y="122498"/>
                </a:lnTo>
                <a:lnTo>
                  <a:pt x="270466" y="130222"/>
                </a:lnTo>
                <a:lnTo>
                  <a:pt x="274731" y="137943"/>
                </a:lnTo>
                <a:lnTo>
                  <a:pt x="279616" y="146914"/>
                </a:lnTo>
                <a:lnTo>
                  <a:pt x="33284" y="146914"/>
                </a:lnTo>
                <a:lnTo>
                  <a:pt x="33284" y="1108592"/>
                </a:lnTo>
                <a:lnTo>
                  <a:pt x="1458044" y="1108592"/>
                </a:lnTo>
                <a:lnTo>
                  <a:pt x="1458044" y="1135292"/>
                </a:lnTo>
                <a:lnTo>
                  <a:pt x="1451397" y="1141992"/>
                </a:lnTo>
                <a:close/>
              </a:path>
              <a:path w="1564639" h="1142364">
                <a:moveTo>
                  <a:pt x="1458044" y="1108592"/>
                </a:moveTo>
                <a:lnTo>
                  <a:pt x="1424759" y="1108592"/>
                </a:lnTo>
                <a:lnTo>
                  <a:pt x="1424759" y="146914"/>
                </a:lnTo>
                <a:lnTo>
                  <a:pt x="905448" y="146914"/>
                </a:lnTo>
                <a:lnTo>
                  <a:pt x="905448" y="113522"/>
                </a:lnTo>
                <a:lnTo>
                  <a:pt x="1451397" y="113522"/>
                </a:lnTo>
                <a:lnTo>
                  <a:pt x="1458044" y="120202"/>
                </a:lnTo>
                <a:lnTo>
                  <a:pt x="1458044" y="1008417"/>
                </a:lnTo>
                <a:lnTo>
                  <a:pt x="1564579" y="1008417"/>
                </a:lnTo>
                <a:lnTo>
                  <a:pt x="1564579" y="1028442"/>
                </a:lnTo>
                <a:lnTo>
                  <a:pt x="1557916" y="1035117"/>
                </a:lnTo>
                <a:lnTo>
                  <a:pt x="1458044" y="1035117"/>
                </a:lnTo>
                <a:lnTo>
                  <a:pt x="1458044" y="11085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886" y="2311287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276" y="0"/>
                </a:lnTo>
              </a:path>
            </a:pathLst>
          </a:custGeom>
          <a:ln w="27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886" y="2634294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276" y="0"/>
                </a:lnTo>
              </a:path>
            </a:pathLst>
          </a:custGeom>
          <a:ln w="33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886" y="2420950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276" y="0"/>
                </a:lnTo>
              </a:path>
            </a:pathLst>
          </a:custGeom>
          <a:ln w="33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3886" y="2527619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276" y="0"/>
                </a:lnTo>
              </a:path>
            </a:pathLst>
          </a:custGeom>
          <a:ln w="33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2702" y="2190798"/>
            <a:ext cx="553720" cy="468630"/>
          </a:xfrm>
          <a:custGeom>
            <a:avLst/>
            <a:gdLst/>
            <a:ahLst/>
            <a:cxnLst/>
            <a:rect l="l" t="t" r="r" b="b"/>
            <a:pathLst>
              <a:path w="553719" h="468630">
                <a:moveTo>
                  <a:pt x="133312" y="140442"/>
                </a:moveTo>
                <a:lnTo>
                  <a:pt x="6662" y="140442"/>
                </a:lnTo>
                <a:lnTo>
                  <a:pt x="0" y="133752"/>
                </a:lnTo>
                <a:lnTo>
                  <a:pt x="0" y="6687"/>
                </a:lnTo>
                <a:lnTo>
                  <a:pt x="6662" y="0"/>
                </a:lnTo>
                <a:lnTo>
                  <a:pt x="133312" y="0"/>
                </a:lnTo>
                <a:lnTo>
                  <a:pt x="139979" y="6687"/>
                </a:lnTo>
                <a:lnTo>
                  <a:pt x="139979" y="26749"/>
                </a:lnTo>
                <a:lnTo>
                  <a:pt x="26662" y="26749"/>
                </a:lnTo>
                <a:lnTo>
                  <a:pt x="26662" y="113689"/>
                </a:lnTo>
                <a:lnTo>
                  <a:pt x="139979" y="113689"/>
                </a:lnTo>
                <a:lnTo>
                  <a:pt x="139979" y="133752"/>
                </a:lnTo>
                <a:lnTo>
                  <a:pt x="133312" y="140442"/>
                </a:lnTo>
                <a:close/>
              </a:path>
              <a:path w="553719" h="468630">
                <a:moveTo>
                  <a:pt x="339949" y="140442"/>
                </a:moveTo>
                <a:lnTo>
                  <a:pt x="213304" y="140442"/>
                </a:lnTo>
                <a:lnTo>
                  <a:pt x="206637" y="133752"/>
                </a:lnTo>
                <a:lnTo>
                  <a:pt x="206637" y="6687"/>
                </a:lnTo>
                <a:lnTo>
                  <a:pt x="213304" y="0"/>
                </a:lnTo>
                <a:lnTo>
                  <a:pt x="339949" y="0"/>
                </a:lnTo>
                <a:lnTo>
                  <a:pt x="346616" y="6687"/>
                </a:lnTo>
                <a:lnTo>
                  <a:pt x="346616" y="26749"/>
                </a:lnTo>
                <a:lnTo>
                  <a:pt x="233299" y="26749"/>
                </a:lnTo>
                <a:lnTo>
                  <a:pt x="233299" y="113689"/>
                </a:lnTo>
                <a:lnTo>
                  <a:pt x="346616" y="113689"/>
                </a:lnTo>
                <a:lnTo>
                  <a:pt x="346616" y="133752"/>
                </a:lnTo>
                <a:lnTo>
                  <a:pt x="339949" y="140442"/>
                </a:lnTo>
                <a:close/>
              </a:path>
              <a:path w="553719" h="468630">
                <a:moveTo>
                  <a:pt x="546591" y="140442"/>
                </a:moveTo>
                <a:lnTo>
                  <a:pt x="419941" y="140442"/>
                </a:lnTo>
                <a:lnTo>
                  <a:pt x="413276" y="133752"/>
                </a:lnTo>
                <a:lnTo>
                  <a:pt x="413276" y="6687"/>
                </a:lnTo>
                <a:lnTo>
                  <a:pt x="419941" y="0"/>
                </a:lnTo>
                <a:lnTo>
                  <a:pt x="546591" y="0"/>
                </a:lnTo>
                <a:lnTo>
                  <a:pt x="553253" y="6687"/>
                </a:lnTo>
                <a:lnTo>
                  <a:pt x="553253" y="26749"/>
                </a:lnTo>
                <a:lnTo>
                  <a:pt x="439939" y="26749"/>
                </a:lnTo>
                <a:lnTo>
                  <a:pt x="439939" y="113689"/>
                </a:lnTo>
                <a:lnTo>
                  <a:pt x="553253" y="113689"/>
                </a:lnTo>
                <a:lnTo>
                  <a:pt x="553253" y="133752"/>
                </a:lnTo>
                <a:lnTo>
                  <a:pt x="546591" y="140442"/>
                </a:lnTo>
                <a:close/>
              </a:path>
              <a:path w="553719" h="468630">
                <a:moveTo>
                  <a:pt x="139979" y="113689"/>
                </a:moveTo>
                <a:lnTo>
                  <a:pt x="113317" y="113689"/>
                </a:lnTo>
                <a:lnTo>
                  <a:pt x="113317" y="26749"/>
                </a:lnTo>
                <a:lnTo>
                  <a:pt x="139979" y="26749"/>
                </a:lnTo>
                <a:lnTo>
                  <a:pt x="139979" y="113689"/>
                </a:lnTo>
                <a:close/>
              </a:path>
              <a:path w="553719" h="468630">
                <a:moveTo>
                  <a:pt x="346616" y="113689"/>
                </a:moveTo>
                <a:lnTo>
                  <a:pt x="319954" y="113689"/>
                </a:lnTo>
                <a:lnTo>
                  <a:pt x="319954" y="26749"/>
                </a:lnTo>
                <a:lnTo>
                  <a:pt x="346616" y="26749"/>
                </a:lnTo>
                <a:lnTo>
                  <a:pt x="346616" y="113689"/>
                </a:lnTo>
                <a:close/>
              </a:path>
              <a:path w="553719" h="468630">
                <a:moveTo>
                  <a:pt x="553253" y="113689"/>
                </a:moveTo>
                <a:lnTo>
                  <a:pt x="526591" y="113689"/>
                </a:lnTo>
                <a:lnTo>
                  <a:pt x="526591" y="26749"/>
                </a:lnTo>
                <a:lnTo>
                  <a:pt x="553253" y="26749"/>
                </a:lnTo>
                <a:lnTo>
                  <a:pt x="553253" y="113689"/>
                </a:lnTo>
                <a:close/>
              </a:path>
              <a:path w="553719" h="468630">
                <a:moveTo>
                  <a:pt x="479934" y="254131"/>
                </a:moveTo>
                <a:lnTo>
                  <a:pt x="73319" y="254131"/>
                </a:lnTo>
                <a:lnTo>
                  <a:pt x="66654" y="247444"/>
                </a:lnTo>
                <a:lnTo>
                  <a:pt x="66654" y="140442"/>
                </a:lnTo>
                <a:lnTo>
                  <a:pt x="93317" y="140442"/>
                </a:lnTo>
                <a:lnTo>
                  <a:pt x="93317" y="227382"/>
                </a:lnTo>
                <a:lnTo>
                  <a:pt x="486601" y="227382"/>
                </a:lnTo>
                <a:lnTo>
                  <a:pt x="486601" y="247444"/>
                </a:lnTo>
                <a:lnTo>
                  <a:pt x="479934" y="254131"/>
                </a:lnTo>
                <a:close/>
              </a:path>
              <a:path w="553719" h="468630">
                <a:moveTo>
                  <a:pt x="299959" y="227382"/>
                </a:moveTo>
                <a:lnTo>
                  <a:pt x="273296" y="227382"/>
                </a:lnTo>
                <a:lnTo>
                  <a:pt x="273296" y="140442"/>
                </a:lnTo>
                <a:lnTo>
                  <a:pt x="299959" y="140442"/>
                </a:lnTo>
                <a:lnTo>
                  <a:pt x="299959" y="227382"/>
                </a:lnTo>
                <a:close/>
              </a:path>
              <a:path w="553719" h="468630">
                <a:moveTo>
                  <a:pt x="486601" y="227382"/>
                </a:moveTo>
                <a:lnTo>
                  <a:pt x="459939" y="227382"/>
                </a:lnTo>
                <a:lnTo>
                  <a:pt x="459939" y="140442"/>
                </a:lnTo>
                <a:lnTo>
                  <a:pt x="486601" y="140442"/>
                </a:lnTo>
                <a:lnTo>
                  <a:pt x="486601" y="227382"/>
                </a:lnTo>
                <a:close/>
              </a:path>
              <a:path w="553719" h="468630">
                <a:moveTo>
                  <a:pt x="299959" y="347771"/>
                </a:moveTo>
                <a:lnTo>
                  <a:pt x="273296" y="347771"/>
                </a:lnTo>
                <a:lnTo>
                  <a:pt x="273296" y="254131"/>
                </a:lnTo>
                <a:lnTo>
                  <a:pt x="299959" y="254131"/>
                </a:lnTo>
                <a:lnTo>
                  <a:pt x="299959" y="347771"/>
                </a:lnTo>
                <a:close/>
              </a:path>
              <a:path w="553719" h="468630">
                <a:moveTo>
                  <a:pt x="453271" y="468146"/>
                </a:moveTo>
                <a:lnTo>
                  <a:pt x="99982" y="468146"/>
                </a:lnTo>
                <a:lnTo>
                  <a:pt x="93317" y="461446"/>
                </a:lnTo>
                <a:lnTo>
                  <a:pt x="93317" y="354446"/>
                </a:lnTo>
                <a:lnTo>
                  <a:pt x="99982" y="347771"/>
                </a:lnTo>
                <a:lnTo>
                  <a:pt x="453271" y="347771"/>
                </a:lnTo>
                <a:lnTo>
                  <a:pt x="459939" y="354446"/>
                </a:lnTo>
                <a:lnTo>
                  <a:pt x="459939" y="374521"/>
                </a:lnTo>
                <a:lnTo>
                  <a:pt x="119984" y="374521"/>
                </a:lnTo>
                <a:lnTo>
                  <a:pt x="119984" y="441396"/>
                </a:lnTo>
                <a:lnTo>
                  <a:pt x="459939" y="441396"/>
                </a:lnTo>
                <a:lnTo>
                  <a:pt x="459939" y="461446"/>
                </a:lnTo>
                <a:lnTo>
                  <a:pt x="453271" y="468146"/>
                </a:lnTo>
                <a:close/>
              </a:path>
              <a:path w="553719" h="468630">
                <a:moveTo>
                  <a:pt x="459939" y="441396"/>
                </a:moveTo>
                <a:lnTo>
                  <a:pt x="433271" y="441396"/>
                </a:lnTo>
                <a:lnTo>
                  <a:pt x="433271" y="374521"/>
                </a:lnTo>
                <a:lnTo>
                  <a:pt x="459939" y="374521"/>
                </a:lnTo>
                <a:lnTo>
                  <a:pt x="459939" y="4413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6733" y="0"/>
            <a:ext cx="879475" cy="2118360"/>
          </a:xfrm>
          <a:custGeom>
            <a:avLst/>
            <a:gdLst/>
            <a:ahLst/>
            <a:cxnLst/>
            <a:rect l="l" t="t" r="r" b="b"/>
            <a:pathLst>
              <a:path w="879475" h="2118360">
                <a:moveTo>
                  <a:pt x="652208" y="681432"/>
                </a:moveTo>
                <a:lnTo>
                  <a:pt x="46582" y="681432"/>
                </a:lnTo>
                <a:lnTo>
                  <a:pt x="39927" y="674760"/>
                </a:lnTo>
                <a:lnTo>
                  <a:pt x="39927" y="0"/>
                </a:lnTo>
                <a:lnTo>
                  <a:pt x="66549" y="0"/>
                </a:lnTo>
                <a:lnTo>
                  <a:pt x="66549" y="648040"/>
                </a:lnTo>
                <a:lnTo>
                  <a:pt x="672168" y="648040"/>
                </a:lnTo>
                <a:lnTo>
                  <a:pt x="672168" y="661400"/>
                </a:lnTo>
                <a:lnTo>
                  <a:pt x="670921" y="670166"/>
                </a:lnTo>
                <a:lnTo>
                  <a:pt x="667178" y="676426"/>
                </a:lnTo>
                <a:lnTo>
                  <a:pt x="660941" y="680181"/>
                </a:lnTo>
                <a:lnTo>
                  <a:pt x="652208" y="681432"/>
                </a:lnTo>
                <a:close/>
              </a:path>
              <a:path w="879475" h="2118360">
                <a:moveTo>
                  <a:pt x="672168" y="648040"/>
                </a:moveTo>
                <a:lnTo>
                  <a:pt x="638896" y="648040"/>
                </a:lnTo>
                <a:lnTo>
                  <a:pt x="638896" y="0"/>
                </a:lnTo>
                <a:lnTo>
                  <a:pt x="672168" y="0"/>
                </a:lnTo>
                <a:lnTo>
                  <a:pt x="672168" y="648040"/>
                </a:lnTo>
                <a:close/>
              </a:path>
              <a:path w="879475" h="2118360">
                <a:moveTo>
                  <a:pt x="93169" y="1863962"/>
                </a:moveTo>
                <a:lnTo>
                  <a:pt x="58957" y="1856862"/>
                </a:lnTo>
                <a:lnTo>
                  <a:pt x="29114" y="1837234"/>
                </a:lnTo>
                <a:lnTo>
                  <a:pt x="8006" y="1807585"/>
                </a:lnTo>
                <a:lnTo>
                  <a:pt x="0" y="1770425"/>
                </a:lnTo>
                <a:lnTo>
                  <a:pt x="0" y="1262674"/>
                </a:lnTo>
                <a:lnTo>
                  <a:pt x="3820" y="1219403"/>
                </a:lnTo>
                <a:lnTo>
                  <a:pt x="15034" y="1177062"/>
                </a:lnTo>
                <a:lnTo>
                  <a:pt x="33273" y="1136576"/>
                </a:lnTo>
                <a:lnTo>
                  <a:pt x="58167" y="1098874"/>
                </a:lnTo>
                <a:lnTo>
                  <a:pt x="89347" y="1064884"/>
                </a:lnTo>
                <a:lnTo>
                  <a:pt x="126442" y="1035534"/>
                </a:lnTo>
                <a:lnTo>
                  <a:pt x="126442" y="681432"/>
                </a:lnTo>
                <a:lnTo>
                  <a:pt x="585653" y="681432"/>
                </a:lnTo>
                <a:lnTo>
                  <a:pt x="585653" y="688122"/>
                </a:lnTo>
                <a:lnTo>
                  <a:pt x="153064" y="688122"/>
                </a:lnTo>
                <a:lnTo>
                  <a:pt x="153064" y="801689"/>
                </a:lnTo>
                <a:lnTo>
                  <a:pt x="292826" y="801689"/>
                </a:lnTo>
                <a:lnTo>
                  <a:pt x="292826" y="835099"/>
                </a:lnTo>
                <a:lnTo>
                  <a:pt x="153064" y="835099"/>
                </a:lnTo>
                <a:lnTo>
                  <a:pt x="153064" y="881869"/>
                </a:lnTo>
                <a:lnTo>
                  <a:pt x="292826" y="881869"/>
                </a:lnTo>
                <a:lnTo>
                  <a:pt x="292826" y="921949"/>
                </a:lnTo>
                <a:lnTo>
                  <a:pt x="153064" y="921949"/>
                </a:lnTo>
                <a:lnTo>
                  <a:pt x="153064" y="1055566"/>
                </a:lnTo>
                <a:lnTo>
                  <a:pt x="146409" y="1062256"/>
                </a:lnTo>
                <a:lnTo>
                  <a:pt x="109089" y="1090795"/>
                </a:lnTo>
                <a:lnTo>
                  <a:pt x="77837" y="1127032"/>
                </a:lnTo>
                <a:lnTo>
                  <a:pt x="53932" y="1169041"/>
                </a:lnTo>
                <a:lnTo>
                  <a:pt x="38652" y="1214896"/>
                </a:lnTo>
                <a:lnTo>
                  <a:pt x="33274" y="1262674"/>
                </a:lnTo>
                <a:lnTo>
                  <a:pt x="33274" y="1770425"/>
                </a:lnTo>
                <a:lnTo>
                  <a:pt x="38994" y="1797667"/>
                </a:lnTo>
                <a:lnTo>
                  <a:pt x="54071" y="1818021"/>
                </a:lnTo>
                <a:lnTo>
                  <a:pt x="75387" y="1829610"/>
                </a:lnTo>
                <a:lnTo>
                  <a:pt x="99822" y="1830555"/>
                </a:lnTo>
                <a:lnTo>
                  <a:pt x="186344" y="1830555"/>
                </a:lnTo>
                <a:lnTo>
                  <a:pt x="186344" y="1843915"/>
                </a:lnTo>
                <a:lnTo>
                  <a:pt x="153064" y="1843915"/>
                </a:lnTo>
                <a:lnTo>
                  <a:pt x="141835" y="1852684"/>
                </a:lnTo>
                <a:lnTo>
                  <a:pt x="128109" y="1858949"/>
                </a:lnTo>
                <a:lnTo>
                  <a:pt x="111887" y="1862709"/>
                </a:lnTo>
                <a:lnTo>
                  <a:pt x="93169" y="1863962"/>
                </a:lnTo>
                <a:close/>
              </a:path>
              <a:path w="879475" h="2118360">
                <a:moveTo>
                  <a:pt x="585653" y="801689"/>
                </a:moveTo>
                <a:lnTo>
                  <a:pt x="552378" y="801689"/>
                </a:lnTo>
                <a:lnTo>
                  <a:pt x="552378" y="688122"/>
                </a:lnTo>
                <a:lnTo>
                  <a:pt x="585653" y="688122"/>
                </a:lnTo>
                <a:lnTo>
                  <a:pt x="585653" y="801689"/>
                </a:lnTo>
                <a:close/>
              </a:path>
              <a:path w="879475" h="2118360">
                <a:moveTo>
                  <a:pt x="292826" y="801689"/>
                </a:moveTo>
                <a:lnTo>
                  <a:pt x="252891" y="801689"/>
                </a:lnTo>
                <a:lnTo>
                  <a:pt x="252891" y="774970"/>
                </a:lnTo>
                <a:lnTo>
                  <a:pt x="254139" y="769026"/>
                </a:lnTo>
                <a:lnTo>
                  <a:pt x="257883" y="762453"/>
                </a:lnTo>
                <a:lnTo>
                  <a:pt x="264123" y="757131"/>
                </a:lnTo>
                <a:lnTo>
                  <a:pt x="272859" y="754940"/>
                </a:lnTo>
                <a:lnTo>
                  <a:pt x="445896" y="754940"/>
                </a:lnTo>
                <a:lnTo>
                  <a:pt x="452551" y="768300"/>
                </a:lnTo>
                <a:lnTo>
                  <a:pt x="452551" y="795019"/>
                </a:lnTo>
                <a:lnTo>
                  <a:pt x="292826" y="795019"/>
                </a:lnTo>
                <a:lnTo>
                  <a:pt x="292826" y="801689"/>
                </a:lnTo>
                <a:close/>
              </a:path>
              <a:path w="879475" h="2118360">
                <a:moveTo>
                  <a:pt x="452551" y="928637"/>
                </a:moveTo>
                <a:lnTo>
                  <a:pt x="419276" y="928637"/>
                </a:lnTo>
                <a:lnTo>
                  <a:pt x="419276" y="795019"/>
                </a:lnTo>
                <a:lnTo>
                  <a:pt x="452551" y="795019"/>
                </a:lnTo>
                <a:lnTo>
                  <a:pt x="452551" y="801689"/>
                </a:lnTo>
                <a:lnTo>
                  <a:pt x="585653" y="801689"/>
                </a:lnTo>
                <a:lnTo>
                  <a:pt x="585653" y="835099"/>
                </a:lnTo>
                <a:lnTo>
                  <a:pt x="452551" y="835099"/>
                </a:lnTo>
                <a:lnTo>
                  <a:pt x="452551" y="881869"/>
                </a:lnTo>
                <a:lnTo>
                  <a:pt x="585653" y="881869"/>
                </a:lnTo>
                <a:lnTo>
                  <a:pt x="585653" y="921949"/>
                </a:lnTo>
                <a:lnTo>
                  <a:pt x="452551" y="921949"/>
                </a:lnTo>
                <a:lnTo>
                  <a:pt x="452551" y="928637"/>
                </a:lnTo>
                <a:close/>
              </a:path>
              <a:path w="879475" h="2118360">
                <a:moveTo>
                  <a:pt x="292826" y="881869"/>
                </a:moveTo>
                <a:lnTo>
                  <a:pt x="252891" y="881869"/>
                </a:lnTo>
                <a:lnTo>
                  <a:pt x="252891" y="835099"/>
                </a:lnTo>
                <a:lnTo>
                  <a:pt x="292826" y="835099"/>
                </a:lnTo>
                <a:lnTo>
                  <a:pt x="292826" y="881869"/>
                </a:lnTo>
                <a:close/>
              </a:path>
              <a:path w="879475" h="2118360">
                <a:moveTo>
                  <a:pt x="585653" y="881869"/>
                </a:moveTo>
                <a:lnTo>
                  <a:pt x="552378" y="881869"/>
                </a:lnTo>
                <a:lnTo>
                  <a:pt x="552378" y="835099"/>
                </a:lnTo>
                <a:lnTo>
                  <a:pt x="585653" y="835099"/>
                </a:lnTo>
                <a:lnTo>
                  <a:pt x="585653" y="881869"/>
                </a:lnTo>
                <a:close/>
              </a:path>
              <a:path w="879475" h="2118360">
                <a:moveTo>
                  <a:pt x="445896" y="962047"/>
                </a:moveTo>
                <a:lnTo>
                  <a:pt x="272859" y="962047"/>
                </a:lnTo>
                <a:lnTo>
                  <a:pt x="264123" y="960793"/>
                </a:lnTo>
                <a:lnTo>
                  <a:pt x="257883" y="957032"/>
                </a:lnTo>
                <a:lnTo>
                  <a:pt x="254139" y="950766"/>
                </a:lnTo>
                <a:lnTo>
                  <a:pt x="252891" y="941997"/>
                </a:lnTo>
                <a:lnTo>
                  <a:pt x="252891" y="921949"/>
                </a:lnTo>
                <a:lnTo>
                  <a:pt x="292826" y="921949"/>
                </a:lnTo>
                <a:lnTo>
                  <a:pt x="292826" y="928637"/>
                </a:lnTo>
                <a:lnTo>
                  <a:pt x="452551" y="928637"/>
                </a:lnTo>
                <a:lnTo>
                  <a:pt x="452551" y="955357"/>
                </a:lnTo>
                <a:lnTo>
                  <a:pt x="445896" y="962047"/>
                </a:lnTo>
                <a:close/>
              </a:path>
              <a:path w="879475" h="2118360">
                <a:moveTo>
                  <a:pt x="865314" y="1573338"/>
                </a:moveTo>
                <a:lnTo>
                  <a:pt x="804443" y="1573338"/>
                </a:lnTo>
                <a:lnTo>
                  <a:pt x="819728" y="1570833"/>
                </a:lnTo>
                <a:lnTo>
                  <a:pt x="831893" y="1563318"/>
                </a:lnTo>
                <a:lnTo>
                  <a:pt x="843229" y="1548285"/>
                </a:lnTo>
                <a:lnTo>
                  <a:pt x="847701" y="1533254"/>
                </a:lnTo>
                <a:lnTo>
                  <a:pt x="845934" y="1518224"/>
                </a:lnTo>
                <a:lnTo>
                  <a:pt x="838553" y="1503191"/>
                </a:lnTo>
                <a:lnTo>
                  <a:pt x="833808" y="1490961"/>
                </a:lnTo>
                <a:lnTo>
                  <a:pt x="800298" y="1419219"/>
                </a:lnTo>
                <a:lnTo>
                  <a:pt x="774496" y="1367065"/>
                </a:lnTo>
                <a:lnTo>
                  <a:pt x="744639" y="1308961"/>
                </a:lnTo>
                <a:lnTo>
                  <a:pt x="712207" y="1248586"/>
                </a:lnTo>
                <a:lnTo>
                  <a:pt x="678683" y="1189621"/>
                </a:lnTo>
                <a:lnTo>
                  <a:pt x="645548" y="1135744"/>
                </a:lnTo>
                <a:lnTo>
                  <a:pt x="607283" y="1090646"/>
                </a:lnTo>
                <a:lnTo>
                  <a:pt x="559033" y="1055566"/>
                </a:lnTo>
                <a:lnTo>
                  <a:pt x="552378" y="1055566"/>
                </a:lnTo>
                <a:lnTo>
                  <a:pt x="552378" y="921949"/>
                </a:lnTo>
                <a:lnTo>
                  <a:pt x="585653" y="921949"/>
                </a:lnTo>
                <a:lnTo>
                  <a:pt x="585653" y="1035534"/>
                </a:lnTo>
                <a:lnTo>
                  <a:pt x="609466" y="1051812"/>
                </a:lnTo>
                <a:lnTo>
                  <a:pt x="652099" y="1091893"/>
                </a:lnTo>
                <a:lnTo>
                  <a:pt x="703117" y="1169300"/>
                </a:lnTo>
                <a:lnTo>
                  <a:pt x="735081" y="1227601"/>
                </a:lnTo>
                <a:lnTo>
                  <a:pt x="766576" y="1287154"/>
                </a:lnTo>
                <a:lnTo>
                  <a:pt x="796121" y="1344515"/>
                </a:lnTo>
                <a:lnTo>
                  <a:pt x="822261" y="1396291"/>
                </a:lnTo>
                <a:lnTo>
                  <a:pt x="843437" y="1438881"/>
                </a:lnTo>
                <a:lnTo>
                  <a:pt x="865173" y="1483141"/>
                </a:lnTo>
                <a:lnTo>
                  <a:pt x="879316" y="1535756"/>
                </a:lnTo>
                <a:lnTo>
                  <a:pt x="873595" y="1561126"/>
                </a:lnTo>
                <a:lnTo>
                  <a:pt x="865314" y="1573338"/>
                </a:lnTo>
                <a:close/>
              </a:path>
              <a:path w="879475" h="2118360">
                <a:moveTo>
                  <a:pt x="623328" y="1984222"/>
                </a:moveTo>
                <a:lnTo>
                  <a:pt x="559033" y="1984222"/>
                </a:lnTo>
                <a:lnTo>
                  <a:pt x="581389" y="1979523"/>
                </a:lnTo>
                <a:lnTo>
                  <a:pt x="598130" y="1966679"/>
                </a:lnTo>
                <a:lnTo>
                  <a:pt x="608633" y="1947575"/>
                </a:lnTo>
                <a:lnTo>
                  <a:pt x="612273" y="1924092"/>
                </a:lnTo>
                <a:lnTo>
                  <a:pt x="612273" y="1409651"/>
                </a:lnTo>
                <a:lnTo>
                  <a:pt x="618928" y="1402981"/>
                </a:lnTo>
                <a:lnTo>
                  <a:pt x="625588" y="1402981"/>
                </a:lnTo>
                <a:lnTo>
                  <a:pt x="632241" y="1396291"/>
                </a:lnTo>
                <a:lnTo>
                  <a:pt x="638896" y="1402981"/>
                </a:lnTo>
                <a:lnTo>
                  <a:pt x="638896" y="1409651"/>
                </a:lnTo>
                <a:lnTo>
                  <a:pt x="685201" y="1463111"/>
                </a:lnTo>
                <a:lnTo>
                  <a:pt x="645548" y="1463111"/>
                </a:lnTo>
                <a:lnTo>
                  <a:pt x="645548" y="1924092"/>
                </a:lnTo>
                <a:lnTo>
                  <a:pt x="638478" y="1961250"/>
                </a:lnTo>
                <a:lnTo>
                  <a:pt x="623328" y="1984222"/>
                </a:lnTo>
                <a:close/>
              </a:path>
              <a:path w="879475" h="2118360">
                <a:moveTo>
                  <a:pt x="807769" y="1604242"/>
                </a:moveTo>
                <a:lnTo>
                  <a:pt x="778965" y="1601212"/>
                </a:lnTo>
                <a:lnTo>
                  <a:pt x="752031" y="1590038"/>
                </a:lnTo>
                <a:lnTo>
                  <a:pt x="752031" y="1583368"/>
                </a:lnTo>
                <a:lnTo>
                  <a:pt x="645548" y="1463111"/>
                </a:lnTo>
                <a:lnTo>
                  <a:pt x="685201" y="1463111"/>
                </a:lnTo>
                <a:lnTo>
                  <a:pt x="771998" y="1563318"/>
                </a:lnTo>
                <a:lnTo>
                  <a:pt x="787909" y="1570833"/>
                </a:lnTo>
                <a:lnTo>
                  <a:pt x="804443" y="1573338"/>
                </a:lnTo>
                <a:lnTo>
                  <a:pt x="865314" y="1573338"/>
                </a:lnTo>
                <a:lnTo>
                  <a:pt x="858513" y="1583368"/>
                </a:lnTo>
                <a:lnTo>
                  <a:pt x="835325" y="1598502"/>
                </a:lnTo>
                <a:lnTo>
                  <a:pt x="807769" y="1604242"/>
                </a:lnTo>
                <a:close/>
              </a:path>
              <a:path w="879475" h="2118360">
                <a:moveTo>
                  <a:pt x="186344" y="1830555"/>
                </a:moveTo>
                <a:lnTo>
                  <a:pt x="99822" y="1830555"/>
                </a:lnTo>
                <a:lnTo>
                  <a:pt x="122182" y="1825858"/>
                </a:lnTo>
                <a:lnTo>
                  <a:pt x="138924" y="1813019"/>
                </a:lnTo>
                <a:lnTo>
                  <a:pt x="149425" y="1793915"/>
                </a:lnTo>
                <a:lnTo>
                  <a:pt x="153064" y="1770425"/>
                </a:lnTo>
                <a:lnTo>
                  <a:pt x="153064" y="1563318"/>
                </a:lnTo>
                <a:lnTo>
                  <a:pt x="159724" y="1556630"/>
                </a:lnTo>
                <a:lnTo>
                  <a:pt x="179684" y="1556630"/>
                </a:lnTo>
                <a:lnTo>
                  <a:pt x="186344" y="1563318"/>
                </a:lnTo>
                <a:lnTo>
                  <a:pt x="186344" y="1830555"/>
                </a:lnTo>
                <a:close/>
              </a:path>
              <a:path w="879475" h="2118360">
                <a:moveTo>
                  <a:pt x="339414" y="1984222"/>
                </a:moveTo>
                <a:lnTo>
                  <a:pt x="252891" y="1984222"/>
                </a:lnTo>
                <a:lnTo>
                  <a:pt x="275248" y="1979523"/>
                </a:lnTo>
                <a:lnTo>
                  <a:pt x="291991" y="1966679"/>
                </a:lnTo>
                <a:lnTo>
                  <a:pt x="302494" y="1947575"/>
                </a:lnTo>
                <a:lnTo>
                  <a:pt x="306134" y="1924092"/>
                </a:lnTo>
                <a:lnTo>
                  <a:pt x="306134" y="1650168"/>
                </a:lnTo>
                <a:lnTo>
                  <a:pt x="307382" y="1641399"/>
                </a:lnTo>
                <a:lnTo>
                  <a:pt x="311127" y="1635133"/>
                </a:lnTo>
                <a:lnTo>
                  <a:pt x="317367" y="1631372"/>
                </a:lnTo>
                <a:lnTo>
                  <a:pt x="326101" y="1630118"/>
                </a:lnTo>
                <a:lnTo>
                  <a:pt x="332754" y="1630118"/>
                </a:lnTo>
                <a:lnTo>
                  <a:pt x="339414" y="1636808"/>
                </a:lnTo>
                <a:lnTo>
                  <a:pt x="339414" y="1984222"/>
                </a:lnTo>
                <a:close/>
              </a:path>
              <a:path w="879475" h="2118360">
                <a:moveTo>
                  <a:pt x="466455" y="2091102"/>
                </a:moveTo>
                <a:lnTo>
                  <a:pt x="405964" y="2091102"/>
                </a:lnTo>
                <a:lnTo>
                  <a:pt x="428319" y="2082547"/>
                </a:lnTo>
                <a:lnTo>
                  <a:pt x="445061" y="2067728"/>
                </a:lnTo>
                <a:lnTo>
                  <a:pt x="455564" y="2047895"/>
                </a:lnTo>
                <a:lnTo>
                  <a:pt x="459204" y="2024302"/>
                </a:lnTo>
                <a:lnTo>
                  <a:pt x="459204" y="1636808"/>
                </a:lnTo>
                <a:lnTo>
                  <a:pt x="465856" y="1630118"/>
                </a:lnTo>
                <a:lnTo>
                  <a:pt x="472519" y="1630118"/>
                </a:lnTo>
                <a:lnTo>
                  <a:pt x="481250" y="1631372"/>
                </a:lnTo>
                <a:lnTo>
                  <a:pt x="487488" y="1635133"/>
                </a:lnTo>
                <a:lnTo>
                  <a:pt x="491231" y="1641399"/>
                </a:lnTo>
                <a:lnTo>
                  <a:pt x="492479" y="1650168"/>
                </a:lnTo>
                <a:lnTo>
                  <a:pt x="492479" y="1924092"/>
                </a:lnTo>
                <a:lnTo>
                  <a:pt x="498198" y="1951334"/>
                </a:lnTo>
                <a:lnTo>
                  <a:pt x="513278" y="1971688"/>
                </a:lnTo>
                <a:lnTo>
                  <a:pt x="534596" y="1983277"/>
                </a:lnTo>
                <a:lnTo>
                  <a:pt x="559033" y="1984222"/>
                </a:lnTo>
                <a:lnTo>
                  <a:pt x="623328" y="1984222"/>
                </a:lnTo>
                <a:lnTo>
                  <a:pt x="618929" y="1990892"/>
                </a:lnTo>
                <a:lnTo>
                  <a:pt x="608861" y="1997582"/>
                </a:lnTo>
                <a:lnTo>
                  <a:pt x="492479" y="1997582"/>
                </a:lnTo>
                <a:lnTo>
                  <a:pt x="492479" y="2030972"/>
                </a:lnTo>
                <a:lnTo>
                  <a:pt x="485408" y="2064276"/>
                </a:lnTo>
                <a:lnTo>
                  <a:pt x="466455" y="2091102"/>
                </a:lnTo>
                <a:close/>
              </a:path>
              <a:path w="879475" h="2118360">
                <a:moveTo>
                  <a:pt x="246239" y="2017612"/>
                </a:moveTo>
                <a:lnTo>
                  <a:pt x="212026" y="2010515"/>
                </a:lnTo>
                <a:lnTo>
                  <a:pt x="182181" y="1990892"/>
                </a:lnTo>
                <a:lnTo>
                  <a:pt x="161071" y="1961250"/>
                </a:lnTo>
                <a:lnTo>
                  <a:pt x="153064" y="1924092"/>
                </a:lnTo>
                <a:lnTo>
                  <a:pt x="153064" y="1843915"/>
                </a:lnTo>
                <a:lnTo>
                  <a:pt x="186344" y="1843915"/>
                </a:lnTo>
                <a:lnTo>
                  <a:pt x="186344" y="1924092"/>
                </a:lnTo>
                <a:lnTo>
                  <a:pt x="192063" y="1951334"/>
                </a:lnTo>
                <a:lnTo>
                  <a:pt x="207141" y="1971688"/>
                </a:lnTo>
                <a:lnTo>
                  <a:pt x="228457" y="1983277"/>
                </a:lnTo>
                <a:lnTo>
                  <a:pt x="252891" y="1984222"/>
                </a:lnTo>
                <a:lnTo>
                  <a:pt x="339414" y="1984222"/>
                </a:lnTo>
                <a:lnTo>
                  <a:pt x="339414" y="1997582"/>
                </a:lnTo>
                <a:lnTo>
                  <a:pt x="306134" y="1997582"/>
                </a:lnTo>
                <a:lnTo>
                  <a:pt x="294905" y="2006348"/>
                </a:lnTo>
                <a:lnTo>
                  <a:pt x="281179" y="2012607"/>
                </a:lnTo>
                <a:lnTo>
                  <a:pt x="264957" y="2016361"/>
                </a:lnTo>
                <a:lnTo>
                  <a:pt x="246239" y="2017612"/>
                </a:lnTo>
                <a:close/>
              </a:path>
              <a:path w="879475" h="2118360">
                <a:moveTo>
                  <a:pt x="399309" y="2117839"/>
                </a:moveTo>
                <a:lnTo>
                  <a:pt x="362290" y="2110843"/>
                </a:lnTo>
                <a:lnTo>
                  <a:pt x="332756" y="2091944"/>
                </a:lnTo>
                <a:lnTo>
                  <a:pt x="313206" y="2064276"/>
                </a:lnTo>
                <a:lnTo>
                  <a:pt x="306134" y="2030972"/>
                </a:lnTo>
                <a:lnTo>
                  <a:pt x="306134" y="1997582"/>
                </a:lnTo>
                <a:lnTo>
                  <a:pt x="339414" y="1997582"/>
                </a:lnTo>
                <a:lnTo>
                  <a:pt x="339414" y="2030972"/>
                </a:lnTo>
                <a:lnTo>
                  <a:pt x="345133" y="2054462"/>
                </a:lnTo>
                <a:lnTo>
                  <a:pt x="360211" y="2073566"/>
                </a:lnTo>
                <a:lnTo>
                  <a:pt x="381527" y="2086405"/>
                </a:lnTo>
                <a:lnTo>
                  <a:pt x="405964" y="2091102"/>
                </a:lnTo>
                <a:lnTo>
                  <a:pt x="466455" y="2091102"/>
                </a:lnTo>
                <a:lnTo>
                  <a:pt x="465860" y="2091944"/>
                </a:lnTo>
                <a:lnTo>
                  <a:pt x="436328" y="2110843"/>
                </a:lnTo>
                <a:lnTo>
                  <a:pt x="399309" y="2117839"/>
                </a:lnTo>
                <a:close/>
              </a:path>
              <a:path w="879475" h="2118360">
                <a:moveTo>
                  <a:pt x="552378" y="2017612"/>
                </a:moveTo>
                <a:lnTo>
                  <a:pt x="536468" y="2016361"/>
                </a:lnTo>
                <a:lnTo>
                  <a:pt x="519934" y="2012607"/>
                </a:lnTo>
                <a:lnTo>
                  <a:pt x="504647" y="2006348"/>
                </a:lnTo>
                <a:lnTo>
                  <a:pt x="492479" y="1997582"/>
                </a:lnTo>
                <a:lnTo>
                  <a:pt x="608861" y="1997582"/>
                </a:lnTo>
                <a:lnTo>
                  <a:pt x="589398" y="2010515"/>
                </a:lnTo>
                <a:lnTo>
                  <a:pt x="552378" y="20176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93936" y="1037482"/>
            <a:ext cx="65324" cy="90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9861" y="770933"/>
            <a:ext cx="273050" cy="407034"/>
          </a:xfrm>
          <a:custGeom>
            <a:avLst/>
            <a:gdLst/>
            <a:ahLst/>
            <a:cxnLst/>
            <a:rect l="l" t="t" r="r" b="b"/>
            <a:pathLst>
              <a:path w="273050" h="407034">
                <a:moveTo>
                  <a:pt x="206049" y="406916"/>
                </a:moveTo>
                <a:lnTo>
                  <a:pt x="39874" y="406916"/>
                </a:lnTo>
                <a:lnTo>
                  <a:pt x="25228" y="403477"/>
                </a:lnTo>
                <a:lnTo>
                  <a:pt x="12456" y="394410"/>
                </a:lnTo>
                <a:lnTo>
                  <a:pt x="3424" y="381590"/>
                </a:lnTo>
                <a:lnTo>
                  <a:pt x="0" y="366894"/>
                </a:lnTo>
                <a:lnTo>
                  <a:pt x="0" y="40024"/>
                </a:lnTo>
                <a:lnTo>
                  <a:pt x="3424" y="25328"/>
                </a:lnTo>
                <a:lnTo>
                  <a:pt x="12456" y="12507"/>
                </a:lnTo>
                <a:lnTo>
                  <a:pt x="25228" y="3439"/>
                </a:lnTo>
                <a:lnTo>
                  <a:pt x="39874" y="0"/>
                </a:lnTo>
                <a:lnTo>
                  <a:pt x="232624" y="0"/>
                </a:lnTo>
                <a:lnTo>
                  <a:pt x="250080" y="3439"/>
                </a:lnTo>
                <a:lnTo>
                  <a:pt x="262549" y="12507"/>
                </a:lnTo>
                <a:lnTo>
                  <a:pt x="270030" y="25328"/>
                </a:lnTo>
                <a:lnTo>
                  <a:pt x="271392" y="33354"/>
                </a:lnTo>
                <a:lnTo>
                  <a:pt x="39874" y="33354"/>
                </a:lnTo>
                <a:lnTo>
                  <a:pt x="33224" y="40024"/>
                </a:lnTo>
                <a:lnTo>
                  <a:pt x="33224" y="366894"/>
                </a:lnTo>
                <a:lnTo>
                  <a:pt x="39874" y="373564"/>
                </a:lnTo>
                <a:lnTo>
                  <a:pt x="244668" y="373564"/>
                </a:lnTo>
                <a:lnTo>
                  <a:pt x="240108" y="375233"/>
                </a:lnTo>
                <a:lnTo>
                  <a:pt x="224842" y="383779"/>
                </a:lnTo>
                <a:lnTo>
                  <a:pt x="212699" y="393576"/>
                </a:lnTo>
                <a:lnTo>
                  <a:pt x="206049" y="406916"/>
                </a:lnTo>
                <a:close/>
              </a:path>
              <a:path w="273050" h="407034">
                <a:moveTo>
                  <a:pt x="244668" y="373564"/>
                </a:moveTo>
                <a:lnTo>
                  <a:pt x="239274" y="373564"/>
                </a:lnTo>
                <a:lnTo>
                  <a:pt x="239274" y="33354"/>
                </a:lnTo>
                <a:lnTo>
                  <a:pt x="271392" y="33354"/>
                </a:lnTo>
                <a:lnTo>
                  <a:pt x="272524" y="40024"/>
                </a:lnTo>
                <a:lnTo>
                  <a:pt x="272524" y="366894"/>
                </a:lnTo>
                <a:lnTo>
                  <a:pt x="256627" y="369187"/>
                </a:lnTo>
                <a:lnTo>
                  <a:pt x="244668" y="3735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03119" y="822287"/>
            <a:ext cx="124460" cy="306070"/>
          </a:xfrm>
          <a:custGeom>
            <a:avLst/>
            <a:gdLst/>
            <a:ahLst/>
            <a:cxnLst/>
            <a:rect l="l" t="t" r="r" b="b"/>
            <a:pathLst>
              <a:path w="124459" h="306069">
                <a:moveTo>
                  <a:pt x="22185" y="305661"/>
                </a:moveTo>
                <a:lnTo>
                  <a:pt x="0" y="286572"/>
                </a:lnTo>
                <a:lnTo>
                  <a:pt x="2741" y="281592"/>
                </a:lnTo>
                <a:lnTo>
                  <a:pt x="90616" y="155425"/>
                </a:lnTo>
                <a:lnTo>
                  <a:pt x="2741" y="22618"/>
                </a:lnTo>
                <a:lnTo>
                  <a:pt x="0" y="17638"/>
                </a:lnTo>
                <a:lnTo>
                  <a:pt x="1057" y="12658"/>
                </a:lnTo>
                <a:lnTo>
                  <a:pt x="4650" y="7678"/>
                </a:lnTo>
                <a:lnTo>
                  <a:pt x="9516" y="2698"/>
                </a:lnTo>
                <a:lnTo>
                  <a:pt x="15532" y="0"/>
                </a:lnTo>
                <a:lnTo>
                  <a:pt x="22185" y="1037"/>
                </a:lnTo>
                <a:lnTo>
                  <a:pt x="27572" y="4565"/>
                </a:lnTo>
                <a:lnTo>
                  <a:pt x="29791" y="9338"/>
                </a:lnTo>
                <a:lnTo>
                  <a:pt x="124416" y="142145"/>
                </a:lnTo>
                <a:lnTo>
                  <a:pt x="124416" y="162065"/>
                </a:lnTo>
                <a:lnTo>
                  <a:pt x="29791" y="294872"/>
                </a:lnTo>
                <a:lnTo>
                  <a:pt x="27572" y="302445"/>
                </a:lnTo>
                <a:lnTo>
                  <a:pt x="22185" y="30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936" y="822145"/>
            <a:ext cx="65324" cy="89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13460" y="650231"/>
            <a:ext cx="327025" cy="654050"/>
          </a:xfrm>
          <a:custGeom>
            <a:avLst/>
            <a:gdLst/>
            <a:ahLst/>
            <a:cxnLst/>
            <a:rect l="l" t="t" r="r" b="b"/>
            <a:pathLst>
              <a:path w="327025" h="654050">
                <a:moveTo>
                  <a:pt x="219824" y="654051"/>
                </a:moveTo>
                <a:lnTo>
                  <a:pt x="193174" y="654051"/>
                </a:lnTo>
                <a:lnTo>
                  <a:pt x="198062" y="645084"/>
                </a:lnTo>
                <a:lnTo>
                  <a:pt x="202330" y="637368"/>
                </a:lnTo>
                <a:lnTo>
                  <a:pt x="205352" y="629650"/>
                </a:lnTo>
                <a:lnTo>
                  <a:pt x="206499" y="620681"/>
                </a:lnTo>
                <a:lnTo>
                  <a:pt x="219824" y="620681"/>
                </a:lnTo>
                <a:lnTo>
                  <a:pt x="248127" y="614737"/>
                </a:lnTo>
                <a:lnTo>
                  <a:pt x="271443" y="598157"/>
                </a:lnTo>
                <a:lnTo>
                  <a:pt x="287268" y="572817"/>
                </a:lnTo>
                <a:lnTo>
                  <a:pt x="293099" y="540593"/>
                </a:lnTo>
                <a:lnTo>
                  <a:pt x="293099" y="113457"/>
                </a:lnTo>
                <a:lnTo>
                  <a:pt x="287268" y="81232"/>
                </a:lnTo>
                <a:lnTo>
                  <a:pt x="271443" y="55891"/>
                </a:lnTo>
                <a:lnTo>
                  <a:pt x="248127" y="39311"/>
                </a:lnTo>
                <a:lnTo>
                  <a:pt x="219824" y="33367"/>
                </a:lnTo>
                <a:lnTo>
                  <a:pt x="0" y="33367"/>
                </a:lnTo>
                <a:lnTo>
                  <a:pt x="4783" y="28360"/>
                </a:lnTo>
                <a:lnTo>
                  <a:pt x="8321" y="23354"/>
                </a:lnTo>
                <a:lnTo>
                  <a:pt x="9362" y="18349"/>
                </a:lnTo>
                <a:lnTo>
                  <a:pt x="6649" y="13342"/>
                </a:lnTo>
                <a:lnTo>
                  <a:pt x="6649" y="0"/>
                </a:lnTo>
                <a:lnTo>
                  <a:pt x="219824" y="0"/>
                </a:lnTo>
                <a:lnTo>
                  <a:pt x="261768" y="8342"/>
                </a:lnTo>
                <a:lnTo>
                  <a:pt x="295593" y="31700"/>
                </a:lnTo>
                <a:lnTo>
                  <a:pt x="318177" y="67572"/>
                </a:lnTo>
                <a:lnTo>
                  <a:pt x="326399" y="113457"/>
                </a:lnTo>
                <a:lnTo>
                  <a:pt x="326399" y="540593"/>
                </a:lnTo>
                <a:lnTo>
                  <a:pt x="318177" y="583663"/>
                </a:lnTo>
                <a:lnTo>
                  <a:pt x="295593" y="619848"/>
                </a:lnTo>
                <a:lnTo>
                  <a:pt x="261768" y="644770"/>
                </a:lnTo>
                <a:lnTo>
                  <a:pt x="219824" y="654051"/>
                </a:lnTo>
                <a:close/>
              </a:path>
              <a:path w="327025" h="654050">
                <a:moveTo>
                  <a:pt x="106574" y="527243"/>
                </a:moveTo>
                <a:lnTo>
                  <a:pt x="106574" y="33367"/>
                </a:lnTo>
                <a:lnTo>
                  <a:pt x="139874" y="33367"/>
                </a:lnTo>
                <a:lnTo>
                  <a:pt x="139874" y="520573"/>
                </a:lnTo>
                <a:lnTo>
                  <a:pt x="129988" y="520678"/>
                </a:lnTo>
                <a:lnTo>
                  <a:pt x="120731" y="521407"/>
                </a:lnTo>
                <a:lnTo>
                  <a:pt x="112720" y="523387"/>
                </a:lnTo>
                <a:lnTo>
                  <a:pt x="106574" y="527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11912" y="650231"/>
            <a:ext cx="454659" cy="654050"/>
          </a:xfrm>
          <a:custGeom>
            <a:avLst/>
            <a:gdLst/>
            <a:ahLst/>
            <a:cxnLst/>
            <a:rect l="l" t="t" r="r" b="b"/>
            <a:pathLst>
              <a:path w="454659" h="654050">
                <a:moveTo>
                  <a:pt x="447649" y="654051"/>
                </a:moveTo>
                <a:lnTo>
                  <a:pt x="113599" y="654051"/>
                </a:lnTo>
                <a:lnTo>
                  <a:pt x="67658" y="644770"/>
                </a:lnTo>
                <a:lnTo>
                  <a:pt x="31740" y="619848"/>
                </a:lnTo>
                <a:lnTo>
                  <a:pt x="8352" y="583663"/>
                </a:lnTo>
                <a:lnTo>
                  <a:pt x="0" y="540593"/>
                </a:lnTo>
                <a:lnTo>
                  <a:pt x="0" y="113457"/>
                </a:lnTo>
                <a:lnTo>
                  <a:pt x="8352" y="67572"/>
                </a:lnTo>
                <a:lnTo>
                  <a:pt x="31740" y="31700"/>
                </a:lnTo>
                <a:lnTo>
                  <a:pt x="67658" y="8342"/>
                </a:lnTo>
                <a:lnTo>
                  <a:pt x="113599" y="0"/>
                </a:lnTo>
                <a:lnTo>
                  <a:pt x="340749" y="0"/>
                </a:lnTo>
                <a:lnTo>
                  <a:pt x="341896" y="6151"/>
                </a:lnTo>
                <a:lnTo>
                  <a:pt x="344924" y="14180"/>
                </a:lnTo>
                <a:lnTo>
                  <a:pt x="349207" y="23461"/>
                </a:lnTo>
                <a:lnTo>
                  <a:pt x="354124" y="33367"/>
                </a:lnTo>
                <a:lnTo>
                  <a:pt x="113599" y="33367"/>
                </a:lnTo>
                <a:lnTo>
                  <a:pt x="81339" y="39311"/>
                </a:lnTo>
                <a:lnTo>
                  <a:pt x="55971" y="55891"/>
                </a:lnTo>
                <a:lnTo>
                  <a:pt x="39374" y="81232"/>
                </a:lnTo>
                <a:lnTo>
                  <a:pt x="33424" y="113457"/>
                </a:lnTo>
                <a:lnTo>
                  <a:pt x="33424" y="540593"/>
                </a:lnTo>
                <a:lnTo>
                  <a:pt x="39374" y="572817"/>
                </a:lnTo>
                <a:lnTo>
                  <a:pt x="55971" y="598157"/>
                </a:lnTo>
                <a:lnTo>
                  <a:pt x="81339" y="614737"/>
                </a:lnTo>
                <a:lnTo>
                  <a:pt x="113599" y="620681"/>
                </a:lnTo>
                <a:lnTo>
                  <a:pt x="454349" y="620681"/>
                </a:lnTo>
                <a:lnTo>
                  <a:pt x="450475" y="626835"/>
                </a:lnTo>
                <a:lnTo>
                  <a:pt x="448486" y="634865"/>
                </a:lnTo>
                <a:lnTo>
                  <a:pt x="447753" y="644146"/>
                </a:lnTo>
                <a:lnTo>
                  <a:pt x="447649" y="654051"/>
                </a:lnTo>
                <a:close/>
              </a:path>
              <a:path w="454659" h="654050">
                <a:moveTo>
                  <a:pt x="220499" y="620681"/>
                </a:moveTo>
                <a:lnTo>
                  <a:pt x="187074" y="620681"/>
                </a:lnTo>
                <a:lnTo>
                  <a:pt x="187074" y="33367"/>
                </a:lnTo>
                <a:lnTo>
                  <a:pt x="220499" y="33367"/>
                </a:lnTo>
                <a:lnTo>
                  <a:pt x="220499" y="6206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13485" y="838160"/>
            <a:ext cx="33655" cy="273050"/>
          </a:xfrm>
          <a:custGeom>
            <a:avLst/>
            <a:gdLst/>
            <a:ahLst/>
            <a:cxnLst/>
            <a:rect l="l" t="t" r="r" b="b"/>
            <a:pathLst>
              <a:path w="33654" h="273050">
                <a:moveTo>
                  <a:pt x="26874" y="272524"/>
                </a:moveTo>
                <a:lnTo>
                  <a:pt x="6724" y="272524"/>
                </a:lnTo>
                <a:lnTo>
                  <a:pt x="0" y="265879"/>
                </a:lnTo>
                <a:lnTo>
                  <a:pt x="0" y="19942"/>
                </a:lnTo>
                <a:lnTo>
                  <a:pt x="1260" y="14022"/>
                </a:lnTo>
                <a:lnTo>
                  <a:pt x="5043" y="7478"/>
                </a:lnTo>
                <a:lnTo>
                  <a:pt x="11348" y="2181"/>
                </a:lnTo>
                <a:lnTo>
                  <a:pt x="20174" y="0"/>
                </a:lnTo>
                <a:lnTo>
                  <a:pt x="26874" y="0"/>
                </a:lnTo>
                <a:lnTo>
                  <a:pt x="33599" y="13294"/>
                </a:lnTo>
                <a:lnTo>
                  <a:pt x="33599" y="265879"/>
                </a:lnTo>
                <a:lnTo>
                  <a:pt x="26874" y="27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85012" y="936825"/>
            <a:ext cx="81024" cy="810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43809" y="1137872"/>
            <a:ext cx="783590" cy="330200"/>
          </a:xfrm>
          <a:custGeom>
            <a:avLst/>
            <a:gdLst/>
            <a:ahLst/>
            <a:cxnLst/>
            <a:rect l="l" t="t" r="r" b="b"/>
            <a:pathLst>
              <a:path w="783590" h="330200">
                <a:moveTo>
                  <a:pt x="166691" y="295166"/>
                </a:moveTo>
                <a:lnTo>
                  <a:pt x="100815" y="295166"/>
                </a:lnTo>
                <a:lnTo>
                  <a:pt x="123648" y="288634"/>
                </a:lnTo>
                <a:lnTo>
                  <a:pt x="142725" y="273393"/>
                </a:lnTo>
                <a:lnTo>
                  <a:pt x="156176" y="251309"/>
                </a:lnTo>
                <a:lnTo>
                  <a:pt x="182876" y="165052"/>
                </a:lnTo>
                <a:lnTo>
                  <a:pt x="216226" y="165052"/>
                </a:lnTo>
                <a:lnTo>
                  <a:pt x="227490" y="123064"/>
                </a:lnTo>
                <a:lnTo>
                  <a:pt x="309650" y="25712"/>
                </a:lnTo>
                <a:lnTo>
                  <a:pt x="364694" y="0"/>
                </a:lnTo>
                <a:lnTo>
                  <a:pt x="397850" y="4251"/>
                </a:lnTo>
                <a:lnTo>
                  <a:pt x="429750" y="19077"/>
                </a:lnTo>
                <a:lnTo>
                  <a:pt x="439554" y="30170"/>
                </a:lnTo>
                <a:lnTo>
                  <a:pt x="440444" y="31518"/>
                </a:lnTo>
                <a:lnTo>
                  <a:pt x="367197" y="31518"/>
                </a:lnTo>
                <a:lnTo>
                  <a:pt x="349571" y="37221"/>
                </a:lnTo>
                <a:lnTo>
                  <a:pt x="336325" y="52254"/>
                </a:lnTo>
                <a:lnTo>
                  <a:pt x="256276" y="138512"/>
                </a:lnTo>
                <a:lnTo>
                  <a:pt x="251478" y="144628"/>
                </a:lnTo>
                <a:lnTo>
                  <a:pt x="247932" y="152611"/>
                </a:lnTo>
                <a:lnTo>
                  <a:pt x="246889" y="161839"/>
                </a:lnTo>
                <a:lnTo>
                  <a:pt x="249601" y="171689"/>
                </a:lnTo>
                <a:lnTo>
                  <a:pt x="216226" y="171689"/>
                </a:lnTo>
                <a:lnTo>
                  <a:pt x="182876" y="264581"/>
                </a:lnTo>
                <a:lnTo>
                  <a:pt x="166691" y="295166"/>
                </a:lnTo>
                <a:close/>
              </a:path>
              <a:path w="783590" h="330200">
                <a:moveTo>
                  <a:pt x="501164" y="72157"/>
                </a:moveTo>
                <a:lnTo>
                  <a:pt x="456450" y="72157"/>
                </a:lnTo>
                <a:lnTo>
                  <a:pt x="469800" y="52254"/>
                </a:lnTo>
                <a:lnTo>
                  <a:pt x="481050" y="42509"/>
                </a:lnTo>
                <a:lnTo>
                  <a:pt x="494809" y="34007"/>
                </a:lnTo>
                <a:lnTo>
                  <a:pt x="511077" y="27993"/>
                </a:lnTo>
                <a:lnTo>
                  <a:pt x="529850" y="25712"/>
                </a:lnTo>
                <a:lnTo>
                  <a:pt x="544868" y="26956"/>
                </a:lnTo>
                <a:lnTo>
                  <a:pt x="589900" y="45619"/>
                </a:lnTo>
                <a:lnTo>
                  <a:pt x="600869" y="58889"/>
                </a:lnTo>
                <a:lnTo>
                  <a:pt x="529850" y="58889"/>
                </a:lnTo>
                <a:lnTo>
                  <a:pt x="519942" y="60133"/>
                </a:lnTo>
                <a:lnTo>
                  <a:pt x="510659" y="63865"/>
                </a:lnTo>
                <a:lnTo>
                  <a:pt x="502629" y="70084"/>
                </a:lnTo>
                <a:lnTo>
                  <a:pt x="501164" y="72157"/>
                </a:lnTo>
                <a:close/>
              </a:path>
              <a:path w="783590" h="330200">
                <a:moveTo>
                  <a:pt x="367793" y="218134"/>
                </a:moveTo>
                <a:lnTo>
                  <a:pt x="302975" y="218134"/>
                </a:lnTo>
                <a:lnTo>
                  <a:pt x="312883" y="216993"/>
                </a:lnTo>
                <a:lnTo>
                  <a:pt x="322163" y="213986"/>
                </a:lnTo>
                <a:lnTo>
                  <a:pt x="409750" y="118604"/>
                </a:lnTo>
                <a:lnTo>
                  <a:pt x="423916" y="79623"/>
                </a:lnTo>
                <a:lnTo>
                  <a:pt x="418184" y="61687"/>
                </a:lnTo>
                <a:lnTo>
                  <a:pt x="403075" y="45619"/>
                </a:lnTo>
                <a:lnTo>
                  <a:pt x="386075" y="34525"/>
                </a:lnTo>
                <a:lnTo>
                  <a:pt x="367197" y="31518"/>
                </a:lnTo>
                <a:lnTo>
                  <a:pt x="440444" y="31518"/>
                </a:lnTo>
                <a:lnTo>
                  <a:pt x="448106" y="43130"/>
                </a:lnTo>
                <a:lnTo>
                  <a:pt x="454156" y="57333"/>
                </a:lnTo>
                <a:lnTo>
                  <a:pt x="456450" y="72157"/>
                </a:lnTo>
                <a:lnTo>
                  <a:pt x="501164" y="72157"/>
                </a:lnTo>
                <a:lnTo>
                  <a:pt x="496475" y="78792"/>
                </a:lnTo>
                <a:lnTo>
                  <a:pt x="443100" y="138512"/>
                </a:lnTo>
                <a:lnTo>
                  <a:pt x="438198" y="144628"/>
                </a:lnTo>
                <a:lnTo>
                  <a:pt x="433922" y="152611"/>
                </a:lnTo>
                <a:lnTo>
                  <a:pt x="430897" y="161839"/>
                </a:lnTo>
                <a:lnTo>
                  <a:pt x="429750" y="171689"/>
                </a:lnTo>
                <a:lnTo>
                  <a:pt x="430593" y="178324"/>
                </a:lnTo>
                <a:lnTo>
                  <a:pt x="396400" y="178324"/>
                </a:lnTo>
                <a:lnTo>
                  <a:pt x="367793" y="218134"/>
                </a:lnTo>
                <a:close/>
              </a:path>
              <a:path w="783590" h="330200">
                <a:moveTo>
                  <a:pt x="658112" y="92064"/>
                </a:moveTo>
                <a:lnTo>
                  <a:pt x="616600" y="92064"/>
                </a:lnTo>
                <a:lnTo>
                  <a:pt x="643275" y="58889"/>
                </a:lnTo>
                <a:lnTo>
                  <a:pt x="667572" y="40123"/>
                </a:lnTo>
                <a:lnTo>
                  <a:pt x="697497" y="33177"/>
                </a:lnTo>
                <a:lnTo>
                  <a:pt x="728673" y="37428"/>
                </a:lnTo>
                <a:lnTo>
                  <a:pt x="756725" y="52254"/>
                </a:lnTo>
                <a:lnTo>
                  <a:pt x="766528" y="63450"/>
                </a:lnTo>
                <a:lnTo>
                  <a:pt x="766788" y="63865"/>
                </a:lnTo>
                <a:lnTo>
                  <a:pt x="700000" y="63865"/>
                </a:lnTo>
                <a:lnTo>
                  <a:pt x="683112" y="67597"/>
                </a:lnTo>
                <a:lnTo>
                  <a:pt x="669975" y="78792"/>
                </a:lnTo>
                <a:lnTo>
                  <a:pt x="658112" y="92064"/>
                </a:lnTo>
                <a:close/>
              </a:path>
              <a:path w="783590" h="330200">
                <a:moveTo>
                  <a:pt x="555210" y="218134"/>
                </a:moveTo>
                <a:lnTo>
                  <a:pt x="489825" y="218134"/>
                </a:lnTo>
                <a:lnTo>
                  <a:pt x="498780" y="216993"/>
                </a:lnTo>
                <a:lnTo>
                  <a:pt x="506491" y="213986"/>
                </a:lnTo>
                <a:lnTo>
                  <a:pt x="511008" y="211497"/>
                </a:lnTo>
                <a:lnTo>
                  <a:pt x="523175" y="204862"/>
                </a:lnTo>
                <a:lnTo>
                  <a:pt x="576550" y="145147"/>
                </a:lnTo>
                <a:lnTo>
                  <a:pt x="581348" y="135194"/>
                </a:lnTo>
                <a:lnTo>
                  <a:pt x="584894" y="125241"/>
                </a:lnTo>
                <a:lnTo>
                  <a:pt x="585937" y="115287"/>
                </a:lnTo>
                <a:lnTo>
                  <a:pt x="583225" y="105334"/>
                </a:lnTo>
                <a:lnTo>
                  <a:pt x="582078" y="95485"/>
                </a:lnTo>
                <a:lnTo>
                  <a:pt x="549875" y="63035"/>
                </a:lnTo>
                <a:lnTo>
                  <a:pt x="529850" y="58889"/>
                </a:lnTo>
                <a:lnTo>
                  <a:pt x="600869" y="58889"/>
                </a:lnTo>
                <a:lnTo>
                  <a:pt x="605753" y="66353"/>
                </a:lnTo>
                <a:lnTo>
                  <a:pt x="611489" y="78275"/>
                </a:lnTo>
                <a:lnTo>
                  <a:pt x="616600" y="92064"/>
                </a:lnTo>
                <a:lnTo>
                  <a:pt x="658112" y="92064"/>
                </a:lnTo>
                <a:lnTo>
                  <a:pt x="616600" y="138512"/>
                </a:lnTo>
                <a:lnTo>
                  <a:pt x="609195" y="154477"/>
                </a:lnTo>
                <a:lnTo>
                  <a:pt x="607422" y="171689"/>
                </a:lnTo>
                <a:lnTo>
                  <a:pt x="611906" y="188896"/>
                </a:lnTo>
                <a:lnTo>
                  <a:pt x="613826" y="191592"/>
                </a:lnTo>
                <a:lnTo>
                  <a:pt x="576550" y="191592"/>
                </a:lnTo>
                <a:lnTo>
                  <a:pt x="555210" y="218134"/>
                </a:lnTo>
                <a:close/>
              </a:path>
              <a:path w="783590" h="330200">
                <a:moveTo>
                  <a:pt x="715933" y="218134"/>
                </a:moveTo>
                <a:lnTo>
                  <a:pt x="656625" y="218134"/>
                </a:lnTo>
                <a:lnTo>
                  <a:pt x="665490" y="214089"/>
                </a:lnTo>
                <a:lnTo>
                  <a:pt x="672478" y="210668"/>
                </a:lnTo>
                <a:lnTo>
                  <a:pt x="678214" y="206002"/>
                </a:lnTo>
                <a:lnTo>
                  <a:pt x="683325" y="198227"/>
                </a:lnTo>
                <a:lnTo>
                  <a:pt x="736700" y="138511"/>
                </a:lnTo>
                <a:lnTo>
                  <a:pt x="746921" y="122648"/>
                </a:lnTo>
                <a:lnTo>
                  <a:pt x="748381" y="106164"/>
                </a:lnTo>
                <a:lnTo>
                  <a:pt x="742332" y="90923"/>
                </a:lnTo>
                <a:lnTo>
                  <a:pt x="730025" y="78792"/>
                </a:lnTo>
                <a:lnTo>
                  <a:pt x="716887" y="67597"/>
                </a:lnTo>
                <a:lnTo>
                  <a:pt x="700000" y="63865"/>
                </a:lnTo>
                <a:lnTo>
                  <a:pt x="766788" y="63865"/>
                </a:lnTo>
                <a:lnTo>
                  <a:pt x="775081" y="77135"/>
                </a:lnTo>
                <a:lnTo>
                  <a:pt x="781130" y="93308"/>
                </a:lnTo>
                <a:lnTo>
                  <a:pt x="783425" y="111969"/>
                </a:lnTo>
                <a:lnTo>
                  <a:pt x="782173" y="125863"/>
                </a:lnTo>
                <a:lnTo>
                  <a:pt x="778418" y="138512"/>
                </a:lnTo>
                <a:lnTo>
                  <a:pt x="772160" y="151160"/>
                </a:lnTo>
                <a:lnTo>
                  <a:pt x="763400" y="165052"/>
                </a:lnTo>
                <a:lnTo>
                  <a:pt x="715933" y="218134"/>
                </a:lnTo>
                <a:close/>
              </a:path>
              <a:path w="783590" h="330200">
                <a:moveTo>
                  <a:pt x="104987" y="329895"/>
                </a:moveTo>
                <a:lnTo>
                  <a:pt x="69426" y="324296"/>
                </a:lnTo>
                <a:lnTo>
                  <a:pt x="34609" y="307605"/>
                </a:lnTo>
                <a:lnTo>
                  <a:pt x="11051" y="280339"/>
                </a:lnTo>
                <a:lnTo>
                  <a:pt x="0" y="246852"/>
                </a:lnTo>
                <a:lnTo>
                  <a:pt x="2701" y="211497"/>
                </a:lnTo>
                <a:lnTo>
                  <a:pt x="16051" y="165052"/>
                </a:lnTo>
                <a:lnTo>
                  <a:pt x="49426" y="165052"/>
                </a:lnTo>
                <a:lnTo>
                  <a:pt x="36076" y="218134"/>
                </a:lnTo>
                <a:lnTo>
                  <a:pt x="34904" y="241046"/>
                </a:lnTo>
                <a:lnTo>
                  <a:pt x="54839" y="281583"/>
                </a:lnTo>
                <a:lnTo>
                  <a:pt x="100815" y="295166"/>
                </a:lnTo>
                <a:lnTo>
                  <a:pt x="166691" y="295166"/>
                </a:lnTo>
                <a:lnTo>
                  <a:pt x="166088" y="296305"/>
                </a:lnTo>
                <a:lnTo>
                  <a:pt x="138666" y="319320"/>
                </a:lnTo>
                <a:lnTo>
                  <a:pt x="104987" y="329895"/>
                </a:lnTo>
                <a:close/>
              </a:path>
              <a:path w="783590" h="330200">
                <a:moveTo>
                  <a:pt x="287022" y="252865"/>
                </a:moveTo>
                <a:lnTo>
                  <a:pt x="242926" y="231404"/>
                </a:lnTo>
                <a:lnTo>
                  <a:pt x="217581" y="193148"/>
                </a:lnTo>
                <a:lnTo>
                  <a:pt x="216226" y="178324"/>
                </a:lnTo>
                <a:lnTo>
                  <a:pt x="216226" y="171689"/>
                </a:lnTo>
                <a:lnTo>
                  <a:pt x="249601" y="171689"/>
                </a:lnTo>
                <a:lnTo>
                  <a:pt x="250748" y="181537"/>
                </a:lnTo>
                <a:lnTo>
                  <a:pt x="253772" y="190763"/>
                </a:lnTo>
                <a:lnTo>
                  <a:pt x="282954" y="216475"/>
                </a:lnTo>
                <a:lnTo>
                  <a:pt x="302975" y="218134"/>
                </a:lnTo>
                <a:lnTo>
                  <a:pt x="367793" y="218134"/>
                </a:lnTo>
                <a:lnTo>
                  <a:pt x="363025" y="224769"/>
                </a:lnTo>
                <a:lnTo>
                  <a:pt x="351765" y="234514"/>
                </a:lnTo>
                <a:lnTo>
                  <a:pt x="338007" y="243015"/>
                </a:lnTo>
                <a:lnTo>
                  <a:pt x="321745" y="249028"/>
                </a:lnTo>
                <a:lnTo>
                  <a:pt x="302975" y="251309"/>
                </a:lnTo>
                <a:lnTo>
                  <a:pt x="287022" y="252865"/>
                </a:lnTo>
                <a:close/>
              </a:path>
              <a:path w="783590" h="330200">
                <a:moveTo>
                  <a:pt x="473868" y="252865"/>
                </a:moveTo>
                <a:lnTo>
                  <a:pt x="429750" y="231404"/>
                </a:lnTo>
                <a:lnTo>
                  <a:pt x="401615" y="193148"/>
                </a:lnTo>
                <a:lnTo>
                  <a:pt x="396400" y="178324"/>
                </a:lnTo>
                <a:lnTo>
                  <a:pt x="430593" y="178324"/>
                </a:lnTo>
                <a:lnTo>
                  <a:pt x="431002" y="181537"/>
                </a:lnTo>
                <a:lnTo>
                  <a:pt x="434756" y="190763"/>
                </a:lnTo>
                <a:lnTo>
                  <a:pt x="441014" y="198745"/>
                </a:lnTo>
                <a:lnTo>
                  <a:pt x="449775" y="204862"/>
                </a:lnTo>
                <a:lnTo>
                  <a:pt x="459788" y="212535"/>
                </a:lnTo>
                <a:lnTo>
                  <a:pt x="469800" y="216475"/>
                </a:lnTo>
                <a:lnTo>
                  <a:pt x="479813" y="217927"/>
                </a:lnTo>
                <a:lnTo>
                  <a:pt x="489825" y="218134"/>
                </a:lnTo>
                <a:lnTo>
                  <a:pt x="555210" y="218134"/>
                </a:lnTo>
                <a:lnTo>
                  <a:pt x="549875" y="224769"/>
                </a:lnTo>
                <a:lnTo>
                  <a:pt x="534857" y="234514"/>
                </a:lnTo>
                <a:lnTo>
                  <a:pt x="519841" y="243015"/>
                </a:lnTo>
                <a:lnTo>
                  <a:pt x="504829" y="249028"/>
                </a:lnTo>
                <a:lnTo>
                  <a:pt x="489825" y="251309"/>
                </a:lnTo>
                <a:lnTo>
                  <a:pt x="473868" y="252865"/>
                </a:lnTo>
                <a:close/>
              </a:path>
              <a:path w="783590" h="330200">
                <a:moveTo>
                  <a:pt x="656625" y="251309"/>
                </a:moveTo>
                <a:lnTo>
                  <a:pt x="611593" y="240112"/>
                </a:lnTo>
                <a:lnTo>
                  <a:pt x="590630" y="221451"/>
                </a:lnTo>
                <a:lnTo>
                  <a:pt x="584059" y="211497"/>
                </a:lnTo>
                <a:lnTo>
                  <a:pt x="578740" y="201544"/>
                </a:lnTo>
                <a:lnTo>
                  <a:pt x="576550" y="191592"/>
                </a:lnTo>
                <a:lnTo>
                  <a:pt x="613826" y="191592"/>
                </a:lnTo>
                <a:lnTo>
                  <a:pt x="623275" y="204862"/>
                </a:lnTo>
                <a:lnTo>
                  <a:pt x="629424" y="209735"/>
                </a:lnTo>
                <a:lnTo>
                  <a:pt x="637447" y="213986"/>
                </a:lnTo>
                <a:lnTo>
                  <a:pt x="646720" y="216993"/>
                </a:lnTo>
                <a:lnTo>
                  <a:pt x="656625" y="218134"/>
                </a:lnTo>
                <a:lnTo>
                  <a:pt x="715933" y="218134"/>
                </a:lnTo>
                <a:lnTo>
                  <a:pt x="710000" y="224769"/>
                </a:lnTo>
                <a:lnTo>
                  <a:pt x="698854" y="233581"/>
                </a:lnTo>
                <a:lnTo>
                  <a:pt x="685825" y="240527"/>
                </a:lnTo>
                <a:lnTo>
                  <a:pt x="671539" y="246229"/>
                </a:lnTo>
                <a:lnTo>
                  <a:pt x="656625" y="251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45786" y="438879"/>
            <a:ext cx="2398395" cy="824230"/>
          </a:xfrm>
          <a:custGeom>
            <a:avLst/>
            <a:gdLst/>
            <a:ahLst/>
            <a:cxnLst/>
            <a:rect l="l" t="t" r="r" b="b"/>
            <a:pathLst>
              <a:path w="2398395" h="824230">
                <a:moveTo>
                  <a:pt x="1182372" y="106312"/>
                </a:moveTo>
                <a:lnTo>
                  <a:pt x="1148997" y="106312"/>
                </a:lnTo>
                <a:lnTo>
                  <a:pt x="1148997" y="6647"/>
                </a:lnTo>
                <a:lnTo>
                  <a:pt x="1155672" y="0"/>
                </a:lnTo>
                <a:lnTo>
                  <a:pt x="2398195" y="0"/>
                </a:lnTo>
                <a:lnTo>
                  <a:pt x="2398195" y="33224"/>
                </a:lnTo>
                <a:lnTo>
                  <a:pt x="1182372" y="33224"/>
                </a:lnTo>
                <a:lnTo>
                  <a:pt x="1182372" y="106312"/>
                </a:lnTo>
                <a:close/>
              </a:path>
              <a:path w="2398395" h="824230">
                <a:moveTo>
                  <a:pt x="141621" y="307103"/>
                </a:moveTo>
                <a:lnTo>
                  <a:pt x="74188" y="292569"/>
                </a:lnTo>
                <a:lnTo>
                  <a:pt x="23466" y="259035"/>
                </a:lnTo>
                <a:lnTo>
                  <a:pt x="4484" y="223943"/>
                </a:lnTo>
                <a:lnTo>
                  <a:pt x="0" y="192694"/>
                </a:lnTo>
                <a:lnTo>
                  <a:pt x="0" y="186047"/>
                </a:lnTo>
                <a:lnTo>
                  <a:pt x="13349" y="172762"/>
                </a:lnTo>
                <a:lnTo>
                  <a:pt x="567798" y="19939"/>
                </a:lnTo>
                <a:lnTo>
                  <a:pt x="587738" y="16200"/>
                </a:lnTo>
                <a:lnTo>
                  <a:pt x="607051" y="14954"/>
                </a:lnTo>
                <a:lnTo>
                  <a:pt x="625113" y="16200"/>
                </a:lnTo>
                <a:lnTo>
                  <a:pt x="641298" y="19939"/>
                </a:lnTo>
                <a:lnTo>
                  <a:pt x="728653" y="48177"/>
                </a:lnTo>
                <a:lnTo>
                  <a:pt x="604545" y="48177"/>
                </a:lnTo>
                <a:lnTo>
                  <a:pt x="589510" y="49422"/>
                </a:lnTo>
                <a:lnTo>
                  <a:pt x="574473" y="53157"/>
                </a:lnTo>
                <a:lnTo>
                  <a:pt x="40049" y="199339"/>
                </a:lnTo>
                <a:lnTo>
                  <a:pt x="42452" y="210445"/>
                </a:lnTo>
                <a:lnTo>
                  <a:pt x="73449" y="252496"/>
                </a:lnTo>
                <a:lnTo>
                  <a:pt x="113537" y="272428"/>
                </a:lnTo>
                <a:lnTo>
                  <a:pt x="141090" y="274919"/>
                </a:lnTo>
                <a:lnTo>
                  <a:pt x="344251" y="274919"/>
                </a:lnTo>
                <a:lnTo>
                  <a:pt x="315682" y="281286"/>
                </a:lnTo>
                <a:lnTo>
                  <a:pt x="249870" y="294299"/>
                </a:lnTo>
                <a:lnTo>
                  <a:pt x="180349" y="305651"/>
                </a:lnTo>
                <a:lnTo>
                  <a:pt x="141621" y="307103"/>
                </a:lnTo>
                <a:close/>
              </a:path>
              <a:path w="2398395" h="824230">
                <a:moveTo>
                  <a:pt x="1503022" y="710963"/>
                </a:moveTo>
                <a:lnTo>
                  <a:pt x="1469622" y="710963"/>
                </a:lnTo>
                <a:lnTo>
                  <a:pt x="1469622" y="33224"/>
                </a:lnTo>
                <a:lnTo>
                  <a:pt x="1503022" y="33224"/>
                </a:lnTo>
                <a:lnTo>
                  <a:pt x="1503022" y="710963"/>
                </a:lnTo>
                <a:close/>
              </a:path>
              <a:path w="2398395" h="824230">
                <a:moveTo>
                  <a:pt x="774898" y="823915"/>
                </a:moveTo>
                <a:lnTo>
                  <a:pt x="783659" y="808966"/>
                </a:lnTo>
                <a:lnTo>
                  <a:pt x="789917" y="794018"/>
                </a:lnTo>
                <a:lnTo>
                  <a:pt x="793671" y="779069"/>
                </a:lnTo>
                <a:lnTo>
                  <a:pt x="794923" y="764120"/>
                </a:lnTo>
                <a:lnTo>
                  <a:pt x="1035422" y="584718"/>
                </a:lnTo>
                <a:lnTo>
                  <a:pt x="1148997" y="584718"/>
                </a:lnTo>
                <a:lnTo>
                  <a:pt x="1148997" y="139537"/>
                </a:lnTo>
                <a:lnTo>
                  <a:pt x="901823" y="139537"/>
                </a:lnTo>
                <a:lnTo>
                  <a:pt x="634598" y="53157"/>
                </a:lnTo>
                <a:lnTo>
                  <a:pt x="619575" y="49422"/>
                </a:lnTo>
                <a:lnTo>
                  <a:pt x="604545" y="48177"/>
                </a:lnTo>
                <a:lnTo>
                  <a:pt x="728653" y="48177"/>
                </a:lnTo>
                <a:lnTo>
                  <a:pt x="908498" y="106312"/>
                </a:lnTo>
                <a:lnTo>
                  <a:pt x="1182372" y="106312"/>
                </a:lnTo>
                <a:lnTo>
                  <a:pt x="1182372" y="617936"/>
                </a:lnTo>
                <a:lnTo>
                  <a:pt x="1048772" y="617936"/>
                </a:lnTo>
                <a:lnTo>
                  <a:pt x="774898" y="823915"/>
                </a:lnTo>
                <a:close/>
              </a:path>
              <a:path w="2398395" h="824230">
                <a:moveTo>
                  <a:pt x="344251" y="274919"/>
                </a:moveTo>
                <a:lnTo>
                  <a:pt x="141090" y="274919"/>
                </a:lnTo>
                <a:lnTo>
                  <a:pt x="173649" y="272426"/>
                </a:lnTo>
                <a:lnTo>
                  <a:pt x="256952" y="260281"/>
                </a:lnTo>
                <a:lnTo>
                  <a:pt x="313946" y="250004"/>
                </a:lnTo>
                <a:lnTo>
                  <a:pt x="370935" y="235987"/>
                </a:lnTo>
                <a:lnTo>
                  <a:pt x="454224" y="212624"/>
                </a:lnTo>
                <a:lnTo>
                  <a:pt x="474274" y="212624"/>
                </a:lnTo>
                <a:lnTo>
                  <a:pt x="474274" y="225917"/>
                </a:lnTo>
                <a:lnTo>
                  <a:pt x="476985" y="230898"/>
                </a:lnTo>
                <a:lnTo>
                  <a:pt x="475942" y="235881"/>
                </a:lnTo>
                <a:lnTo>
                  <a:pt x="472396" y="240865"/>
                </a:lnTo>
                <a:lnTo>
                  <a:pt x="467599" y="245849"/>
                </a:lnTo>
                <a:lnTo>
                  <a:pt x="453744" y="248894"/>
                </a:lnTo>
                <a:lnTo>
                  <a:pt x="374074" y="268274"/>
                </a:lnTo>
                <a:lnTo>
                  <a:pt x="344251" y="274919"/>
                </a:lnTo>
                <a:close/>
              </a:path>
              <a:path w="2398395" h="824230">
                <a:moveTo>
                  <a:pt x="2398195" y="744188"/>
                </a:moveTo>
                <a:lnTo>
                  <a:pt x="1155672" y="744188"/>
                </a:lnTo>
                <a:lnTo>
                  <a:pt x="1148997" y="737543"/>
                </a:lnTo>
                <a:lnTo>
                  <a:pt x="1148997" y="617936"/>
                </a:lnTo>
                <a:lnTo>
                  <a:pt x="1182372" y="617936"/>
                </a:lnTo>
                <a:lnTo>
                  <a:pt x="1182372" y="710963"/>
                </a:lnTo>
                <a:lnTo>
                  <a:pt x="2398195" y="710963"/>
                </a:lnTo>
                <a:lnTo>
                  <a:pt x="2398195" y="7441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35759" y="990163"/>
            <a:ext cx="73174" cy="81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85673" y="4383016"/>
            <a:ext cx="204470" cy="302260"/>
          </a:xfrm>
          <a:custGeom>
            <a:avLst/>
            <a:gdLst/>
            <a:ahLst/>
            <a:cxnLst/>
            <a:rect l="l" t="t" r="r" b="b"/>
            <a:pathLst>
              <a:path w="204469" h="302260">
                <a:moveTo>
                  <a:pt x="133899" y="301999"/>
                </a:moveTo>
                <a:lnTo>
                  <a:pt x="70474" y="301999"/>
                </a:lnTo>
                <a:lnTo>
                  <a:pt x="58802" y="300791"/>
                </a:lnTo>
                <a:lnTo>
                  <a:pt x="21142" y="287949"/>
                </a:lnTo>
                <a:lnTo>
                  <a:pt x="1321" y="250434"/>
                </a:lnTo>
                <a:lnTo>
                  <a:pt x="0" y="238799"/>
                </a:lnTo>
                <a:lnTo>
                  <a:pt x="0" y="0"/>
                </a:lnTo>
                <a:lnTo>
                  <a:pt x="35237" y="0"/>
                </a:lnTo>
                <a:lnTo>
                  <a:pt x="35237" y="105349"/>
                </a:lnTo>
                <a:lnTo>
                  <a:pt x="204372" y="105349"/>
                </a:lnTo>
                <a:lnTo>
                  <a:pt x="204372" y="140474"/>
                </a:lnTo>
                <a:lnTo>
                  <a:pt x="35237" y="140474"/>
                </a:lnTo>
                <a:lnTo>
                  <a:pt x="35237" y="161549"/>
                </a:lnTo>
                <a:lnTo>
                  <a:pt x="204372" y="161549"/>
                </a:lnTo>
                <a:lnTo>
                  <a:pt x="204372" y="196649"/>
                </a:lnTo>
                <a:lnTo>
                  <a:pt x="35237" y="196649"/>
                </a:lnTo>
                <a:lnTo>
                  <a:pt x="35237" y="245824"/>
                </a:lnTo>
                <a:lnTo>
                  <a:pt x="56379" y="266899"/>
                </a:lnTo>
                <a:lnTo>
                  <a:pt x="195607" y="266899"/>
                </a:lnTo>
                <a:lnTo>
                  <a:pt x="182349" y="283571"/>
                </a:lnTo>
                <a:lnTo>
                  <a:pt x="159776" y="297063"/>
                </a:lnTo>
                <a:lnTo>
                  <a:pt x="133899" y="301999"/>
                </a:lnTo>
                <a:close/>
              </a:path>
              <a:path w="204469" h="302260">
                <a:moveTo>
                  <a:pt x="119804" y="105349"/>
                </a:moveTo>
                <a:lnTo>
                  <a:pt x="84569" y="105349"/>
                </a:lnTo>
                <a:lnTo>
                  <a:pt x="84569" y="0"/>
                </a:lnTo>
                <a:lnTo>
                  <a:pt x="119804" y="0"/>
                </a:lnTo>
                <a:lnTo>
                  <a:pt x="119804" y="105349"/>
                </a:lnTo>
                <a:close/>
              </a:path>
              <a:path w="204469" h="302260">
                <a:moveTo>
                  <a:pt x="204372" y="105349"/>
                </a:moveTo>
                <a:lnTo>
                  <a:pt x="169137" y="105349"/>
                </a:lnTo>
                <a:lnTo>
                  <a:pt x="169137" y="0"/>
                </a:lnTo>
                <a:lnTo>
                  <a:pt x="204372" y="0"/>
                </a:lnTo>
                <a:lnTo>
                  <a:pt x="204372" y="105349"/>
                </a:lnTo>
                <a:close/>
              </a:path>
              <a:path w="204469" h="302260">
                <a:moveTo>
                  <a:pt x="204372" y="161549"/>
                </a:moveTo>
                <a:lnTo>
                  <a:pt x="169137" y="161549"/>
                </a:lnTo>
                <a:lnTo>
                  <a:pt x="169137" y="140474"/>
                </a:lnTo>
                <a:lnTo>
                  <a:pt x="204372" y="140474"/>
                </a:lnTo>
                <a:lnTo>
                  <a:pt x="204372" y="161549"/>
                </a:lnTo>
                <a:close/>
              </a:path>
              <a:path w="204469" h="302260">
                <a:moveTo>
                  <a:pt x="195607" y="266899"/>
                </a:moveTo>
                <a:lnTo>
                  <a:pt x="133899" y="266899"/>
                </a:lnTo>
                <a:lnTo>
                  <a:pt x="145351" y="264484"/>
                </a:lnTo>
                <a:lnTo>
                  <a:pt x="156804" y="258118"/>
                </a:lnTo>
                <a:lnTo>
                  <a:pt x="165613" y="249117"/>
                </a:lnTo>
                <a:lnTo>
                  <a:pt x="169137" y="238799"/>
                </a:lnTo>
                <a:lnTo>
                  <a:pt x="169137" y="196649"/>
                </a:lnTo>
                <a:lnTo>
                  <a:pt x="204372" y="196649"/>
                </a:lnTo>
                <a:lnTo>
                  <a:pt x="204372" y="238799"/>
                </a:lnTo>
                <a:lnTo>
                  <a:pt x="198316" y="263492"/>
                </a:lnTo>
                <a:lnTo>
                  <a:pt x="195607" y="266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85673" y="3295393"/>
            <a:ext cx="204470" cy="456565"/>
          </a:xfrm>
          <a:custGeom>
            <a:avLst/>
            <a:gdLst/>
            <a:ahLst/>
            <a:cxnLst/>
            <a:rect l="l" t="t" r="r" b="b"/>
            <a:pathLst>
              <a:path w="204469" h="456564">
                <a:moveTo>
                  <a:pt x="35237" y="456349"/>
                </a:moveTo>
                <a:lnTo>
                  <a:pt x="0" y="456349"/>
                </a:lnTo>
                <a:lnTo>
                  <a:pt x="0" y="161474"/>
                </a:lnTo>
                <a:lnTo>
                  <a:pt x="7047" y="161474"/>
                </a:lnTo>
                <a:lnTo>
                  <a:pt x="84569" y="6999"/>
                </a:lnTo>
                <a:lnTo>
                  <a:pt x="91617" y="0"/>
                </a:lnTo>
                <a:lnTo>
                  <a:pt x="112757" y="0"/>
                </a:lnTo>
                <a:lnTo>
                  <a:pt x="119804" y="6999"/>
                </a:lnTo>
                <a:lnTo>
                  <a:pt x="144470" y="56149"/>
                </a:lnTo>
                <a:lnTo>
                  <a:pt x="98664" y="56149"/>
                </a:lnTo>
                <a:lnTo>
                  <a:pt x="91617" y="70199"/>
                </a:lnTo>
                <a:lnTo>
                  <a:pt x="151521" y="70199"/>
                </a:lnTo>
                <a:lnTo>
                  <a:pt x="169136" y="105299"/>
                </a:lnTo>
                <a:lnTo>
                  <a:pt x="77522" y="105299"/>
                </a:lnTo>
                <a:lnTo>
                  <a:pt x="49332" y="154449"/>
                </a:lnTo>
                <a:lnTo>
                  <a:pt x="70474" y="154449"/>
                </a:lnTo>
                <a:lnTo>
                  <a:pt x="98664" y="189549"/>
                </a:lnTo>
                <a:lnTo>
                  <a:pt x="35237" y="189549"/>
                </a:lnTo>
                <a:lnTo>
                  <a:pt x="35237" y="456349"/>
                </a:lnTo>
                <a:close/>
              </a:path>
              <a:path w="204469" h="456564">
                <a:moveTo>
                  <a:pt x="151521" y="70199"/>
                </a:moveTo>
                <a:lnTo>
                  <a:pt x="112757" y="70199"/>
                </a:lnTo>
                <a:lnTo>
                  <a:pt x="98664" y="56149"/>
                </a:lnTo>
                <a:lnTo>
                  <a:pt x="144470" y="56149"/>
                </a:lnTo>
                <a:lnTo>
                  <a:pt x="151521" y="70199"/>
                </a:lnTo>
                <a:close/>
              </a:path>
              <a:path w="204469" h="456564">
                <a:moveTo>
                  <a:pt x="204372" y="456349"/>
                </a:moveTo>
                <a:lnTo>
                  <a:pt x="169137" y="456349"/>
                </a:lnTo>
                <a:lnTo>
                  <a:pt x="169137" y="189549"/>
                </a:lnTo>
                <a:lnTo>
                  <a:pt x="98664" y="189549"/>
                </a:lnTo>
                <a:lnTo>
                  <a:pt x="133899" y="154449"/>
                </a:lnTo>
                <a:lnTo>
                  <a:pt x="155042" y="154449"/>
                </a:lnTo>
                <a:lnTo>
                  <a:pt x="126852" y="105299"/>
                </a:lnTo>
                <a:lnTo>
                  <a:pt x="169136" y="105299"/>
                </a:lnTo>
                <a:lnTo>
                  <a:pt x="197327" y="161474"/>
                </a:lnTo>
                <a:lnTo>
                  <a:pt x="204372" y="161474"/>
                </a:lnTo>
                <a:lnTo>
                  <a:pt x="204372" y="456349"/>
                </a:lnTo>
                <a:close/>
              </a:path>
              <a:path w="204469" h="456564">
                <a:moveTo>
                  <a:pt x="119804" y="456349"/>
                </a:moveTo>
                <a:lnTo>
                  <a:pt x="84569" y="456349"/>
                </a:lnTo>
                <a:lnTo>
                  <a:pt x="84569" y="224649"/>
                </a:lnTo>
                <a:lnTo>
                  <a:pt x="49332" y="189549"/>
                </a:lnTo>
                <a:lnTo>
                  <a:pt x="155042" y="189549"/>
                </a:lnTo>
                <a:lnTo>
                  <a:pt x="119804" y="224649"/>
                </a:lnTo>
                <a:lnTo>
                  <a:pt x="119804" y="456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" y="3603768"/>
            <a:ext cx="2444750" cy="779780"/>
          </a:xfrm>
          <a:custGeom>
            <a:avLst/>
            <a:gdLst/>
            <a:ahLst/>
            <a:cxnLst/>
            <a:rect l="l" t="t" r="r" b="b"/>
            <a:pathLst>
              <a:path w="2444750" h="779779">
                <a:moveTo>
                  <a:pt x="1600402" y="168474"/>
                </a:moveTo>
                <a:lnTo>
                  <a:pt x="1549636" y="168474"/>
                </a:lnTo>
                <a:lnTo>
                  <a:pt x="1588505" y="121863"/>
                </a:lnTo>
                <a:lnTo>
                  <a:pt x="1632853" y="81107"/>
                </a:lnTo>
                <a:lnTo>
                  <a:pt x="1679943" y="47374"/>
                </a:lnTo>
                <a:lnTo>
                  <a:pt x="1727034" y="21834"/>
                </a:lnTo>
                <a:lnTo>
                  <a:pt x="1771388" y="5653"/>
                </a:lnTo>
                <a:lnTo>
                  <a:pt x="1810265" y="0"/>
                </a:lnTo>
                <a:lnTo>
                  <a:pt x="1986350" y="0"/>
                </a:lnTo>
                <a:lnTo>
                  <a:pt x="1986350" y="35074"/>
                </a:lnTo>
                <a:lnTo>
                  <a:pt x="1810265" y="35074"/>
                </a:lnTo>
                <a:lnTo>
                  <a:pt x="1772464" y="40764"/>
                </a:lnTo>
                <a:lnTo>
                  <a:pt x="1730949" y="57181"/>
                </a:lnTo>
                <a:lnTo>
                  <a:pt x="1687871" y="83349"/>
                </a:lnTo>
                <a:lnTo>
                  <a:pt x="1645382" y="118293"/>
                </a:lnTo>
                <a:lnTo>
                  <a:pt x="1605634" y="161035"/>
                </a:lnTo>
                <a:lnTo>
                  <a:pt x="1600402" y="168474"/>
                </a:lnTo>
                <a:close/>
              </a:path>
              <a:path w="2444750" h="779779">
                <a:moveTo>
                  <a:pt x="1281976" y="779223"/>
                </a:moveTo>
                <a:lnTo>
                  <a:pt x="0" y="779223"/>
                </a:lnTo>
                <a:lnTo>
                  <a:pt x="0" y="744123"/>
                </a:lnTo>
                <a:lnTo>
                  <a:pt x="1253806" y="744123"/>
                </a:lnTo>
                <a:lnTo>
                  <a:pt x="1253806" y="105299"/>
                </a:lnTo>
                <a:lnTo>
                  <a:pt x="0" y="105299"/>
                </a:lnTo>
                <a:lnTo>
                  <a:pt x="0" y="70174"/>
                </a:lnTo>
                <a:lnTo>
                  <a:pt x="1281976" y="70174"/>
                </a:lnTo>
                <a:lnTo>
                  <a:pt x="1289024" y="77199"/>
                </a:lnTo>
                <a:lnTo>
                  <a:pt x="1289024" y="168474"/>
                </a:lnTo>
                <a:lnTo>
                  <a:pt x="1600402" y="168474"/>
                </a:lnTo>
                <a:lnTo>
                  <a:pt x="1570778" y="210599"/>
                </a:lnTo>
                <a:lnTo>
                  <a:pt x="1289024" y="210599"/>
                </a:lnTo>
                <a:lnTo>
                  <a:pt x="1289024" y="638823"/>
                </a:lnTo>
                <a:lnTo>
                  <a:pt x="1570778" y="638823"/>
                </a:lnTo>
                <a:lnTo>
                  <a:pt x="1599347" y="673303"/>
                </a:lnTo>
                <a:lnTo>
                  <a:pt x="1608889" y="680923"/>
                </a:lnTo>
                <a:lnTo>
                  <a:pt x="1289024" y="680923"/>
                </a:lnTo>
                <a:lnTo>
                  <a:pt x="1289024" y="772198"/>
                </a:lnTo>
                <a:lnTo>
                  <a:pt x="1281976" y="779223"/>
                </a:lnTo>
                <a:close/>
              </a:path>
              <a:path w="2444750" h="779779">
                <a:moveTo>
                  <a:pt x="2303319" y="631798"/>
                </a:moveTo>
                <a:lnTo>
                  <a:pt x="2007492" y="631798"/>
                </a:lnTo>
                <a:lnTo>
                  <a:pt x="2007492" y="589673"/>
                </a:lnTo>
                <a:lnTo>
                  <a:pt x="2303319" y="589673"/>
                </a:lnTo>
                <a:lnTo>
                  <a:pt x="2324009" y="585836"/>
                </a:lnTo>
                <a:lnTo>
                  <a:pt x="2342063" y="574761"/>
                </a:lnTo>
                <a:lnTo>
                  <a:pt x="2354834" y="557105"/>
                </a:lnTo>
                <a:lnTo>
                  <a:pt x="2359679" y="533523"/>
                </a:lnTo>
                <a:lnTo>
                  <a:pt x="2354834" y="512891"/>
                </a:lnTo>
                <a:lnTo>
                  <a:pt x="2342063" y="494899"/>
                </a:lnTo>
                <a:lnTo>
                  <a:pt x="2324009" y="482174"/>
                </a:lnTo>
                <a:lnTo>
                  <a:pt x="2303319" y="477349"/>
                </a:lnTo>
                <a:lnTo>
                  <a:pt x="2056782" y="477349"/>
                </a:lnTo>
                <a:lnTo>
                  <a:pt x="2056782" y="442249"/>
                </a:lnTo>
                <a:lnTo>
                  <a:pt x="2352631" y="442249"/>
                </a:lnTo>
                <a:lnTo>
                  <a:pt x="2373319" y="438411"/>
                </a:lnTo>
                <a:lnTo>
                  <a:pt x="2391365" y="427336"/>
                </a:lnTo>
                <a:lnTo>
                  <a:pt x="2404130" y="409680"/>
                </a:lnTo>
                <a:lnTo>
                  <a:pt x="2408971" y="386099"/>
                </a:lnTo>
                <a:lnTo>
                  <a:pt x="2404130" y="365467"/>
                </a:lnTo>
                <a:lnTo>
                  <a:pt x="2391365" y="347474"/>
                </a:lnTo>
                <a:lnTo>
                  <a:pt x="2373319" y="334750"/>
                </a:lnTo>
                <a:lnTo>
                  <a:pt x="2352631" y="329924"/>
                </a:lnTo>
                <a:lnTo>
                  <a:pt x="2056782" y="329924"/>
                </a:lnTo>
                <a:lnTo>
                  <a:pt x="2056782" y="294824"/>
                </a:lnTo>
                <a:lnTo>
                  <a:pt x="2303319" y="294824"/>
                </a:lnTo>
                <a:lnTo>
                  <a:pt x="2324009" y="290986"/>
                </a:lnTo>
                <a:lnTo>
                  <a:pt x="2342063" y="279911"/>
                </a:lnTo>
                <a:lnTo>
                  <a:pt x="2354834" y="262255"/>
                </a:lnTo>
                <a:lnTo>
                  <a:pt x="2359679" y="238674"/>
                </a:lnTo>
                <a:lnTo>
                  <a:pt x="2354834" y="218053"/>
                </a:lnTo>
                <a:lnTo>
                  <a:pt x="2342063" y="200058"/>
                </a:lnTo>
                <a:lnTo>
                  <a:pt x="2324009" y="187328"/>
                </a:lnTo>
                <a:lnTo>
                  <a:pt x="2303319" y="182499"/>
                </a:lnTo>
                <a:lnTo>
                  <a:pt x="1859557" y="182499"/>
                </a:lnTo>
                <a:lnTo>
                  <a:pt x="1859557" y="147399"/>
                </a:lnTo>
                <a:lnTo>
                  <a:pt x="2303319" y="147399"/>
                </a:lnTo>
                <a:lnTo>
                  <a:pt x="2338432" y="154749"/>
                </a:lnTo>
                <a:lnTo>
                  <a:pt x="2367600" y="174605"/>
                </a:lnTo>
                <a:lnTo>
                  <a:pt x="2387522" y="203677"/>
                </a:lnTo>
                <a:lnTo>
                  <a:pt x="2394896" y="238674"/>
                </a:lnTo>
                <a:lnTo>
                  <a:pt x="2393575" y="254465"/>
                </a:lnTo>
                <a:lnTo>
                  <a:pt x="2389611" y="270261"/>
                </a:lnTo>
                <a:lnTo>
                  <a:pt x="2383004" y="286058"/>
                </a:lnTo>
                <a:lnTo>
                  <a:pt x="2373754" y="301849"/>
                </a:lnTo>
                <a:lnTo>
                  <a:pt x="2402588" y="312053"/>
                </a:lnTo>
                <a:lnTo>
                  <a:pt x="2424818" y="330811"/>
                </a:lnTo>
                <a:lnTo>
                  <a:pt x="2439124" y="356151"/>
                </a:lnTo>
                <a:lnTo>
                  <a:pt x="2444186" y="386099"/>
                </a:lnTo>
                <a:lnTo>
                  <a:pt x="2439124" y="420093"/>
                </a:lnTo>
                <a:lnTo>
                  <a:pt x="2424818" y="447511"/>
                </a:lnTo>
                <a:lnTo>
                  <a:pt x="2402588" y="467035"/>
                </a:lnTo>
                <a:lnTo>
                  <a:pt x="2373754" y="477349"/>
                </a:lnTo>
                <a:lnTo>
                  <a:pt x="2383004" y="489090"/>
                </a:lnTo>
                <a:lnTo>
                  <a:pt x="2389611" y="502802"/>
                </a:lnTo>
                <a:lnTo>
                  <a:pt x="2393575" y="517831"/>
                </a:lnTo>
                <a:lnTo>
                  <a:pt x="2394896" y="533523"/>
                </a:lnTo>
                <a:lnTo>
                  <a:pt x="2387522" y="572567"/>
                </a:lnTo>
                <a:lnTo>
                  <a:pt x="2367600" y="603717"/>
                </a:lnTo>
                <a:lnTo>
                  <a:pt x="2338432" y="624339"/>
                </a:lnTo>
                <a:lnTo>
                  <a:pt x="2303319" y="631798"/>
                </a:lnTo>
                <a:close/>
              </a:path>
              <a:path w="2444750" h="779779">
                <a:moveTo>
                  <a:pt x="2277955" y="737098"/>
                </a:moveTo>
                <a:lnTo>
                  <a:pt x="2204717" y="737098"/>
                </a:lnTo>
                <a:lnTo>
                  <a:pt x="2225404" y="733257"/>
                </a:lnTo>
                <a:lnTo>
                  <a:pt x="2243450" y="722173"/>
                </a:lnTo>
                <a:lnTo>
                  <a:pt x="2256215" y="704508"/>
                </a:lnTo>
                <a:lnTo>
                  <a:pt x="2261057" y="680923"/>
                </a:lnTo>
                <a:lnTo>
                  <a:pt x="2256215" y="661403"/>
                </a:lnTo>
                <a:lnTo>
                  <a:pt x="2243450" y="645833"/>
                </a:lnTo>
                <a:lnTo>
                  <a:pt x="2225404" y="635526"/>
                </a:lnTo>
                <a:lnTo>
                  <a:pt x="2204717" y="631798"/>
                </a:lnTo>
                <a:lnTo>
                  <a:pt x="2275152" y="631798"/>
                </a:lnTo>
                <a:lnTo>
                  <a:pt x="2284389" y="642431"/>
                </a:lnTo>
                <a:lnTo>
                  <a:pt x="2290990" y="653726"/>
                </a:lnTo>
                <a:lnTo>
                  <a:pt x="2294951" y="666339"/>
                </a:lnTo>
                <a:lnTo>
                  <a:pt x="2296272" y="680923"/>
                </a:lnTo>
                <a:lnTo>
                  <a:pt x="2288898" y="719981"/>
                </a:lnTo>
                <a:lnTo>
                  <a:pt x="2277955" y="737098"/>
                </a:lnTo>
                <a:close/>
              </a:path>
              <a:path w="2444750" h="779779">
                <a:moveTo>
                  <a:pt x="2204717" y="779223"/>
                </a:moveTo>
                <a:lnTo>
                  <a:pt x="1760955" y="779223"/>
                </a:lnTo>
                <a:lnTo>
                  <a:pt x="1711253" y="774393"/>
                </a:lnTo>
                <a:lnTo>
                  <a:pt x="1664256" y="760800"/>
                </a:lnTo>
                <a:lnTo>
                  <a:pt x="1620978" y="739792"/>
                </a:lnTo>
                <a:lnTo>
                  <a:pt x="1582433" y="712717"/>
                </a:lnTo>
                <a:lnTo>
                  <a:pt x="1549636" y="680923"/>
                </a:lnTo>
                <a:lnTo>
                  <a:pt x="1608889" y="680923"/>
                </a:lnTo>
                <a:lnTo>
                  <a:pt x="1633664" y="700708"/>
                </a:lnTo>
                <a:lnTo>
                  <a:pt x="1672713" y="720700"/>
                </a:lnTo>
                <a:lnTo>
                  <a:pt x="1715482" y="732942"/>
                </a:lnTo>
                <a:lnTo>
                  <a:pt x="1760955" y="737098"/>
                </a:lnTo>
                <a:lnTo>
                  <a:pt x="2277955" y="737098"/>
                </a:lnTo>
                <a:lnTo>
                  <a:pt x="2268979" y="751139"/>
                </a:lnTo>
                <a:lnTo>
                  <a:pt x="2239817" y="771763"/>
                </a:lnTo>
                <a:lnTo>
                  <a:pt x="2204717" y="779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83108" y="3090143"/>
            <a:ext cx="212090" cy="33020"/>
          </a:xfrm>
          <a:custGeom>
            <a:avLst/>
            <a:gdLst/>
            <a:ahLst/>
            <a:cxnLst/>
            <a:rect l="l" t="t" r="r" b="b"/>
            <a:pathLst>
              <a:path w="212090" h="33019">
                <a:moveTo>
                  <a:pt x="205474" y="32499"/>
                </a:moveTo>
                <a:lnTo>
                  <a:pt x="6424" y="32499"/>
                </a:lnTo>
                <a:lnTo>
                  <a:pt x="0" y="25999"/>
                </a:lnTo>
                <a:lnTo>
                  <a:pt x="0" y="12999"/>
                </a:lnTo>
                <a:lnTo>
                  <a:pt x="6424" y="0"/>
                </a:lnTo>
                <a:lnTo>
                  <a:pt x="205474" y="0"/>
                </a:lnTo>
                <a:lnTo>
                  <a:pt x="211899" y="12999"/>
                </a:lnTo>
                <a:lnTo>
                  <a:pt x="211899" y="25999"/>
                </a:lnTo>
                <a:lnTo>
                  <a:pt x="205474" y="32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83108" y="2967919"/>
            <a:ext cx="212090" cy="33020"/>
          </a:xfrm>
          <a:custGeom>
            <a:avLst/>
            <a:gdLst/>
            <a:ahLst/>
            <a:cxnLst/>
            <a:rect l="l" t="t" r="r" b="b"/>
            <a:pathLst>
              <a:path w="212090" h="33019">
                <a:moveTo>
                  <a:pt x="205474" y="32474"/>
                </a:moveTo>
                <a:lnTo>
                  <a:pt x="6424" y="32474"/>
                </a:lnTo>
                <a:lnTo>
                  <a:pt x="0" y="25974"/>
                </a:lnTo>
                <a:lnTo>
                  <a:pt x="0" y="6499"/>
                </a:lnTo>
                <a:lnTo>
                  <a:pt x="6424" y="0"/>
                </a:lnTo>
                <a:lnTo>
                  <a:pt x="205474" y="0"/>
                </a:lnTo>
                <a:lnTo>
                  <a:pt x="211899" y="6499"/>
                </a:lnTo>
                <a:lnTo>
                  <a:pt x="211899" y="25974"/>
                </a:lnTo>
                <a:lnTo>
                  <a:pt x="205474" y="324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87335" y="2509670"/>
            <a:ext cx="1339215" cy="1155700"/>
          </a:xfrm>
          <a:custGeom>
            <a:avLst/>
            <a:gdLst/>
            <a:ahLst/>
            <a:cxnLst/>
            <a:rect l="l" t="t" r="r" b="b"/>
            <a:pathLst>
              <a:path w="1339215" h="1155700">
                <a:moveTo>
                  <a:pt x="881798" y="1155422"/>
                </a:moveTo>
                <a:lnTo>
                  <a:pt x="19299" y="1155422"/>
                </a:lnTo>
                <a:lnTo>
                  <a:pt x="13573" y="1154213"/>
                </a:lnTo>
                <a:lnTo>
                  <a:pt x="7240" y="1150585"/>
                </a:lnTo>
                <a:lnTo>
                  <a:pt x="2112" y="1144538"/>
                </a:lnTo>
                <a:lnTo>
                  <a:pt x="0" y="1136072"/>
                </a:lnTo>
                <a:lnTo>
                  <a:pt x="0" y="6474"/>
                </a:lnTo>
                <a:lnTo>
                  <a:pt x="12874" y="0"/>
                </a:lnTo>
                <a:lnTo>
                  <a:pt x="1332372" y="0"/>
                </a:lnTo>
                <a:lnTo>
                  <a:pt x="1338797" y="6474"/>
                </a:lnTo>
                <a:lnTo>
                  <a:pt x="1338797" y="32274"/>
                </a:lnTo>
                <a:lnTo>
                  <a:pt x="32174" y="32274"/>
                </a:lnTo>
                <a:lnTo>
                  <a:pt x="32174" y="1123172"/>
                </a:lnTo>
                <a:lnTo>
                  <a:pt x="881798" y="1123172"/>
                </a:lnTo>
                <a:lnTo>
                  <a:pt x="881798" y="1155422"/>
                </a:lnTo>
                <a:close/>
              </a:path>
              <a:path w="1339215" h="1155700">
                <a:moveTo>
                  <a:pt x="1325922" y="1155422"/>
                </a:moveTo>
                <a:lnTo>
                  <a:pt x="1068472" y="1155422"/>
                </a:lnTo>
                <a:lnTo>
                  <a:pt x="1068472" y="1123172"/>
                </a:lnTo>
                <a:lnTo>
                  <a:pt x="1306622" y="1123172"/>
                </a:lnTo>
                <a:lnTo>
                  <a:pt x="1306622" y="32274"/>
                </a:lnTo>
                <a:lnTo>
                  <a:pt x="1338797" y="32274"/>
                </a:lnTo>
                <a:lnTo>
                  <a:pt x="1338797" y="1142522"/>
                </a:lnTo>
                <a:lnTo>
                  <a:pt x="1325922" y="1155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83108" y="2843744"/>
            <a:ext cx="212090" cy="33020"/>
          </a:xfrm>
          <a:custGeom>
            <a:avLst/>
            <a:gdLst/>
            <a:ahLst/>
            <a:cxnLst/>
            <a:rect l="l" t="t" r="r" b="b"/>
            <a:pathLst>
              <a:path w="212090" h="33019">
                <a:moveTo>
                  <a:pt x="205474" y="32499"/>
                </a:moveTo>
                <a:lnTo>
                  <a:pt x="6424" y="32499"/>
                </a:lnTo>
                <a:lnTo>
                  <a:pt x="0" y="25999"/>
                </a:lnTo>
                <a:lnTo>
                  <a:pt x="0" y="6499"/>
                </a:lnTo>
                <a:lnTo>
                  <a:pt x="6424" y="0"/>
                </a:lnTo>
                <a:lnTo>
                  <a:pt x="205474" y="0"/>
                </a:lnTo>
                <a:lnTo>
                  <a:pt x="211899" y="6499"/>
                </a:lnTo>
                <a:lnTo>
                  <a:pt x="211899" y="25999"/>
                </a:lnTo>
                <a:lnTo>
                  <a:pt x="205474" y="32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45736" y="3025144"/>
            <a:ext cx="116599" cy="116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13020" y="2903019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4">
                <a:moveTo>
                  <a:pt x="0" y="0"/>
                </a:moveTo>
                <a:lnTo>
                  <a:pt x="0" y="360974"/>
                </a:lnTo>
              </a:path>
            </a:pathLst>
          </a:custGeom>
          <a:ln w="32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93335" y="2843794"/>
            <a:ext cx="535305" cy="531495"/>
          </a:xfrm>
          <a:custGeom>
            <a:avLst/>
            <a:gdLst/>
            <a:ahLst/>
            <a:cxnLst/>
            <a:rect l="l" t="t" r="r" b="b"/>
            <a:pathLst>
              <a:path w="535304" h="531495">
                <a:moveTo>
                  <a:pt x="270674" y="530973"/>
                </a:moveTo>
                <a:lnTo>
                  <a:pt x="222353" y="526772"/>
                </a:lnTo>
                <a:lnTo>
                  <a:pt x="176737" y="514631"/>
                </a:lnTo>
                <a:lnTo>
                  <a:pt x="134621" y="495241"/>
                </a:lnTo>
                <a:lnTo>
                  <a:pt x="96802" y="469297"/>
                </a:lnTo>
                <a:lnTo>
                  <a:pt x="64075" y="437490"/>
                </a:lnTo>
                <a:lnTo>
                  <a:pt x="37236" y="400514"/>
                </a:lnTo>
                <a:lnTo>
                  <a:pt x="17079" y="359062"/>
                </a:lnTo>
                <a:lnTo>
                  <a:pt x="4402" y="313826"/>
                </a:lnTo>
                <a:lnTo>
                  <a:pt x="0" y="265499"/>
                </a:lnTo>
                <a:lnTo>
                  <a:pt x="4654" y="218106"/>
                </a:lnTo>
                <a:lnTo>
                  <a:pt x="17901" y="173409"/>
                </a:lnTo>
                <a:lnTo>
                  <a:pt x="38668" y="131949"/>
                </a:lnTo>
                <a:lnTo>
                  <a:pt x="65881" y="94264"/>
                </a:lnTo>
                <a:lnTo>
                  <a:pt x="98466" y="60893"/>
                </a:lnTo>
                <a:lnTo>
                  <a:pt x="135349" y="32374"/>
                </a:lnTo>
                <a:lnTo>
                  <a:pt x="198183" y="8903"/>
                </a:lnTo>
                <a:lnTo>
                  <a:pt x="270674" y="0"/>
                </a:lnTo>
                <a:lnTo>
                  <a:pt x="317082" y="4202"/>
                </a:lnTo>
                <a:lnTo>
                  <a:pt x="361209" y="16346"/>
                </a:lnTo>
                <a:lnTo>
                  <a:pt x="395094" y="32374"/>
                </a:lnTo>
                <a:lnTo>
                  <a:pt x="270674" y="32374"/>
                </a:lnTo>
                <a:lnTo>
                  <a:pt x="242791" y="33588"/>
                </a:lnTo>
                <a:lnTo>
                  <a:pt x="216715" y="37231"/>
                </a:lnTo>
                <a:lnTo>
                  <a:pt x="191843" y="43301"/>
                </a:lnTo>
                <a:lnTo>
                  <a:pt x="167574" y="51799"/>
                </a:lnTo>
                <a:lnTo>
                  <a:pt x="178528" y="71224"/>
                </a:lnTo>
                <a:lnTo>
                  <a:pt x="141774" y="71224"/>
                </a:lnTo>
                <a:lnTo>
                  <a:pt x="105632" y="98276"/>
                </a:lnTo>
                <a:lnTo>
                  <a:pt x="75370" y="132161"/>
                </a:lnTo>
                <a:lnTo>
                  <a:pt x="52224" y="171947"/>
                </a:lnTo>
                <a:lnTo>
                  <a:pt x="37430" y="216703"/>
                </a:lnTo>
                <a:lnTo>
                  <a:pt x="32224" y="265499"/>
                </a:lnTo>
                <a:lnTo>
                  <a:pt x="37183" y="312696"/>
                </a:lnTo>
                <a:lnTo>
                  <a:pt x="51356" y="356553"/>
                </a:lnTo>
                <a:lnTo>
                  <a:pt x="73684" y="396162"/>
                </a:lnTo>
                <a:lnTo>
                  <a:pt x="103112" y="430611"/>
                </a:lnTo>
                <a:lnTo>
                  <a:pt x="138582" y="458990"/>
                </a:lnTo>
                <a:lnTo>
                  <a:pt x="179037" y="480388"/>
                </a:lnTo>
                <a:lnTo>
                  <a:pt x="223420" y="493894"/>
                </a:lnTo>
                <a:lnTo>
                  <a:pt x="270674" y="498599"/>
                </a:lnTo>
                <a:lnTo>
                  <a:pt x="388720" y="498599"/>
                </a:lnTo>
                <a:lnTo>
                  <a:pt x="356050" y="513104"/>
                </a:lnTo>
                <a:lnTo>
                  <a:pt x="309349" y="524498"/>
                </a:lnTo>
                <a:lnTo>
                  <a:pt x="299688" y="528242"/>
                </a:lnTo>
                <a:lnTo>
                  <a:pt x="290021" y="530164"/>
                </a:lnTo>
                <a:lnTo>
                  <a:pt x="280349" y="530872"/>
                </a:lnTo>
                <a:lnTo>
                  <a:pt x="270674" y="530973"/>
                </a:lnTo>
                <a:close/>
              </a:path>
              <a:path w="535304" h="531495">
                <a:moveTo>
                  <a:pt x="533157" y="246074"/>
                </a:moveTo>
                <a:lnTo>
                  <a:pt x="502724" y="246074"/>
                </a:lnTo>
                <a:lnTo>
                  <a:pt x="492235" y="197539"/>
                </a:lnTo>
                <a:lnTo>
                  <a:pt x="472502" y="152739"/>
                </a:lnTo>
                <a:lnTo>
                  <a:pt x="444540" y="113034"/>
                </a:lnTo>
                <a:lnTo>
                  <a:pt x="409362" y="79786"/>
                </a:lnTo>
                <a:lnTo>
                  <a:pt x="367982" y="54353"/>
                </a:lnTo>
                <a:lnTo>
                  <a:pt x="321415" y="38096"/>
                </a:lnTo>
                <a:lnTo>
                  <a:pt x="270674" y="32374"/>
                </a:lnTo>
                <a:lnTo>
                  <a:pt x="395094" y="32374"/>
                </a:lnTo>
                <a:lnTo>
                  <a:pt x="439222" y="61687"/>
                </a:lnTo>
                <a:lnTo>
                  <a:pt x="471412" y="93497"/>
                </a:lnTo>
                <a:lnTo>
                  <a:pt x="497925" y="130477"/>
                </a:lnTo>
                <a:lnTo>
                  <a:pt x="517918" y="171947"/>
                </a:lnTo>
                <a:lnTo>
                  <a:pt x="530530" y="217171"/>
                </a:lnTo>
                <a:lnTo>
                  <a:pt x="533157" y="246074"/>
                </a:lnTo>
                <a:close/>
              </a:path>
              <a:path w="535304" h="531495">
                <a:moveTo>
                  <a:pt x="388720" y="498599"/>
                </a:moveTo>
                <a:lnTo>
                  <a:pt x="290024" y="498599"/>
                </a:lnTo>
                <a:lnTo>
                  <a:pt x="251349" y="271974"/>
                </a:lnTo>
                <a:lnTo>
                  <a:pt x="141774" y="71224"/>
                </a:lnTo>
                <a:lnTo>
                  <a:pt x="178528" y="71224"/>
                </a:lnTo>
                <a:lnTo>
                  <a:pt x="277124" y="246074"/>
                </a:lnTo>
                <a:lnTo>
                  <a:pt x="533157" y="246074"/>
                </a:lnTo>
                <a:lnTo>
                  <a:pt x="534923" y="265499"/>
                </a:lnTo>
                <a:lnTo>
                  <a:pt x="533723" y="278449"/>
                </a:lnTo>
                <a:lnTo>
                  <a:pt x="283574" y="278449"/>
                </a:lnTo>
                <a:lnTo>
                  <a:pt x="322249" y="492124"/>
                </a:lnTo>
                <a:lnTo>
                  <a:pt x="401825" y="492124"/>
                </a:lnTo>
                <a:lnTo>
                  <a:pt x="398974" y="494046"/>
                </a:lnTo>
                <a:lnTo>
                  <a:pt x="388720" y="498599"/>
                </a:lnTo>
                <a:close/>
              </a:path>
              <a:path w="535304" h="531495">
                <a:moveTo>
                  <a:pt x="401825" y="492124"/>
                </a:moveTo>
                <a:lnTo>
                  <a:pt x="322249" y="492124"/>
                </a:lnTo>
                <a:lnTo>
                  <a:pt x="368289" y="474497"/>
                </a:lnTo>
                <a:lnTo>
                  <a:pt x="409139" y="448237"/>
                </a:lnTo>
                <a:lnTo>
                  <a:pt x="443902" y="414424"/>
                </a:lnTo>
                <a:lnTo>
                  <a:pt x="471684" y="374135"/>
                </a:lnTo>
                <a:lnTo>
                  <a:pt x="491589" y="328450"/>
                </a:lnTo>
                <a:lnTo>
                  <a:pt x="502724" y="278449"/>
                </a:lnTo>
                <a:lnTo>
                  <a:pt x="533723" y="278449"/>
                </a:lnTo>
                <a:lnTo>
                  <a:pt x="517804" y="357869"/>
                </a:lnTo>
                <a:lnTo>
                  <a:pt x="497537" y="399235"/>
                </a:lnTo>
                <a:lnTo>
                  <a:pt x="470474" y="436277"/>
                </a:lnTo>
                <a:lnTo>
                  <a:pt x="437367" y="468158"/>
                </a:lnTo>
                <a:lnTo>
                  <a:pt x="401825" y="4921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69486" y="2412075"/>
            <a:ext cx="1763395" cy="1348740"/>
          </a:xfrm>
          <a:custGeom>
            <a:avLst/>
            <a:gdLst/>
            <a:ahLst/>
            <a:cxnLst/>
            <a:rect l="l" t="t" r="r" b="b"/>
            <a:pathLst>
              <a:path w="1763395" h="1348739">
                <a:moveTo>
                  <a:pt x="1100222" y="1348542"/>
                </a:moveTo>
                <a:lnTo>
                  <a:pt x="141574" y="1348542"/>
                </a:lnTo>
                <a:lnTo>
                  <a:pt x="97196" y="1341212"/>
                </a:lnTo>
                <a:lnTo>
                  <a:pt x="58379" y="1320874"/>
                </a:lnTo>
                <a:lnTo>
                  <a:pt x="27593" y="1290006"/>
                </a:lnTo>
                <a:lnTo>
                  <a:pt x="7310" y="1251086"/>
                </a:lnTo>
                <a:lnTo>
                  <a:pt x="0" y="1206592"/>
                </a:lnTo>
                <a:lnTo>
                  <a:pt x="0" y="135494"/>
                </a:lnTo>
                <a:lnTo>
                  <a:pt x="7310" y="91670"/>
                </a:lnTo>
                <a:lnTo>
                  <a:pt x="27593" y="54350"/>
                </a:lnTo>
                <a:lnTo>
                  <a:pt x="58379" y="25394"/>
                </a:lnTo>
                <a:lnTo>
                  <a:pt x="97196" y="6658"/>
                </a:lnTo>
                <a:lnTo>
                  <a:pt x="141574" y="0"/>
                </a:lnTo>
                <a:lnTo>
                  <a:pt x="1621371" y="0"/>
                </a:lnTo>
                <a:lnTo>
                  <a:pt x="1665747" y="6658"/>
                </a:lnTo>
                <a:lnTo>
                  <a:pt x="1704558" y="25394"/>
                </a:lnTo>
                <a:lnTo>
                  <a:pt x="1711847" y="32252"/>
                </a:lnTo>
                <a:lnTo>
                  <a:pt x="141574" y="32252"/>
                </a:lnTo>
                <a:lnTo>
                  <a:pt x="100043" y="40216"/>
                </a:lnTo>
                <a:lnTo>
                  <a:pt x="65152" y="62094"/>
                </a:lnTo>
                <a:lnTo>
                  <a:pt x="41122" y="94861"/>
                </a:lnTo>
                <a:lnTo>
                  <a:pt x="32174" y="135494"/>
                </a:lnTo>
                <a:lnTo>
                  <a:pt x="32174" y="1206592"/>
                </a:lnTo>
                <a:lnTo>
                  <a:pt x="41122" y="1248219"/>
                </a:lnTo>
                <a:lnTo>
                  <a:pt x="65152" y="1283198"/>
                </a:lnTo>
                <a:lnTo>
                  <a:pt x="100043" y="1307293"/>
                </a:lnTo>
                <a:lnTo>
                  <a:pt x="141574" y="1316267"/>
                </a:lnTo>
                <a:lnTo>
                  <a:pt x="1100222" y="1316267"/>
                </a:lnTo>
                <a:lnTo>
                  <a:pt x="1100222" y="1348542"/>
                </a:lnTo>
                <a:close/>
              </a:path>
              <a:path w="1763395" h="1348739">
                <a:moveTo>
                  <a:pt x="1621371" y="1348542"/>
                </a:moveTo>
                <a:lnTo>
                  <a:pt x="1434797" y="1348542"/>
                </a:lnTo>
                <a:lnTo>
                  <a:pt x="1428869" y="1336243"/>
                </a:lnTo>
                <a:lnTo>
                  <a:pt x="1421128" y="1327567"/>
                </a:lnTo>
                <a:lnTo>
                  <a:pt x="1412177" y="1321310"/>
                </a:lnTo>
                <a:lnTo>
                  <a:pt x="1402622" y="1316267"/>
                </a:lnTo>
                <a:lnTo>
                  <a:pt x="1621371" y="1316267"/>
                </a:lnTo>
                <a:lnTo>
                  <a:pt x="1661894" y="1307293"/>
                </a:lnTo>
                <a:lnTo>
                  <a:pt x="1694568" y="1283198"/>
                </a:lnTo>
                <a:lnTo>
                  <a:pt x="1716381" y="1248219"/>
                </a:lnTo>
                <a:lnTo>
                  <a:pt x="1724321" y="1206592"/>
                </a:lnTo>
                <a:lnTo>
                  <a:pt x="1730771" y="135494"/>
                </a:lnTo>
                <a:lnTo>
                  <a:pt x="1721823" y="94861"/>
                </a:lnTo>
                <a:lnTo>
                  <a:pt x="1697793" y="62094"/>
                </a:lnTo>
                <a:lnTo>
                  <a:pt x="1662902" y="40216"/>
                </a:lnTo>
                <a:lnTo>
                  <a:pt x="1621371" y="32252"/>
                </a:lnTo>
                <a:lnTo>
                  <a:pt x="1711847" y="32252"/>
                </a:lnTo>
                <a:lnTo>
                  <a:pt x="1735336" y="54350"/>
                </a:lnTo>
                <a:lnTo>
                  <a:pt x="1755613" y="91670"/>
                </a:lnTo>
                <a:lnTo>
                  <a:pt x="1762921" y="135494"/>
                </a:lnTo>
                <a:lnTo>
                  <a:pt x="1756496" y="1206592"/>
                </a:lnTo>
                <a:lnTo>
                  <a:pt x="1749857" y="1251086"/>
                </a:lnTo>
                <a:lnTo>
                  <a:pt x="1731173" y="1290006"/>
                </a:lnTo>
                <a:lnTo>
                  <a:pt x="1702296" y="1320874"/>
                </a:lnTo>
                <a:lnTo>
                  <a:pt x="1665079" y="1341212"/>
                </a:lnTo>
                <a:lnTo>
                  <a:pt x="1621371" y="13485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26997" y="3405493"/>
            <a:ext cx="911225" cy="1738630"/>
          </a:xfrm>
          <a:custGeom>
            <a:avLst/>
            <a:gdLst/>
            <a:ahLst/>
            <a:cxnLst/>
            <a:rect l="l" t="t" r="r" b="b"/>
            <a:pathLst>
              <a:path w="911225" h="1738629">
                <a:moveTo>
                  <a:pt x="273661" y="659023"/>
                </a:moveTo>
                <a:lnTo>
                  <a:pt x="241462" y="659023"/>
                </a:lnTo>
                <a:lnTo>
                  <a:pt x="241462" y="96924"/>
                </a:lnTo>
                <a:lnTo>
                  <a:pt x="248406" y="59969"/>
                </a:lnTo>
                <a:lnTo>
                  <a:pt x="268030" y="29074"/>
                </a:lnTo>
                <a:lnTo>
                  <a:pt x="298520" y="7874"/>
                </a:lnTo>
                <a:lnTo>
                  <a:pt x="338061" y="0"/>
                </a:lnTo>
                <a:lnTo>
                  <a:pt x="373874" y="7874"/>
                </a:lnTo>
                <a:lnTo>
                  <a:pt x="402449" y="29074"/>
                </a:lnTo>
                <a:lnTo>
                  <a:pt x="404424" y="32299"/>
                </a:lnTo>
                <a:lnTo>
                  <a:pt x="338061" y="32299"/>
                </a:lnTo>
                <a:lnTo>
                  <a:pt x="311693" y="37851"/>
                </a:lnTo>
                <a:lnTo>
                  <a:pt x="291368" y="52490"/>
                </a:lnTo>
                <a:lnTo>
                  <a:pt x="278289" y="73190"/>
                </a:lnTo>
                <a:lnTo>
                  <a:pt x="273661" y="96924"/>
                </a:lnTo>
                <a:lnTo>
                  <a:pt x="273661" y="659023"/>
                </a:lnTo>
                <a:close/>
              </a:path>
              <a:path w="911225" h="1738629">
                <a:moveTo>
                  <a:pt x="421761" y="503948"/>
                </a:moveTo>
                <a:lnTo>
                  <a:pt x="415336" y="503948"/>
                </a:lnTo>
                <a:lnTo>
                  <a:pt x="406885" y="502739"/>
                </a:lnTo>
                <a:lnTo>
                  <a:pt x="400846" y="499108"/>
                </a:lnTo>
                <a:lnTo>
                  <a:pt x="397220" y="493054"/>
                </a:lnTo>
                <a:lnTo>
                  <a:pt x="396011" y="484574"/>
                </a:lnTo>
                <a:lnTo>
                  <a:pt x="396011" y="96924"/>
                </a:lnTo>
                <a:lnTo>
                  <a:pt x="391485" y="73190"/>
                </a:lnTo>
                <a:lnTo>
                  <a:pt x="379111" y="52490"/>
                </a:lnTo>
                <a:lnTo>
                  <a:pt x="360700" y="37851"/>
                </a:lnTo>
                <a:lnTo>
                  <a:pt x="338061" y="32299"/>
                </a:lnTo>
                <a:lnTo>
                  <a:pt x="404424" y="32299"/>
                </a:lnTo>
                <a:lnTo>
                  <a:pt x="421367" y="59969"/>
                </a:lnTo>
                <a:lnTo>
                  <a:pt x="428211" y="96924"/>
                </a:lnTo>
                <a:lnTo>
                  <a:pt x="428211" y="316574"/>
                </a:lnTo>
                <a:lnTo>
                  <a:pt x="518361" y="316574"/>
                </a:lnTo>
                <a:lnTo>
                  <a:pt x="541100" y="320110"/>
                </a:lnTo>
                <a:lnTo>
                  <a:pt x="560214" y="330311"/>
                </a:lnTo>
                <a:lnTo>
                  <a:pt x="574495" y="346569"/>
                </a:lnTo>
                <a:lnTo>
                  <a:pt x="575379" y="348899"/>
                </a:lnTo>
                <a:lnTo>
                  <a:pt x="428211" y="348899"/>
                </a:lnTo>
                <a:lnTo>
                  <a:pt x="428211" y="497499"/>
                </a:lnTo>
                <a:lnTo>
                  <a:pt x="421761" y="503948"/>
                </a:lnTo>
                <a:close/>
              </a:path>
              <a:path w="911225" h="1738629">
                <a:moveTo>
                  <a:pt x="576311" y="503948"/>
                </a:moveTo>
                <a:lnTo>
                  <a:pt x="569861" y="503948"/>
                </a:lnTo>
                <a:lnTo>
                  <a:pt x="561414" y="502739"/>
                </a:lnTo>
                <a:lnTo>
                  <a:pt x="555383" y="499108"/>
                </a:lnTo>
                <a:lnTo>
                  <a:pt x="551766" y="493054"/>
                </a:lnTo>
                <a:lnTo>
                  <a:pt x="550561" y="484574"/>
                </a:lnTo>
                <a:lnTo>
                  <a:pt x="550561" y="381199"/>
                </a:lnTo>
                <a:lnTo>
                  <a:pt x="548244" y="367978"/>
                </a:lnTo>
                <a:lnTo>
                  <a:pt x="541698" y="357783"/>
                </a:lnTo>
                <a:lnTo>
                  <a:pt x="531534" y="351221"/>
                </a:lnTo>
                <a:lnTo>
                  <a:pt x="518361" y="348899"/>
                </a:lnTo>
                <a:lnTo>
                  <a:pt x="575379" y="348899"/>
                </a:lnTo>
                <a:lnTo>
                  <a:pt x="582736" y="368274"/>
                </a:lnTo>
                <a:lnTo>
                  <a:pt x="672911" y="368274"/>
                </a:lnTo>
                <a:lnTo>
                  <a:pt x="695640" y="371806"/>
                </a:lnTo>
                <a:lnTo>
                  <a:pt x="714754" y="382002"/>
                </a:lnTo>
                <a:lnTo>
                  <a:pt x="729041" y="398258"/>
                </a:lnTo>
                <a:lnTo>
                  <a:pt x="729920" y="400574"/>
                </a:lnTo>
                <a:lnTo>
                  <a:pt x="582736" y="400574"/>
                </a:lnTo>
                <a:lnTo>
                  <a:pt x="582736" y="497499"/>
                </a:lnTo>
                <a:lnTo>
                  <a:pt x="576311" y="503948"/>
                </a:lnTo>
                <a:close/>
              </a:path>
              <a:path w="911225" h="1738629">
                <a:moveTo>
                  <a:pt x="730861" y="555648"/>
                </a:moveTo>
                <a:lnTo>
                  <a:pt x="724411" y="555648"/>
                </a:lnTo>
                <a:lnTo>
                  <a:pt x="718680" y="554439"/>
                </a:lnTo>
                <a:lnTo>
                  <a:pt x="712339" y="550808"/>
                </a:lnTo>
                <a:lnTo>
                  <a:pt x="707202" y="544753"/>
                </a:lnTo>
                <a:lnTo>
                  <a:pt x="705086" y="536273"/>
                </a:lnTo>
                <a:lnTo>
                  <a:pt x="705086" y="432899"/>
                </a:lnTo>
                <a:lnTo>
                  <a:pt x="702772" y="419664"/>
                </a:lnTo>
                <a:lnTo>
                  <a:pt x="696236" y="409461"/>
                </a:lnTo>
                <a:lnTo>
                  <a:pt x="686080" y="402896"/>
                </a:lnTo>
                <a:lnTo>
                  <a:pt x="672911" y="400574"/>
                </a:lnTo>
                <a:lnTo>
                  <a:pt x="729920" y="400574"/>
                </a:lnTo>
                <a:lnTo>
                  <a:pt x="737286" y="419974"/>
                </a:lnTo>
                <a:lnTo>
                  <a:pt x="801685" y="419974"/>
                </a:lnTo>
                <a:lnTo>
                  <a:pt x="838502" y="426836"/>
                </a:lnTo>
                <a:lnTo>
                  <a:pt x="869285" y="445811"/>
                </a:lnTo>
                <a:lnTo>
                  <a:pt x="874048" y="452274"/>
                </a:lnTo>
                <a:lnTo>
                  <a:pt x="737286" y="452274"/>
                </a:lnTo>
                <a:lnTo>
                  <a:pt x="737286" y="549198"/>
                </a:lnTo>
                <a:lnTo>
                  <a:pt x="730861" y="555648"/>
                </a:lnTo>
                <a:close/>
              </a:path>
              <a:path w="911225" h="1738629">
                <a:moveTo>
                  <a:pt x="795235" y="1091922"/>
                </a:moveTo>
                <a:lnTo>
                  <a:pt x="763035" y="1091922"/>
                </a:lnTo>
                <a:lnTo>
                  <a:pt x="846760" y="814098"/>
                </a:lnTo>
                <a:lnTo>
                  <a:pt x="855208" y="780075"/>
                </a:lnTo>
                <a:lnTo>
                  <a:pt x="861238" y="745442"/>
                </a:lnTo>
                <a:lnTo>
                  <a:pt x="864855" y="709600"/>
                </a:lnTo>
                <a:lnTo>
                  <a:pt x="866060" y="671948"/>
                </a:lnTo>
                <a:lnTo>
                  <a:pt x="866060" y="510423"/>
                </a:lnTo>
                <a:lnTo>
                  <a:pt x="860530" y="487711"/>
                </a:lnTo>
                <a:lnTo>
                  <a:pt x="845948" y="469236"/>
                </a:lnTo>
                <a:lnTo>
                  <a:pt x="825328" y="456817"/>
                </a:lnTo>
                <a:lnTo>
                  <a:pt x="801685" y="452274"/>
                </a:lnTo>
                <a:lnTo>
                  <a:pt x="874048" y="452274"/>
                </a:lnTo>
                <a:lnTo>
                  <a:pt x="890413" y="474480"/>
                </a:lnTo>
                <a:lnTo>
                  <a:pt x="898260" y="510423"/>
                </a:lnTo>
                <a:lnTo>
                  <a:pt x="898260" y="671948"/>
                </a:lnTo>
                <a:lnTo>
                  <a:pt x="896033" y="710698"/>
                </a:lnTo>
                <a:lnTo>
                  <a:pt x="890213" y="748667"/>
                </a:lnTo>
                <a:lnTo>
                  <a:pt x="881965" y="785517"/>
                </a:lnTo>
                <a:lnTo>
                  <a:pt x="872510" y="820548"/>
                </a:lnTo>
                <a:lnTo>
                  <a:pt x="795235" y="1091922"/>
                </a:lnTo>
                <a:close/>
              </a:path>
              <a:path w="911225" h="1738629">
                <a:moveTo>
                  <a:pt x="312311" y="1091922"/>
                </a:moveTo>
                <a:lnTo>
                  <a:pt x="273661" y="1091922"/>
                </a:lnTo>
                <a:lnTo>
                  <a:pt x="246284" y="1050671"/>
                </a:lnTo>
                <a:lnTo>
                  <a:pt x="215352" y="1002289"/>
                </a:lnTo>
                <a:lnTo>
                  <a:pt x="182333" y="949332"/>
                </a:lnTo>
                <a:lnTo>
                  <a:pt x="148695" y="894361"/>
                </a:lnTo>
                <a:lnTo>
                  <a:pt x="115906" y="839932"/>
                </a:lnTo>
                <a:lnTo>
                  <a:pt x="85434" y="788605"/>
                </a:lnTo>
                <a:lnTo>
                  <a:pt x="58748" y="742937"/>
                </a:lnTo>
                <a:lnTo>
                  <a:pt x="37316" y="705487"/>
                </a:lnTo>
                <a:lnTo>
                  <a:pt x="16087" y="665473"/>
                </a:lnTo>
                <a:lnTo>
                  <a:pt x="2610" y="643069"/>
                </a:lnTo>
                <a:lnTo>
                  <a:pt x="7045" y="590977"/>
                </a:lnTo>
                <a:lnTo>
                  <a:pt x="48699" y="550303"/>
                </a:lnTo>
                <a:lnTo>
                  <a:pt x="77274" y="543539"/>
                </a:lnTo>
                <a:lnTo>
                  <a:pt x="105850" y="547673"/>
                </a:lnTo>
                <a:lnTo>
                  <a:pt x="132012" y="562098"/>
                </a:lnTo>
                <a:lnTo>
                  <a:pt x="150256" y="578255"/>
                </a:lnTo>
                <a:lnTo>
                  <a:pt x="77262" y="578255"/>
                </a:lnTo>
                <a:lnTo>
                  <a:pt x="60963" y="580678"/>
                </a:lnTo>
                <a:lnTo>
                  <a:pt x="48287" y="587948"/>
                </a:lnTo>
                <a:lnTo>
                  <a:pt x="37316" y="603502"/>
                </a:lnTo>
                <a:lnTo>
                  <a:pt x="32990" y="620258"/>
                </a:lnTo>
                <a:lnTo>
                  <a:pt x="34706" y="637009"/>
                </a:lnTo>
                <a:lnTo>
                  <a:pt x="41862" y="652548"/>
                </a:lnTo>
                <a:lnTo>
                  <a:pt x="73253" y="705753"/>
                </a:lnTo>
                <a:lnTo>
                  <a:pt x="148109" y="831042"/>
                </a:lnTo>
                <a:lnTo>
                  <a:pt x="237453" y="976927"/>
                </a:lnTo>
                <a:lnTo>
                  <a:pt x="312311" y="1091922"/>
                </a:lnTo>
                <a:close/>
              </a:path>
              <a:path w="911225" h="1738629">
                <a:moveTo>
                  <a:pt x="260786" y="710698"/>
                </a:moveTo>
                <a:lnTo>
                  <a:pt x="254336" y="710698"/>
                </a:lnTo>
                <a:lnTo>
                  <a:pt x="247912" y="704248"/>
                </a:lnTo>
                <a:lnTo>
                  <a:pt x="106237" y="587948"/>
                </a:lnTo>
                <a:lnTo>
                  <a:pt x="93561" y="580678"/>
                </a:lnTo>
                <a:lnTo>
                  <a:pt x="77262" y="578255"/>
                </a:lnTo>
                <a:lnTo>
                  <a:pt x="150256" y="578255"/>
                </a:lnTo>
                <a:lnTo>
                  <a:pt x="241462" y="659023"/>
                </a:lnTo>
                <a:lnTo>
                  <a:pt x="273661" y="659023"/>
                </a:lnTo>
                <a:lnTo>
                  <a:pt x="273661" y="704248"/>
                </a:lnTo>
                <a:lnTo>
                  <a:pt x="267211" y="704248"/>
                </a:lnTo>
                <a:lnTo>
                  <a:pt x="260786" y="710698"/>
                </a:lnTo>
                <a:close/>
              </a:path>
              <a:path w="911225" h="1738629">
                <a:moveTo>
                  <a:pt x="222162" y="1738021"/>
                </a:moveTo>
                <a:lnTo>
                  <a:pt x="189962" y="1738021"/>
                </a:lnTo>
                <a:lnTo>
                  <a:pt x="189962" y="1111297"/>
                </a:lnTo>
                <a:lnTo>
                  <a:pt x="191167" y="1102817"/>
                </a:lnTo>
                <a:lnTo>
                  <a:pt x="194787" y="1096763"/>
                </a:lnTo>
                <a:lnTo>
                  <a:pt x="200825" y="1093132"/>
                </a:lnTo>
                <a:lnTo>
                  <a:pt x="209287" y="1091922"/>
                </a:lnTo>
                <a:lnTo>
                  <a:pt x="891835" y="1091922"/>
                </a:lnTo>
                <a:lnTo>
                  <a:pt x="900282" y="1093132"/>
                </a:lnTo>
                <a:lnTo>
                  <a:pt x="906313" y="1096763"/>
                </a:lnTo>
                <a:lnTo>
                  <a:pt x="909930" y="1102817"/>
                </a:lnTo>
                <a:lnTo>
                  <a:pt x="911135" y="1111297"/>
                </a:lnTo>
                <a:lnTo>
                  <a:pt x="911135" y="1124222"/>
                </a:lnTo>
                <a:lnTo>
                  <a:pt x="222162" y="1124222"/>
                </a:lnTo>
                <a:lnTo>
                  <a:pt x="222162" y="1738021"/>
                </a:lnTo>
                <a:close/>
              </a:path>
              <a:path w="911225" h="1738629">
                <a:moveTo>
                  <a:pt x="911135" y="1738021"/>
                </a:moveTo>
                <a:lnTo>
                  <a:pt x="878960" y="1738021"/>
                </a:lnTo>
                <a:lnTo>
                  <a:pt x="878960" y="1124222"/>
                </a:lnTo>
                <a:lnTo>
                  <a:pt x="911135" y="1124222"/>
                </a:lnTo>
                <a:lnTo>
                  <a:pt x="911135" y="1738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237930" y="1319526"/>
            <a:ext cx="466788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Все</a:t>
            </a:r>
            <a:r>
              <a:rPr spc="-80" dirty="0">
                <a:latin typeface="Trebuchet MS"/>
                <a:cs typeface="Trebuchet MS"/>
              </a:rPr>
              <a:t>, </a:t>
            </a:r>
            <a:r>
              <a:rPr spc="-5" dirty="0"/>
              <a:t>что вы  хотели знать </a:t>
            </a:r>
            <a:r>
              <a:rPr dirty="0"/>
              <a:t>о  </a:t>
            </a:r>
            <a:r>
              <a:rPr spc="-55" dirty="0"/>
              <a:t>Вышке</a:t>
            </a:r>
            <a:r>
              <a:rPr spc="-55" dirty="0">
                <a:latin typeface="Trebuchet MS"/>
                <a:cs typeface="Trebuchet MS"/>
              </a:rPr>
              <a:t>, </a:t>
            </a:r>
            <a:r>
              <a:rPr dirty="0"/>
              <a:t>но  </a:t>
            </a:r>
            <a:r>
              <a:rPr spc="-5" dirty="0"/>
              <a:t>боялись</a:t>
            </a:r>
            <a:r>
              <a:rPr spc="-195" dirty="0"/>
              <a:t> </a:t>
            </a:r>
            <a:r>
              <a:rPr spc="-5" dirty="0"/>
              <a:t>спросить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9400" y="0"/>
            <a:ext cx="2514600" cy="5143500"/>
          </a:xfrm>
          <a:custGeom>
            <a:avLst/>
            <a:gdLst/>
            <a:ahLst/>
            <a:cxnLst/>
            <a:rect l="l" t="t" r="r" b="b"/>
            <a:pathLst>
              <a:path w="3048000" h="5143500">
                <a:moveTo>
                  <a:pt x="0" y="5143489"/>
                </a:moveTo>
                <a:lnTo>
                  <a:pt x="3047993" y="5143489"/>
                </a:lnTo>
                <a:lnTo>
                  <a:pt x="3047993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 lang="ru-RU" sz="1600" dirty="0" smtClean="0"/>
          </a:p>
          <a:p>
            <a:pPr algn="ctr"/>
            <a:r>
              <a:rPr lang="ru-RU" sz="1600" dirty="0" smtClean="0"/>
              <a:t>Преподаватель</a:t>
            </a:r>
            <a:r>
              <a:rPr lang="ru-RU" sz="1600" dirty="0"/>
              <a:t>, ответственный за спорт на факультете :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Куманцева</a:t>
            </a:r>
            <a:r>
              <a:rPr lang="ru-RU" dirty="0" smtClean="0"/>
              <a:t> </a:t>
            </a:r>
            <a:r>
              <a:rPr lang="ru-RU" dirty="0"/>
              <a:t>Анна Анатольевна </a:t>
            </a:r>
          </a:p>
          <a:p>
            <a:pPr algn="ctr"/>
            <a:r>
              <a:rPr lang="ru-RU" dirty="0"/>
              <a:t>akumantseva@hse.ru</a:t>
            </a:r>
          </a:p>
          <a:p>
            <a:pPr algn="ctr"/>
            <a:r>
              <a:rPr lang="ru-RU" dirty="0"/>
              <a:t>+7916-725-61-90</a:t>
            </a:r>
            <a:endParaRPr lang="ru-RU" sz="6000" dirty="0"/>
          </a:p>
        </p:txBody>
      </p:sp>
      <p:sp>
        <p:nvSpPr>
          <p:cNvPr id="4" name="object 4"/>
          <p:cNvSpPr/>
          <p:nvPr/>
        </p:nvSpPr>
        <p:spPr>
          <a:xfrm>
            <a:off x="435617" y="666750"/>
            <a:ext cx="5696542" cy="4343400"/>
          </a:xfrm>
          <a:custGeom>
            <a:avLst/>
            <a:gdLst/>
            <a:ahLst/>
            <a:cxnLst/>
            <a:rect l="l" t="t" r="r" b="b"/>
            <a:pathLst>
              <a:path w="6096000" h="5143500">
                <a:moveTo>
                  <a:pt x="0" y="0"/>
                </a:moveTo>
                <a:lnTo>
                  <a:pt x="6095987" y="0"/>
                </a:lnTo>
                <a:lnTo>
                  <a:pt x="6095987" y="5143489"/>
                </a:lnTo>
                <a:lnTo>
                  <a:pt x="0" y="51434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ru-RU" sz="1100" dirty="0" smtClean="0"/>
              <a:t>Секции </a:t>
            </a:r>
            <a:r>
              <a:rPr lang="ru-RU" sz="1100" dirty="0"/>
              <a:t>в НИУ ВШЭ</a:t>
            </a:r>
            <a:r>
              <a:rPr lang="ru-RU" sz="1100" dirty="0" smtClean="0"/>
              <a:t>:</a:t>
            </a:r>
            <a:r>
              <a:rPr lang="en-US" sz="1100" dirty="0" smtClean="0"/>
              <a:t>  </a:t>
            </a:r>
            <a:endParaRPr lang="ru-RU" sz="1100" dirty="0"/>
          </a:p>
          <a:p>
            <a:endParaRPr lang="ru-RU" sz="500" dirty="0"/>
          </a:p>
          <a:p>
            <a:r>
              <a:rPr lang="ru-RU" sz="1000" dirty="0"/>
              <a:t>Айкидо	</a:t>
            </a:r>
            <a:r>
              <a:rPr lang="ru-RU" sz="1000" dirty="0" smtClean="0"/>
              <a:t>	Парусный </a:t>
            </a:r>
            <a:r>
              <a:rPr lang="ru-RU" sz="1000" dirty="0"/>
              <a:t>спорт</a:t>
            </a:r>
          </a:p>
          <a:p>
            <a:r>
              <a:rPr lang="ru-RU" sz="1000" dirty="0"/>
              <a:t>Бадминтон	</a:t>
            </a:r>
            <a:r>
              <a:rPr lang="ru-RU" sz="1000" dirty="0" smtClean="0"/>
              <a:t>	Плавание</a:t>
            </a:r>
            <a:endParaRPr lang="ru-RU" sz="1000" dirty="0"/>
          </a:p>
          <a:p>
            <a:r>
              <a:rPr lang="ru-RU" sz="1000" dirty="0"/>
              <a:t>Баскетбол	</a:t>
            </a:r>
            <a:r>
              <a:rPr lang="ru-RU" sz="1000" dirty="0" smtClean="0"/>
              <a:t>	</a:t>
            </a:r>
            <a:r>
              <a:rPr lang="ru-RU" sz="1000" dirty="0" err="1" smtClean="0"/>
              <a:t>Полиатлон</a:t>
            </a:r>
            <a:endParaRPr lang="ru-RU" sz="1000" dirty="0"/>
          </a:p>
          <a:p>
            <a:r>
              <a:rPr lang="ru-RU" sz="1000" dirty="0"/>
              <a:t>Биатлон	</a:t>
            </a:r>
            <a:r>
              <a:rPr lang="ru-RU" sz="1000" dirty="0" smtClean="0"/>
              <a:t>	Рукопашный </a:t>
            </a:r>
            <a:r>
              <a:rPr lang="ru-RU" sz="1000" dirty="0"/>
              <a:t>бой</a:t>
            </a:r>
          </a:p>
          <a:p>
            <a:r>
              <a:rPr lang="ru-RU" sz="1000" dirty="0"/>
              <a:t>Волейбол	</a:t>
            </a:r>
            <a:r>
              <a:rPr lang="ru-RU" sz="1000" dirty="0" smtClean="0"/>
              <a:t>	Тяжелая </a:t>
            </a:r>
            <a:r>
              <a:rPr lang="ru-RU" sz="1000" dirty="0"/>
              <a:t>атлетика</a:t>
            </a:r>
          </a:p>
          <a:p>
            <a:r>
              <a:rPr lang="ru-RU" sz="1000" dirty="0"/>
              <a:t>Диск-</a:t>
            </a:r>
            <a:r>
              <a:rPr lang="ru-RU" sz="1000" dirty="0" err="1"/>
              <a:t>голф</a:t>
            </a:r>
            <a:r>
              <a:rPr lang="ru-RU" sz="1000" dirty="0"/>
              <a:t>	</a:t>
            </a:r>
            <a:r>
              <a:rPr lang="ru-RU" sz="1000" dirty="0" smtClean="0"/>
              <a:t>	Теннис</a:t>
            </a:r>
            <a:endParaRPr lang="ru-RU" sz="1000" dirty="0"/>
          </a:p>
          <a:p>
            <a:r>
              <a:rPr lang="ru-RU" sz="1000" dirty="0"/>
              <a:t>Керлинг	</a:t>
            </a:r>
            <a:r>
              <a:rPr lang="ru-RU" sz="1000" dirty="0" smtClean="0"/>
              <a:t>	Ушу</a:t>
            </a:r>
            <a:endParaRPr lang="ru-RU" sz="1000" dirty="0"/>
          </a:p>
          <a:p>
            <a:r>
              <a:rPr lang="ru-RU" sz="1000" dirty="0"/>
              <a:t>Легкая атлетика	</a:t>
            </a:r>
            <a:r>
              <a:rPr lang="ru-RU" sz="1000" dirty="0" smtClean="0"/>
              <a:t>	Футбол</a:t>
            </a:r>
            <a:endParaRPr lang="ru-RU" sz="1000" dirty="0"/>
          </a:p>
          <a:p>
            <a:r>
              <a:rPr lang="ru-RU" sz="1000" dirty="0"/>
              <a:t>Лыжные гонки	</a:t>
            </a:r>
            <a:r>
              <a:rPr lang="ru-RU" sz="1000" dirty="0" smtClean="0"/>
              <a:t>	Художественная </a:t>
            </a:r>
            <a:r>
              <a:rPr lang="ru-RU" sz="1000" dirty="0"/>
              <a:t>гимнастика</a:t>
            </a:r>
          </a:p>
          <a:p>
            <a:r>
              <a:rPr lang="ru-RU" sz="1000" dirty="0"/>
              <a:t>Мини-футбол	</a:t>
            </a:r>
            <a:r>
              <a:rPr lang="ru-RU" sz="1000" dirty="0" smtClean="0"/>
              <a:t>	Шейпинг</a:t>
            </a:r>
            <a:endParaRPr lang="ru-RU" sz="1000" dirty="0"/>
          </a:p>
          <a:p>
            <a:r>
              <a:rPr lang="ru-RU" sz="1000" dirty="0"/>
              <a:t>Настольный теннис	</a:t>
            </a:r>
            <a:r>
              <a:rPr lang="ru-RU" sz="1000" dirty="0" err="1"/>
              <a:t>Черлидинг</a:t>
            </a:r>
            <a:endParaRPr lang="ru-RU" sz="1000" dirty="0"/>
          </a:p>
          <a:p>
            <a:endParaRPr lang="ru-RU" sz="1100" dirty="0"/>
          </a:p>
          <a:p>
            <a:r>
              <a:rPr lang="ru-RU" sz="1100" dirty="0"/>
              <a:t>Заранее записываться в секцию не нужно. При себе иметь медицинскую справку.</a:t>
            </a:r>
          </a:p>
          <a:p>
            <a:r>
              <a:rPr lang="ru-RU" sz="1100" dirty="0"/>
              <a:t>Ждем Вас по расписанию занятий секций.</a:t>
            </a:r>
          </a:p>
          <a:p>
            <a:endParaRPr lang="ru-RU" sz="1100" dirty="0"/>
          </a:p>
          <a:p>
            <a:r>
              <a:rPr lang="ru-RU" sz="1100" dirty="0"/>
              <a:t>Также мы  проводит много спортивных мероприятий, среди них  межфакультетская спартакиада по 10 видам спорта:</a:t>
            </a:r>
          </a:p>
          <a:p>
            <a:endParaRPr lang="ru-RU" sz="1000" dirty="0" smtClean="0"/>
          </a:p>
          <a:p>
            <a:r>
              <a:rPr lang="ru-RU" sz="1000" dirty="0" smtClean="0"/>
              <a:t>Легкая </a:t>
            </a:r>
            <a:r>
              <a:rPr lang="ru-RU" sz="1000" dirty="0"/>
              <a:t>атлетика                Бадминтон</a:t>
            </a:r>
          </a:p>
          <a:p>
            <a:r>
              <a:rPr lang="ru-RU" sz="1000" dirty="0"/>
              <a:t>Волейбол                             Шахматы</a:t>
            </a:r>
          </a:p>
          <a:p>
            <a:r>
              <a:rPr lang="ru-RU" sz="1000" dirty="0"/>
              <a:t>Мини-футбол                     Настольный теннис</a:t>
            </a:r>
          </a:p>
          <a:p>
            <a:r>
              <a:rPr lang="ru-RU" sz="1000" dirty="0"/>
              <a:t>Баскетбол                           Плавание</a:t>
            </a:r>
          </a:p>
          <a:p>
            <a:r>
              <a:rPr lang="ru-RU" sz="1000" dirty="0"/>
              <a:t>Русский жим                      </a:t>
            </a:r>
            <a:r>
              <a:rPr lang="ru-RU" sz="1000" dirty="0" smtClean="0"/>
              <a:t>Шашки</a:t>
            </a:r>
          </a:p>
          <a:p>
            <a:endParaRPr lang="ru-RU" sz="900" dirty="0"/>
          </a:p>
          <a:p>
            <a:r>
              <a:rPr lang="ru-RU" sz="1100" dirty="0" smtClean="0"/>
              <a:t>Расписание </a:t>
            </a:r>
            <a:r>
              <a:rPr lang="ru-RU" sz="1100" dirty="0"/>
              <a:t>секций - </a:t>
            </a:r>
            <a:r>
              <a:rPr lang="en-US" sz="1100" dirty="0">
                <a:hlinkClick r:id="rId2"/>
              </a:rPr>
              <a:t>https://</a:t>
            </a:r>
            <a:r>
              <a:rPr lang="en-US" sz="1100" dirty="0" smtClean="0">
                <a:hlinkClick r:id="rId2"/>
              </a:rPr>
              <a:t>sport.hse.ru/sc</a:t>
            </a:r>
            <a:r>
              <a:rPr lang="en-US" sz="1100" dirty="0" smtClean="0"/>
              <a:t> </a:t>
            </a:r>
            <a:endParaRPr lang="ru-RU" sz="1100" dirty="0"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87337" y="57150"/>
            <a:ext cx="55213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spc="-5" dirty="0" smtClean="0">
                <a:solidFill>
                  <a:srgbClr val="A5AFFD"/>
                </a:solidFill>
              </a:rPr>
              <a:t>Физическое воспитание</a:t>
            </a:r>
            <a:endParaRPr sz="3200" spc="-5" dirty="0">
              <a:solidFill>
                <a:srgbClr val="A5AFFD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97" y="2698223"/>
            <a:ext cx="1581150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993" y="0"/>
            <a:ext cx="6096000" cy="5143500"/>
          </a:xfrm>
          <a:custGeom>
            <a:avLst/>
            <a:gdLst/>
            <a:ahLst/>
            <a:cxnLst/>
            <a:rect l="l" t="t" r="r" b="b"/>
            <a:pathLst>
              <a:path w="6096000" h="5143500">
                <a:moveTo>
                  <a:pt x="0" y="5143489"/>
                </a:moveTo>
                <a:lnTo>
                  <a:pt x="6095987" y="5143489"/>
                </a:lnTo>
                <a:lnTo>
                  <a:pt x="6095987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086093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13666" y="5080"/>
            <a:ext cx="440118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5600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КАНАЛЫ  КОММУНИКАЦИИ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45298" y="1573688"/>
            <a:ext cx="5965825" cy="27802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2265"/>
              </a:lnSpc>
            </a:pPr>
            <a:r>
              <a:rPr b="1" spc="-5" dirty="0" err="1">
                <a:latin typeface="Arial"/>
                <a:cs typeface="Arial"/>
              </a:rPr>
              <a:t>Групповая</a:t>
            </a:r>
            <a:r>
              <a:rPr b="1" spc="-50" dirty="0">
                <a:latin typeface="Arial"/>
                <a:cs typeface="Arial"/>
              </a:rPr>
              <a:t> </a:t>
            </a:r>
            <a:r>
              <a:rPr b="1" spc="5" dirty="0" err="1" smtClean="0">
                <a:latin typeface="Arial"/>
                <a:cs typeface="Arial"/>
              </a:rPr>
              <a:t>почта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5" dirty="0" smtClean="0">
                <a:latin typeface="Arial"/>
                <a:cs typeface="Arial"/>
              </a:rPr>
              <a:t>–</a:t>
            </a:r>
            <a:r>
              <a:rPr lang="ru-RU" spc="5" dirty="0" smtClean="0">
                <a:latin typeface="Arial"/>
                <a:cs typeface="Arial"/>
              </a:rPr>
              <a:t>сюда будет приходить информация для Вашей группы, общая рассылка информации в отношении учебы, расписание, срочные сообщения. Так же сюда будут писать преподаватели. </a:t>
            </a:r>
          </a:p>
          <a:p>
            <a:pPr marL="12700">
              <a:lnSpc>
                <a:spcPts val="2265"/>
              </a:lnSpc>
            </a:pPr>
            <a:endParaRPr dirty="0">
              <a:latin typeface="Arial"/>
              <a:cs typeface="Arial"/>
            </a:endParaRPr>
          </a:p>
          <a:p>
            <a:r>
              <a:rPr lang="en-US" u="sng" dirty="0" smtClean="0">
                <a:hlinkClick r:id="rId3"/>
              </a:rPr>
              <a:t>pbpt211</a:t>
            </a:r>
            <a:r>
              <a:rPr lang="ru-RU" u="sng" dirty="0" smtClean="0">
                <a:hlinkClick r:id="rId3"/>
              </a:rPr>
              <a:t>@yandex.ru</a:t>
            </a:r>
            <a:r>
              <a:rPr lang="ru-RU" dirty="0" smtClean="0"/>
              <a:t> 	(пароль: </a:t>
            </a:r>
            <a:r>
              <a:rPr lang="en-US" dirty="0"/>
              <a:t>Politolog2021</a:t>
            </a:r>
            <a:r>
              <a:rPr lang="ru-RU" dirty="0" smtClean="0"/>
              <a:t>)</a:t>
            </a:r>
            <a:endParaRPr lang="ru-RU" dirty="0"/>
          </a:p>
          <a:p>
            <a:r>
              <a:rPr lang="en-US" u="sng" dirty="0" smtClean="0">
                <a:hlinkClick r:id="rId4"/>
              </a:rPr>
              <a:t>pbpt212</a:t>
            </a:r>
            <a:r>
              <a:rPr lang="ru-RU" u="sng" dirty="0" smtClean="0">
                <a:hlinkClick r:id="rId4"/>
              </a:rPr>
              <a:t>@yandex.ru</a:t>
            </a:r>
            <a:r>
              <a:rPr lang="ru-RU" dirty="0" smtClean="0"/>
              <a:t> 	</a:t>
            </a:r>
            <a:r>
              <a:rPr lang="ru-RU" dirty="0"/>
              <a:t>(пароль: </a:t>
            </a:r>
            <a:r>
              <a:rPr lang="en-US" dirty="0"/>
              <a:t>Politolog2021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u="sng" dirty="0" smtClean="0">
                <a:hlinkClick r:id="rId5"/>
              </a:rPr>
              <a:t>p</a:t>
            </a:r>
            <a:r>
              <a:rPr lang="en-US" u="sng" dirty="0" err="1" smtClean="0">
                <a:hlinkClick r:id="rId5"/>
              </a:rPr>
              <a:t>bpt</a:t>
            </a:r>
            <a:r>
              <a:rPr lang="ru-RU" u="sng" dirty="0" smtClean="0">
                <a:hlinkClick r:id="rId5"/>
              </a:rPr>
              <a:t>2</a:t>
            </a:r>
            <a:r>
              <a:rPr lang="en-US" u="sng" dirty="0" smtClean="0">
                <a:hlinkClick r:id="rId5"/>
              </a:rPr>
              <a:t>1</a:t>
            </a:r>
            <a:r>
              <a:rPr lang="ru-RU" u="sng" dirty="0" smtClean="0">
                <a:hlinkClick r:id="rId5"/>
              </a:rPr>
              <a:t>3@yandex.ru</a:t>
            </a:r>
            <a:r>
              <a:rPr lang="ru-RU" dirty="0" smtClean="0"/>
              <a:t> 	</a:t>
            </a:r>
            <a:r>
              <a:rPr lang="ru-RU" dirty="0"/>
              <a:t>(пароль: </a:t>
            </a:r>
            <a:r>
              <a:rPr lang="en-US" dirty="0"/>
              <a:t>Politolog2021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u="sng" dirty="0">
                <a:hlinkClick r:id="rId6"/>
              </a:rPr>
              <a:t>p</a:t>
            </a:r>
            <a:r>
              <a:rPr lang="en-US" u="sng" dirty="0" err="1">
                <a:hlinkClick r:id="rId6"/>
              </a:rPr>
              <a:t>bpt</a:t>
            </a:r>
            <a:r>
              <a:rPr lang="ru-RU" u="sng" dirty="0">
                <a:hlinkClick r:id="rId6"/>
              </a:rPr>
              <a:t>2</a:t>
            </a:r>
            <a:r>
              <a:rPr lang="en-US" u="sng" dirty="0" smtClean="0">
                <a:hlinkClick r:id="rId6"/>
              </a:rPr>
              <a:t>14</a:t>
            </a:r>
            <a:r>
              <a:rPr lang="ru-RU" u="sng" dirty="0" smtClean="0">
                <a:hlinkClick r:id="rId6"/>
              </a:rPr>
              <a:t>@yandex.ru</a:t>
            </a:r>
            <a:r>
              <a:rPr lang="ru-RU" dirty="0" smtClean="0"/>
              <a:t> 	</a:t>
            </a:r>
            <a:r>
              <a:rPr lang="ru-RU" dirty="0"/>
              <a:t>(пароль: </a:t>
            </a:r>
            <a:r>
              <a:rPr lang="en-US" dirty="0"/>
              <a:t>Politolog2021</a:t>
            </a:r>
            <a:r>
              <a:rPr lang="ru-RU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18" y="37363"/>
            <a:ext cx="7772400" cy="516945"/>
          </a:xfrm>
        </p:spPr>
        <p:txBody>
          <a:bodyPr/>
          <a:lstStyle/>
          <a:p>
            <a:r>
              <a:rPr lang="ru-RU" sz="3200" dirty="0"/>
              <a:t>Корпоративная почта студента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992" y="895350"/>
            <a:ext cx="7543800" cy="42319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400" dirty="0" smtClean="0"/>
              <a:t>У Вас есть адрес </a:t>
            </a:r>
            <a:r>
              <a:rPr lang="ru-RU" sz="1400" dirty="0"/>
              <a:t>электронной почты </a:t>
            </a:r>
            <a:r>
              <a:rPr lang="ru-RU" sz="1400" dirty="0" smtClean="0">
                <a:hlinkClick r:id="rId2"/>
              </a:rPr>
              <a:t>iofamilia@edu.hse.ru</a:t>
            </a:r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Персональный </a:t>
            </a:r>
            <a:r>
              <a:rPr lang="ru-RU" sz="1400" dirty="0"/>
              <a:t>адрес на платформе edu.hse.ru </a:t>
            </a:r>
            <a:endParaRPr lang="ru-RU" sz="1400" dirty="0" smtClean="0"/>
          </a:p>
          <a:p>
            <a:r>
              <a:rPr lang="ru-RU" sz="1400" dirty="0" smtClean="0"/>
              <a:t>Пароль</a:t>
            </a:r>
            <a:r>
              <a:rPr lang="ru-RU" sz="1400" dirty="0"/>
              <a:t>: берутся первые символы </a:t>
            </a:r>
            <a:r>
              <a:rPr lang="ru-RU" sz="1400" dirty="0" err="1"/>
              <a:t>Edu</a:t>
            </a:r>
            <a:r>
              <a:rPr lang="ru-RU" sz="1400" dirty="0"/>
              <a:t> и добавляются цифры номера студенческого билета (Внимание! Буквенные значения в формировании пароля не участвуют)</a:t>
            </a:r>
          </a:p>
          <a:p>
            <a:pPr>
              <a:lnSpc>
                <a:spcPct val="150000"/>
              </a:lnSpc>
            </a:pPr>
            <a:r>
              <a:rPr lang="ru-RU" sz="1400" i="1" dirty="0" smtClean="0"/>
              <a:t>Пример</a:t>
            </a:r>
            <a:r>
              <a:rPr lang="ru-RU" sz="1400" i="1" dirty="0"/>
              <a:t>: </a:t>
            </a:r>
            <a:r>
              <a:rPr lang="ru-RU" sz="1400" i="1" dirty="0" smtClean="0"/>
              <a:t>Edu1234567</a:t>
            </a:r>
          </a:p>
          <a:p>
            <a:pPr>
              <a:lnSpc>
                <a:spcPct val="150000"/>
              </a:lnSpc>
            </a:pPr>
            <a:endParaRPr lang="ru-RU" sz="500" i="1" dirty="0"/>
          </a:p>
          <a:p>
            <a:r>
              <a:rPr lang="ru-RU" sz="1400" b="1" dirty="0" smtClean="0">
                <a:solidFill>
                  <a:schemeClr val="tx2"/>
                </a:solidFill>
              </a:rPr>
              <a:t>Вам на Ваши персональные электронные почты придет письмо с логином и паролем!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Почта </a:t>
            </a:r>
            <a:r>
              <a:rPr lang="ru-RU" sz="1400" dirty="0"/>
              <a:t>доступна через веб-доступ по адресам: </a:t>
            </a:r>
            <a:r>
              <a:rPr lang="ru-RU" sz="1400" dirty="0">
                <a:hlinkClick r:id="rId3"/>
              </a:rPr>
              <a:t>http://</a:t>
            </a:r>
            <a:r>
              <a:rPr lang="ru-RU" sz="1400" dirty="0" smtClean="0">
                <a:hlinkClick r:id="rId3"/>
              </a:rPr>
              <a:t>edumail.hse.ru</a:t>
            </a:r>
            <a:r>
              <a:rPr lang="ru-RU" sz="1400" dirty="0" smtClean="0"/>
              <a:t> или </a:t>
            </a:r>
            <a:r>
              <a:rPr lang="ru-RU" sz="1400" dirty="0">
                <a:hlinkClick r:id="rId4"/>
              </a:rPr>
              <a:t>http://</a:t>
            </a:r>
            <a:r>
              <a:rPr lang="ru-RU" sz="1400" dirty="0" smtClean="0">
                <a:hlinkClick r:id="rId4"/>
              </a:rPr>
              <a:t>mail.office365.com</a:t>
            </a:r>
            <a:r>
              <a:rPr lang="ru-RU" sz="1400" dirty="0" smtClean="0"/>
              <a:t> </a:t>
            </a:r>
            <a:endParaRPr lang="ru-RU" sz="1400" dirty="0"/>
          </a:p>
          <a:p>
            <a:endParaRPr lang="ru-RU" sz="600" dirty="0" smtClean="0"/>
          </a:p>
          <a:p>
            <a:r>
              <a:rPr lang="ru-RU" sz="1400" dirty="0" smtClean="0"/>
              <a:t>После </a:t>
            </a:r>
            <a:r>
              <a:rPr lang="ru-RU" sz="1400" dirty="0"/>
              <a:t>первого входа все системы требуют принудительной смены пароля пользователем (либо у пользователя не будет возможности начать работу</a:t>
            </a:r>
            <a:r>
              <a:rPr lang="ru-RU" sz="1400" dirty="0" smtClean="0"/>
              <a:t>).</a:t>
            </a:r>
          </a:p>
          <a:p>
            <a:endParaRPr lang="ru-RU" sz="700" dirty="0"/>
          </a:p>
          <a:p>
            <a:r>
              <a:rPr lang="ru-RU" sz="1400" dirty="0"/>
              <a:t>Если вы хотите ознакомиться с полной подборкой инструкций для работы с электронной почтой Office365, перейдите по ссылке: </a:t>
            </a:r>
            <a:r>
              <a:rPr lang="ru-RU" sz="1400" dirty="0">
                <a:hlinkClick r:id="rId5"/>
              </a:rPr>
              <a:t>http://help.outlook.com/ru-ru/140/cc325690.aspx</a:t>
            </a:r>
            <a:r>
              <a:rPr lang="ru-RU" sz="1400" dirty="0"/>
              <a:t> и выберите нужный раздел</a:t>
            </a:r>
          </a:p>
          <a:p>
            <a:endParaRPr lang="ru-RU" sz="1500" dirty="0" smtClean="0"/>
          </a:p>
        </p:txBody>
      </p:sp>
      <p:sp>
        <p:nvSpPr>
          <p:cNvPr id="4" name="object 2"/>
          <p:cNvSpPr/>
          <p:nvPr/>
        </p:nvSpPr>
        <p:spPr>
          <a:xfrm>
            <a:off x="7772400" y="0"/>
            <a:ext cx="1371586" cy="5143500"/>
          </a:xfrm>
          <a:custGeom>
            <a:avLst/>
            <a:gdLst/>
            <a:ahLst/>
            <a:cxnLst/>
            <a:rect l="l" t="t" r="r" b="b"/>
            <a:pathLst>
              <a:path w="3048000" h="5143500">
                <a:moveTo>
                  <a:pt x="0" y="5143489"/>
                </a:moveTo>
                <a:lnTo>
                  <a:pt x="3047993" y="5143489"/>
                </a:lnTo>
                <a:lnTo>
                  <a:pt x="3047993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Letter"/>
          <p:cNvSpPr>
            <a:spLocks noEditPoints="1" noChangeArrowheads="1"/>
          </p:cNvSpPr>
          <p:nvPr/>
        </p:nvSpPr>
        <p:spPr bwMode="auto">
          <a:xfrm rot="1270580">
            <a:off x="7949678" y="438150"/>
            <a:ext cx="1066793" cy="6096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etter"/>
          <p:cNvSpPr>
            <a:spLocks noEditPoints="1" noChangeArrowheads="1"/>
          </p:cNvSpPr>
          <p:nvPr/>
        </p:nvSpPr>
        <p:spPr bwMode="auto">
          <a:xfrm rot="20789422">
            <a:off x="7869334" y="1757677"/>
            <a:ext cx="1070971" cy="56599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etter"/>
          <p:cNvSpPr>
            <a:spLocks noEditPoints="1" noChangeArrowheads="1"/>
          </p:cNvSpPr>
          <p:nvPr/>
        </p:nvSpPr>
        <p:spPr bwMode="auto">
          <a:xfrm>
            <a:off x="7838081" y="2952750"/>
            <a:ext cx="1133475" cy="56673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etter"/>
          <p:cNvSpPr>
            <a:spLocks noEditPoints="1" noChangeArrowheads="1"/>
          </p:cNvSpPr>
          <p:nvPr/>
        </p:nvSpPr>
        <p:spPr bwMode="auto">
          <a:xfrm rot="1901221">
            <a:off x="7953562" y="3867150"/>
            <a:ext cx="1009261" cy="6096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02"/>
            <a:ext cx="8919210" cy="4904375"/>
          </a:xfrm>
          <a:custGeom>
            <a:avLst/>
            <a:gdLst/>
            <a:ahLst/>
            <a:cxnLst/>
            <a:rect l="l" t="t" r="r" b="b"/>
            <a:pathLst>
              <a:path w="8919210" h="4693920">
                <a:moveTo>
                  <a:pt x="0" y="4693920"/>
                </a:moveTo>
                <a:lnTo>
                  <a:pt x="8918907" y="4693920"/>
                </a:lnTo>
                <a:lnTo>
                  <a:pt x="8918907" y="0"/>
                </a:lnTo>
                <a:lnTo>
                  <a:pt x="0" y="0"/>
                </a:lnTo>
                <a:lnTo>
                  <a:pt x="0" y="4693920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224790"/>
          </a:xfrm>
          <a:custGeom>
            <a:avLst/>
            <a:gdLst/>
            <a:ahLst/>
            <a:cxnLst/>
            <a:rect l="l" t="t" r="r" b="b"/>
            <a:pathLst>
              <a:path w="9144000" h="224790">
                <a:moveTo>
                  <a:pt x="0" y="0"/>
                </a:moveTo>
                <a:lnTo>
                  <a:pt x="9143981" y="0"/>
                </a:lnTo>
                <a:lnTo>
                  <a:pt x="9143981" y="224790"/>
                </a:lnTo>
                <a:lnTo>
                  <a:pt x="0" y="2247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4790"/>
            <a:ext cx="225425" cy="4693920"/>
          </a:xfrm>
          <a:custGeom>
            <a:avLst/>
            <a:gdLst/>
            <a:ahLst/>
            <a:cxnLst/>
            <a:rect l="l" t="t" r="r" b="b"/>
            <a:pathLst>
              <a:path w="225425" h="4693920">
                <a:moveTo>
                  <a:pt x="0" y="0"/>
                </a:moveTo>
                <a:lnTo>
                  <a:pt x="225079" y="0"/>
                </a:lnTo>
                <a:lnTo>
                  <a:pt x="225079" y="4693920"/>
                </a:lnTo>
                <a:lnTo>
                  <a:pt x="0" y="4693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7490" y="4918709"/>
            <a:ext cx="4116704" cy="224790"/>
          </a:xfrm>
          <a:custGeom>
            <a:avLst/>
            <a:gdLst/>
            <a:ahLst/>
            <a:cxnLst/>
            <a:rect l="l" t="t" r="r" b="b"/>
            <a:pathLst>
              <a:path w="4116704" h="224789">
                <a:moveTo>
                  <a:pt x="0" y="224789"/>
                </a:moveTo>
                <a:lnTo>
                  <a:pt x="4116491" y="224789"/>
                </a:lnTo>
                <a:lnTo>
                  <a:pt x="4116491" y="0"/>
                </a:lnTo>
                <a:lnTo>
                  <a:pt x="0" y="0"/>
                </a:lnTo>
                <a:lnTo>
                  <a:pt x="0" y="224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918709"/>
            <a:ext cx="4116704" cy="224790"/>
          </a:xfrm>
          <a:custGeom>
            <a:avLst/>
            <a:gdLst/>
            <a:ahLst/>
            <a:cxnLst/>
            <a:rect l="l" t="t" r="r" b="b"/>
            <a:pathLst>
              <a:path w="4116704" h="224789">
                <a:moveTo>
                  <a:pt x="0" y="224789"/>
                </a:moveTo>
                <a:lnTo>
                  <a:pt x="4116391" y="224789"/>
                </a:lnTo>
                <a:lnTo>
                  <a:pt x="4116391" y="0"/>
                </a:lnTo>
                <a:lnTo>
                  <a:pt x="0" y="0"/>
                </a:lnTo>
                <a:lnTo>
                  <a:pt x="0" y="224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8907" y="225079"/>
            <a:ext cx="225425" cy="4693920"/>
          </a:xfrm>
          <a:custGeom>
            <a:avLst/>
            <a:gdLst/>
            <a:ahLst/>
            <a:cxnLst/>
            <a:rect l="l" t="t" r="r" b="b"/>
            <a:pathLst>
              <a:path w="225425" h="4693920">
                <a:moveTo>
                  <a:pt x="225074" y="4693336"/>
                </a:moveTo>
                <a:lnTo>
                  <a:pt x="0" y="4693336"/>
                </a:lnTo>
                <a:lnTo>
                  <a:pt x="0" y="0"/>
                </a:lnTo>
                <a:lnTo>
                  <a:pt x="225074" y="0"/>
                </a:lnTo>
                <a:lnTo>
                  <a:pt x="225074" y="4693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9062" y="1219622"/>
            <a:ext cx="2459069" cy="3436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0704" y="1127471"/>
            <a:ext cx="6078220" cy="3765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915" marR="77470" indent="-450215">
              <a:lnSpc>
                <a:spcPct val="100000"/>
              </a:lnSpc>
              <a:spcBef>
                <a:spcPts val="100"/>
              </a:spcBef>
              <a:buFont typeface="DejaVu Sans"/>
              <a:buChar char="❏"/>
              <a:tabLst>
                <a:tab pos="462915" algn="l"/>
                <a:tab pos="463550" algn="l"/>
              </a:tabLst>
            </a:pPr>
            <a:r>
              <a:rPr lang="ru-RU" dirty="0"/>
              <a:t>Вы найдете </a:t>
            </a:r>
            <a:r>
              <a:rPr lang="ru-RU" dirty="0">
                <a:hlinkClick r:id="rId3"/>
              </a:rPr>
              <a:t>электронную зачетную книжку</a:t>
            </a:r>
            <a:r>
              <a:rPr lang="ru-RU" dirty="0"/>
              <a:t>, список обязательных дисциплин учебного плана 2021-22, материалы к курсу БЖД,</a:t>
            </a:r>
            <a:endParaRPr lang="ru-RU" spc="-5" dirty="0" smtClean="0">
              <a:latin typeface="Arial"/>
              <a:cs typeface="Arial"/>
            </a:endParaRPr>
          </a:p>
          <a:p>
            <a:pPr marL="462915" marR="77470" indent="-450215">
              <a:lnSpc>
                <a:spcPct val="100000"/>
              </a:lnSpc>
              <a:spcBef>
                <a:spcPts val="100"/>
              </a:spcBef>
              <a:buFont typeface="DejaVu Sans"/>
              <a:buChar char="❏"/>
              <a:tabLst>
                <a:tab pos="462915" algn="l"/>
                <a:tab pos="463550" algn="l"/>
              </a:tabLst>
            </a:pPr>
            <a:r>
              <a:rPr dirty="0" err="1"/>
              <a:t>Сюда</a:t>
            </a:r>
            <a:r>
              <a:rPr dirty="0"/>
              <a:t> ты загружаешь свои домашние задания,  эссе, рефераты и много чего ещё</a:t>
            </a:r>
          </a:p>
          <a:p>
            <a:pPr marL="462915" marR="5080" indent="-450215">
              <a:lnSpc>
                <a:spcPct val="100000"/>
              </a:lnSpc>
              <a:buFont typeface="DejaVu Sans"/>
              <a:buChar char="❏"/>
              <a:tabLst>
                <a:tab pos="462915" algn="l"/>
                <a:tab pos="463550" algn="l"/>
              </a:tabLst>
            </a:pPr>
            <a:r>
              <a:rPr dirty="0"/>
              <a:t>Здесь тебе предстоит проходить СОП и писать  некоторые экзамены</a:t>
            </a:r>
          </a:p>
          <a:p>
            <a:pPr marL="462915" marR="1045210" indent="-450215">
              <a:lnSpc>
                <a:spcPct val="100000"/>
              </a:lnSpc>
              <a:buFont typeface="DejaVu Sans"/>
              <a:buChar char="❏"/>
              <a:tabLst>
                <a:tab pos="462915" algn="l"/>
                <a:tab pos="463550" algn="l"/>
              </a:tabLst>
            </a:pPr>
            <a:r>
              <a:rPr dirty="0"/>
              <a:t>Здесь размещается твое </a:t>
            </a:r>
            <a:r>
              <a:rPr dirty="0" err="1"/>
              <a:t>портфолио</a:t>
            </a:r>
            <a:r>
              <a:rPr dirty="0"/>
              <a:t> </a:t>
            </a:r>
            <a:endParaRPr lang="ru-RU" dirty="0" smtClean="0"/>
          </a:p>
          <a:p>
            <a:pPr marL="462915" marR="1045210" indent="-450215">
              <a:lnSpc>
                <a:spcPct val="100000"/>
              </a:lnSpc>
              <a:buFont typeface="DejaVu Sans"/>
              <a:buChar char="❏"/>
              <a:tabLst>
                <a:tab pos="462915" algn="l"/>
                <a:tab pos="463550" algn="l"/>
              </a:tabLst>
            </a:pPr>
            <a:endParaRPr lang="ru-RU" dirty="0"/>
          </a:p>
          <a:p>
            <a:pPr marL="12700" marR="1045210">
              <a:lnSpc>
                <a:spcPct val="100000"/>
              </a:lnSpc>
              <a:tabLst>
                <a:tab pos="462915" algn="l"/>
                <a:tab pos="463550" algn="l"/>
              </a:tabLst>
            </a:pPr>
            <a:r>
              <a:rPr b="1" dirty="0" err="1" smtClean="0"/>
              <a:t>Логин</a:t>
            </a:r>
            <a:r>
              <a:rPr b="1" dirty="0"/>
              <a:t>: корпоративная почта edu.hse.ru</a:t>
            </a:r>
          </a:p>
          <a:p>
            <a:pPr marL="462915">
              <a:lnSpc>
                <a:spcPct val="100000"/>
              </a:lnSpc>
            </a:pPr>
            <a:r>
              <a:rPr b="1" dirty="0"/>
              <a:t>Пароль: Edu + номер студенческого билета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 dirty="0"/>
          </a:p>
          <a:p>
            <a:pPr marL="462915" marR="512445">
              <a:lnSpc>
                <a:spcPct val="100000"/>
              </a:lnSpc>
            </a:pPr>
            <a:r>
              <a:rPr dirty="0"/>
              <a:t>Личный кабинет студента в LMS:  </a:t>
            </a:r>
            <a:r>
              <a:rPr dirty="0">
                <a:hlinkClick r:id="rId4"/>
              </a:rPr>
              <a:t>https://www.hse.ru/studyspravka/lms_student</a:t>
            </a:r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28709" y="410329"/>
            <a:ext cx="69710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</a:t>
            </a:r>
            <a:r>
              <a:rPr b="0" spc="-5" dirty="0">
                <a:latin typeface="Arial"/>
                <a:cs typeface="Arial"/>
              </a:rPr>
              <a:t>earning </a:t>
            </a:r>
            <a:r>
              <a:rPr spc="-5" dirty="0"/>
              <a:t>M</a:t>
            </a:r>
            <a:r>
              <a:rPr b="0" spc="-5" dirty="0">
                <a:latin typeface="Arial"/>
                <a:cs typeface="Arial"/>
              </a:rPr>
              <a:t>anagement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dirty="0"/>
              <a:t>S</a:t>
            </a:r>
            <a:r>
              <a:rPr b="0" dirty="0">
                <a:latin typeface="Arial"/>
                <a:cs typeface="Arial"/>
              </a:rPr>
              <a:t>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987" y="0"/>
            <a:ext cx="3048000" cy="5143500"/>
          </a:xfrm>
          <a:custGeom>
            <a:avLst/>
            <a:gdLst/>
            <a:ahLst/>
            <a:cxnLst/>
            <a:rect l="l" t="t" r="r" b="b"/>
            <a:pathLst>
              <a:path w="3048000" h="5143500">
                <a:moveTo>
                  <a:pt x="0" y="5143489"/>
                </a:moveTo>
                <a:lnTo>
                  <a:pt x="3047993" y="5143489"/>
                </a:lnTo>
                <a:lnTo>
                  <a:pt x="3047993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096000" cy="5143500"/>
          </a:xfrm>
          <a:custGeom>
            <a:avLst/>
            <a:gdLst/>
            <a:ahLst/>
            <a:cxnLst/>
            <a:rect l="l" t="t" r="r" b="b"/>
            <a:pathLst>
              <a:path w="6096000" h="5143500">
                <a:moveTo>
                  <a:pt x="0" y="0"/>
                </a:moveTo>
                <a:lnTo>
                  <a:pt x="6095987" y="0"/>
                </a:lnTo>
                <a:lnTo>
                  <a:pt x="6095987" y="5143489"/>
                </a:lnTo>
                <a:lnTo>
                  <a:pt x="0" y="51434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86259" y="3335343"/>
            <a:ext cx="73025" cy="52705"/>
          </a:xfrm>
          <a:custGeom>
            <a:avLst/>
            <a:gdLst/>
            <a:ahLst/>
            <a:cxnLst/>
            <a:rect l="l" t="t" r="r" b="b"/>
            <a:pathLst>
              <a:path w="73025" h="52704">
                <a:moveTo>
                  <a:pt x="19349" y="52499"/>
                </a:moveTo>
                <a:lnTo>
                  <a:pt x="8674" y="52499"/>
                </a:lnTo>
                <a:lnTo>
                  <a:pt x="3324" y="47249"/>
                </a:lnTo>
                <a:lnTo>
                  <a:pt x="413" y="40277"/>
                </a:lnTo>
                <a:lnTo>
                  <a:pt x="0" y="34781"/>
                </a:lnTo>
                <a:lnTo>
                  <a:pt x="2586" y="30269"/>
                </a:lnTo>
                <a:lnTo>
                  <a:pt x="8674" y="26249"/>
                </a:lnTo>
                <a:lnTo>
                  <a:pt x="51349" y="0"/>
                </a:lnTo>
                <a:lnTo>
                  <a:pt x="67374" y="0"/>
                </a:lnTo>
                <a:lnTo>
                  <a:pt x="72699" y="5249"/>
                </a:lnTo>
                <a:lnTo>
                  <a:pt x="72699" y="20999"/>
                </a:lnTo>
                <a:lnTo>
                  <a:pt x="67374" y="26249"/>
                </a:lnTo>
                <a:lnTo>
                  <a:pt x="19349" y="52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6159" y="3211518"/>
            <a:ext cx="327025" cy="219075"/>
          </a:xfrm>
          <a:custGeom>
            <a:avLst/>
            <a:gdLst/>
            <a:ahLst/>
            <a:cxnLst/>
            <a:rect l="l" t="t" r="r" b="b"/>
            <a:pathLst>
              <a:path w="327025" h="219075">
                <a:moveTo>
                  <a:pt x="294824" y="218999"/>
                </a:moveTo>
                <a:lnTo>
                  <a:pt x="32174" y="218999"/>
                </a:lnTo>
                <a:lnTo>
                  <a:pt x="30331" y="206228"/>
                </a:lnTo>
                <a:lnTo>
                  <a:pt x="25471" y="192955"/>
                </a:lnTo>
                <a:lnTo>
                  <a:pt x="18601" y="180686"/>
                </a:lnTo>
                <a:lnTo>
                  <a:pt x="10724" y="170924"/>
                </a:lnTo>
                <a:lnTo>
                  <a:pt x="0" y="165574"/>
                </a:lnTo>
                <a:lnTo>
                  <a:pt x="0" y="32049"/>
                </a:lnTo>
                <a:lnTo>
                  <a:pt x="2763" y="20281"/>
                </a:lnTo>
                <a:lnTo>
                  <a:pt x="10049" y="10015"/>
                </a:lnTo>
                <a:lnTo>
                  <a:pt x="20355" y="2754"/>
                </a:lnTo>
                <a:lnTo>
                  <a:pt x="32174" y="0"/>
                </a:lnTo>
                <a:lnTo>
                  <a:pt x="294824" y="0"/>
                </a:lnTo>
                <a:lnTo>
                  <a:pt x="306643" y="2754"/>
                </a:lnTo>
                <a:lnTo>
                  <a:pt x="316949" y="10015"/>
                </a:lnTo>
                <a:lnTo>
                  <a:pt x="324236" y="20281"/>
                </a:lnTo>
                <a:lnTo>
                  <a:pt x="325743" y="26699"/>
                </a:lnTo>
                <a:lnTo>
                  <a:pt x="32174" y="26699"/>
                </a:lnTo>
                <a:lnTo>
                  <a:pt x="26799" y="32049"/>
                </a:lnTo>
                <a:lnTo>
                  <a:pt x="26799" y="192299"/>
                </a:lnTo>
                <a:lnTo>
                  <a:pt x="325945" y="192299"/>
                </a:lnTo>
                <a:lnTo>
                  <a:pt x="324236" y="200974"/>
                </a:lnTo>
                <a:lnTo>
                  <a:pt x="316949" y="210990"/>
                </a:lnTo>
                <a:lnTo>
                  <a:pt x="306643" y="216997"/>
                </a:lnTo>
                <a:lnTo>
                  <a:pt x="294824" y="218999"/>
                </a:lnTo>
                <a:close/>
              </a:path>
              <a:path w="327025" h="219075">
                <a:moveTo>
                  <a:pt x="325945" y="192299"/>
                </a:moveTo>
                <a:lnTo>
                  <a:pt x="300199" y="192299"/>
                </a:lnTo>
                <a:lnTo>
                  <a:pt x="300199" y="32049"/>
                </a:lnTo>
                <a:lnTo>
                  <a:pt x="294824" y="26699"/>
                </a:lnTo>
                <a:lnTo>
                  <a:pt x="325743" y="26699"/>
                </a:lnTo>
                <a:lnTo>
                  <a:pt x="326999" y="32049"/>
                </a:lnTo>
                <a:lnTo>
                  <a:pt x="326999" y="186949"/>
                </a:lnTo>
                <a:lnTo>
                  <a:pt x="325945" y="192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84259" y="3259143"/>
            <a:ext cx="250799" cy="12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4559" y="3592117"/>
            <a:ext cx="525780" cy="262890"/>
          </a:xfrm>
          <a:custGeom>
            <a:avLst/>
            <a:gdLst/>
            <a:ahLst/>
            <a:cxnLst/>
            <a:rect l="l" t="t" r="r" b="b"/>
            <a:pathLst>
              <a:path w="525779" h="262889">
                <a:moveTo>
                  <a:pt x="501512" y="235524"/>
                </a:moveTo>
                <a:lnTo>
                  <a:pt x="434424" y="235524"/>
                </a:lnTo>
                <a:lnTo>
                  <a:pt x="460320" y="230839"/>
                </a:lnTo>
                <a:lnTo>
                  <a:pt x="480680" y="218124"/>
                </a:lnTo>
                <a:lnTo>
                  <a:pt x="493999" y="199391"/>
                </a:lnTo>
                <a:lnTo>
                  <a:pt x="498774" y="176649"/>
                </a:lnTo>
                <a:lnTo>
                  <a:pt x="498774" y="112399"/>
                </a:lnTo>
                <a:lnTo>
                  <a:pt x="107249" y="112399"/>
                </a:lnTo>
                <a:lnTo>
                  <a:pt x="107166" y="104458"/>
                </a:lnTo>
                <a:lnTo>
                  <a:pt x="106581" y="97018"/>
                </a:lnTo>
                <a:lnTo>
                  <a:pt x="104992" y="90581"/>
                </a:lnTo>
                <a:lnTo>
                  <a:pt x="101899" y="85649"/>
                </a:lnTo>
                <a:lnTo>
                  <a:pt x="498774" y="85649"/>
                </a:lnTo>
                <a:lnTo>
                  <a:pt x="498774" y="0"/>
                </a:lnTo>
                <a:lnTo>
                  <a:pt x="509498" y="10699"/>
                </a:lnTo>
                <a:lnTo>
                  <a:pt x="525598" y="10699"/>
                </a:lnTo>
                <a:lnTo>
                  <a:pt x="525598" y="176649"/>
                </a:lnTo>
                <a:lnTo>
                  <a:pt x="518893" y="210356"/>
                </a:lnTo>
                <a:lnTo>
                  <a:pt x="501512" y="235524"/>
                </a:lnTo>
                <a:close/>
              </a:path>
              <a:path w="525779" h="262889">
                <a:moveTo>
                  <a:pt x="525598" y="10699"/>
                </a:moveTo>
                <a:lnTo>
                  <a:pt x="509498" y="10699"/>
                </a:lnTo>
                <a:lnTo>
                  <a:pt x="514873" y="5349"/>
                </a:lnTo>
                <a:lnTo>
                  <a:pt x="525598" y="5349"/>
                </a:lnTo>
                <a:lnTo>
                  <a:pt x="525598" y="10699"/>
                </a:lnTo>
                <a:close/>
              </a:path>
              <a:path w="525779" h="262889">
                <a:moveTo>
                  <a:pt x="434424" y="262299"/>
                </a:moveTo>
                <a:lnTo>
                  <a:pt x="91174" y="262299"/>
                </a:lnTo>
                <a:lnTo>
                  <a:pt x="56562" y="255691"/>
                </a:lnTo>
                <a:lnTo>
                  <a:pt x="27484" y="237540"/>
                </a:lnTo>
                <a:lnTo>
                  <a:pt x="7457" y="210356"/>
                </a:lnTo>
                <a:lnTo>
                  <a:pt x="0" y="176649"/>
                </a:lnTo>
                <a:lnTo>
                  <a:pt x="0" y="155224"/>
                </a:lnTo>
                <a:lnTo>
                  <a:pt x="13403" y="162580"/>
                </a:lnTo>
                <a:lnTo>
                  <a:pt x="19606" y="165005"/>
                </a:lnTo>
                <a:lnTo>
                  <a:pt x="26824" y="165924"/>
                </a:lnTo>
                <a:lnTo>
                  <a:pt x="26824" y="176649"/>
                </a:lnTo>
                <a:lnTo>
                  <a:pt x="31599" y="199391"/>
                </a:lnTo>
                <a:lnTo>
                  <a:pt x="44918" y="218124"/>
                </a:lnTo>
                <a:lnTo>
                  <a:pt x="65278" y="230839"/>
                </a:lnTo>
                <a:lnTo>
                  <a:pt x="91174" y="235524"/>
                </a:lnTo>
                <a:lnTo>
                  <a:pt x="501512" y="235524"/>
                </a:lnTo>
                <a:lnTo>
                  <a:pt x="500120" y="237540"/>
                </a:lnTo>
                <a:lnTo>
                  <a:pt x="471293" y="255691"/>
                </a:lnTo>
                <a:lnTo>
                  <a:pt x="434424" y="262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4559" y="2947994"/>
            <a:ext cx="525780" cy="365125"/>
          </a:xfrm>
          <a:custGeom>
            <a:avLst/>
            <a:gdLst/>
            <a:ahLst/>
            <a:cxnLst/>
            <a:rect l="l" t="t" r="r" b="b"/>
            <a:pathLst>
              <a:path w="525779" h="365125">
                <a:moveTo>
                  <a:pt x="26824" y="365099"/>
                </a:moveTo>
                <a:lnTo>
                  <a:pt x="21874" y="361991"/>
                </a:lnTo>
                <a:lnTo>
                  <a:pt x="15418" y="360396"/>
                </a:lnTo>
                <a:lnTo>
                  <a:pt x="7960" y="359808"/>
                </a:lnTo>
                <a:lnTo>
                  <a:pt x="0" y="359724"/>
                </a:lnTo>
                <a:lnTo>
                  <a:pt x="0" y="91274"/>
                </a:lnTo>
                <a:lnTo>
                  <a:pt x="7457" y="54358"/>
                </a:lnTo>
                <a:lnTo>
                  <a:pt x="27484" y="25499"/>
                </a:lnTo>
                <a:lnTo>
                  <a:pt x="56562" y="6710"/>
                </a:lnTo>
                <a:lnTo>
                  <a:pt x="91174" y="0"/>
                </a:lnTo>
                <a:lnTo>
                  <a:pt x="434424" y="0"/>
                </a:lnTo>
                <a:lnTo>
                  <a:pt x="471293" y="6710"/>
                </a:lnTo>
                <a:lnTo>
                  <a:pt x="500120" y="25499"/>
                </a:lnTo>
                <a:lnTo>
                  <a:pt x="500999" y="26849"/>
                </a:lnTo>
                <a:lnTo>
                  <a:pt x="91174" y="26849"/>
                </a:lnTo>
                <a:lnTo>
                  <a:pt x="65278" y="31632"/>
                </a:lnTo>
                <a:lnTo>
                  <a:pt x="44918" y="44971"/>
                </a:lnTo>
                <a:lnTo>
                  <a:pt x="31599" y="65356"/>
                </a:lnTo>
                <a:lnTo>
                  <a:pt x="26824" y="91274"/>
                </a:lnTo>
                <a:lnTo>
                  <a:pt x="26824" y="150324"/>
                </a:lnTo>
                <a:lnTo>
                  <a:pt x="525598" y="150324"/>
                </a:lnTo>
                <a:lnTo>
                  <a:pt x="525598" y="177174"/>
                </a:lnTo>
                <a:lnTo>
                  <a:pt x="26824" y="177174"/>
                </a:lnTo>
                <a:lnTo>
                  <a:pt x="26824" y="365099"/>
                </a:lnTo>
                <a:close/>
              </a:path>
              <a:path w="525779" h="365125">
                <a:moveTo>
                  <a:pt x="525598" y="150324"/>
                </a:moveTo>
                <a:lnTo>
                  <a:pt x="498774" y="150324"/>
                </a:lnTo>
                <a:lnTo>
                  <a:pt x="498774" y="91274"/>
                </a:lnTo>
                <a:lnTo>
                  <a:pt x="493999" y="65356"/>
                </a:lnTo>
                <a:lnTo>
                  <a:pt x="480680" y="44971"/>
                </a:lnTo>
                <a:lnTo>
                  <a:pt x="460320" y="31632"/>
                </a:lnTo>
                <a:lnTo>
                  <a:pt x="434424" y="26849"/>
                </a:lnTo>
                <a:lnTo>
                  <a:pt x="500999" y="26849"/>
                </a:lnTo>
                <a:lnTo>
                  <a:pt x="518893" y="54358"/>
                </a:lnTo>
                <a:lnTo>
                  <a:pt x="525598" y="91274"/>
                </a:lnTo>
                <a:lnTo>
                  <a:pt x="525598" y="150324"/>
                </a:lnTo>
                <a:close/>
              </a:path>
              <a:path w="525779" h="365125">
                <a:moveTo>
                  <a:pt x="498774" y="284549"/>
                </a:moveTo>
                <a:lnTo>
                  <a:pt x="498774" y="177174"/>
                </a:lnTo>
                <a:lnTo>
                  <a:pt x="525598" y="177174"/>
                </a:lnTo>
                <a:lnTo>
                  <a:pt x="525598" y="273824"/>
                </a:lnTo>
                <a:lnTo>
                  <a:pt x="520648" y="274747"/>
                </a:lnTo>
                <a:lnTo>
                  <a:pt x="514192" y="277180"/>
                </a:lnTo>
                <a:lnTo>
                  <a:pt x="506734" y="280616"/>
                </a:lnTo>
                <a:lnTo>
                  <a:pt x="498774" y="2845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00134" y="3752867"/>
            <a:ext cx="219075" cy="27305"/>
          </a:xfrm>
          <a:custGeom>
            <a:avLst/>
            <a:gdLst/>
            <a:ahLst/>
            <a:cxnLst/>
            <a:rect l="l" t="t" r="r" b="b"/>
            <a:pathLst>
              <a:path w="219075" h="27304">
                <a:moveTo>
                  <a:pt x="208324" y="26999"/>
                </a:moveTo>
                <a:lnTo>
                  <a:pt x="5349" y="26999"/>
                </a:lnTo>
                <a:lnTo>
                  <a:pt x="0" y="21599"/>
                </a:lnTo>
                <a:lnTo>
                  <a:pt x="0" y="5399"/>
                </a:lnTo>
                <a:lnTo>
                  <a:pt x="5349" y="0"/>
                </a:lnTo>
                <a:lnTo>
                  <a:pt x="208324" y="0"/>
                </a:lnTo>
                <a:lnTo>
                  <a:pt x="218999" y="5399"/>
                </a:lnTo>
                <a:lnTo>
                  <a:pt x="218999" y="21599"/>
                </a:lnTo>
                <a:lnTo>
                  <a:pt x="208324" y="2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74758" y="3006743"/>
            <a:ext cx="65099" cy="65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07936" y="4090991"/>
            <a:ext cx="567055" cy="681355"/>
          </a:xfrm>
          <a:custGeom>
            <a:avLst/>
            <a:gdLst/>
            <a:ahLst/>
            <a:cxnLst/>
            <a:rect l="l" t="t" r="r" b="b"/>
            <a:pathLst>
              <a:path w="567054" h="681354">
                <a:moveTo>
                  <a:pt x="561323" y="680998"/>
                </a:moveTo>
                <a:lnTo>
                  <a:pt x="5324" y="680998"/>
                </a:lnTo>
                <a:lnTo>
                  <a:pt x="0" y="675623"/>
                </a:lnTo>
                <a:lnTo>
                  <a:pt x="0" y="5349"/>
                </a:lnTo>
                <a:lnTo>
                  <a:pt x="5324" y="0"/>
                </a:lnTo>
                <a:lnTo>
                  <a:pt x="561323" y="0"/>
                </a:lnTo>
                <a:lnTo>
                  <a:pt x="566698" y="5349"/>
                </a:lnTo>
                <a:lnTo>
                  <a:pt x="566698" y="26799"/>
                </a:lnTo>
                <a:lnTo>
                  <a:pt x="26724" y="26799"/>
                </a:lnTo>
                <a:lnTo>
                  <a:pt x="26724" y="654173"/>
                </a:lnTo>
                <a:lnTo>
                  <a:pt x="566698" y="654173"/>
                </a:lnTo>
                <a:lnTo>
                  <a:pt x="566698" y="675623"/>
                </a:lnTo>
                <a:lnTo>
                  <a:pt x="561323" y="680998"/>
                </a:lnTo>
                <a:close/>
              </a:path>
              <a:path w="567054" h="681354">
                <a:moveTo>
                  <a:pt x="112249" y="123324"/>
                </a:moveTo>
                <a:lnTo>
                  <a:pt x="96548" y="120393"/>
                </a:lnTo>
                <a:lnTo>
                  <a:pt x="82846" y="111934"/>
                </a:lnTo>
                <a:lnTo>
                  <a:pt x="73152" y="98444"/>
                </a:lnTo>
                <a:lnTo>
                  <a:pt x="69474" y="80424"/>
                </a:lnTo>
                <a:lnTo>
                  <a:pt x="71481" y="68532"/>
                </a:lnTo>
                <a:lnTo>
                  <a:pt x="77499" y="57640"/>
                </a:lnTo>
                <a:lnTo>
                  <a:pt x="87531" y="48759"/>
                </a:lnTo>
                <a:lnTo>
                  <a:pt x="101574" y="42899"/>
                </a:lnTo>
                <a:lnTo>
                  <a:pt x="101574" y="26799"/>
                </a:lnTo>
                <a:lnTo>
                  <a:pt x="128299" y="26799"/>
                </a:lnTo>
                <a:lnTo>
                  <a:pt x="128299" y="42899"/>
                </a:lnTo>
                <a:lnTo>
                  <a:pt x="139236" y="48759"/>
                </a:lnTo>
                <a:lnTo>
                  <a:pt x="147671" y="57640"/>
                </a:lnTo>
                <a:lnTo>
                  <a:pt x="151016" y="64349"/>
                </a:lnTo>
                <a:lnTo>
                  <a:pt x="101574" y="64349"/>
                </a:lnTo>
                <a:lnTo>
                  <a:pt x="96224" y="75074"/>
                </a:lnTo>
                <a:lnTo>
                  <a:pt x="96224" y="91149"/>
                </a:lnTo>
                <a:lnTo>
                  <a:pt x="101574" y="96524"/>
                </a:lnTo>
                <a:lnTo>
                  <a:pt x="151741" y="96524"/>
                </a:lnTo>
                <a:lnTo>
                  <a:pt x="151350" y="98444"/>
                </a:lnTo>
                <a:lnTo>
                  <a:pt x="141662" y="111934"/>
                </a:lnTo>
                <a:lnTo>
                  <a:pt x="127961" y="120393"/>
                </a:lnTo>
                <a:lnTo>
                  <a:pt x="112249" y="123324"/>
                </a:lnTo>
                <a:close/>
              </a:path>
              <a:path w="567054" h="681354">
                <a:moveTo>
                  <a:pt x="224524" y="123324"/>
                </a:moveTo>
                <a:lnTo>
                  <a:pt x="208823" y="120393"/>
                </a:lnTo>
                <a:lnTo>
                  <a:pt x="195121" y="111934"/>
                </a:lnTo>
                <a:lnTo>
                  <a:pt x="185427" y="98444"/>
                </a:lnTo>
                <a:lnTo>
                  <a:pt x="181749" y="80424"/>
                </a:lnTo>
                <a:lnTo>
                  <a:pt x="184507" y="68532"/>
                </a:lnTo>
                <a:lnTo>
                  <a:pt x="191777" y="57640"/>
                </a:lnTo>
                <a:lnTo>
                  <a:pt x="202052" y="48759"/>
                </a:lnTo>
                <a:lnTo>
                  <a:pt x="213824" y="42899"/>
                </a:lnTo>
                <a:lnTo>
                  <a:pt x="213824" y="26799"/>
                </a:lnTo>
                <a:lnTo>
                  <a:pt x="240574" y="26799"/>
                </a:lnTo>
                <a:lnTo>
                  <a:pt x="240574" y="42899"/>
                </a:lnTo>
                <a:lnTo>
                  <a:pt x="251510" y="48759"/>
                </a:lnTo>
                <a:lnTo>
                  <a:pt x="259946" y="57640"/>
                </a:lnTo>
                <a:lnTo>
                  <a:pt x="263291" y="64349"/>
                </a:lnTo>
                <a:lnTo>
                  <a:pt x="219174" y="64349"/>
                </a:lnTo>
                <a:lnTo>
                  <a:pt x="208474" y="75074"/>
                </a:lnTo>
                <a:lnTo>
                  <a:pt x="208474" y="91149"/>
                </a:lnTo>
                <a:lnTo>
                  <a:pt x="219174" y="96524"/>
                </a:lnTo>
                <a:lnTo>
                  <a:pt x="264685" y="96524"/>
                </a:lnTo>
                <a:lnTo>
                  <a:pt x="264374" y="98444"/>
                </a:lnTo>
                <a:lnTo>
                  <a:pt x="255933" y="111934"/>
                </a:lnTo>
                <a:lnTo>
                  <a:pt x="242482" y="120393"/>
                </a:lnTo>
                <a:lnTo>
                  <a:pt x="224524" y="123324"/>
                </a:lnTo>
                <a:close/>
              </a:path>
              <a:path w="567054" h="681354">
                <a:moveTo>
                  <a:pt x="342149" y="123324"/>
                </a:moveTo>
                <a:lnTo>
                  <a:pt x="324191" y="120393"/>
                </a:lnTo>
                <a:lnTo>
                  <a:pt x="310740" y="111934"/>
                </a:lnTo>
                <a:lnTo>
                  <a:pt x="302299" y="98444"/>
                </a:lnTo>
                <a:lnTo>
                  <a:pt x="299374" y="80424"/>
                </a:lnTo>
                <a:lnTo>
                  <a:pt x="301296" y="68532"/>
                </a:lnTo>
                <a:lnTo>
                  <a:pt x="306727" y="57640"/>
                </a:lnTo>
                <a:lnTo>
                  <a:pt x="315163" y="48759"/>
                </a:lnTo>
                <a:lnTo>
                  <a:pt x="326099" y="42899"/>
                </a:lnTo>
                <a:lnTo>
                  <a:pt x="326099" y="26799"/>
                </a:lnTo>
                <a:lnTo>
                  <a:pt x="352824" y="26799"/>
                </a:lnTo>
                <a:lnTo>
                  <a:pt x="352824" y="42899"/>
                </a:lnTo>
                <a:lnTo>
                  <a:pt x="363775" y="48759"/>
                </a:lnTo>
                <a:lnTo>
                  <a:pt x="372218" y="57640"/>
                </a:lnTo>
                <a:lnTo>
                  <a:pt x="375565" y="64349"/>
                </a:lnTo>
                <a:lnTo>
                  <a:pt x="331449" y="64349"/>
                </a:lnTo>
                <a:lnTo>
                  <a:pt x="326099" y="75074"/>
                </a:lnTo>
                <a:lnTo>
                  <a:pt x="326099" y="91149"/>
                </a:lnTo>
                <a:lnTo>
                  <a:pt x="331449" y="96524"/>
                </a:lnTo>
                <a:lnTo>
                  <a:pt x="377035" y="96524"/>
                </a:lnTo>
                <a:lnTo>
                  <a:pt x="376732" y="98444"/>
                </a:lnTo>
                <a:lnTo>
                  <a:pt x="368877" y="111934"/>
                </a:lnTo>
                <a:lnTo>
                  <a:pt x="357014" y="120393"/>
                </a:lnTo>
                <a:lnTo>
                  <a:pt x="342149" y="123324"/>
                </a:lnTo>
                <a:close/>
              </a:path>
              <a:path w="567054" h="681354">
                <a:moveTo>
                  <a:pt x="454424" y="123324"/>
                </a:moveTo>
                <a:lnTo>
                  <a:pt x="436455" y="120393"/>
                </a:lnTo>
                <a:lnTo>
                  <a:pt x="423005" y="111934"/>
                </a:lnTo>
                <a:lnTo>
                  <a:pt x="414571" y="98444"/>
                </a:lnTo>
                <a:lnTo>
                  <a:pt x="411649" y="80424"/>
                </a:lnTo>
                <a:lnTo>
                  <a:pt x="413567" y="68532"/>
                </a:lnTo>
                <a:lnTo>
                  <a:pt x="418992" y="57640"/>
                </a:lnTo>
                <a:lnTo>
                  <a:pt x="427427" y="48759"/>
                </a:lnTo>
                <a:lnTo>
                  <a:pt x="438374" y="42899"/>
                </a:lnTo>
                <a:lnTo>
                  <a:pt x="438374" y="26799"/>
                </a:lnTo>
                <a:lnTo>
                  <a:pt x="465099" y="26799"/>
                </a:lnTo>
                <a:lnTo>
                  <a:pt x="465099" y="42899"/>
                </a:lnTo>
                <a:lnTo>
                  <a:pt x="476881" y="48759"/>
                </a:lnTo>
                <a:lnTo>
                  <a:pt x="487155" y="57640"/>
                </a:lnTo>
                <a:lnTo>
                  <a:pt x="491629" y="64349"/>
                </a:lnTo>
                <a:lnTo>
                  <a:pt x="443724" y="64349"/>
                </a:lnTo>
                <a:lnTo>
                  <a:pt x="438374" y="75074"/>
                </a:lnTo>
                <a:lnTo>
                  <a:pt x="438374" y="91149"/>
                </a:lnTo>
                <a:lnTo>
                  <a:pt x="443724" y="96524"/>
                </a:lnTo>
                <a:lnTo>
                  <a:pt x="493891" y="96524"/>
                </a:lnTo>
                <a:lnTo>
                  <a:pt x="493500" y="98444"/>
                </a:lnTo>
                <a:lnTo>
                  <a:pt x="483814" y="111934"/>
                </a:lnTo>
                <a:lnTo>
                  <a:pt x="470121" y="120393"/>
                </a:lnTo>
                <a:lnTo>
                  <a:pt x="454424" y="123324"/>
                </a:lnTo>
                <a:close/>
              </a:path>
              <a:path w="567054" h="681354">
                <a:moveTo>
                  <a:pt x="566698" y="654173"/>
                </a:moveTo>
                <a:lnTo>
                  <a:pt x="539948" y="654173"/>
                </a:lnTo>
                <a:lnTo>
                  <a:pt x="539948" y="26799"/>
                </a:lnTo>
                <a:lnTo>
                  <a:pt x="566698" y="26799"/>
                </a:lnTo>
                <a:lnTo>
                  <a:pt x="566698" y="654173"/>
                </a:lnTo>
                <a:close/>
              </a:path>
              <a:path w="567054" h="681354">
                <a:moveTo>
                  <a:pt x="151741" y="96524"/>
                </a:moveTo>
                <a:lnTo>
                  <a:pt x="122949" y="96524"/>
                </a:lnTo>
                <a:lnTo>
                  <a:pt x="128299" y="91149"/>
                </a:lnTo>
                <a:lnTo>
                  <a:pt x="128299" y="75074"/>
                </a:lnTo>
                <a:lnTo>
                  <a:pt x="122949" y="64349"/>
                </a:lnTo>
                <a:lnTo>
                  <a:pt x="151016" y="64349"/>
                </a:lnTo>
                <a:lnTo>
                  <a:pt x="153102" y="68532"/>
                </a:lnTo>
                <a:lnTo>
                  <a:pt x="155024" y="80424"/>
                </a:lnTo>
                <a:lnTo>
                  <a:pt x="151741" y="96524"/>
                </a:lnTo>
                <a:close/>
              </a:path>
              <a:path w="567054" h="681354">
                <a:moveTo>
                  <a:pt x="264685" y="96524"/>
                </a:moveTo>
                <a:lnTo>
                  <a:pt x="235224" y="96524"/>
                </a:lnTo>
                <a:lnTo>
                  <a:pt x="240574" y="91149"/>
                </a:lnTo>
                <a:lnTo>
                  <a:pt x="240574" y="75074"/>
                </a:lnTo>
                <a:lnTo>
                  <a:pt x="235224" y="64349"/>
                </a:lnTo>
                <a:lnTo>
                  <a:pt x="263291" y="64349"/>
                </a:lnTo>
                <a:lnTo>
                  <a:pt x="265377" y="68532"/>
                </a:lnTo>
                <a:lnTo>
                  <a:pt x="267299" y="80424"/>
                </a:lnTo>
                <a:lnTo>
                  <a:pt x="264685" y="96524"/>
                </a:lnTo>
                <a:close/>
              </a:path>
              <a:path w="567054" h="681354">
                <a:moveTo>
                  <a:pt x="377035" y="96524"/>
                </a:moveTo>
                <a:lnTo>
                  <a:pt x="347499" y="96524"/>
                </a:lnTo>
                <a:lnTo>
                  <a:pt x="352824" y="91149"/>
                </a:lnTo>
                <a:lnTo>
                  <a:pt x="352824" y="75074"/>
                </a:lnTo>
                <a:lnTo>
                  <a:pt x="347499" y="64349"/>
                </a:lnTo>
                <a:lnTo>
                  <a:pt x="375565" y="64349"/>
                </a:lnTo>
                <a:lnTo>
                  <a:pt x="377651" y="68532"/>
                </a:lnTo>
                <a:lnTo>
                  <a:pt x="379574" y="80424"/>
                </a:lnTo>
                <a:lnTo>
                  <a:pt x="377035" y="96524"/>
                </a:lnTo>
                <a:close/>
              </a:path>
              <a:path w="567054" h="681354">
                <a:moveTo>
                  <a:pt x="493891" y="96524"/>
                </a:moveTo>
                <a:lnTo>
                  <a:pt x="459749" y="96524"/>
                </a:lnTo>
                <a:lnTo>
                  <a:pt x="470449" y="91149"/>
                </a:lnTo>
                <a:lnTo>
                  <a:pt x="470449" y="75074"/>
                </a:lnTo>
                <a:lnTo>
                  <a:pt x="459749" y="64349"/>
                </a:lnTo>
                <a:lnTo>
                  <a:pt x="491629" y="64349"/>
                </a:lnTo>
                <a:lnTo>
                  <a:pt x="494419" y="68532"/>
                </a:lnTo>
                <a:lnTo>
                  <a:pt x="497174" y="80424"/>
                </a:lnTo>
                <a:lnTo>
                  <a:pt x="493891" y="96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09536" y="4273566"/>
            <a:ext cx="101699" cy="85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09536" y="4386266"/>
            <a:ext cx="101699" cy="85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1287" y="4295791"/>
            <a:ext cx="243204" cy="52705"/>
          </a:xfrm>
          <a:custGeom>
            <a:avLst/>
            <a:gdLst/>
            <a:ahLst/>
            <a:cxnLst/>
            <a:rect l="l" t="t" r="r" b="b"/>
            <a:pathLst>
              <a:path w="243204" h="52704">
                <a:moveTo>
                  <a:pt x="12873" y="41999"/>
                </a:moveTo>
                <a:lnTo>
                  <a:pt x="7523" y="41999"/>
                </a:lnTo>
                <a:lnTo>
                  <a:pt x="2173" y="36749"/>
                </a:lnTo>
                <a:lnTo>
                  <a:pt x="0" y="29777"/>
                </a:lnTo>
                <a:lnTo>
                  <a:pt x="835" y="24281"/>
                </a:lnTo>
                <a:lnTo>
                  <a:pt x="38348" y="984"/>
                </a:lnTo>
                <a:lnTo>
                  <a:pt x="50298" y="0"/>
                </a:lnTo>
                <a:lnTo>
                  <a:pt x="66348" y="0"/>
                </a:lnTo>
                <a:lnTo>
                  <a:pt x="77048" y="10499"/>
                </a:lnTo>
                <a:lnTo>
                  <a:pt x="77048" y="20999"/>
                </a:lnTo>
                <a:lnTo>
                  <a:pt x="82398" y="20999"/>
                </a:lnTo>
                <a:lnTo>
                  <a:pt x="87723" y="26249"/>
                </a:lnTo>
                <a:lnTo>
                  <a:pt x="55648" y="26249"/>
                </a:lnTo>
                <a:lnTo>
                  <a:pt x="44530" y="27152"/>
                </a:lnTo>
                <a:lnTo>
                  <a:pt x="34920" y="29531"/>
                </a:lnTo>
                <a:lnTo>
                  <a:pt x="26317" y="32894"/>
                </a:lnTo>
                <a:lnTo>
                  <a:pt x="18223" y="36749"/>
                </a:lnTo>
                <a:lnTo>
                  <a:pt x="12873" y="41999"/>
                </a:lnTo>
                <a:close/>
              </a:path>
              <a:path w="243204" h="52704">
                <a:moveTo>
                  <a:pt x="189348" y="15749"/>
                </a:moveTo>
                <a:lnTo>
                  <a:pt x="119823" y="15749"/>
                </a:lnTo>
                <a:lnTo>
                  <a:pt x="119823" y="10499"/>
                </a:lnTo>
                <a:lnTo>
                  <a:pt x="130523" y="10499"/>
                </a:lnTo>
                <a:lnTo>
                  <a:pt x="142473" y="4511"/>
                </a:lnTo>
                <a:lnTo>
                  <a:pt x="153916" y="1968"/>
                </a:lnTo>
                <a:lnTo>
                  <a:pt x="164357" y="2378"/>
                </a:lnTo>
                <a:lnTo>
                  <a:pt x="173298" y="5249"/>
                </a:lnTo>
                <a:lnTo>
                  <a:pt x="183998" y="5249"/>
                </a:lnTo>
                <a:lnTo>
                  <a:pt x="183998" y="10499"/>
                </a:lnTo>
                <a:lnTo>
                  <a:pt x="189348" y="15749"/>
                </a:lnTo>
                <a:close/>
              </a:path>
              <a:path w="243204" h="52704">
                <a:moveTo>
                  <a:pt x="210735" y="47249"/>
                </a:moveTo>
                <a:lnTo>
                  <a:pt x="196867" y="47085"/>
                </a:lnTo>
                <a:lnTo>
                  <a:pt x="183998" y="41999"/>
                </a:lnTo>
                <a:lnTo>
                  <a:pt x="178648" y="41999"/>
                </a:lnTo>
                <a:lnTo>
                  <a:pt x="178648" y="36749"/>
                </a:lnTo>
                <a:lnTo>
                  <a:pt x="173298" y="31499"/>
                </a:lnTo>
                <a:lnTo>
                  <a:pt x="167948" y="31499"/>
                </a:lnTo>
                <a:lnTo>
                  <a:pt x="167948" y="26249"/>
                </a:lnTo>
                <a:lnTo>
                  <a:pt x="87723" y="26249"/>
                </a:lnTo>
                <a:lnTo>
                  <a:pt x="98423" y="20999"/>
                </a:lnTo>
                <a:lnTo>
                  <a:pt x="210723" y="20999"/>
                </a:lnTo>
                <a:lnTo>
                  <a:pt x="221422" y="10499"/>
                </a:lnTo>
                <a:lnTo>
                  <a:pt x="232122" y="10499"/>
                </a:lnTo>
                <a:lnTo>
                  <a:pt x="242822" y="20999"/>
                </a:lnTo>
                <a:lnTo>
                  <a:pt x="242822" y="31499"/>
                </a:lnTo>
                <a:lnTo>
                  <a:pt x="237472" y="36749"/>
                </a:lnTo>
                <a:lnTo>
                  <a:pt x="224603" y="43476"/>
                </a:lnTo>
                <a:lnTo>
                  <a:pt x="210735" y="47249"/>
                </a:lnTo>
                <a:close/>
              </a:path>
              <a:path w="243204" h="52704">
                <a:moveTo>
                  <a:pt x="194698" y="20999"/>
                </a:moveTo>
                <a:lnTo>
                  <a:pt x="103773" y="20999"/>
                </a:lnTo>
                <a:lnTo>
                  <a:pt x="109123" y="15749"/>
                </a:lnTo>
                <a:lnTo>
                  <a:pt x="194698" y="15749"/>
                </a:lnTo>
                <a:lnTo>
                  <a:pt x="194698" y="20999"/>
                </a:lnTo>
                <a:close/>
              </a:path>
              <a:path w="243204" h="52704">
                <a:moveTo>
                  <a:pt x="98423" y="52499"/>
                </a:moveTo>
                <a:lnTo>
                  <a:pt x="93073" y="52499"/>
                </a:lnTo>
                <a:lnTo>
                  <a:pt x="81217" y="50695"/>
                </a:lnTo>
                <a:lnTo>
                  <a:pt x="70357" y="45937"/>
                </a:lnTo>
                <a:lnTo>
                  <a:pt x="61499" y="39210"/>
                </a:lnTo>
                <a:lnTo>
                  <a:pt x="55648" y="31499"/>
                </a:lnTo>
                <a:lnTo>
                  <a:pt x="55648" y="26249"/>
                </a:lnTo>
                <a:lnTo>
                  <a:pt x="146573" y="26249"/>
                </a:lnTo>
                <a:lnTo>
                  <a:pt x="141223" y="31499"/>
                </a:lnTo>
                <a:lnTo>
                  <a:pt x="135873" y="31499"/>
                </a:lnTo>
                <a:lnTo>
                  <a:pt x="135873" y="36749"/>
                </a:lnTo>
                <a:lnTo>
                  <a:pt x="130523" y="36749"/>
                </a:lnTo>
                <a:lnTo>
                  <a:pt x="125591" y="40605"/>
                </a:lnTo>
                <a:lnTo>
                  <a:pt x="119154" y="43968"/>
                </a:lnTo>
                <a:lnTo>
                  <a:pt x="111714" y="46347"/>
                </a:lnTo>
                <a:lnTo>
                  <a:pt x="103773" y="47249"/>
                </a:lnTo>
                <a:lnTo>
                  <a:pt x="98423" y="47249"/>
                </a:lnTo>
                <a:lnTo>
                  <a:pt x="98423" y="52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27011" y="4399875"/>
            <a:ext cx="273050" cy="61594"/>
          </a:xfrm>
          <a:custGeom>
            <a:avLst/>
            <a:gdLst/>
            <a:ahLst/>
            <a:cxnLst/>
            <a:rect l="l" t="t" r="r" b="b"/>
            <a:pathLst>
              <a:path w="273050" h="61595">
                <a:moveTo>
                  <a:pt x="197541" y="52668"/>
                </a:moveTo>
                <a:lnTo>
                  <a:pt x="176624" y="50515"/>
                </a:lnTo>
                <a:lnTo>
                  <a:pt x="165924" y="50515"/>
                </a:lnTo>
                <a:lnTo>
                  <a:pt x="149874" y="34615"/>
                </a:lnTo>
                <a:lnTo>
                  <a:pt x="149874" y="29315"/>
                </a:lnTo>
                <a:lnTo>
                  <a:pt x="144524" y="24015"/>
                </a:lnTo>
                <a:lnTo>
                  <a:pt x="90999" y="24015"/>
                </a:lnTo>
                <a:lnTo>
                  <a:pt x="101699" y="13415"/>
                </a:lnTo>
                <a:lnTo>
                  <a:pt x="107049" y="13415"/>
                </a:lnTo>
                <a:lnTo>
                  <a:pt x="117749" y="2815"/>
                </a:lnTo>
                <a:lnTo>
                  <a:pt x="123099" y="2815"/>
                </a:lnTo>
                <a:lnTo>
                  <a:pt x="135904" y="0"/>
                </a:lnTo>
                <a:lnTo>
                  <a:pt x="149202" y="165"/>
                </a:lnTo>
                <a:lnTo>
                  <a:pt x="161493" y="4306"/>
                </a:lnTo>
                <a:lnTo>
                  <a:pt x="171274" y="13415"/>
                </a:lnTo>
                <a:lnTo>
                  <a:pt x="171274" y="18715"/>
                </a:lnTo>
                <a:lnTo>
                  <a:pt x="176624" y="24015"/>
                </a:lnTo>
                <a:lnTo>
                  <a:pt x="196705" y="26168"/>
                </a:lnTo>
                <a:lnTo>
                  <a:pt x="269815" y="26168"/>
                </a:lnTo>
                <a:lnTo>
                  <a:pt x="272999" y="29315"/>
                </a:lnTo>
                <a:lnTo>
                  <a:pt x="272999" y="39915"/>
                </a:lnTo>
                <a:lnTo>
                  <a:pt x="267624" y="45215"/>
                </a:lnTo>
                <a:lnTo>
                  <a:pt x="262274" y="45215"/>
                </a:lnTo>
                <a:lnTo>
                  <a:pt x="241371" y="49024"/>
                </a:lnTo>
                <a:lnTo>
                  <a:pt x="219458" y="51840"/>
                </a:lnTo>
                <a:lnTo>
                  <a:pt x="197541" y="52668"/>
                </a:lnTo>
                <a:close/>
              </a:path>
              <a:path w="273050" h="61595">
                <a:moveTo>
                  <a:pt x="21399" y="61115"/>
                </a:moveTo>
                <a:lnTo>
                  <a:pt x="10699" y="61115"/>
                </a:lnTo>
                <a:lnTo>
                  <a:pt x="0" y="50515"/>
                </a:lnTo>
                <a:lnTo>
                  <a:pt x="0" y="45215"/>
                </a:lnTo>
                <a:lnTo>
                  <a:pt x="5349" y="39915"/>
                </a:lnTo>
                <a:lnTo>
                  <a:pt x="14378" y="29067"/>
                </a:lnTo>
                <a:lnTo>
                  <a:pt x="25415" y="20703"/>
                </a:lnTo>
                <a:lnTo>
                  <a:pt x="38463" y="15320"/>
                </a:lnTo>
                <a:lnTo>
                  <a:pt x="53524" y="13415"/>
                </a:lnTo>
                <a:lnTo>
                  <a:pt x="69574" y="13415"/>
                </a:lnTo>
                <a:lnTo>
                  <a:pt x="74924" y="18715"/>
                </a:lnTo>
                <a:lnTo>
                  <a:pt x="80274" y="18715"/>
                </a:lnTo>
                <a:lnTo>
                  <a:pt x="80274" y="24015"/>
                </a:lnTo>
                <a:lnTo>
                  <a:pt x="139174" y="24015"/>
                </a:lnTo>
                <a:lnTo>
                  <a:pt x="133799" y="29315"/>
                </a:lnTo>
                <a:lnTo>
                  <a:pt x="123099" y="29315"/>
                </a:lnTo>
                <a:lnTo>
                  <a:pt x="123099" y="34615"/>
                </a:lnTo>
                <a:lnTo>
                  <a:pt x="117749" y="39915"/>
                </a:lnTo>
                <a:lnTo>
                  <a:pt x="53524" y="39915"/>
                </a:lnTo>
                <a:lnTo>
                  <a:pt x="45569" y="40909"/>
                </a:lnTo>
                <a:lnTo>
                  <a:pt x="38121" y="43890"/>
                </a:lnTo>
                <a:lnTo>
                  <a:pt x="31682" y="48859"/>
                </a:lnTo>
                <a:lnTo>
                  <a:pt x="26749" y="55815"/>
                </a:lnTo>
                <a:lnTo>
                  <a:pt x="21399" y="55815"/>
                </a:lnTo>
                <a:lnTo>
                  <a:pt x="21399" y="61115"/>
                </a:lnTo>
                <a:close/>
              </a:path>
              <a:path w="273050" h="61595">
                <a:moveTo>
                  <a:pt x="269815" y="26168"/>
                </a:moveTo>
                <a:lnTo>
                  <a:pt x="196705" y="26168"/>
                </a:lnTo>
                <a:lnTo>
                  <a:pt x="216783" y="25340"/>
                </a:lnTo>
                <a:lnTo>
                  <a:pt x="236857" y="22524"/>
                </a:lnTo>
                <a:lnTo>
                  <a:pt x="256924" y="18715"/>
                </a:lnTo>
                <a:lnTo>
                  <a:pt x="262274" y="18715"/>
                </a:lnTo>
                <a:lnTo>
                  <a:pt x="269815" y="26168"/>
                </a:lnTo>
                <a:close/>
              </a:path>
              <a:path w="273050" h="61595">
                <a:moveTo>
                  <a:pt x="83631" y="49190"/>
                </a:moveTo>
                <a:lnTo>
                  <a:pt x="73173" y="48196"/>
                </a:lnTo>
                <a:lnTo>
                  <a:pt x="64224" y="45215"/>
                </a:lnTo>
                <a:lnTo>
                  <a:pt x="58874" y="39915"/>
                </a:lnTo>
                <a:lnTo>
                  <a:pt x="112399" y="39915"/>
                </a:lnTo>
                <a:lnTo>
                  <a:pt x="107049" y="45215"/>
                </a:lnTo>
                <a:lnTo>
                  <a:pt x="95091" y="48196"/>
                </a:lnTo>
                <a:lnTo>
                  <a:pt x="83631" y="49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98411" y="4541840"/>
            <a:ext cx="407034" cy="92710"/>
          </a:xfrm>
          <a:custGeom>
            <a:avLst/>
            <a:gdLst/>
            <a:ahLst/>
            <a:cxnLst/>
            <a:rect l="l" t="t" r="r" b="b"/>
            <a:pathLst>
              <a:path w="407034" h="92710">
                <a:moveTo>
                  <a:pt x="233184" y="59599"/>
                </a:moveTo>
                <a:lnTo>
                  <a:pt x="165799" y="59599"/>
                </a:lnTo>
                <a:lnTo>
                  <a:pt x="283474" y="0"/>
                </a:lnTo>
                <a:lnTo>
                  <a:pt x="299524" y="0"/>
                </a:lnTo>
                <a:lnTo>
                  <a:pt x="299524" y="5424"/>
                </a:lnTo>
                <a:lnTo>
                  <a:pt x="304874" y="13547"/>
                </a:lnTo>
                <a:lnTo>
                  <a:pt x="306210" y="21668"/>
                </a:lnTo>
                <a:lnTo>
                  <a:pt x="304874" y="37924"/>
                </a:lnTo>
                <a:lnTo>
                  <a:pt x="278124" y="37924"/>
                </a:lnTo>
                <a:lnTo>
                  <a:pt x="233184" y="59599"/>
                </a:lnTo>
                <a:close/>
              </a:path>
              <a:path w="407034" h="92710">
                <a:moveTo>
                  <a:pt x="117102" y="48749"/>
                </a:moveTo>
                <a:lnTo>
                  <a:pt x="74874" y="48749"/>
                </a:lnTo>
                <a:lnTo>
                  <a:pt x="92763" y="33690"/>
                </a:lnTo>
                <a:lnTo>
                  <a:pt x="113659" y="21668"/>
                </a:lnTo>
                <a:lnTo>
                  <a:pt x="136556" y="13706"/>
                </a:lnTo>
                <a:lnTo>
                  <a:pt x="160449" y="10824"/>
                </a:lnTo>
                <a:lnTo>
                  <a:pt x="165799" y="5424"/>
                </a:lnTo>
                <a:lnTo>
                  <a:pt x="165799" y="10824"/>
                </a:lnTo>
                <a:lnTo>
                  <a:pt x="171149" y="10824"/>
                </a:lnTo>
                <a:lnTo>
                  <a:pt x="176499" y="16249"/>
                </a:lnTo>
                <a:lnTo>
                  <a:pt x="176499" y="27099"/>
                </a:lnTo>
                <a:lnTo>
                  <a:pt x="172935" y="37924"/>
                </a:lnTo>
                <a:lnTo>
                  <a:pt x="144399" y="37924"/>
                </a:lnTo>
                <a:lnTo>
                  <a:pt x="129283" y="42921"/>
                </a:lnTo>
                <a:lnTo>
                  <a:pt x="117102" y="48749"/>
                </a:lnTo>
                <a:close/>
              </a:path>
              <a:path w="407034" h="92710">
                <a:moveTo>
                  <a:pt x="21399" y="75849"/>
                </a:moveTo>
                <a:lnTo>
                  <a:pt x="10699" y="75849"/>
                </a:lnTo>
                <a:lnTo>
                  <a:pt x="6" y="65006"/>
                </a:lnTo>
                <a:lnTo>
                  <a:pt x="0" y="54174"/>
                </a:lnTo>
                <a:lnTo>
                  <a:pt x="5349" y="48749"/>
                </a:lnTo>
                <a:lnTo>
                  <a:pt x="17387" y="39867"/>
                </a:lnTo>
                <a:lnTo>
                  <a:pt x="29421" y="30474"/>
                </a:lnTo>
                <a:lnTo>
                  <a:pt x="41451" y="22094"/>
                </a:lnTo>
                <a:lnTo>
                  <a:pt x="53474" y="16249"/>
                </a:lnTo>
                <a:lnTo>
                  <a:pt x="58824" y="10824"/>
                </a:lnTo>
                <a:lnTo>
                  <a:pt x="64174" y="10824"/>
                </a:lnTo>
                <a:lnTo>
                  <a:pt x="74868" y="21668"/>
                </a:lnTo>
                <a:lnTo>
                  <a:pt x="74874" y="48749"/>
                </a:lnTo>
                <a:lnTo>
                  <a:pt x="117102" y="48749"/>
                </a:lnTo>
                <a:lnTo>
                  <a:pt x="115665" y="49437"/>
                </a:lnTo>
                <a:lnTo>
                  <a:pt x="107723" y="54174"/>
                </a:lnTo>
                <a:lnTo>
                  <a:pt x="42774" y="54174"/>
                </a:lnTo>
                <a:lnTo>
                  <a:pt x="21399" y="75849"/>
                </a:lnTo>
                <a:close/>
              </a:path>
              <a:path w="407034" h="92710">
                <a:moveTo>
                  <a:pt x="406499" y="48749"/>
                </a:moveTo>
                <a:lnTo>
                  <a:pt x="310224" y="48749"/>
                </a:lnTo>
                <a:lnTo>
                  <a:pt x="315574" y="43349"/>
                </a:lnTo>
                <a:lnTo>
                  <a:pt x="320924" y="43349"/>
                </a:lnTo>
                <a:lnTo>
                  <a:pt x="325939" y="36233"/>
                </a:lnTo>
                <a:lnTo>
                  <a:pt x="332958" y="31156"/>
                </a:lnTo>
                <a:lnTo>
                  <a:pt x="341979" y="28113"/>
                </a:lnTo>
                <a:lnTo>
                  <a:pt x="352999" y="27099"/>
                </a:lnTo>
                <a:lnTo>
                  <a:pt x="358349" y="27099"/>
                </a:lnTo>
                <a:lnTo>
                  <a:pt x="369049" y="32499"/>
                </a:lnTo>
                <a:lnTo>
                  <a:pt x="374399" y="32499"/>
                </a:lnTo>
                <a:lnTo>
                  <a:pt x="379749" y="37924"/>
                </a:lnTo>
                <a:lnTo>
                  <a:pt x="401149" y="37924"/>
                </a:lnTo>
                <a:lnTo>
                  <a:pt x="406499" y="43349"/>
                </a:lnTo>
                <a:lnTo>
                  <a:pt x="406499" y="48749"/>
                </a:lnTo>
                <a:close/>
              </a:path>
              <a:path w="407034" h="92710">
                <a:moveTo>
                  <a:pt x="401149" y="37924"/>
                </a:moveTo>
                <a:lnTo>
                  <a:pt x="385099" y="37924"/>
                </a:lnTo>
                <a:lnTo>
                  <a:pt x="390449" y="32499"/>
                </a:lnTo>
                <a:lnTo>
                  <a:pt x="395799" y="32499"/>
                </a:lnTo>
                <a:lnTo>
                  <a:pt x="401149" y="37924"/>
                </a:lnTo>
                <a:close/>
              </a:path>
              <a:path w="407034" h="92710">
                <a:moveTo>
                  <a:pt x="165799" y="92099"/>
                </a:moveTo>
                <a:lnTo>
                  <a:pt x="144399" y="92099"/>
                </a:lnTo>
                <a:lnTo>
                  <a:pt x="133724" y="81274"/>
                </a:lnTo>
                <a:lnTo>
                  <a:pt x="133724" y="64999"/>
                </a:lnTo>
                <a:lnTo>
                  <a:pt x="144399" y="37924"/>
                </a:lnTo>
                <a:lnTo>
                  <a:pt x="172935" y="37924"/>
                </a:lnTo>
                <a:lnTo>
                  <a:pt x="165799" y="59599"/>
                </a:lnTo>
                <a:lnTo>
                  <a:pt x="233184" y="59599"/>
                </a:lnTo>
                <a:lnTo>
                  <a:pt x="165799" y="92099"/>
                </a:lnTo>
                <a:close/>
              </a:path>
              <a:path w="407034" h="92710">
                <a:moveTo>
                  <a:pt x="294174" y="75849"/>
                </a:moveTo>
                <a:lnTo>
                  <a:pt x="288824" y="70424"/>
                </a:lnTo>
                <a:lnTo>
                  <a:pt x="283474" y="70424"/>
                </a:lnTo>
                <a:lnTo>
                  <a:pt x="278124" y="59599"/>
                </a:lnTo>
                <a:lnTo>
                  <a:pt x="272774" y="54174"/>
                </a:lnTo>
                <a:lnTo>
                  <a:pt x="272774" y="43349"/>
                </a:lnTo>
                <a:lnTo>
                  <a:pt x="278124" y="37924"/>
                </a:lnTo>
                <a:lnTo>
                  <a:pt x="304874" y="37924"/>
                </a:lnTo>
                <a:lnTo>
                  <a:pt x="304874" y="43349"/>
                </a:lnTo>
                <a:lnTo>
                  <a:pt x="299524" y="48749"/>
                </a:lnTo>
                <a:lnTo>
                  <a:pt x="406499" y="48749"/>
                </a:lnTo>
                <a:lnTo>
                  <a:pt x="401149" y="54174"/>
                </a:lnTo>
                <a:lnTo>
                  <a:pt x="347649" y="54174"/>
                </a:lnTo>
                <a:lnTo>
                  <a:pt x="336974" y="64999"/>
                </a:lnTo>
                <a:lnTo>
                  <a:pt x="331618" y="65006"/>
                </a:lnTo>
                <a:lnTo>
                  <a:pt x="326274" y="70424"/>
                </a:lnTo>
                <a:lnTo>
                  <a:pt x="320506" y="73561"/>
                </a:lnTo>
                <a:lnTo>
                  <a:pt x="312230" y="75171"/>
                </a:lnTo>
                <a:lnTo>
                  <a:pt x="302951" y="75765"/>
                </a:lnTo>
                <a:lnTo>
                  <a:pt x="294174" y="75849"/>
                </a:lnTo>
                <a:close/>
              </a:path>
              <a:path w="407034" h="92710">
                <a:moveTo>
                  <a:pt x="61499" y="77874"/>
                </a:moveTo>
                <a:lnTo>
                  <a:pt x="53307" y="74913"/>
                </a:lnTo>
                <a:lnTo>
                  <a:pt x="48124" y="70424"/>
                </a:lnTo>
                <a:lnTo>
                  <a:pt x="42774" y="70424"/>
                </a:lnTo>
                <a:lnTo>
                  <a:pt x="42774" y="54174"/>
                </a:lnTo>
                <a:lnTo>
                  <a:pt x="107723" y="54174"/>
                </a:lnTo>
                <a:lnTo>
                  <a:pt x="103045" y="56965"/>
                </a:lnTo>
                <a:lnTo>
                  <a:pt x="90914" y="65006"/>
                </a:lnTo>
                <a:lnTo>
                  <a:pt x="73704" y="75754"/>
                </a:lnTo>
                <a:lnTo>
                  <a:pt x="61499" y="77874"/>
                </a:lnTo>
                <a:close/>
              </a:path>
              <a:path w="407034" h="92710">
                <a:moveTo>
                  <a:pt x="382424" y="65006"/>
                </a:moveTo>
                <a:lnTo>
                  <a:pt x="372560" y="63315"/>
                </a:lnTo>
                <a:lnTo>
                  <a:pt x="363699" y="59599"/>
                </a:lnTo>
                <a:lnTo>
                  <a:pt x="358349" y="59599"/>
                </a:lnTo>
                <a:lnTo>
                  <a:pt x="352999" y="54174"/>
                </a:lnTo>
                <a:lnTo>
                  <a:pt x="401149" y="54174"/>
                </a:lnTo>
                <a:lnTo>
                  <a:pt x="392288" y="62637"/>
                </a:lnTo>
                <a:lnTo>
                  <a:pt x="382424" y="65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71510" y="4117991"/>
            <a:ext cx="165100" cy="611505"/>
          </a:xfrm>
          <a:custGeom>
            <a:avLst/>
            <a:gdLst/>
            <a:ahLst/>
            <a:cxnLst/>
            <a:rect l="l" t="t" r="r" b="b"/>
            <a:pathLst>
              <a:path w="165100" h="611504">
                <a:moveTo>
                  <a:pt x="58524" y="611073"/>
                </a:moveTo>
                <a:lnTo>
                  <a:pt x="47899" y="611073"/>
                </a:lnTo>
                <a:lnTo>
                  <a:pt x="42574" y="605723"/>
                </a:lnTo>
                <a:lnTo>
                  <a:pt x="42574" y="600373"/>
                </a:lnTo>
                <a:lnTo>
                  <a:pt x="0" y="471699"/>
                </a:lnTo>
                <a:lnTo>
                  <a:pt x="0" y="53599"/>
                </a:lnTo>
                <a:lnTo>
                  <a:pt x="3823" y="31651"/>
                </a:lnTo>
                <a:lnTo>
                  <a:pt x="14631" y="14734"/>
                </a:lnTo>
                <a:lnTo>
                  <a:pt x="31429" y="3850"/>
                </a:lnTo>
                <a:lnTo>
                  <a:pt x="53224" y="0"/>
                </a:lnTo>
                <a:lnTo>
                  <a:pt x="68186" y="1923"/>
                </a:lnTo>
                <a:lnTo>
                  <a:pt x="81159" y="7362"/>
                </a:lnTo>
                <a:lnTo>
                  <a:pt x="92139" y="15820"/>
                </a:lnTo>
                <a:lnTo>
                  <a:pt x="101124" y="26799"/>
                </a:lnTo>
                <a:lnTo>
                  <a:pt x="53224" y="26799"/>
                </a:lnTo>
                <a:lnTo>
                  <a:pt x="42325" y="28723"/>
                </a:lnTo>
                <a:lnTo>
                  <a:pt x="33921" y="34162"/>
                </a:lnTo>
                <a:lnTo>
                  <a:pt x="28513" y="42620"/>
                </a:lnTo>
                <a:lnTo>
                  <a:pt x="26599" y="53599"/>
                </a:lnTo>
                <a:lnTo>
                  <a:pt x="26599" y="241199"/>
                </a:lnTo>
                <a:lnTo>
                  <a:pt x="111749" y="241199"/>
                </a:lnTo>
                <a:lnTo>
                  <a:pt x="111749" y="267999"/>
                </a:lnTo>
                <a:lnTo>
                  <a:pt x="26599" y="267999"/>
                </a:lnTo>
                <a:lnTo>
                  <a:pt x="26599" y="439549"/>
                </a:lnTo>
                <a:lnTo>
                  <a:pt x="111749" y="439549"/>
                </a:lnTo>
                <a:lnTo>
                  <a:pt x="111749" y="466349"/>
                </a:lnTo>
                <a:lnTo>
                  <a:pt x="26599" y="466349"/>
                </a:lnTo>
                <a:lnTo>
                  <a:pt x="53224" y="552123"/>
                </a:lnTo>
                <a:lnTo>
                  <a:pt x="79823" y="552123"/>
                </a:lnTo>
                <a:lnTo>
                  <a:pt x="63849" y="600373"/>
                </a:lnTo>
                <a:lnTo>
                  <a:pt x="63849" y="605723"/>
                </a:lnTo>
                <a:lnTo>
                  <a:pt x="58524" y="611073"/>
                </a:lnTo>
                <a:close/>
              </a:path>
              <a:path w="165100" h="611504">
                <a:moveTo>
                  <a:pt x="111749" y="241199"/>
                </a:moveTo>
                <a:lnTo>
                  <a:pt x="85149" y="241199"/>
                </a:lnTo>
                <a:lnTo>
                  <a:pt x="85149" y="53599"/>
                </a:lnTo>
                <a:lnTo>
                  <a:pt x="82404" y="42620"/>
                </a:lnTo>
                <a:lnTo>
                  <a:pt x="75168" y="34162"/>
                </a:lnTo>
                <a:lnTo>
                  <a:pt x="64942" y="28723"/>
                </a:lnTo>
                <a:lnTo>
                  <a:pt x="53224" y="26799"/>
                </a:lnTo>
                <a:lnTo>
                  <a:pt x="111749" y="26799"/>
                </a:lnTo>
                <a:lnTo>
                  <a:pt x="131302" y="31406"/>
                </a:lnTo>
                <a:lnTo>
                  <a:pt x="148359" y="43549"/>
                </a:lnTo>
                <a:lnTo>
                  <a:pt x="155421" y="53599"/>
                </a:lnTo>
                <a:lnTo>
                  <a:pt x="111749" y="53599"/>
                </a:lnTo>
                <a:lnTo>
                  <a:pt x="111749" y="241199"/>
                </a:lnTo>
                <a:close/>
              </a:path>
              <a:path w="165100" h="611504">
                <a:moveTo>
                  <a:pt x="159674" y="310899"/>
                </a:moveTo>
                <a:lnTo>
                  <a:pt x="143699" y="310899"/>
                </a:lnTo>
                <a:lnTo>
                  <a:pt x="138374" y="305524"/>
                </a:lnTo>
                <a:lnTo>
                  <a:pt x="138374" y="80399"/>
                </a:lnTo>
                <a:lnTo>
                  <a:pt x="136461" y="69420"/>
                </a:lnTo>
                <a:lnTo>
                  <a:pt x="131052" y="60962"/>
                </a:lnTo>
                <a:lnTo>
                  <a:pt x="122649" y="55523"/>
                </a:lnTo>
                <a:lnTo>
                  <a:pt x="111749" y="53599"/>
                </a:lnTo>
                <a:lnTo>
                  <a:pt x="155421" y="53599"/>
                </a:lnTo>
                <a:lnTo>
                  <a:pt x="160423" y="60718"/>
                </a:lnTo>
                <a:lnTo>
                  <a:pt x="164999" y="80399"/>
                </a:lnTo>
                <a:lnTo>
                  <a:pt x="164999" y="305524"/>
                </a:lnTo>
                <a:lnTo>
                  <a:pt x="159674" y="310899"/>
                </a:lnTo>
                <a:close/>
              </a:path>
              <a:path w="165100" h="611504">
                <a:moveTo>
                  <a:pt x="111749" y="439549"/>
                </a:moveTo>
                <a:lnTo>
                  <a:pt x="85149" y="439549"/>
                </a:lnTo>
                <a:lnTo>
                  <a:pt x="85149" y="267999"/>
                </a:lnTo>
                <a:lnTo>
                  <a:pt x="111749" y="267999"/>
                </a:lnTo>
                <a:lnTo>
                  <a:pt x="111749" y="439549"/>
                </a:lnTo>
                <a:close/>
              </a:path>
              <a:path w="165100" h="611504">
                <a:moveTo>
                  <a:pt x="79823" y="552123"/>
                </a:moveTo>
                <a:lnTo>
                  <a:pt x="53224" y="552123"/>
                </a:lnTo>
                <a:lnTo>
                  <a:pt x="79824" y="466349"/>
                </a:lnTo>
                <a:lnTo>
                  <a:pt x="111749" y="466349"/>
                </a:lnTo>
                <a:lnTo>
                  <a:pt x="106449" y="471699"/>
                </a:lnTo>
                <a:lnTo>
                  <a:pt x="79823" y="552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13181" y="3134340"/>
            <a:ext cx="265430" cy="629920"/>
          </a:xfrm>
          <a:custGeom>
            <a:avLst/>
            <a:gdLst/>
            <a:ahLst/>
            <a:cxnLst/>
            <a:rect l="l" t="t" r="r" b="b"/>
            <a:pathLst>
              <a:path w="265429" h="629920">
                <a:moveTo>
                  <a:pt x="175127" y="629552"/>
                </a:moveTo>
                <a:lnTo>
                  <a:pt x="132477" y="613452"/>
                </a:lnTo>
                <a:lnTo>
                  <a:pt x="84477" y="570577"/>
                </a:lnTo>
                <a:lnTo>
                  <a:pt x="63152" y="527677"/>
                </a:lnTo>
                <a:lnTo>
                  <a:pt x="64151" y="515606"/>
                </a:lnTo>
                <a:lnTo>
                  <a:pt x="67149" y="503540"/>
                </a:lnTo>
                <a:lnTo>
                  <a:pt x="72196" y="491391"/>
                </a:lnTo>
                <a:lnTo>
                  <a:pt x="79152" y="479402"/>
                </a:lnTo>
                <a:lnTo>
                  <a:pt x="87143" y="474633"/>
                </a:lnTo>
                <a:lnTo>
                  <a:pt x="95140" y="469358"/>
                </a:lnTo>
                <a:lnTo>
                  <a:pt x="103136" y="465086"/>
                </a:lnTo>
                <a:lnTo>
                  <a:pt x="111127" y="463327"/>
                </a:lnTo>
                <a:lnTo>
                  <a:pt x="84469" y="441865"/>
                </a:lnTo>
                <a:lnTo>
                  <a:pt x="64983" y="405673"/>
                </a:lnTo>
                <a:lnTo>
                  <a:pt x="61904" y="380790"/>
                </a:lnTo>
                <a:lnTo>
                  <a:pt x="65152" y="367471"/>
                </a:lnTo>
                <a:lnTo>
                  <a:pt x="88059" y="335136"/>
                </a:lnTo>
                <a:lnTo>
                  <a:pt x="121802" y="318552"/>
                </a:lnTo>
                <a:lnTo>
                  <a:pt x="84477" y="291727"/>
                </a:lnTo>
                <a:lnTo>
                  <a:pt x="64983" y="258558"/>
                </a:lnTo>
                <a:lnTo>
                  <a:pt x="61904" y="230651"/>
                </a:lnTo>
                <a:lnTo>
                  <a:pt x="65152" y="217324"/>
                </a:lnTo>
                <a:lnTo>
                  <a:pt x="88059" y="185069"/>
                </a:lnTo>
                <a:lnTo>
                  <a:pt x="121802" y="173753"/>
                </a:lnTo>
                <a:lnTo>
                  <a:pt x="127127" y="173753"/>
                </a:lnTo>
                <a:lnTo>
                  <a:pt x="52477" y="146953"/>
                </a:lnTo>
                <a:lnTo>
                  <a:pt x="26985" y="133463"/>
                </a:lnTo>
                <a:lnTo>
                  <a:pt x="8493" y="111428"/>
                </a:lnTo>
                <a:lnTo>
                  <a:pt x="0" y="84368"/>
                </a:lnTo>
                <a:lnTo>
                  <a:pt x="4502" y="55803"/>
                </a:lnTo>
                <a:lnTo>
                  <a:pt x="17910" y="27817"/>
                </a:lnTo>
                <a:lnTo>
                  <a:pt x="39824" y="8881"/>
                </a:lnTo>
                <a:lnTo>
                  <a:pt x="66739" y="0"/>
                </a:lnTo>
                <a:lnTo>
                  <a:pt x="95152" y="2178"/>
                </a:lnTo>
                <a:lnTo>
                  <a:pt x="132477" y="12903"/>
                </a:lnTo>
                <a:lnTo>
                  <a:pt x="132477" y="27980"/>
                </a:lnTo>
                <a:lnTo>
                  <a:pt x="70144" y="27980"/>
                </a:lnTo>
                <a:lnTo>
                  <a:pt x="52480" y="33009"/>
                </a:lnTo>
                <a:lnTo>
                  <a:pt x="38815" y="44067"/>
                </a:lnTo>
                <a:lnTo>
                  <a:pt x="31152" y="61153"/>
                </a:lnTo>
                <a:lnTo>
                  <a:pt x="27908" y="81016"/>
                </a:lnTo>
                <a:lnTo>
                  <a:pt x="33155" y="99365"/>
                </a:lnTo>
                <a:lnTo>
                  <a:pt x="45401" y="114696"/>
                </a:lnTo>
                <a:lnTo>
                  <a:pt x="63152" y="125503"/>
                </a:lnTo>
                <a:lnTo>
                  <a:pt x="132477" y="146953"/>
                </a:lnTo>
                <a:lnTo>
                  <a:pt x="132477" y="173753"/>
                </a:lnTo>
                <a:lnTo>
                  <a:pt x="175127" y="189853"/>
                </a:lnTo>
                <a:lnTo>
                  <a:pt x="185167" y="198394"/>
                </a:lnTo>
                <a:lnTo>
                  <a:pt x="135046" y="198394"/>
                </a:lnTo>
                <a:lnTo>
                  <a:pt x="127127" y="200578"/>
                </a:lnTo>
                <a:lnTo>
                  <a:pt x="91136" y="227390"/>
                </a:lnTo>
                <a:lnTo>
                  <a:pt x="89802" y="243478"/>
                </a:lnTo>
                <a:lnTo>
                  <a:pt x="90721" y="251437"/>
                </a:lnTo>
                <a:lnTo>
                  <a:pt x="169802" y="329277"/>
                </a:lnTo>
                <a:lnTo>
                  <a:pt x="201124" y="340662"/>
                </a:lnTo>
                <a:lnTo>
                  <a:pt x="251956" y="340662"/>
                </a:lnTo>
                <a:lnTo>
                  <a:pt x="249777" y="345352"/>
                </a:lnTo>
                <a:lnTo>
                  <a:pt x="127127" y="345352"/>
                </a:lnTo>
                <a:lnTo>
                  <a:pt x="119219" y="346359"/>
                </a:lnTo>
                <a:lnTo>
                  <a:pt x="111805" y="349377"/>
                </a:lnTo>
                <a:lnTo>
                  <a:pt x="105390" y="354402"/>
                </a:lnTo>
                <a:lnTo>
                  <a:pt x="100477" y="361427"/>
                </a:lnTo>
                <a:lnTo>
                  <a:pt x="94306" y="369471"/>
                </a:lnTo>
                <a:lnTo>
                  <a:pt x="91135" y="377527"/>
                </a:lnTo>
                <a:lnTo>
                  <a:pt x="89969" y="385558"/>
                </a:lnTo>
                <a:lnTo>
                  <a:pt x="89802" y="393602"/>
                </a:lnTo>
                <a:lnTo>
                  <a:pt x="90721" y="400821"/>
                </a:lnTo>
                <a:lnTo>
                  <a:pt x="93143" y="407024"/>
                </a:lnTo>
                <a:lnTo>
                  <a:pt x="96563" y="413223"/>
                </a:lnTo>
                <a:lnTo>
                  <a:pt x="100477" y="420427"/>
                </a:lnTo>
                <a:lnTo>
                  <a:pt x="148452" y="463327"/>
                </a:lnTo>
                <a:lnTo>
                  <a:pt x="156458" y="467176"/>
                </a:lnTo>
                <a:lnTo>
                  <a:pt x="164461" y="470024"/>
                </a:lnTo>
                <a:lnTo>
                  <a:pt x="172460" y="470861"/>
                </a:lnTo>
                <a:lnTo>
                  <a:pt x="230300" y="470861"/>
                </a:lnTo>
                <a:lnTo>
                  <a:pt x="228452" y="474052"/>
                </a:lnTo>
                <a:lnTo>
                  <a:pt x="220366" y="481172"/>
                </a:lnTo>
                <a:lnTo>
                  <a:pt x="211786" y="486783"/>
                </a:lnTo>
                <a:lnTo>
                  <a:pt x="208993" y="488127"/>
                </a:lnTo>
                <a:lnTo>
                  <a:pt x="127139" y="488127"/>
                </a:lnTo>
                <a:lnTo>
                  <a:pt x="113309" y="491726"/>
                </a:lnTo>
                <a:lnTo>
                  <a:pt x="89802" y="527677"/>
                </a:lnTo>
                <a:lnTo>
                  <a:pt x="93061" y="534797"/>
                </a:lnTo>
                <a:lnTo>
                  <a:pt x="95815" y="540405"/>
                </a:lnTo>
                <a:lnTo>
                  <a:pt x="99561" y="545005"/>
                </a:lnTo>
                <a:lnTo>
                  <a:pt x="105802" y="549102"/>
                </a:lnTo>
                <a:lnTo>
                  <a:pt x="153802" y="592027"/>
                </a:lnTo>
                <a:lnTo>
                  <a:pt x="166550" y="600229"/>
                </a:lnTo>
                <a:lnTo>
                  <a:pt x="179796" y="601396"/>
                </a:lnTo>
                <a:lnTo>
                  <a:pt x="226651" y="601396"/>
                </a:lnTo>
                <a:lnTo>
                  <a:pt x="223102" y="608102"/>
                </a:lnTo>
                <a:lnTo>
                  <a:pt x="214112" y="615978"/>
                </a:lnTo>
                <a:lnTo>
                  <a:pt x="203117" y="622849"/>
                </a:lnTo>
                <a:lnTo>
                  <a:pt x="190122" y="627708"/>
                </a:lnTo>
                <a:lnTo>
                  <a:pt x="175127" y="629552"/>
                </a:lnTo>
                <a:close/>
              </a:path>
              <a:path w="265429" h="629920">
                <a:moveTo>
                  <a:pt x="132477" y="39703"/>
                </a:moveTo>
                <a:lnTo>
                  <a:pt x="89802" y="28978"/>
                </a:lnTo>
                <a:lnTo>
                  <a:pt x="70144" y="27980"/>
                </a:lnTo>
                <a:lnTo>
                  <a:pt x="132477" y="27980"/>
                </a:lnTo>
                <a:lnTo>
                  <a:pt x="132477" y="39703"/>
                </a:lnTo>
                <a:close/>
              </a:path>
              <a:path w="265429" h="629920">
                <a:moveTo>
                  <a:pt x="251956" y="340662"/>
                </a:moveTo>
                <a:lnTo>
                  <a:pt x="201124" y="340662"/>
                </a:lnTo>
                <a:lnTo>
                  <a:pt x="215537" y="336052"/>
                </a:lnTo>
                <a:lnTo>
                  <a:pt x="228452" y="323902"/>
                </a:lnTo>
                <a:lnTo>
                  <a:pt x="237368" y="310250"/>
                </a:lnTo>
                <a:lnTo>
                  <a:pt x="239783" y="295084"/>
                </a:lnTo>
                <a:lnTo>
                  <a:pt x="235195" y="280920"/>
                </a:lnTo>
                <a:lnTo>
                  <a:pt x="223102" y="270277"/>
                </a:lnTo>
                <a:lnTo>
                  <a:pt x="153802" y="205928"/>
                </a:lnTo>
                <a:lnTo>
                  <a:pt x="148878" y="202079"/>
                </a:lnTo>
                <a:lnTo>
                  <a:pt x="142461" y="199231"/>
                </a:lnTo>
                <a:lnTo>
                  <a:pt x="135046" y="198394"/>
                </a:lnTo>
                <a:lnTo>
                  <a:pt x="185167" y="198394"/>
                </a:lnTo>
                <a:lnTo>
                  <a:pt x="244452" y="248828"/>
                </a:lnTo>
                <a:lnTo>
                  <a:pt x="259526" y="268434"/>
                </a:lnTo>
                <a:lnTo>
                  <a:pt x="265105" y="293068"/>
                </a:lnTo>
                <a:lnTo>
                  <a:pt x="261689" y="319713"/>
                </a:lnTo>
                <a:lnTo>
                  <a:pt x="251956" y="340662"/>
                </a:lnTo>
                <a:close/>
              </a:path>
              <a:path w="265429" h="629920">
                <a:moveTo>
                  <a:pt x="230300" y="470861"/>
                </a:moveTo>
                <a:lnTo>
                  <a:pt x="172460" y="470861"/>
                </a:lnTo>
                <a:lnTo>
                  <a:pt x="180452" y="468677"/>
                </a:lnTo>
                <a:lnTo>
                  <a:pt x="188371" y="467757"/>
                </a:lnTo>
                <a:lnTo>
                  <a:pt x="195786" y="465330"/>
                </a:lnTo>
                <a:lnTo>
                  <a:pt x="217777" y="425777"/>
                </a:lnTo>
                <a:lnTo>
                  <a:pt x="216778" y="417821"/>
                </a:lnTo>
                <a:lnTo>
                  <a:pt x="213780" y="410371"/>
                </a:lnTo>
                <a:lnTo>
                  <a:pt x="208780" y="403924"/>
                </a:lnTo>
                <a:lnTo>
                  <a:pt x="201777" y="398977"/>
                </a:lnTo>
                <a:lnTo>
                  <a:pt x="153802" y="356077"/>
                </a:lnTo>
                <a:lnTo>
                  <a:pt x="148878" y="352145"/>
                </a:lnTo>
                <a:lnTo>
                  <a:pt x="142461" y="348709"/>
                </a:lnTo>
                <a:lnTo>
                  <a:pt x="135046" y="346276"/>
                </a:lnTo>
                <a:lnTo>
                  <a:pt x="127127" y="345352"/>
                </a:lnTo>
                <a:lnTo>
                  <a:pt x="249777" y="345352"/>
                </a:lnTo>
                <a:lnTo>
                  <a:pt x="240856" y="353228"/>
                </a:lnTo>
                <a:lnTo>
                  <a:pt x="230439" y="360099"/>
                </a:lnTo>
                <a:lnTo>
                  <a:pt x="219029" y="364959"/>
                </a:lnTo>
                <a:lnTo>
                  <a:pt x="207127" y="366802"/>
                </a:lnTo>
                <a:lnTo>
                  <a:pt x="223102" y="377527"/>
                </a:lnTo>
                <a:lnTo>
                  <a:pt x="230941" y="386578"/>
                </a:lnTo>
                <a:lnTo>
                  <a:pt x="237780" y="397640"/>
                </a:lnTo>
                <a:lnTo>
                  <a:pt x="242617" y="410708"/>
                </a:lnTo>
                <a:lnTo>
                  <a:pt x="244452" y="425777"/>
                </a:lnTo>
                <a:lnTo>
                  <a:pt x="243449" y="437848"/>
                </a:lnTo>
                <a:lnTo>
                  <a:pt x="240446" y="449915"/>
                </a:lnTo>
                <a:lnTo>
                  <a:pt x="235445" y="461981"/>
                </a:lnTo>
                <a:lnTo>
                  <a:pt x="230300" y="470861"/>
                </a:lnTo>
                <a:close/>
              </a:path>
              <a:path w="265429" h="629920">
                <a:moveTo>
                  <a:pt x="226651" y="601396"/>
                </a:moveTo>
                <a:lnTo>
                  <a:pt x="179796" y="601396"/>
                </a:lnTo>
                <a:lnTo>
                  <a:pt x="192038" y="596534"/>
                </a:lnTo>
                <a:lnTo>
                  <a:pt x="201777" y="586652"/>
                </a:lnTo>
                <a:lnTo>
                  <a:pt x="210777" y="576093"/>
                </a:lnTo>
                <a:lnTo>
                  <a:pt x="213777" y="562518"/>
                </a:lnTo>
                <a:lnTo>
                  <a:pt x="210777" y="548947"/>
                </a:lnTo>
                <a:lnTo>
                  <a:pt x="201777" y="538402"/>
                </a:lnTo>
                <a:lnTo>
                  <a:pt x="153802" y="495502"/>
                </a:lnTo>
                <a:lnTo>
                  <a:pt x="140970" y="489553"/>
                </a:lnTo>
                <a:lnTo>
                  <a:pt x="127139" y="488127"/>
                </a:lnTo>
                <a:lnTo>
                  <a:pt x="208993" y="488127"/>
                </a:lnTo>
                <a:lnTo>
                  <a:pt x="202208" y="491391"/>
                </a:lnTo>
                <a:lnTo>
                  <a:pt x="191127" y="495502"/>
                </a:lnTo>
                <a:lnTo>
                  <a:pt x="217777" y="516952"/>
                </a:lnTo>
                <a:lnTo>
                  <a:pt x="232865" y="536475"/>
                </a:lnTo>
                <a:lnTo>
                  <a:pt x="238449" y="560521"/>
                </a:lnTo>
                <a:lnTo>
                  <a:pt x="235028" y="585570"/>
                </a:lnTo>
                <a:lnTo>
                  <a:pt x="226651" y="601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77909" y="3216293"/>
            <a:ext cx="662305" cy="1927225"/>
          </a:xfrm>
          <a:custGeom>
            <a:avLst/>
            <a:gdLst/>
            <a:ahLst/>
            <a:cxnLst/>
            <a:rect l="l" t="t" r="r" b="b"/>
            <a:pathLst>
              <a:path w="662304" h="1927225">
                <a:moveTo>
                  <a:pt x="475199" y="386499"/>
                </a:moveTo>
                <a:lnTo>
                  <a:pt x="464524" y="375749"/>
                </a:lnTo>
                <a:lnTo>
                  <a:pt x="461065" y="360510"/>
                </a:lnTo>
                <a:lnTo>
                  <a:pt x="452225" y="324652"/>
                </a:lnTo>
                <a:lnTo>
                  <a:pt x="440310" y="273331"/>
                </a:lnTo>
                <a:lnTo>
                  <a:pt x="427624" y="211703"/>
                </a:lnTo>
                <a:lnTo>
                  <a:pt x="416474" y="144924"/>
                </a:lnTo>
                <a:lnTo>
                  <a:pt x="415299" y="113803"/>
                </a:lnTo>
                <a:lnTo>
                  <a:pt x="419133" y="85199"/>
                </a:lnTo>
                <a:lnTo>
                  <a:pt x="437824" y="37549"/>
                </a:lnTo>
                <a:lnTo>
                  <a:pt x="466527" y="8706"/>
                </a:lnTo>
                <a:lnTo>
                  <a:pt x="507248" y="0"/>
                </a:lnTo>
                <a:lnTo>
                  <a:pt x="512573" y="0"/>
                </a:lnTo>
                <a:lnTo>
                  <a:pt x="523248" y="10724"/>
                </a:lnTo>
                <a:lnTo>
                  <a:pt x="529168" y="32199"/>
                </a:lnTo>
                <a:lnTo>
                  <a:pt x="501899" y="32199"/>
                </a:lnTo>
                <a:lnTo>
                  <a:pt x="492973" y="34127"/>
                </a:lnTo>
                <a:lnTo>
                  <a:pt x="459174" y="59024"/>
                </a:lnTo>
                <a:lnTo>
                  <a:pt x="441167" y="113379"/>
                </a:lnTo>
                <a:lnTo>
                  <a:pt x="443174" y="139549"/>
                </a:lnTo>
                <a:lnTo>
                  <a:pt x="452924" y="206494"/>
                </a:lnTo>
                <a:lnTo>
                  <a:pt x="461180" y="252296"/>
                </a:lnTo>
                <a:lnTo>
                  <a:pt x="472445" y="298093"/>
                </a:lnTo>
                <a:lnTo>
                  <a:pt x="491224" y="365024"/>
                </a:lnTo>
                <a:lnTo>
                  <a:pt x="491224" y="381124"/>
                </a:lnTo>
                <a:lnTo>
                  <a:pt x="480549" y="381124"/>
                </a:lnTo>
                <a:lnTo>
                  <a:pt x="475199" y="386499"/>
                </a:lnTo>
                <a:close/>
              </a:path>
              <a:path w="662304" h="1927225">
                <a:moveTo>
                  <a:pt x="576648" y="923323"/>
                </a:moveTo>
                <a:lnTo>
                  <a:pt x="549948" y="923323"/>
                </a:lnTo>
                <a:lnTo>
                  <a:pt x="549948" y="724698"/>
                </a:lnTo>
                <a:lnTo>
                  <a:pt x="619373" y="509948"/>
                </a:lnTo>
                <a:lnTo>
                  <a:pt x="622369" y="497884"/>
                </a:lnTo>
                <a:lnTo>
                  <a:pt x="623367" y="485808"/>
                </a:lnTo>
                <a:lnTo>
                  <a:pt x="622369" y="473727"/>
                </a:lnTo>
                <a:lnTo>
                  <a:pt x="619373" y="461649"/>
                </a:lnTo>
                <a:lnTo>
                  <a:pt x="501899" y="32199"/>
                </a:lnTo>
                <a:lnTo>
                  <a:pt x="529168" y="32199"/>
                </a:lnTo>
                <a:lnTo>
                  <a:pt x="646073" y="456274"/>
                </a:lnTo>
                <a:lnTo>
                  <a:pt x="649069" y="472296"/>
                </a:lnTo>
                <a:lnTo>
                  <a:pt x="650067" y="487814"/>
                </a:lnTo>
                <a:lnTo>
                  <a:pt x="649069" y="502325"/>
                </a:lnTo>
                <a:lnTo>
                  <a:pt x="646073" y="515323"/>
                </a:lnTo>
                <a:lnTo>
                  <a:pt x="576648" y="730048"/>
                </a:lnTo>
                <a:lnTo>
                  <a:pt x="576648" y="923323"/>
                </a:lnTo>
                <a:close/>
              </a:path>
              <a:path w="662304" h="1927225">
                <a:moveTo>
                  <a:pt x="192199" y="923323"/>
                </a:moveTo>
                <a:lnTo>
                  <a:pt x="165524" y="923323"/>
                </a:lnTo>
                <a:lnTo>
                  <a:pt x="165524" y="842798"/>
                </a:lnTo>
                <a:lnTo>
                  <a:pt x="0" y="622698"/>
                </a:lnTo>
                <a:lnTo>
                  <a:pt x="12004" y="629738"/>
                </a:lnTo>
                <a:lnTo>
                  <a:pt x="24015" y="634770"/>
                </a:lnTo>
                <a:lnTo>
                  <a:pt x="36031" y="637791"/>
                </a:lnTo>
                <a:lnTo>
                  <a:pt x="48049" y="638798"/>
                </a:lnTo>
                <a:lnTo>
                  <a:pt x="192199" y="832048"/>
                </a:lnTo>
                <a:lnTo>
                  <a:pt x="192199" y="923323"/>
                </a:lnTo>
                <a:close/>
              </a:path>
              <a:path w="662304" h="1927225">
                <a:moveTo>
                  <a:pt x="90749" y="1927196"/>
                </a:moveTo>
                <a:lnTo>
                  <a:pt x="64049" y="1927196"/>
                </a:lnTo>
                <a:lnTo>
                  <a:pt x="64049" y="928698"/>
                </a:lnTo>
                <a:lnTo>
                  <a:pt x="69399" y="923323"/>
                </a:lnTo>
                <a:lnTo>
                  <a:pt x="656748" y="923323"/>
                </a:lnTo>
                <a:lnTo>
                  <a:pt x="662098" y="928698"/>
                </a:lnTo>
                <a:lnTo>
                  <a:pt x="662098" y="950148"/>
                </a:lnTo>
                <a:lnTo>
                  <a:pt x="90749" y="950148"/>
                </a:lnTo>
                <a:lnTo>
                  <a:pt x="90749" y="1180997"/>
                </a:lnTo>
                <a:lnTo>
                  <a:pt x="662098" y="1180997"/>
                </a:lnTo>
                <a:lnTo>
                  <a:pt x="662098" y="1207822"/>
                </a:lnTo>
                <a:lnTo>
                  <a:pt x="90749" y="1207822"/>
                </a:lnTo>
                <a:lnTo>
                  <a:pt x="90749" y="1927196"/>
                </a:lnTo>
                <a:close/>
              </a:path>
              <a:path w="662304" h="1927225">
                <a:moveTo>
                  <a:pt x="662098" y="1180997"/>
                </a:moveTo>
                <a:lnTo>
                  <a:pt x="635398" y="1180997"/>
                </a:lnTo>
                <a:lnTo>
                  <a:pt x="635398" y="950148"/>
                </a:lnTo>
                <a:lnTo>
                  <a:pt x="662098" y="950148"/>
                </a:lnTo>
                <a:lnTo>
                  <a:pt x="662098" y="1180997"/>
                </a:lnTo>
                <a:close/>
              </a:path>
              <a:path w="662304" h="1927225">
                <a:moveTo>
                  <a:pt x="662098" y="1927196"/>
                </a:moveTo>
                <a:lnTo>
                  <a:pt x="635398" y="1927196"/>
                </a:lnTo>
                <a:lnTo>
                  <a:pt x="635398" y="1207822"/>
                </a:lnTo>
                <a:lnTo>
                  <a:pt x="662098" y="1207822"/>
                </a:lnTo>
                <a:lnTo>
                  <a:pt x="662098" y="1927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31884" y="4252916"/>
            <a:ext cx="65405" cy="59055"/>
          </a:xfrm>
          <a:custGeom>
            <a:avLst/>
            <a:gdLst/>
            <a:ahLst/>
            <a:cxnLst/>
            <a:rect l="l" t="t" r="r" b="b"/>
            <a:pathLst>
              <a:path w="65404" h="59054">
                <a:moveTo>
                  <a:pt x="32549" y="58799"/>
                </a:moveTo>
                <a:lnTo>
                  <a:pt x="20598" y="56794"/>
                </a:lnTo>
                <a:lnTo>
                  <a:pt x="10171" y="50778"/>
                </a:lnTo>
                <a:lnTo>
                  <a:pt x="2797" y="40754"/>
                </a:lnTo>
                <a:lnTo>
                  <a:pt x="0" y="26724"/>
                </a:lnTo>
                <a:lnTo>
                  <a:pt x="2797" y="15788"/>
                </a:lnTo>
                <a:lnTo>
                  <a:pt x="10171" y="7353"/>
                </a:lnTo>
                <a:lnTo>
                  <a:pt x="20598" y="1922"/>
                </a:lnTo>
                <a:lnTo>
                  <a:pt x="32549" y="0"/>
                </a:lnTo>
                <a:lnTo>
                  <a:pt x="44501" y="1922"/>
                </a:lnTo>
                <a:lnTo>
                  <a:pt x="54928" y="7353"/>
                </a:lnTo>
                <a:lnTo>
                  <a:pt x="62302" y="15788"/>
                </a:lnTo>
                <a:lnTo>
                  <a:pt x="65099" y="26724"/>
                </a:lnTo>
                <a:lnTo>
                  <a:pt x="27124" y="26724"/>
                </a:lnTo>
                <a:lnTo>
                  <a:pt x="27124" y="32074"/>
                </a:lnTo>
                <a:lnTo>
                  <a:pt x="64033" y="32074"/>
                </a:lnTo>
                <a:lnTo>
                  <a:pt x="62302" y="40754"/>
                </a:lnTo>
                <a:lnTo>
                  <a:pt x="54928" y="50778"/>
                </a:lnTo>
                <a:lnTo>
                  <a:pt x="44501" y="56794"/>
                </a:lnTo>
                <a:lnTo>
                  <a:pt x="32549" y="58799"/>
                </a:lnTo>
                <a:close/>
              </a:path>
              <a:path w="65404" h="59054">
                <a:moveTo>
                  <a:pt x="64033" y="32074"/>
                </a:moveTo>
                <a:lnTo>
                  <a:pt x="37974" y="32074"/>
                </a:lnTo>
                <a:lnTo>
                  <a:pt x="37974" y="26724"/>
                </a:lnTo>
                <a:lnTo>
                  <a:pt x="65099" y="26724"/>
                </a:lnTo>
                <a:lnTo>
                  <a:pt x="64033" y="320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84208" y="1544721"/>
            <a:ext cx="16510" cy="33655"/>
          </a:xfrm>
          <a:custGeom>
            <a:avLst/>
            <a:gdLst/>
            <a:ahLst/>
            <a:cxnLst/>
            <a:rect l="l" t="t" r="r" b="b"/>
            <a:pathLst>
              <a:path w="16509" h="33655">
                <a:moveTo>
                  <a:pt x="10599" y="33299"/>
                </a:moveTo>
                <a:lnTo>
                  <a:pt x="5299" y="33299"/>
                </a:lnTo>
                <a:lnTo>
                  <a:pt x="0" y="27749"/>
                </a:lnTo>
                <a:lnTo>
                  <a:pt x="0" y="5549"/>
                </a:lnTo>
                <a:lnTo>
                  <a:pt x="5299" y="0"/>
                </a:lnTo>
                <a:lnTo>
                  <a:pt x="10599" y="0"/>
                </a:lnTo>
                <a:lnTo>
                  <a:pt x="15899" y="5549"/>
                </a:lnTo>
                <a:lnTo>
                  <a:pt x="15899" y="27749"/>
                </a:lnTo>
                <a:lnTo>
                  <a:pt x="10599" y="33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52459" y="1544721"/>
            <a:ext cx="16510" cy="33655"/>
          </a:xfrm>
          <a:custGeom>
            <a:avLst/>
            <a:gdLst/>
            <a:ahLst/>
            <a:cxnLst/>
            <a:rect l="l" t="t" r="r" b="b"/>
            <a:pathLst>
              <a:path w="16509" h="33655">
                <a:moveTo>
                  <a:pt x="10599" y="33299"/>
                </a:moveTo>
                <a:lnTo>
                  <a:pt x="0" y="33299"/>
                </a:lnTo>
                <a:lnTo>
                  <a:pt x="0" y="0"/>
                </a:lnTo>
                <a:lnTo>
                  <a:pt x="10599" y="0"/>
                </a:lnTo>
                <a:lnTo>
                  <a:pt x="15899" y="5549"/>
                </a:lnTo>
                <a:lnTo>
                  <a:pt x="15899" y="27749"/>
                </a:lnTo>
                <a:lnTo>
                  <a:pt x="10599" y="33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82759" y="1212835"/>
            <a:ext cx="187325" cy="401955"/>
          </a:xfrm>
          <a:custGeom>
            <a:avLst/>
            <a:gdLst/>
            <a:ahLst/>
            <a:cxnLst/>
            <a:rect l="l" t="t" r="r" b="b"/>
            <a:pathLst>
              <a:path w="187325" h="401955">
                <a:moveTo>
                  <a:pt x="181849" y="321359"/>
                </a:moveTo>
                <a:lnTo>
                  <a:pt x="5349" y="321359"/>
                </a:lnTo>
                <a:lnTo>
                  <a:pt x="0" y="316004"/>
                </a:lnTo>
                <a:lnTo>
                  <a:pt x="0" y="74984"/>
                </a:lnTo>
                <a:lnTo>
                  <a:pt x="5683" y="45192"/>
                </a:lnTo>
                <a:lnTo>
                  <a:pt x="21396" y="21424"/>
                </a:lnTo>
                <a:lnTo>
                  <a:pt x="45129" y="5690"/>
                </a:lnTo>
                <a:lnTo>
                  <a:pt x="74874" y="0"/>
                </a:lnTo>
                <a:lnTo>
                  <a:pt x="112324" y="0"/>
                </a:lnTo>
                <a:lnTo>
                  <a:pt x="142069" y="5690"/>
                </a:lnTo>
                <a:lnTo>
                  <a:pt x="165803" y="21424"/>
                </a:lnTo>
                <a:lnTo>
                  <a:pt x="74874" y="21424"/>
                </a:lnTo>
                <a:lnTo>
                  <a:pt x="56080" y="26027"/>
                </a:lnTo>
                <a:lnTo>
                  <a:pt x="40790" y="38162"/>
                </a:lnTo>
                <a:lnTo>
                  <a:pt x="30511" y="55318"/>
                </a:lnTo>
                <a:lnTo>
                  <a:pt x="26749" y="74984"/>
                </a:lnTo>
                <a:lnTo>
                  <a:pt x="26749" y="294579"/>
                </a:lnTo>
                <a:lnTo>
                  <a:pt x="187199" y="294579"/>
                </a:lnTo>
                <a:lnTo>
                  <a:pt x="187199" y="316004"/>
                </a:lnTo>
                <a:lnTo>
                  <a:pt x="181849" y="321359"/>
                </a:lnTo>
                <a:close/>
              </a:path>
              <a:path w="187325" h="401955">
                <a:moveTo>
                  <a:pt x="187199" y="294579"/>
                </a:moveTo>
                <a:lnTo>
                  <a:pt x="160449" y="294579"/>
                </a:lnTo>
                <a:lnTo>
                  <a:pt x="160449" y="74984"/>
                </a:lnTo>
                <a:lnTo>
                  <a:pt x="156691" y="55318"/>
                </a:lnTo>
                <a:lnTo>
                  <a:pt x="146418" y="38162"/>
                </a:lnTo>
                <a:lnTo>
                  <a:pt x="131129" y="26027"/>
                </a:lnTo>
                <a:lnTo>
                  <a:pt x="112324" y="21424"/>
                </a:lnTo>
                <a:lnTo>
                  <a:pt x="165803" y="21424"/>
                </a:lnTo>
                <a:lnTo>
                  <a:pt x="181515" y="45192"/>
                </a:lnTo>
                <a:lnTo>
                  <a:pt x="187199" y="74984"/>
                </a:lnTo>
                <a:lnTo>
                  <a:pt x="187199" y="294579"/>
                </a:lnTo>
                <a:close/>
              </a:path>
              <a:path w="187325" h="401955">
                <a:moveTo>
                  <a:pt x="149749" y="401699"/>
                </a:moveTo>
                <a:lnTo>
                  <a:pt x="37449" y="401699"/>
                </a:lnTo>
                <a:lnTo>
                  <a:pt x="32099" y="396344"/>
                </a:lnTo>
                <a:lnTo>
                  <a:pt x="32099" y="321359"/>
                </a:lnTo>
                <a:lnTo>
                  <a:pt x="58824" y="321359"/>
                </a:lnTo>
                <a:lnTo>
                  <a:pt x="58824" y="374919"/>
                </a:lnTo>
                <a:lnTo>
                  <a:pt x="155099" y="374919"/>
                </a:lnTo>
                <a:lnTo>
                  <a:pt x="155099" y="396344"/>
                </a:lnTo>
                <a:lnTo>
                  <a:pt x="149749" y="401699"/>
                </a:lnTo>
                <a:close/>
              </a:path>
              <a:path w="187325" h="401955">
                <a:moveTo>
                  <a:pt x="155099" y="374919"/>
                </a:moveTo>
                <a:lnTo>
                  <a:pt x="128374" y="374919"/>
                </a:lnTo>
                <a:lnTo>
                  <a:pt x="128374" y="321359"/>
                </a:lnTo>
                <a:lnTo>
                  <a:pt x="155099" y="321359"/>
                </a:lnTo>
                <a:lnTo>
                  <a:pt x="155099" y="3749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25409" y="1458947"/>
            <a:ext cx="102235" cy="27305"/>
          </a:xfrm>
          <a:custGeom>
            <a:avLst/>
            <a:gdLst/>
            <a:ahLst/>
            <a:cxnLst/>
            <a:rect l="l" t="t" r="r" b="b"/>
            <a:pathLst>
              <a:path w="102234" h="27305">
                <a:moveTo>
                  <a:pt x="96324" y="26999"/>
                </a:moveTo>
                <a:lnTo>
                  <a:pt x="5349" y="26999"/>
                </a:lnTo>
                <a:lnTo>
                  <a:pt x="0" y="21599"/>
                </a:lnTo>
                <a:lnTo>
                  <a:pt x="0" y="5399"/>
                </a:lnTo>
                <a:lnTo>
                  <a:pt x="5349" y="0"/>
                </a:lnTo>
                <a:lnTo>
                  <a:pt x="96324" y="0"/>
                </a:lnTo>
                <a:lnTo>
                  <a:pt x="101699" y="5399"/>
                </a:lnTo>
                <a:lnTo>
                  <a:pt x="101699" y="21599"/>
                </a:lnTo>
                <a:lnTo>
                  <a:pt x="96324" y="2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68311" y="1405059"/>
            <a:ext cx="523875" cy="371475"/>
          </a:xfrm>
          <a:custGeom>
            <a:avLst/>
            <a:gdLst/>
            <a:ahLst/>
            <a:cxnLst/>
            <a:rect l="l" t="t" r="r" b="b"/>
            <a:pathLst>
              <a:path w="523875" h="371475">
                <a:moveTo>
                  <a:pt x="518448" y="26914"/>
                </a:moveTo>
                <a:lnTo>
                  <a:pt x="53449" y="26914"/>
                </a:lnTo>
                <a:lnTo>
                  <a:pt x="57378" y="21952"/>
                </a:lnTo>
                <a:lnTo>
                  <a:pt x="60806" y="15476"/>
                </a:lnTo>
                <a:lnTo>
                  <a:pt x="63230" y="7991"/>
                </a:lnTo>
                <a:lnTo>
                  <a:pt x="64149" y="0"/>
                </a:lnTo>
                <a:lnTo>
                  <a:pt x="518448" y="0"/>
                </a:lnTo>
                <a:lnTo>
                  <a:pt x="523798" y="5384"/>
                </a:lnTo>
                <a:lnTo>
                  <a:pt x="523798" y="21532"/>
                </a:lnTo>
                <a:lnTo>
                  <a:pt x="518448" y="26914"/>
                </a:lnTo>
                <a:close/>
              </a:path>
              <a:path w="523875" h="371475">
                <a:moveTo>
                  <a:pt x="90874" y="344489"/>
                </a:moveTo>
                <a:lnTo>
                  <a:pt x="64149" y="344489"/>
                </a:lnTo>
                <a:lnTo>
                  <a:pt x="64149" y="26914"/>
                </a:lnTo>
                <a:lnTo>
                  <a:pt x="90874" y="26914"/>
                </a:lnTo>
                <a:lnTo>
                  <a:pt x="90874" y="344489"/>
                </a:lnTo>
                <a:close/>
              </a:path>
              <a:path w="523875" h="371475">
                <a:moveTo>
                  <a:pt x="224474" y="209924"/>
                </a:moveTo>
                <a:lnTo>
                  <a:pt x="138974" y="209924"/>
                </a:lnTo>
                <a:lnTo>
                  <a:pt x="133624" y="204539"/>
                </a:lnTo>
                <a:lnTo>
                  <a:pt x="133624" y="26914"/>
                </a:lnTo>
                <a:lnTo>
                  <a:pt x="160349" y="26914"/>
                </a:lnTo>
                <a:lnTo>
                  <a:pt x="160349" y="183012"/>
                </a:lnTo>
                <a:lnTo>
                  <a:pt x="229824" y="183012"/>
                </a:lnTo>
                <a:lnTo>
                  <a:pt x="229824" y="204539"/>
                </a:lnTo>
                <a:lnTo>
                  <a:pt x="224474" y="209924"/>
                </a:lnTo>
                <a:close/>
              </a:path>
              <a:path w="523875" h="371475">
                <a:moveTo>
                  <a:pt x="229824" y="183012"/>
                </a:moveTo>
                <a:lnTo>
                  <a:pt x="203099" y="183012"/>
                </a:lnTo>
                <a:lnTo>
                  <a:pt x="203099" y="26914"/>
                </a:lnTo>
                <a:lnTo>
                  <a:pt x="229824" y="26914"/>
                </a:lnTo>
                <a:lnTo>
                  <a:pt x="229824" y="183012"/>
                </a:lnTo>
                <a:close/>
              </a:path>
              <a:path w="523875" h="371475">
                <a:moveTo>
                  <a:pt x="358099" y="258366"/>
                </a:moveTo>
                <a:lnTo>
                  <a:pt x="277924" y="258366"/>
                </a:lnTo>
                <a:lnTo>
                  <a:pt x="272599" y="252984"/>
                </a:lnTo>
                <a:lnTo>
                  <a:pt x="272599" y="26914"/>
                </a:lnTo>
                <a:lnTo>
                  <a:pt x="299324" y="26914"/>
                </a:lnTo>
                <a:lnTo>
                  <a:pt x="299324" y="231454"/>
                </a:lnTo>
                <a:lnTo>
                  <a:pt x="368799" y="231454"/>
                </a:lnTo>
                <a:lnTo>
                  <a:pt x="368799" y="252984"/>
                </a:lnTo>
                <a:lnTo>
                  <a:pt x="358099" y="258366"/>
                </a:lnTo>
                <a:close/>
              </a:path>
              <a:path w="523875" h="371475">
                <a:moveTo>
                  <a:pt x="368799" y="231454"/>
                </a:moveTo>
                <a:lnTo>
                  <a:pt x="342074" y="231454"/>
                </a:lnTo>
                <a:lnTo>
                  <a:pt x="342074" y="26914"/>
                </a:lnTo>
                <a:lnTo>
                  <a:pt x="368799" y="26914"/>
                </a:lnTo>
                <a:lnTo>
                  <a:pt x="368799" y="231454"/>
                </a:lnTo>
                <a:close/>
              </a:path>
              <a:path w="523875" h="371475">
                <a:moveTo>
                  <a:pt x="497074" y="139949"/>
                </a:moveTo>
                <a:lnTo>
                  <a:pt x="416899" y="139949"/>
                </a:lnTo>
                <a:lnTo>
                  <a:pt x="411549" y="134567"/>
                </a:lnTo>
                <a:lnTo>
                  <a:pt x="411549" y="26914"/>
                </a:lnTo>
                <a:lnTo>
                  <a:pt x="432949" y="26914"/>
                </a:lnTo>
                <a:lnTo>
                  <a:pt x="432949" y="113037"/>
                </a:lnTo>
                <a:lnTo>
                  <a:pt x="502424" y="113037"/>
                </a:lnTo>
                <a:lnTo>
                  <a:pt x="502424" y="134567"/>
                </a:lnTo>
                <a:lnTo>
                  <a:pt x="497074" y="139949"/>
                </a:lnTo>
                <a:close/>
              </a:path>
              <a:path w="523875" h="371475">
                <a:moveTo>
                  <a:pt x="502424" y="113037"/>
                </a:moveTo>
                <a:lnTo>
                  <a:pt x="475699" y="113037"/>
                </a:lnTo>
                <a:lnTo>
                  <a:pt x="475699" y="26914"/>
                </a:lnTo>
                <a:lnTo>
                  <a:pt x="502424" y="26914"/>
                </a:lnTo>
                <a:lnTo>
                  <a:pt x="502424" y="113037"/>
                </a:lnTo>
                <a:close/>
              </a:path>
              <a:path w="523875" h="371475">
                <a:moveTo>
                  <a:pt x="85524" y="371399"/>
                </a:moveTo>
                <a:lnTo>
                  <a:pt x="5349" y="371399"/>
                </a:lnTo>
                <a:lnTo>
                  <a:pt x="0" y="366016"/>
                </a:lnTo>
                <a:lnTo>
                  <a:pt x="0" y="59209"/>
                </a:lnTo>
                <a:lnTo>
                  <a:pt x="5349" y="59209"/>
                </a:lnTo>
                <a:lnTo>
                  <a:pt x="16024" y="53829"/>
                </a:lnTo>
                <a:lnTo>
                  <a:pt x="21374" y="53829"/>
                </a:lnTo>
                <a:lnTo>
                  <a:pt x="21374" y="344489"/>
                </a:lnTo>
                <a:lnTo>
                  <a:pt x="90874" y="344489"/>
                </a:lnTo>
                <a:lnTo>
                  <a:pt x="90874" y="366016"/>
                </a:lnTo>
                <a:lnTo>
                  <a:pt x="85524" y="371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42836" y="1212810"/>
            <a:ext cx="936625" cy="1256030"/>
          </a:xfrm>
          <a:custGeom>
            <a:avLst/>
            <a:gdLst/>
            <a:ahLst/>
            <a:cxnLst/>
            <a:rect l="l" t="t" r="r" b="b"/>
            <a:pathLst>
              <a:path w="936625" h="1256030">
                <a:moveTo>
                  <a:pt x="936598" y="1228965"/>
                </a:moveTo>
                <a:lnTo>
                  <a:pt x="909848" y="1228965"/>
                </a:lnTo>
                <a:lnTo>
                  <a:pt x="909848" y="21474"/>
                </a:lnTo>
                <a:lnTo>
                  <a:pt x="288999" y="21474"/>
                </a:lnTo>
                <a:lnTo>
                  <a:pt x="288999" y="0"/>
                </a:lnTo>
                <a:lnTo>
                  <a:pt x="931248" y="0"/>
                </a:lnTo>
                <a:lnTo>
                  <a:pt x="936598" y="5369"/>
                </a:lnTo>
                <a:lnTo>
                  <a:pt x="936598" y="1228965"/>
                </a:lnTo>
                <a:close/>
              </a:path>
              <a:path w="936625" h="1256030">
                <a:moveTo>
                  <a:pt x="931248" y="1255797"/>
                </a:moveTo>
                <a:lnTo>
                  <a:pt x="326474" y="1255797"/>
                </a:lnTo>
                <a:lnTo>
                  <a:pt x="326474" y="1250440"/>
                </a:lnTo>
                <a:lnTo>
                  <a:pt x="5349" y="928433"/>
                </a:lnTo>
                <a:lnTo>
                  <a:pt x="5349" y="923075"/>
                </a:lnTo>
                <a:lnTo>
                  <a:pt x="0" y="923075"/>
                </a:lnTo>
                <a:lnTo>
                  <a:pt x="0" y="246869"/>
                </a:lnTo>
                <a:lnTo>
                  <a:pt x="10699" y="241502"/>
                </a:lnTo>
                <a:lnTo>
                  <a:pt x="16074" y="236142"/>
                </a:lnTo>
                <a:lnTo>
                  <a:pt x="21399" y="236142"/>
                </a:lnTo>
                <a:lnTo>
                  <a:pt x="21483" y="266413"/>
                </a:lnTo>
                <a:lnTo>
                  <a:pt x="22071" y="275720"/>
                </a:lnTo>
                <a:lnTo>
                  <a:pt x="23667" y="284021"/>
                </a:lnTo>
                <a:lnTo>
                  <a:pt x="26774" y="289806"/>
                </a:lnTo>
                <a:lnTo>
                  <a:pt x="26774" y="906968"/>
                </a:lnTo>
                <a:lnTo>
                  <a:pt x="342524" y="906968"/>
                </a:lnTo>
                <a:lnTo>
                  <a:pt x="347874" y="912338"/>
                </a:lnTo>
                <a:lnTo>
                  <a:pt x="347874" y="933800"/>
                </a:lnTo>
                <a:lnTo>
                  <a:pt x="48174" y="933800"/>
                </a:lnTo>
                <a:lnTo>
                  <a:pt x="321124" y="1212870"/>
                </a:lnTo>
                <a:lnTo>
                  <a:pt x="347874" y="1212870"/>
                </a:lnTo>
                <a:lnTo>
                  <a:pt x="347874" y="1228965"/>
                </a:lnTo>
                <a:lnTo>
                  <a:pt x="936598" y="1228965"/>
                </a:lnTo>
                <a:lnTo>
                  <a:pt x="936598" y="1250440"/>
                </a:lnTo>
                <a:lnTo>
                  <a:pt x="931248" y="1255797"/>
                </a:lnTo>
                <a:close/>
              </a:path>
              <a:path w="936625" h="1256030">
                <a:moveTo>
                  <a:pt x="347874" y="1212870"/>
                </a:moveTo>
                <a:lnTo>
                  <a:pt x="321124" y="1212870"/>
                </a:lnTo>
                <a:lnTo>
                  <a:pt x="321124" y="933800"/>
                </a:lnTo>
                <a:lnTo>
                  <a:pt x="347874" y="933800"/>
                </a:lnTo>
                <a:lnTo>
                  <a:pt x="347874" y="1212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41310" y="2247957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799" y="0"/>
                </a:lnTo>
              </a:path>
            </a:pathLst>
          </a:custGeom>
          <a:ln w="22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41310" y="2060608"/>
            <a:ext cx="250825" cy="27305"/>
          </a:xfrm>
          <a:custGeom>
            <a:avLst/>
            <a:gdLst/>
            <a:ahLst/>
            <a:cxnLst/>
            <a:rect l="l" t="t" r="r" b="b"/>
            <a:pathLst>
              <a:path w="250825" h="27305">
                <a:moveTo>
                  <a:pt x="245474" y="26999"/>
                </a:moveTo>
                <a:lnTo>
                  <a:pt x="5349" y="26999"/>
                </a:lnTo>
                <a:lnTo>
                  <a:pt x="0" y="21599"/>
                </a:lnTo>
                <a:lnTo>
                  <a:pt x="0" y="5399"/>
                </a:lnTo>
                <a:lnTo>
                  <a:pt x="5349" y="0"/>
                </a:lnTo>
                <a:lnTo>
                  <a:pt x="245474" y="0"/>
                </a:lnTo>
                <a:lnTo>
                  <a:pt x="250799" y="5399"/>
                </a:lnTo>
                <a:lnTo>
                  <a:pt x="250799" y="21599"/>
                </a:lnTo>
                <a:lnTo>
                  <a:pt x="245474" y="2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79460" y="1657526"/>
            <a:ext cx="481330" cy="301625"/>
          </a:xfrm>
          <a:custGeom>
            <a:avLst/>
            <a:gdLst/>
            <a:ahLst/>
            <a:cxnLst/>
            <a:rect l="l" t="t" r="r" b="b"/>
            <a:pathLst>
              <a:path w="481329" h="301625">
                <a:moveTo>
                  <a:pt x="368284" y="118442"/>
                </a:moveTo>
                <a:lnTo>
                  <a:pt x="325949" y="118442"/>
                </a:lnTo>
                <a:lnTo>
                  <a:pt x="411449" y="48452"/>
                </a:lnTo>
                <a:lnTo>
                  <a:pt x="411449" y="37687"/>
                </a:lnTo>
                <a:lnTo>
                  <a:pt x="414203" y="22712"/>
                </a:lnTo>
                <a:lnTo>
                  <a:pt x="421464" y="10767"/>
                </a:lnTo>
                <a:lnTo>
                  <a:pt x="431730" y="2859"/>
                </a:lnTo>
                <a:lnTo>
                  <a:pt x="443499" y="0"/>
                </a:lnTo>
                <a:lnTo>
                  <a:pt x="458360" y="2859"/>
                </a:lnTo>
                <a:lnTo>
                  <a:pt x="470214" y="10767"/>
                </a:lnTo>
                <a:lnTo>
                  <a:pt x="478061" y="22712"/>
                </a:lnTo>
                <a:lnTo>
                  <a:pt x="478858" y="26917"/>
                </a:lnTo>
                <a:lnTo>
                  <a:pt x="438149" y="26917"/>
                </a:lnTo>
                <a:lnTo>
                  <a:pt x="438149" y="48452"/>
                </a:lnTo>
                <a:lnTo>
                  <a:pt x="478323" y="48452"/>
                </a:lnTo>
                <a:lnTo>
                  <a:pt x="478061" y="49547"/>
                </a:lnTo>
                <a:lnTo>
                  <a:pt x="470214" y="59894"/>
                </a:lnTo>
                <a:lnTo>
                  <a:pt x="458360" y="67213"/>
                </a:lnTo>
                <a:lnTo>
                  <a:pt x="443499" y="69989"/>
                </a:lnTo>
                <a:lnTo>
                  <a:pt x="427474" y="69989"/>
                </a:lnTo>
                <a:lnTo>
                  <a:pt x="368284" y="118442"/>
                </a:lnTo>
                <a:close/>
              </a:path>
              <a:path w="481329" h="301625">
                <a:moveTo>
                  <a:pt x="478323" y="48452"/>
                </a:moveTo>
                <a:lnTo>
                  <a:pt x="448849" y="48452"/>
                </a:lnTo>
                <a:lnTo>
                  <a:pt x="454174" y="43067"/>
                </a:lnTo>
                <a:lnTo>
                  <a:pt x="454174" y="32302"/>
                </a:lnTo>
                <a:lnTo>
                  <a:pt x="448849" y="26917"/>
                </a:lnTo>
                <a:lnTo>
                  <a:pt x="478858" y="26917"/>
                </a:lnTo>
                <a:lnTo>
                  <a:pt x="480899" y="37687"/>
                </a:lnTo>
                <a:lnTo>
                  <a:pt x="478323" y="48452"/>
                </a:lnTo>
                <a:close/>
              </a:path>
              <a:path w="481329" h="301625">
                <a:moveTo>
                  <a:pt x="32049" y="301494"/>
                </a:moveTo>
                <a:lnTo>
                  <a:pt x="20281" y="298718"/>
                </a:lnTo>
                <a:lnTo>
                  <a:pt x="10015" y="291400"/>
                </a:lnTo>
                <a:lnTo>
                  <a:pt x="2754" y="281053"/>
                </a:lnTo>
                <a:lnTo>
                  <a:pt x="0" y="269191"/>
                </a:lnTo>
                <a:lnTo>
                  <a:pt x="2754" y="254218"/>
                </a:lnTo>
                <a:lnTo>
                  <a:pt x="10015" y="242272"/>
                </a:lnTo>
                <a:lnTo>
                  <a:pt x="20281" y="234364"/>
                </a:lnTo>
                <a:lnTo>
                  <a:pt x="32049" y="231504"/>
                </a:lnTo>
                <a:lnTo>
                  <a:pt x="48099" y="231504"/>
                </a:lnTo>
                <a:lnTo>
                  <a:pt x="138924" y="123827"/>
                </a:lnTo>
                <a:lnTo>
                  <a:pt x="138924" y="118442"/>
                </a:lnTo>
                <a:lnTo>
                  <a:pt x="133574" y="113059"/>
                </a:lnTo>
                <a:lnTo>
                  <a:pt x="133574" y="107677"/>
                </a:lnTo>
                <a:lnTo>
                  <a:pt x="136416" y="92702"/>
                </a:lnTo>
                <a:lnTo>
                  <a:pt x="144271" y="80757"/>
                </a:lnTo>
                <a:lnTo>
                  <a:pt x="156134" y="72849"/>
                </a:lnTo>
                <a:lnTo>
                  <a:pt x="170999" y="69989"/>
                </a:lnTo>
                <a:lnTo>
                  <a:pt x="185850" y="72765"/>
                </a:lnTo>
                <a:lnTo>
                  <a:pt x="197705" y="80083"/>
                </a:lnTo>
                <a:lnTo>
                  <a:pt x="205558" y="90430"/>
                </a:lnTo>
                <a:lnTo>
                  <a:pt x="207109" y="96907"/>
                </a:lnTo>
                <a:lnTo>
                  <a:pt x="165649" y="96907"/>
                </a:lnTo>
                <a:lnTo>
                  <a:pt x="160299" y="102292"/>
                </a:lnTo>
                <a:lnTo>
                  <a:pt x="160299" y="113059"/>
                </a:lnTo>
                <a:lnTo>
                  <a:pt x="238318" y="113059"/>
                </a:lnTo>
                <a:lnTo>
                  <a:pt x="283199" y="129212"/>
                </a:lnTo>
                <a:lnTo>
                  <a:pt x="197699" y="129212"/>
                </a:lnTo>
                <a:lnTo>
                  <a:pt x="192771" y="133165"/>
                </a:lnTo>
                <a:lnTo>
                  <a:pt x="186346" y="136614"/>
                </a:lnTo>
                <a:lnTo>
                  <a:pt x="178922" y="139054"/>
                </a:lnTo>
                <a:lnTo>
                  <a:pt x="170999" y="139979"/>
                </a:lnTo>
                <a:lnTo>
                  <a:pt x="160299" y="139979"/>
                </a:lnTo>
                <a:lnTo>
                  <a:pt x="64124" y="247657"/>
                </a:lnTo>
                <a:lnTo>
                  <a:pt x="69474" y="253041"/>
                </a:lnTo>
                <a:lnTo>
                  <a:pt x="69474" y="258426"/>
                </a:lnTo>
                <a:lnTo>
                  <a:pt x="26724" y="258426"/>
                </a:lnTo>
                <a:lnTo>
                  <a:pt x="26724" y="274576"/>
                </a:lnTo>
                <a:lnTo>
                  <a:pt x="68184" y="274576"/>
                </a:lnTo>
                <a:lnTo>
                  <a:pt x="66633" y="281053"/>
                </a:lnTo>
                <a:lnTo>
                  <a:pt x="58778" y="291400"/>
                </a:lnTo>
                <a:lnTo>
                  <a:pt x="46915" y="298718"/>
                </a:lnTo>
                <a:lnTo>
                  <a:pt x="32049" y="301494"/>
                </a:lnTo>
                <a:close/>
              </a:path>
              <a:path w="481329" h="301625">
                <a:moveTo>
                  <a:pt x="238318" y="113059"/>
                </a:moveTo>
                <a:lnTo>
                  <a:pt x="181674" y="113059"/>
                </a:lnTo>
                <a:lnTo>
                  <a:pt x="181674" y="102292"/>
                </a:lnTo>
                <a:lnTo>
                  <a:pt x="176324" y="96907"/>
                </a:lnTo>
                <a:lnTo>
                  <a:pt x="207109" y="96907"/>
                </a:lnTo>
                <a:lnTo>
                  <a:pt x="208399" y="102292"/>
                </a:lnTo>
                <a:lnTo>
                  <a:pt x="238318" y="113059"/>
                </a:lnTo>
                <a:close/>
              </a:path>
              <a:path w="481329" h="301625">
                <a:moveTo>
                  <a:pt x="309924" y="188437"/>
                </a:moveTo>
                <a:lnTo>
                  <a:pt x="295059" y="185576"/>
                </a:lnTo>
                <a:lnTo>
                  <a:pt x="283196" y="177668"/>
                </a:lnTo>
                <a:lnTo>
                  <a:pt x="275341" y="165722"/>
                </a:lnTo>
                <a:lnTo>
                  <a:pt x="272499" y="150749"/>
                </a:lnTo>
                <a:lnTo>
                  <a:pt x="197699" y="129212"/>
                </a:lnTo>
                <a:lnTo>
                  <a:pt x="283199" y="129212"/>
                </a:lnTo>
                <a:lnTo>
                  <a:pt x="288127" y="122144"/>
                </a:lnTo>
                <a:lnTo>
                  <a:pt x="294555" y="117097"/>
                </a:lnTo>
                <a:lnTo>
                  <a:pt x="301986" y="114069"/>
                </a:lnTo>
                <a:lnTo>
                  <a:pt x="309924" y="113059"/>
                </a:lnTo>
                <a:lnTo>
                  <a:pt x="315249" y="113059"/>
                </a:lnTo>
                <a:lnTo>
                  <a:pt x="320599" y="118442"/>
                </a:lnTo>
                <a:lnTo>
                  <a:pt x="368284" y="118442"/>
                </a:lnTo>
                <a:lnTo>
                  <a:pt x="341974" y="139979"/>
                </a:lnTo>
                <a:lnTo>
                  <a:pt x="304574" y="139979"/>
                </a:lnTo>
                <a:lnTo>
                  <a:pt x="299224" y="145364"/>
                </a:lnTo>
                <a:lnTo>
                  <a:pt x="299224" y="156129"/>
                </a:lnTo>
                <a:lnTo>
                  <a:pt x="304574" y="161514"/>
                </a:lnTo>
                <a:lnTo>
                  <a:pt x="339994" y="161514"/>
                </a:lnTo>
                <a:lnTo>
                  <a:pt x="339220" y="165722"/>
                </a:lnTo>
                <a:lnTo>
                  <a:pt x="331958" y="177668"/>
                </a:lnTo>
                <a:lnTo>
                  <a:pt x="321692" y="185576"/>
                </a:lnTo>
                <a:lnTo>
                  <a:pt x="309924" y="188437"/>
                </a:lnTo>
                <a:close/>
              </a:path>
              <a:path w="481329" h="301625">
                <a:moveTo>
                  <a:pt x="339994" y="161514"/>
                </a:moveTo>
                <a:lnTo>
                  <a:pt x="315249" y="161514"/>
                </a:lnTo>
                <a:lnTo>
                  <a:pt x="320599" y="156129"/>
                </a:lnTo>
                <a:lnTo>
                  <a:pt x="320599" y="145364"/>
                </a:lnTo>
                <a:lnTo>
                  <a:pt x="315249" y="139979"/>
                </a:lnTo>
                <a:lnTo>
                  <a:pt x="341974" y="139979"/>
                </a:lnTo>
                <a:lnTo>
                  <a:pt x="341974" y="150749"/>
                </a:lnTo>
                <a:lnTo>
                  <a:pt x="339994" y="161514"/>
                </a:lnTo>
                <a:close/>
              </a:path>
              <a:path w="481329" h="301625">
                <a:moveTo>
                  <a:pt x="68184" y="274576"/>
                </a:moveTo>
                <a:lnTo>
                  <a:pt x="42749" y="274576"/>
                </a:lnTo>
                <a:lnTo>
                  <a:pt x="42749" y="258426"/>
                </a:lnTo>
                <a:lnTo>
                  <a:pt x="69474" y="258426"/>
                </a:lnTo>
                <a:lnTo>
                  <a:pt x="69474" y="269191"/>
                </a:lnTo>
                <a:lnTo>
                  <a:pt x="68184" y="2745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41310" y="2162233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799" y="0"/>
                </a:lnTo>
              </a:path>
            </a:pathLst>
          </a:custGeom>
          <a:ln w="22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18887" y="0"/>
            <a:ext cx="704215" cy="1544955"/>
          </a:xfrm>
          <a:custGeom>
            <a:avLst/>
            <a:gdLst/>
            <a:ahLst/>
            <a:cxnLst/>
            <a:rect l="l" t="t" r="r" b="b"/>
            <a:pathLst>
              <a:path w="704215" h="1544955">
                <a:moveTo>
                  <a:pt x="529448" y="563170"/>
                </a:moveTo>
                <a:lnTo>
                  <a:pt x="32074" y="563170"/>
                </a:lnTo>
                <a:lnTo>
                  <a:pt x="26724" y="552448"/>
                </a:lnTo>
                <a:lnTo>
                  <a:pt x="26724" y="0"/>
                </a:lnTo>
                <a:lnTo>
                  <a:pt x="53474" y="0"/>
                </a:lnTo>
                <a:lnTo>
                  <a:pt x="53474" y="386173"/>
                </a:lnTo>
                <a:lnTo>
                  <a:pt x="534798" y="386173"/>
                </a:lnTo>
                <a:lnTo>
                  <a:pt x="534798" y="407633"/>
                </a:lnTo>
                <a:lnTo>
                  <a:pt x="53474" y="407633"/>
                </a:lnTo>
                <a:lnTo>
                  <a:pt x="53474" y="536358"/>
                </a:lnTo>
                <a:lnTo>
                  <a:pt x="534798" y="536358"/>
                </a:lnTo>
                <a:lnTo>
                  <a:pt x="534798" y="552448"/>
                </a:lnTo>
                <a:lnTo>
                  <a:pt x="529448" y="563170"/>
                </a:lnTo>
                <a:close/>
              </a:path>
              <a:path w="704215" h="1544955">
                <a:moveTo>
                  <a:pt x="534798" y="386173"/>
                </a:moveTo>
                <a:lnTo>
                  <a:pt x="508073" y="386173"/>
                </a:lnTo>
                <a:lnTo>
                  <a:pt x="508073" y="0"/>
                </a:lnTo>
                <a:lnTo>
                  <a:pt x="534798" y="0"/>
                </a:lnTo>
                <a:lnTo>
                  <a:pt x="534798" y="386173"/>
                </a:lnTo>
                <a:close/>
              </a:path>
              <a:path w="704215" h="1544955">
                <a:moveTo>
                  <a:pt x="534798" y="536358"/>
                </a:moveTo>
                <a:lnTo>
                  <a:pt x="508073" y="536358"/>
                </a:lnTo>
                <a:lnTo>
                  <a:pt x="508073" y="407633"/>
                </a:lnTo>
                <a:lnTo>
                  <a:pt x="534798" y="407633"/>
                </a:lnTo>
                <a:lnTo>
                  <a:pt x="534798" y="536358"/>
                </a:lnTo>
                <a:close/>
              </a:path>
              <a:path w="704215" h="1544955">
                <a:moveTo>
                  <a:pt x="74874" y="1340886"/>
                </a:moveTo>
                <a:lnTo>
                  <a:pt x="45119" y="1335188"/>
                </a:lnTo>
                <a:lnTo>
                  <a:pt x="21387" y="1319433"/>
                </a:lnTo>
                <a:lnTo>
                  <a:pt x="5680" y="1295634"/>
                </a:lnTo>
                <a:lnTo>
                  <a:pt x="0" y="1265801"/>
                </a:lnTo>
                <a:lnTo>
                  <a:pt x="0" y="858170"/>
                </a:lnTo>
                <a:lnTo>
                  <a:pt x="6766" y="804034"/>
                </a:lnTo>
                <a:lnTo>
                  <a:pt x="26065" y="754924"/>
                </a:lnTo>
                <a:lnTo>
                  <a:pt x="56394" y="711846"/>
                </a:lnTo>
                <a:lnTo>
                  <a:pt x="96249" y="675805"/>
                </a:lnTo>
                <a:lnTo>
                  <a:pt x="96249" y="563170"/>
                </a:lnTo>
                <a:lnTo>
                  <a:pt x="122999" y="563170"/>
                </a:lnTo>
                <a:lnTo>
                  <a:pt x="122920" y="686620"/>
                </a:lnTo>
                <a:lnTo>
                  <a:pt x="117649" y="691895"/>
                </a:lnTo>
                <a:lnTo>
                  <a:pt x="117649" y="697262"/>
                </a:lnTo>
                <a:lnTo>
                  <a:pt x="78626" y="726175"/>
                </a:lnTo>
                <a:lnTo>
                  <a:pt x="50128" y="763636"/>
                </a:lnTo>
                <a:lnTo>
                  <a:pt x="32659" y="808136"/>
                </a:lnTo>
                <a:lnTo>
                  <a:pt x="26724" y="858170"/>
                </a:lnTo>
                <a:lnTo>
                  <a:pt x="26724" y="1265801"/>
                </a:lnTo>
                <a:lnTo>
                  <a:pt x="31322" y="1287674"/>
                </a:lnTo>
                <a:lnTo>
                  <a:pt x="43440" y="1304014"/>
                </a:lnTo>
                <a:lnTo>
                  <a:pt x="60569" y="1313316"/>
                </a:lnTo>
                <a:lnTo>
                  <a:pt x="80199" y="1314074"/>
                </a:lnTo>
                <a:lnTo>
                  <a:pt x="149749" y="1314074"/>
                </a:lnTo>
                <a:lnTo>
                  <a:pt x="149749" y="1324796"/>
                </a:lnTo>
                <a:lnTo>
                  <a:pt x="122999" y="1324796"/>
                </a:lnTo>
                <a:lnTo>
                  <a:pt x="110962" y="1331834"/>
                </a:lnTo>
                <a:lnTo>
                  <a:pt x="98927" y="1336862"/>
                </a:lnTo>
                <a:lnTo>
                  <a:pt x="86897" y="1339880"/>
                </a:lnTo>
                <a:lnTo>
                  <a:pt x="74874" y="1340886"/>
                </a:lnTo>
                <a:close/>
              </a:path>
              <a:path w="704215" h="1544955">
                <a:moveTo>
                  <a:pt x="690876" y="1106899"/>
                </a:moveTo>
                <a:lnTo>
                  <a:pt x="646442" y="1106899"/>
                </a:lnTo>
                <a:lnTo>
                  <a:pt x="658722" y="1103295"/>
                </a:lnTo>
                <a:lnTo>
                  <a:pt x="668498" y="1094159"/>
                </a:lnTo>
                <a:lnTo>
                  <a:pt x="675353" y="1084440"/>
                </a:lnTo>
                <a:lnTo>
                  <a:pt x="679198" y="1072708"/>
                </a:lnTo>
                <a:lnTo>
                  <a:pt x="679031" y="1060976"/>
                </a:lnTo>
                <a:lnTo>
                  <a:pt x="673848" y="1051257"/>
                </a:lnTo>
                <a:lnTo>
                  <a:pt x="673848" y="1045889"/>
                </a:lnTo>
                <a:lnTo>
                  <a:pt x="668498" y="1045889"/>
                </a:lnTo>
                <a:lnTo>
                  <a:pt x="654041" y="1015720"/>
                </a:lnTo>
                <a:lnTo>
                  <a:pt x="617020" y="941303"/>
                </a:lnTo>
                <a:lnTo>
                  <a:pt x="566964" y="846771"/>
                </a:lnTo>
                <a:lnTo>
                  <a:pt x="513398" y="756257"/>
                </a:lnTo>
                <a:lnTo>
                  <a:pt x="485333" y="720055"/>
                </a:lnTo>
                <a:lnTo>
                  <a:pt x="449224" y="691895"/>
                </a:lnTo>
                <a:lnTo>
                  <a:pt x="443874" y="686540"/>
                </a:lnTo>
                <a:lnTo>
                  <a:pt x="438524" y="686540"/>
                </a:lnTo>
                <a:lnTo>
                  <a:pt x="438524" y="563170"/>
                </a:lnTo>
                <a:lnTo>
                  <a:pt x="465274" y="563170"/>
                </a:lnTo>
                <a:lnTo>
                  <a:pt x="465274" y="670450"/>
                </a:lnTo>
                <a:lnTo>
                  <a:pt x="487422" y="686620"/>
                </a:lnTo>
                <a:lnTo>
                  <a:pt x="521678" y="720977"/>
                </a:lnTo>
                <a:lnTo>
                  <a:pt x="565016" y="789443"/>
                </a:lnTo>
                <a:lnTo>
                  <a:pt x="595140" y="842751"/>
                </a:lnTo>
                <a:lnTo>
                  <a:pt x="623768" y="896247"/>
                </a:lnTo>
                <a:lnTo>
                  <a:pt x="649496" y="946082"/>
                </a:lnTo>
                <a:lnTo>
                  <a:pt x="686640" y="1019387"/>
                </a:lnTo>
                <a:lnTo>
                  <a:pt x="695248" y="1035164"/>
                </a:lnTo>
                <a:lnTo>
                  <a:pt x="703357" y="1056030"/>
                </a:lnTo>
                <a:lnTo>
                  <a:pt x="703942" y="1077400"/>
                </a:lnTo>
                <a:lnTo>
                  <a:pt x="697505" y="1097765"/>
                </a:lnTo>
                <a:lnTo>
                  <a:pt x="690876" y="1106899"/>
                </a:lnTo>
                <a:close/>
              </a:path>
              <a:path w="704215" h="1544955">
                <a:moveTo>
                  <a:pt x="496085" y="1437431"/>
                </a:moveTo>
                <a:lnTo>
                  <a:pt x="449224" y="1437431"/>
                </a:lnTo>
                <a:lnTo>
                  <a:pt x="464939" y="1430641"/>
                </a:lnTo>
                <a:lnTo>
                  <a:pt x="478649" y="1419328"/>
                </a:lnTo>
                <a:lnTo>
                  <a:pt x="488345" y="1404999"/>
                </a:lnTo>
                <a:lnTo>
                  <a:pt x="492024" y="1389159"/>
                </a:lnTo>
                <a:lnTo>
                  <a:pt x="492024" y="970802"/>
                </a:lnTo>
                <a:lnTo>
                  <a:pt x="497374" y="965434"/>
                </a:lnTo>
                <a:lnTo>
                  <a:pt x="508073" y="965434"/>
                </a:lnTo>
                <a:lnTo>
                  <a:pt x="513398" y="970802"/>
                </a:lnTo>
                <a:lnTo>
                  <a:pt x="549054" y="1013707"/>
                </a:lnTo>
                <a:lnTo>
                  <a:pt x="513398" y="1013707"/>
                </a:lnTo>
                <a:lnTo>
                  <a:pt x="513398" y="1389159"/>
                </a:lnTo>
                <a:lnTo>
                  <a:pt x="507802" y="1418991"/>
                </a:lnTo>
                <a:lnTo>
                  <a:pt x="496085" y="1437431"/>
                </a:lnTo>
                <a:close/>
              </a:path>
              <a:path w="704215" h="1544955">
                <a:moveTo>
                  <a:pt x="644436" y="1131712"/>
                </a:moveTo>
                <a:lnTo>
                  <a:pt x="622877" y="1127689"/>
                </a:lnTo>
                <a:lnTo>
                  <a:pt x="604323" y="1115619"/>
                </a:lnTo>
                <a:lnTo>
                  <a:pt x="598973" y="1115619"/>
                </a:lnTo>
                <a:lnTo>
                  <a:pt x="513398" y="1013707"/>
                </a:lnTo>
                <a:lnTo>
                  <a:pt x="549054" y="1013707"/>
                </a:lnTo>
                <a:lnTo>
                  <a:pt x="620373" y="1099527"/>
                </a:lnTo>
                <a:lnTo>
                  <a:pt x="633159" y="1105476"/>
                </a:lnTo>
                <a:lnTo>
                  <a:pt x="646442" y="1106899"/>
                </a:lnTo>
                <a:lnTo>
                  <a:pt x="690876" y="1106899"/>
                </a:lnTo>
                <a:lnTo>
                  <a:pt x="684548" y="1115619"/>
                </a:lnTo>
                <a:lnTo>
                  <a:pt x="665994" y="1127689"/>
                </a:lnTo>
                <a:lnTo>
                  <a:pt x="644436" y="1131712"/>
                </a:lnTo>
                <a:close/>
              </a:path>
              <a:path w="704215" h="1544955">
                <a:moveTo>
                  <a:pt x="149749" y="1314074"/>
                </a:moveTo>
                <a:lnTo>
                  <a:pt x="80199" y="1314074"/>
                </a:lnTo>
                <a:lnTo>
                  <a:pt x="98172" y="1309547"/>
                </a:lnTo>
                <a:lnTo>
                  <a:pt x="111631" y="1297979"/>
                </a:lnTo>
                <a:lnTo>
                  <a:pt x="120073" y="1282391"/>
                </a:lnTo>
                <a:lnTo>
                  <a:pt x="122999" y="1265801"/>
                </a:lnTo>
                <a:lnTo>
                  <a:pt x="122999" y="1099527"/>
                </a:lnTo>
                <a:lnTo>
                  <a:pt x="128349" y="1088804"/>
                </a:lnTo>
                <a:lnTo>
                  <a:pt x="144399" y="1088804"/>
                </a:lnTo>
                <a:lnTo>
                  <a:pt x="149749" y="1099527"/>
                </a:lnTo>
                <a:lnTo>
                  <a:pt x="149749" y="1314074"/>
                </a:lnTo>
                <a:close/>
              </a:path>
              <a:path w="704215" h="1544955">
                <a:moveTo>
                  <a:pt x="272749" y="1437431"/>
                </a:moveTo>
                <a:lnTo>
                  <a:pt x="203224" y="1437431"/>
                </a:lnTo>
                <a:lnTo>
                  <a:pt x="218925" y="1430641"/>
                </a:lnTo>
                <a:lnTo>
                  <a:pt x="232627" y="1419328"/>
                </a:lnTo>
                <a:lnTo>
                  <a:pt x="242321" y="1404999"/>
                </a:lnTo>
                <a:lnTo>
                  <a:pt x="245999" y="1389159"/>
                </a:lnTo>
                <a:lnTo>
                  <a:pt x="245999" y="1158522"/>
                </a:lnTo>
                <a:lnTo>
                  <a:pt x="251349" y="1153167"/>
                </a:lnTo>
                <a:lnTo>
                  <a:pt x="262049" y="1153167"/>
                </a:lnTo>
                <a:lnTo>
                  <a:pt x="272749" y="1158522"/>
                </a:lnTo>
                <a:lnTo>
                  <a:pt x="272749" y="1437431"/>
                </a:lnTo>
                <a:close/>
              </a:path>
              <a:path w="704215" h="1544955">
                <a:moveTo>
                  <a:pt x="373085" y="1517883"/>
                </a:moveTo>
                <a:lnTo>
                  <a:pt x="326224" y="1517883"/>
                </a:lnTo>
                <a:lnTo>
                  <a:pt x="341936" y="1514112"/>
                </a:lnTo>
                <a:lnTo>
                  <a:pt x="355636" y="1503803"/>
                </a:lnTo>
                <a:lnTo>
                  <a:pt x="365325" y="1488466"/>
                </a:lnTo>
                <a:lnTo>
                  <a:pt x="368999" y="1469611"/>
                </a:lnTo>
                <a:lnTo>
                  <a:pt x="368999" y="1158522"/>
                </a:lnTo>
                <a:lnTo>
                  <a:pt x="374349" y="1153167"/>
                </a:lnTo>
                <a:lnTo>
                  <a:pt x="385049" y="1153167"/>
                </a:lnTo>
                <a:lnTo>
                  <a:pt x="390399" y="1158522"/>
                </a:lnTo>
                <a:lnTo>
                  <a:pt x="390399" y="1389159"/>
                </a:lnTo>
                <a:lnTo>
                  <a:pt x="395080" y="1408767"/>
                </a:lnTo>
                <a:lnTo>
                  <a:pt x="407783" y="1425362"/>
                </a:lnTo>
                <a:lnTo>
                  <a:pt x="426501" y="1435923"/>
                </a:lnTo>
                <a:lnTo>
                  <a:pt x="449224" y="1437431"/>
                </a:lnTo>
                <a:lnTo>
                  <a:pt x="496085" y="1437431"/>
                </a:lnTo>
                <a:lnTo>
                  <a:pt x="492680" y="1442790"/>
                </a:lnTo>
                <a:lnTo>
                  <a:pt x="485142" y="1448153"/>
                </a:lnTo>
                <a:lnTo>
                  <a:pt x="390399" y="1448153"/>
                </a:lnTo>
                <a:lnTo>
                  <a:pt x="390399" y="1469611"/>
                </a:lnTo>
                <a:lnTo>
                  <a:pt x="384802" y="1499443"/>
                </a:lnTo>
                <a:lnTo>
                  <a:pt x="373085" y="1517883"/>
                </a:lnTo>
                <a:close/>
              </a:path>
              <a:path w="704215" h="1544955">
                <a:moveTo>
                  <a:pt x="197874" y="1464243"/>
                </a:moveTo>
                <a:lnTo>
                  <a:pt x="168119" y="1458545"/>
                </a:lnTo>
                <a:lnTo>
                  <a:pt x="144387" y="1442790"/>
                </a:lnTo>
                <a:lnTo>
                  <a:pt x="128680" y="1418991"/>
                </a:lnTo>
                <a:lnTo>
                  <a:pt x="122999" y="1389159"/>
                </a:lnTo>
                <a:lnTo>
                  <a:pt x="122999" y="1324796"/>
                </a:lnTo>
                <a:lnTo>
                  <a:pt x="149749" y="1324796"/>
                </a:lnTo>
                <a:lnTo>
                  <a:pt x="149749" y="1389159"/>
                </a:lnTo>
                <a:lnTo>
                  <a:pt x="153591" y="1408767"/>
                </a:lnTo>
                <a:lnTo>
                  <a:pt x="164449" y="1425362"/>
                </a:lnTo>
                <a:lnTo>
                  <a:pt x="181326" y="1435923"/>
                </a:lnTo>
                <a:lnTo>
                  <a:pt x="203224" y="1437431"/>
                </a:lnTo>
                <a:lnTo>
                  <a:pt x="272749" y="1437431"/>
                </a:lnTo>
                <a:lnTo>
                  <a:pt x="272749" y="1448153"/>
                </a:lnTo>
                <a:lnTo>
                  <a:pt x="245999" y="1448153"/>
                </a:lnTo>
                <a:lnTo>
                  <a:pt x="233965" y="1455196"/>
                </a:lnTo>
                <a:lnTo>
                  <a:pt x="221937" y="1460224"/>
                </a:lnTo>
                <a:lnTo>
                  <a:pt x="209908" y="1463239"/>
                </a:lnTo>
                <a:lnTo>
                  <a:pt x="197874" y="1464243"/>
                </a:lnTo>
                <a:close/>
              </a:path>
              <a:path w="704215" h="1544955">
                <a:moveTo>
                  <a:pt x="320874" y="1544696"/>
                </a:moveTo>
                <a:lnTo>
                  <a:pt x="291129" y="1538997"/>
                </a:lnTo>
                <a:lnTo>
                  <a:pt x="267396" y="1523243"/>
                </a:lnTo>
                <a:lnTo>
                  <a:pt x="251683" y="1499443"/>
                </a:lnTo>
                <a:lnTo>
                  <a:pt x="245999" y="1469611"/>
                </a:lnTo>
                <a:lnTo>
                  <a:pt x="245999" y="1448153"/>
                </a:lnTo>
                <a:lnTo>
                  <a:pt x="272749" y="1448153"/>
                </a:lnTo>
                <a:lnTo>
                  <a:pt x="272749" y="1469611"/>
                </a:lnTo>
                <a:lnTo>
                  <a:pt x="276594" y="1491485"/>
                </a:lnTo>
                <a:lnTo>
                  <a:pt x="287458" y="1507828"/>
                </a:lnTo>
                <a:lnTo>
                  <a:pt x="304337" y="1517131"/>
                </a:lnTo>
                <a:lnTo>
                  <a:pt x="326224" y="1517883"/>
                </a:lnTo>
                <a:lnTo>
                  <a:pt x="373085" y="1517883"/>
                </a:lnTo>
                <a:lnTo>
                  <a:pt x="369680" y="1523243"/>
                </a:lnTo>
                <a:lnTo>
                  <a:pt x="347536" y="1538997"/>
                </a:lnTo>
                <a:lnTo>
                  <a:pt x="320874" y="1544696"/>
                </a:lnTo>
                <a:close/>
              </a:path>
              <a:path w="704215" h="1544955">
                <a:moveTo>
                  <a:pt x="443874" y="1464243"/>
                </a:moveTo>
                <a:lnTo>
                  <a:pt x="428758" y="1463239"/>
                </a:lnTo>
                <a:lnTo>
                  <a:pt x="415139" y="1460224"/>
                </a:lnTo>
                <a:lnTo>
                  <a:pt x="402519" y="1455196"/>
                </a:lnTo>
                <a:lnTo>
                  <a:pt x="390399" y="1448153"/>
                </a:lnTo>
                <a:lnTo>
                  <a:pt x="485142" y="1448153"/>
                </a:lnTo>
                <a:lnTo>
                  <a:pt x="470536" y="1458545"/>
                </a:lnTo>
                <a:lnTo>
                  <a:pt x="443874" y="1464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3024" y="1248391"/>
            <a:ext cx="555371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0" dirty="0">
                <a:latin typeface="Arial"/>
                <a:cs typeface="Arial"/>
              </a:rPr>
              <a:t>2 </a:t>
            </a:r>
            <a:r>
              <a:rPr sz="2000" dirty="0">
                <a:latin typeface="Arial"/>
                <a:cs typeface="Arial"/>
              </a:rPr>
              <a:t>семестра </a:t>
            </a:r>
            <a:r>
              <a:rPr sz="2000" spc="80" dirty="0">
                <a:latin typeface="Arial"/>
                <a:cs typeface="Arial"/>
              </a:rPr>
              <a:t>= </a:t>
            </a:r>
            <a:r>
              <a:rPr sz="2000" spc="5" dirty="0">
                <a:latin typeface="Arial"/>
                <a:cs typeface="Arial"/>
              </a:rPr>
              <a:t>4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модуля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После каждого модуля </a:t>
            </a:r>
            <a:r>
              <a:rPr sz="2000" spc="360" dirty="0">
                <a:latin typeface="Arial"/>
                <a:cs typeface="Arial"/>
              </a:rPr>
              <a:t>– </a:t>
            </a:r>
            <a:r>
              <a:rPr sz="2000" dirty="0">
                <a:latin typeface="Arial"/>
                <a:cs typeface="Arial"/>
              </a:rPr>
              <a:t>сессионная </a:t>
            </a:r>
            <a:r>
              <a:rPr sz="2000" spc="-5" dirty="0">
                <a:latin typeface="Arial"/>
                <a:cs typeface="Arial"/>
              </a:rPr>
              <a:t>неделя  </a:t>
            </a:r>
            <a:r>
              <a:rPr sz="2000" spc="5" dirty="0">
                <a:latin typeface="Arial"/>
                <a:cs typeface="Arial"/>
              </a:rPr>
              <a:t>(Но </a:t>
            </a:r>
            <a:r>
              <a:rPr sz="2000" spc="-5" dirty="0">
                <a:latin typeface="Arial"/>
                <a:cs typeface="Arial"/>
              </a:rPr>
              <a:t>не </a:t>
            </a:r>
            <a:r>
              <a:rPr sz="2000" spc="-10" dirty="0">
                <a:latin typeface="Arial"/>
                <a:cs typeface="Arial"/>
              </a:rPr>
              <a:t>беспокойся, </a:t>
            </a:r>
            <a:r>
              <a:rPr sz="2000" spc="-5" dirty="0">
                <a:latin typeface="Arial"/>
                <a:cs typeface="Arial"/>
              </a:rPr>
              <a:t>осенняя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5" dirty="0">
                <a:latin typeface="Arial"/>
                <a:cs typeface="Arial"/>
              </a:rPr>
              <a:t>весенняя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сессия  </a:t>
            </a:r>
            <a:r>
              <a:rPr sz="2000" spc="-5" dirty="0">
                <a:latin typeface="Arial"/>
                <a:cs typeface="Arial"/>
              </a:rPr>
              <a:t>обычно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небольшие)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На </a:t>
            </a:r>
            <a:r>
              <a:rPr sz="2000" dirty="0">
                <a:latin typeface="Arial"/>
                <a:cs typeface="Arial"/>
              </a:rPr>
              <a:t>сессионной </a:t>
            </a:r>
            <a:r>
              <a:rPr sz="2000" spc="-5" dirty="0">
                <a:latin typeface="Arial"/>
                <a:cs typeface="Arial"/>
              </a:rPr>
              <a:t>неделе </a:t>
            </a:r>
            <a:r>
              <a:rPr sz="2000" dirty="0">
                <a:latin typeface="Arial"/>
                <a:cs typeface="Arial"/>
              </a:rPr>
              <a:t>только </a:t>
            </a:r>
            <a:r>
              <a:rPr sz="2000" spc="-5" dirty="0">
                <a:latin typeface="Arial"/>
                <a:cs typeface="Arial"/>
              </a:rPr>
              <a:t>экзамены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36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семинаров и </a:t>
            </a:r>
            <a:r>
              <a:rPr sz="2000" spc="-5" dirty="0">
                <a:latin typeface="Arial"/>
                <a:cs typeface="Arial"/>
              </a:rPr>
              <a:t>лекций нет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(УРА)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024" y="4090978"/>
            <a:ext cx="47771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Академический календарь НИУ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ВШЭ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u="heavy" spc="114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"/>
                <a:cs typeface="Arial"/>
                <a:hlinkClick r:id="rId6"/>
              </a:rPr>
              <a:t>https://www.hse.ru/education/academ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000900" y="306779"/>
            <a:ext cx="41287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ГРАФИК</a:t>
            </a:r>
            <a:r>
              <a:rPr spc="-185" dirty="0"/>
              <a:t> </a:t>
            </a:r>
            <a:r>
              <a:rPr spc="-5" dirty="0"/>
              <a:t>УЧЕБЫ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0"/>
            <a:ext cx="3048000" cy="5143500"/>
          </a:xfrm>
          <a:custGeom>
            <a:avLst/>
            <a:gdLst/>
            <a:ahLst/>
            <a:cxnLst/>
            <a:rect l="l" t="t" r="r" b="b"/>
            <a:pathLst>
              <a:path w="3048000" h="5143500">
                <a:moveTo>
                  <a:pt x="0" y="5143489"/>
                </a:moveTo>
                <a:lnTo>
                  <a:pt x="3047993" y="5143489"/>
                </a:lnTo>
                <a:lnTo>
                  <a:pt x="3047993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1079069"/>
            <a:ext cx="4978302" cy="4019550"/>
          </a:xfrm>
          <a:custGeom>
            <a:avLst/>
            <a:gdLst/>
            <a:ahLst/>
            <a:cxnLst/>
            <a:rect l="l" t="t" r="r" b="b"/>
            <a:pathLst>
              <a:path w="6096000" h="5143500">
                <a:moveTo>
                  <a:pt x="0" y="0"/>
                </a:moveTo>
                <a:lnTo>
                  <a:pt x="6095987" y="0"/>
                </a:lnTo>
                <a:lnTo>
                  <a:pt x="6095987" y="5143489"/>
                </a:lnTo>
                <a:lnTo>
                  <a:pt x="0" y="51434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1 Модуль  </a:t>
            </a:r>
            <a:r>
              <a:rPr lang="ru-RU" sz="1600" dirty="0"/>
              <a:t>01.09 – 17.10</a:t>
            </a:r>
          </a:p>
          <a:p>
            <a:r>
              <a:rPr lang="ru-RU" sz="1600" dirty="0"/>
              <a:t>Сессия 18.10 – 24.10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2 Модуль  </a:t>
            </a:r>
            <a:r>
              <a:rPr lang="ru-RU" sz="1600" dirty="0"/>
              <a:t>25.10 – 19.12 </a:t>
            </a:r>
            <a:endParaRPr lang="ru-RU" sz="1600" dirty="0" smtClean="0"/>
          </a:p>
          <a:p>
            <a:r>
              <a:rPr lang="ru-RU" sz="1600" i="1" dirty="0" smtClean="0"/>
              <a:t>Нерабочие дни </a:t>
            </a:r>
            <a:r>
              <a:rPr lang="ru-RU" sz="1600" i="1" dirty="0"/>
              <a:t>– 04.11, 31.12</a:t>
            </a:r>
          </a:p>
          <a:p>
            <a:r>
              <a:rPr lang="ru-RU" sz="1600" dirty="0"/>
              <a:t>Сессия 20.12 – 30.12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Праздники 01.01 – 09.01 </a:t>
            </a:r>
            <a:endParaRPr lang="ru-RU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3 Модуль 10.01 </a:t>
            </a:r>
            <a:r>
              <a:rPr lang="ru-RU" sz="1600" dirty="0"/>
              <a:t>– 27.03 </a:t>
            </a:r>
            <a:endParaRPr lang="ru-RU" sz="1600" dirty="0" smtClean="0"/>
          </a:p>
          <a:p>
            <a:r>
              <a:rPr lang="ru-RU" sz="1600" i="1" dirty="0" smtClean="0"/>
              <a:t>Нерабочие </a:t>
            </a:r>
            <a:r>
              <a:rPr lang="ru-RU" sz="1600" i="1" dirty="0"/>
              <a:t>дни </a:t>
            </a:r>
            <a:r>
              <a:rPr lang="ru-RU" sz="1600" i="1" dirty="0" smtClean="0"/>
              <a:t>– </a:t>
            </a:r>
            <a:r>
              <a:rPr lang="ru-RU" sz="1600" i="1" dirty="0"/>
              <a:t>23.02, 08.03</a:t>
            </a:r>
          </a:p>
          <a:p>
            <a:r>
              <a:rPr lang="ru-RU" sz="1600" dirty="0"/>
              <a:t>Сессия 28.03 – 03.04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4 Модуль 04.04 </a:t>
            </a:r>
            <a:r>
              <a:rPr lang="ru-RU" sz="1600" dirty="0"/>
              <a:t>– 19.06 </a:t>
            </a:r>
            <a:endParaRPr lang="ru-RU" sz="1600" dirty="0" smtClean="0"/>
          </a:p>
          <a:p>
            <a:r>
              <a:rPr lang="ru-RU" sz="1600" i="1" dirty="0" smtClean="0"/>
              <a:t>Нерабочие </a:t>
            </a:r>
            <a:r>
              <a:rPr lang="ru-RU" sz="1600" i="1" dirty="0"/>
              <a:t>дни </a:t>
            </a:r>
            <a:r>
              <a:rPr lang="ru-RU" sz="1600" i="1" dirty="0" smtClean="0"/>
              <a:t>– </a:t>
            </a:r>
            <a:r>
              <a:rPr lang="ru-RU" sz="1600" i="1" dirty="0"/>
              <a:t>02.05, 09.05, 13.06</a:t>
            </a:r>
          </a:p>
          <a:p>
            <a:r>
              <a:rPr lang="ru-RU" sz="1600" dirty="0"/>
              <a:t>Сессия 20.06 – 30.06</a:t>
            </a:r>
          </a:p>
          <a:p>
            <a:endParaRPr lang="ru-RU" sz="400" b="1" dirty="0" smtClean="0"/>
          </a:p>
          <a:p>
            <a:r>
              <a:rPr lang="ru-RU" sz="1600" b="1" dirty="0" smtClean="0"/>
              <a:t>Каникулы</a:t>
            </a:r>
            <a:endParaRPr lang="ru-RU" sz="1600" b="1" dirty="0"/>
          </a:p>
          <a:p>
            <a:r>
              <a:rPr lang="ru-RU" sz="1600" dirty="0"/>
              <a:t>Весенние 03.05 – 08.05</a:t>
            </a:r>
          </a:p>
          <a:p>
            <a:r>
              <a:rPr lang="ru-RU" sz="1600" dirty="0"/>
              <a:t>Летние 01.07 – </a:t>
            </a:r>
            <a:r>
              <a:rPr lang="ru-RU" sz="1600" dirty="0" smtClean="0"/>
              <a:t>31.08</a:t>
            </a:r>
            <a:endParaRPr lang="ru-RU" sz="1600" dirty="0"/>
          </a:p>
        </p:txBody>
      </p:sp>
      <p:sp>
        <p:nvSpPr>
          <p:cNvPr id="5" name="object 5"/>
          <p:cNvSpPr/>
          <p:nvPr/>
        </p:nvSpPr>
        <p:spPr>
          <a:xfrm>
            <a:off x="7886259" y="3335343"/>
            <a:ext cx="73025" cy="52705"/>
          </a:xfrm>
          <a:custGeom>
            <a:avLst/>
            <a:gdLst/>
            <a:ahLst/>
            <a:cxnLst/>
            <a:rect l="l" t="t" r="r" b="b"/>
            <a:pathLst>
              <a:path w="73025" h="52704">
                <a:moveTo>
                  <a:pt x="19349" y="52499"/>
                </a:moveTo>
                <a:lnTo>
                  <a:pt x="8674" y="52499"/>
                </a:lnTo>
                <a:lnTo>
                  <a:pt x="3324" y="47249"/>
                </a:lnTo>
                <a:lnTo>
                  <a:pt x="413" y="40277"/>
                </a:lnTo>
                <a:lnTo>
                  <a:pt x="0" y="34781"/>
                </a:lnTo>
                <a:lnTo>
                  <a:pt x="2586" y="30269"/>
                </a:lnTo>
                <a:lnTo>
                  <a:pt x="8674" y="26249"/>
                </a:lnTo>
                <a:lnTo>
                  <a:pt x="51349" y="0"/>
                </a:lnTo>
                <a:lnTo>
                  <a:pt x="67374" y="0"/>
                </a:lnTo>
                <a:lnTo>
                  <a:pt x="72699" y="5249"/>
                </a:lnTo>
                <a:lnTo>
                  <a:pt x="72699" y="20999"/>
                </a:lnTo>
                <a:lnTo>
                  <a:pt x="67374" y="26249"/>
                </a:lnTo>
                <a:lnTo>
                  <a:pt x="19349" y="52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6159" y="3211518"/>
            <a:ext cx="327025" cy="219075"/>
          </a:xfrm>
          <a:custGeom>
            <a:avLst/>
            <a:gdLst/>
            <a:ahLst/>
            <a:cxnLst/>
            <a:rect l="l" t="t" r="r" b="b"/>
            <a:pathLst>
              <a:path w="327025" h="219075">
                <a:moveTo>
                  <a:pt x="294824" y="218999"/>
                </a:moveTo>
                <a:lnTo>
                  <a:pt x="32174" y="218999"/>
                </a:lnTo>
                <a:lnTo>
                  <a:pt x="30331" y="206228"/>
                </a:lnTo>
                <a:lnTo>
                  <a:pt x="25471" y="192955"/>
                </a:lnTo>
                <a:lnTo>
                  <a:pt x="18601" y="180686"/>
                </a:lnTo>
                <a:lnTo>
                  <a:pt x="10724" y="170924"/>
                </a:lnTo>
                <a:lnTo>
                  <a:pt x="0" y="165574"/>
                </a:lnTo>
                <a:lnTo>
                  <a:pt x="0" y="32049"/>
                </a:lnTo>
                <a:lnTo>
                  <a:pt x="2763" y="20281"/>
                </a:lnTo>
                <a:lnTo>
                  <a:pt x="10049" y="10015"/>
                </a:lnTo>
                <a:lnTo>
                  <a:pt x="20355" y="2754"/>
                </a:lnTo>
                <a:lnTo>
                  <a:pt x="32174" y="0"/>
                </a:lnTo>
                <a:lnTo>
                  <a:pt x="294824" y="0"/>
                </a:lnTo>
                <a:lnTo>
                  <a:pt x="306643" y="2754"/>
                </a:lnTo>
                <a:lnTo>
                  <a:pt x="316949" y="10015"/>
                </a:lnTo>
                <a:lnTo>
                  <a:pt x="324236" y="20281"/>
                </a:lnTo>
                <a:lnTo>
                  <a:pt x="325743" y="26699"/>
                </a:lnTo>
                <a:lnTo>
                  <a:pt x="32174" y="26699"/>
                </a:lnTo>
                <a:lnTo>
                  <a:pt x="26799" y="32049"/>
                </a:lnTo>
                <a:lnTo>
                  <a:pt x="26799" y="192299"/>
                </a:lnTo>
                <a:lnTo>
                  <a:pt x="325945" y="192299"/>
                </a:lnTo>
                <a:lnTo>
                  <a:pt x="324236" y="200974"/>
                </a:lnTo>
                <a:lnTo>
                  <a:pt x="316949" y="210990"/>
                </a:lnTo>
                <a:lnTo>
                  <a:pt x="306643" y="216997"/>
                </a:lnTo>
                <a:lnTo>
                  <a:pt x="294824" y="218999"/>
                </a:lnTo>
                <a:close/>
              </a:path>
              <a:path w="327025" h="219075">
                <a:moveTo>
                  <a:pt x="325945" y="192299"/>
                </a:moveTo>
                <a:lnTo>
                  <a:pt x="300199" y="192299"/>
                </a:lnTo>
                <a:lnTo>
                  <a:pt x="300199" y="32049"/>
                </a:lnTo>
                <a:lnTo>
                  <a:pt x="294824" y="26699"/>
                </a:lnTo>
                <a:lnTo>
                  <a:pt x="325743" y="26699"/>
                </a:lnTo>
                <a:lnTo>
                  <a:pt x="326999" y="32049"/>
                </a:lnTo>
                <a:lnTo>
                  <a:pt x="326999" y="186949"/>
                </a:lnTo>
                <a:lnTo>
                  <a:pt x="325945" y="192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84259" y="3259143"/>
            <a:ext cx="250799" cy="12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4559" y="3592117"/>
            <a:ext cx="525780" cy="262890"/>
          </a:xfrm>
          <a:custGeom>
            <a:avLst/>
            <a:gdLst/>
            <a:ahLst/>
            <a:cxnLst/>
            <a:rect l="l" t="t" r="r" b="b"/>
            <a:pathLst>
              <a:path w="525779" h="262889">
                <a:moveTo>
                  <a:pt x="501512" y="235524"/>
                </a:moveTo>
                <a:lnTo>
                  <a:pt x="434424" y="235524"/>
                </a:lnTo>
                <a:lnTo>
                  <a:pt x="460320" y="230839"/>
                </a:lnTo>
                <a:lnTo>
                  <a:pt x="480680" y="218124"/>
                </a:lnTo>
                <a:lnTo>
                  <a:pt x="493999" y="199391"/>
                </a:lnTo>
                <a:lnTo>
                  <a:pt x="498774" y="176649"/>
                </a:lnTo>
                <a:lnTo>
                  <a:pt x="498774" y="112399"/>
                </a:lnTo>
                <a:lnTo>
                  <a:pt x="107249" y="112399"/>
                </a:lnTo>
                <a:lnTo>
                  <a:pt x="107166" y="104458"/>
                </a:lnTo>
                <a:lnTo>
                  <a:pt x="106581" y="97018"/>
                </a:lnTo>
                <a:lnTo>
                  <a:pt x="104992" y="90581"/>
                </a:lnTo>
                <a:lnTo>
                  <a:pt x="101899" y="85649"/>
                </a:lnTo>
                <a:lnTo>
                  <a:pt x="498774" y="85649"/>
                </a:lnTo>
                <a:lnTo>
                  <a:pt x="498774" y="0"/>
                </a:lnTo>
                <a:lnTo>
                  <a:pt x="509498" y="10699"/>
                </a:lnTo>
                <a:lnTo>
                  <a:pt x="525598" y="10699"/>
                </a:lnTo>
                <a:lnTo>
                  <a:pt x="525598" y="176649"/>
                </a:lnTo>
                <a:lnTo>
                  <a:pt x="518893" y="210356"/>
                </a:lnTo>
                <a:lnTo>
                  <a:pt x="501512" y="235524"/>
                </a:lnTo>
                <a:close/>
              </a:path>
              <a:path w="525779" h="262889">
                <a:moveTo>
                  <a:pt x="525598" y="10699"/>
                </a:moveTo>
                <a:lnTo>
                  <a:pt x="509498" y="10699"/>
                </a:lnTo>
                <a:lnTo>
                  <a:pt x="514873" y="5349"/>
                </a:lnTo>
                <a:lnTo>
                  <a:pt x="525598" y="5349"/>
                </a:lnTo>
                <a:lnTo>
                  <a:pt x="525598" y="10699"/>
                </a:lnTo>
                <a:close/>
              </a:path>
              <a:path w="525779" h="262889">
                <a:moveTo>
                  <a:pt x="434424" y="262299"/>
                </a:moveTo>
                <a:lnTo>
                  <a:pt x="91174" y="262299"/>
                </a:lnTo>
                <a:lnTo>
                  <a:pt x="56562" y="255691"/>
                </a:lnTo>
                <a:lnTo>
                  <a:pt x="27484" y="237540"/>
                </a:lnTo>
                <a:lnTo>
                  <a:pt x="7457" y="210356"/>
                </a:lnTo>
                <a:lnTo>
                  <a:pt x="0" y="176649"/>
                </a:lnTo>
                <a:lnTo>
                  <a:pt x="0" y="155224"/>
                </a:lnTo>
                <a:lnTo>
                  <a:pt x="13403" y="162580"/>
                </a:lnTo>
                <a:lnTo>
                  <a:pt x="19606" y="165005"/>
                </a:lnTo>
                <a:lnTo>
                  <a:pt x="26824" y="165924"/>
                </a:lnTo>
                <a:lnTo>
                  <a:pt x="26824" y="176649"/>
                </a:lnTo>
                <a:lnTo>
                  <a:pt x="31599" y="199391"/>
                </a:lnTo>
                <a:lnTo>
                  <a:pt x="44918" y="218124"/>
                </a:lnTo>
                <a:lnTo>
                  <a:pt x="65278" y="230839"/>
                </a:lnTo>
                <a:lnTo>
                  <a:pt x="91174" y="235524"/>
                </a:lnTo>
                <a:lnTo>
                  <a:pt x="501512" y="235524"/>
                </a:lnTo>
                <a:lnTo>
                  <a:pt x="500120" y="237540"/>
                </a:lnTo>
                <a:lnTo>
                  <a:pt x="471293" y="255691"/>
                </a:lnTo>
                <a:lnTo>
                  <a:pt x="434424" y="262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4559" y="2947994"/>
            <a:ext cx="525780" cy="365125"/>
          </a:xfrm>
          <a:custGeom>
            <a:avLst/>
            <a:gdLst/>
            <a:ahLst/>
            <a:cxnLst/>
            <a:rect l="l" t="t" r="r" b="b"/>
            <a:pathLst>
              <a:path w="525779" h="365125">
                <a:moveTo>
                  <a:pt x="26824" y="365099"/>
                </a:moveTo>
                <a:lnTo>
                  <a:pt x="21874" y="361991"/>
                </a:lnTo>
                <a:lnTo>
                  <a:pt x="15418" y="360396"/>
                </a:lnTo>
                <a:lnTo>
                  <a:pt x="7960" y="359808"/>
                </a:lnTo>
                <a:lnTo>
                  <a:pt x="0" y="359724"/>
                </a:lnTo>
                <a:lnTo>
                  <a:pt x="0" y="91274"/>
                </a:lnTo>
                <a:lnTo>
                  <a:pt x="7457" y="54358"/>
                </a:lnTo>
                <a:lnTo>
                  <a:pt x="27484" y="25499"/>
                </a:lnTo>
                <a:lnTo>
                  <a:pt x="56562" y="6710"/>
                </a:lnTo>
                <a:lnTo>
                  <a:pt x="91174" y="0"/>
                </a:lnTo>
                <a:lnTo>
                  <a:pt x="434424" y="0"/>
                </a:lnTo>
                <a:lnTo>
                  <a:pt x="471293" y="6710"/>
                </a:lnTo>
                <a:lnTo>
                  <a:pt x="500120" y="25499"/>
                </a:lnTo>
                <a:lnTo>
                  <a:pt x="500999" y="26849"/>
                </a:lnTo>
                <a:lnTo>
                  <a:pt x="91174" y="26849"/>
                </a:lnTo>
                <a:lnTo>
                  <a:pt x="65278" y="31632"/>
                </a:lnTo>
                <a:lnTo>
                  <a:pt x="44918" y="44971"/>
                </a:lnTo>
                <a:lnTo>
                  <a:pt x="31599" y="65356"/>
                </a:lnTo>
                <a:lnTo>
                  <a:pt x="26824" y="91274"/>
                </a:lnTo>
                <a:lnTo>
                  <a:pt x="26824" y="150324"/>
                </a:lnTo>
                <a:lnTo>
                  <a:pt x="525598" y="150324"/>
                </a:lnTo>
                <a:lnTo>
                  <a:pt x="525598" y="177174"/>
                </a:lnTo>
                <a:lnTo>
                  <a:pt x="26824" y="177174"/>
                </a:lnTo>
                <a:lnTo>
                  <a:pt x="26824" y="365099"/>
                </a:lnTo>
                <a:close/>
              </a:path>
              <a:path w="525779" h="365125">
                <a:moveTo>
                  <a:pt x="525598" y="150324"/>
                </a:moveTo>
                <a:lnTo>
                  <a:pt x="498774" y="150324"/>
                </a:lnTo>
                <a:lnTo>
                  <a:pt x="498774" y="91274"/>
                </a:lnTo>
                <a:lnTo>
                  <a:pt x="493999" y="65356"/>
                </a:lnTo>
                <a:lnTo>
                  <a:pt x="480680" y="44971"/>
                </a:lnTo>
                <a:lnTo>
                  <a:pt x="460320" y="31632"/>
                </a:lnTo>
                <a:lnTo>
                  <a:pt x="434424" y="26849"/>
                </a:lnTo>
                <a:lnTo>
                  <a:pt x="500999" y="26849"/>
                </a:lnTo>
                <a:lnTo>
                  <a:pt x="518893" y="54358"/>
                </a:lnTo>
                <a:lnTo>
                  <a:pt x="525598" y="91274"/>
                </a:lnTo>
                <a:lnTo>
                  <a:pt x="525598" y="150324"/>
                </a:lnTo>
                <a:close/>
              </a:path>
              <a:path w="525779" h="365125">
                <a:moveTo>
                  <a:pt x="498774" y="284549"/>
                </a:moveTo>
                <a:lnTo>
                  <a:pt x="498774" y="177174"/>
                </a:lnTo>
                <a:lnTo>
                  <a:pt x="525598" y="177174"/>
                </a:lnTo>
                <a:lnTo>
                  <a:pt x="525598" y="273824"/>
                </a:lnTo>
                <a:lnTo>
                  <a:pt x="520648" y="274747"/>
                </a:lnTo>
                <a:lnTo>
                  <a:pt x="514192" y="277180"/>
                </a:lnTo>
                <a:lnTo>
                  <a:pt x="506734" y="280616"/>
                </a:lnTo>
                <a:lnTo>
                  <a:pt x="498774" y="2845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00134" y="3752867"/>
            <a:ext cx="219075" cy="27305"/>
          </a:xfrm>
          <a:custGeom>
            <a:avLst/>
            <a:gdLst/>
            <a:ahLst/>
            <a:cxnLst/>
            <a:rect l="l" t="t" r="r" b="b"/>
            <a:pathLst>
              <a:path w="219075" h="27304">
                <a:moveTo>
                  <a:pt x="208324" y="26999"/>
                </a:moveTo>
                <a:lnTo>
                  <a:pt x="5349" y="26999"/>
                </a:lnTo>
                <a:lnTo>
                  <a:pt x="0" y="21599"/>
                </a:lnTo>
                <a:lnTo>
                  <a:pt x="0" y="5399"/>
                </a:lnTo>
                <a:lnTo>
                  <a:pt x="5349" y="0"/>
                </a:lnTo>
                <a:lnTo>
                  <a:pt x="208324" y="0"/>
                </a:lnTo>
                <a:lnTo>
                  <a:pt x="218999" y="5399"/>
                </a:lnTo>
                <a:lnTo>
                  <a:pt x="218999" y="21599"/>
                </a:lnTo>
                <a:lnTo>
                  <a:pt x="208324" y="2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74758" y="3006743"/>
            <a:ext cx="65099" cy="65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07936" y="4090991"/>
            <a:ext cx="567055" cy="681355"/>
          </a:xfrm>
          <a:custGeom>
            <a:avLst/>
            <a:gdLst/>
            <a:ahLst/>
            <a:cxnLst/>
            <a:rect l="l" t="t" r="r" b="b"/>
            <a:pathLst>
              <a:path w="567054" h="681354">
                <a:moveTo>
                  <a:pt x="561323" y="680998"/>
                </a:moveTo>
                <a:lnTo>
                  <a:pt x="5324" y="680998"/>
                </a:lnTo>
                <a:lnTo>
                  <a:pt x="0" y="675623"/>
                </a:lnTo>
                <a:lnTo>
                  <a:pt x="0" y="5349"/>
                </a:lnTo>
                <a:lnTo>
                  <a:pt x="5324" y="0"/>
                </a:lnTo>
                <a:lnTo>
                  <a:pt x="561323" y="0"/>
                </a:lnTo>
                <a:lnTo>
                  <a:pt x="566698" y="5349"/>
                </a:lnTo>
                <a:lnTo>
                  <a:pt x="566698" y="26799"/>
                </a:lnTo>
                <a:lnTo>
                  <a:pt x="26724" y="26799"/>
                </a:lnTo>
                <a:lnTo>
                  <a:pt x="26724" y="654173"/>
                </a:lnTo>
                <a:lnTo>
                  <a:pt x="566698" y="654173"/>
                </a:lnTo>
                <a:lnTo>
                  <a:pt x="566698" y="675623"/>
                </a:lnTo>
                <a:lnTo>
                  <a:pt x="561323" y="680998"/>
                </a:lnTo>
                <a:close/>
              </a:path>
              <a:path w="567054" h="681354">
                <a:moveTo>
                  <a:pt x="112249" y="123324"/>
                </a:moveTo>
                <a:lnTo>
                  <a:pt x="96548" y="120393"/>
                </a:lnTo>
                <a:lnTo>
                  <a:pt x="82846" y="111934"/>
                </a:lnTo>
                <a:lnTo>
                  <a:pt x="73152" y="98444"/>
                </a:lnTo>
                <a:lnTo>
                  <a:pt x="69474" y="80424"/>
                </a:lnTo>
                <a:lnTo>
                  <a:pt x="71481" y="68532"/>
                </a:lnTo>
                <a:lnTo>
                  <a:pt x="77499" y="57640"/>
                </a:lnTo>
                <a:lnTo>
                  <a:pt x="87531" y="48759"/>
                </a:lnTo>
                <a:lnTo>
                  <a:pt x="101574" y="42899"/>
                </a:lnTo>
                <a:lnTo>
                  <a:pt x="101574" y="26799"/>
                </a:lnTo>
                <a:lnTo>
                  <a:pt x="128299" y="26799"/>
                </a:lnTo>
                <a:lnTo>
                  <a:pt x="128299" y="42899"/>
                </a:lnTo>
                <a:lnTo>
                  <a:pt x="139236" y="48759"/>
                </a:lnTo>
                <a:lnTo>
                  <a:pt x="147671" y="57640"/>
                </a:lnTo>
                <a:lnTo>
                  <a:pt x="151016" y="64349"/>
                </a:lnTo>
                <a:lnTo>
                  <a:pt x="101574" y="64349"/>
                </a:lnTo>
                <a:lnTo>
                  <a:pt x="96224" y="75074"/>
                </a:lnTo>
                <a:lnTo>
                  <a:pt x="96224" y="91149"/>
                </a:lnTo>
                <a:lnTo>
                  <a:pt x="101574" y="96524"/>
                </a:lnTo>
                <a:lnTo>
                  <a:pt x="151741" y="96524"/>
                </a:lnTo>
                <a:lnTo>
                  <a:pt x="151350" y="98444"/>
                </a:lnTo>
                <a:lnTo>
                  <a:pt x="141662" y="111934"/>
                </a:lnTo>
                <a:lnTo>
                  <a:pt x="127961" y="120393"/>
                </a:lnTo>
                <a:lnTo>
                  <a:pt x="112249" y="123324"/>
                </a:lnTo>
                <a:close/>
              </a:path>
              <a:path w="567054" h="681354">
                <a:moveTo>
                  <a:pt x="224524" y="123324"/>
                </a:moveTo>
                <a:lnTo>
                  <a:pt x="208823" y="120393"/>
                </a:lnTo>
                <a:lnTo>
                  <a:pt x="195121" y="111934"/>
                </a:lnTo>
                <a:lnTo>
                  <a:pt x="185427" y="98444"/>
                </a:lnTo>
                <a:lnTo>
                  <a:pt x="181749" y="80424"/>
                </a:lnTo>
                <a:lnTo>
                  <a:pt x="184507" y="68532"/>
                </a:lnTo>
                <a:lnTo>
                  <a:pt x="191777" y="57640"/>
                </a:lnTo>
                <a:lnTo>
                  <a:pt x="202052" y="48759"/>
                </a:lnTo>
                <a:lnTo>
                  <a:pt x="213824" y="42899"/>
                </a:lnTo>
                <a:lnTo>
                  <a:pt x="213824" y="26799"/>
                </a:lnTo>
                <a:lnTo>
                  <a:pt x="240574" y="26799"/>
                </a:lnTo>
                <a:lnTo>
                  <a:pt x="240574" y="42899"/>
                </a:lnTo>
                <a:lnTo>
                  <a:pt x="251510" y="48759"/>
                </a:lnTo>
                <a:lnTo>
                  <a:pt x="259946" y="57640"/>
                </a:lnTo>
                <a:lnTo>
                  <a:pt x="263291" y="64349"/>
                </a:lnTo>
                <a:lnTo>
                  <a:pt x="219174" y="64349"/>
                </a:lnTo>
                <a:lnTo>
                  <a:pt x="208474" y="75074"/>
                </a:lnTo>
                <a:lnTo>
                  <a:pt x="208474" y="91149"/>
                </a:lnTo>
                <a:lnTo>
                  <a:pt x="219174" y="96524"/>
                </a:lnTo>
                <a:lnTo>
                  <a:pt x="264685" y="96524"/>
                </a:lnTo>
                <a:lnTo>
                  <a:pt x="264374" y="98444"/>
                </a:lnTo>
                <a:lnTo>
                  <a:pt x="255933" y="111934"/>
                </a:lnTo>
                <a:lnTo>
                  <a:pt x="242482" y="120393"/>
                </a:lnTo>
                <a:lnTo>
                  <a:pt x="224524" y="123324"/>
                </a:lnTo>
                <a:close/>
              </a:path>
              <a:path w="567054" h="681354">
                <a:moveTo>
                  <a:pt x="342149" y="123324"/>
                </a:moveTo>
                <a:lnTo>
                  <a:pt x="324191" y="120393"/>
                </a:lnTo>
                <a:lnTo>
                  <a:pt x="310740" y="111934"/>
                </a:lnTo>
                <a:lnTo>
                  <a:pt x="302299" y="98444"/>
                </a:lnTo>
                <a:lnTo>
                  <a:pt x="299374" y="80424"/>
                </a:lnTo>
                <a:lnTo>
                  <a:pt x="301296" y="68532"/>
                </a:lnTo>
                <a:lnTo>
                  <a:pt x="306727" y="57640"/>
                </a:lnTo>
                <a:lnTo>
                  <a:pt x="315163" y="48759"/>
                </a:lnTo>
                <a:lnTo>
                  <a:pt x="326099" y="42899"/>
                </a:lnTo>
                <a:lnTo>
                  <a:pt x="326099" y="26799"/>
                </a:lnTo>
                <a:lnTo>
                  <a:pt x="352824" y="26799"/>
                </a:lnTo>
                <a:lnTo>
                  <a:pt x="352824" y="42899"/>
                </a:lnTo>
                <a:lnTo>
                  <a:pt x="363775" y="48759"/>
                </a:lnTo>
                <a:lnTo>
                  <a:pt x="372218" y="57640"/>
                </a:lnTo>
                <a:lnTo>
                  <a:pt x="375565" y="64349"/>
                </a:lnTo>
                <a:lnTo>
                  <a:pt x="331449" y="64349"/>
                </a:lnTo>
                <a:lnTo>
                  <a:pt x="326099" y="75074"/>
                </a:lnTo>
                <a:lnTo>
                  <a:pt x="326099" y="91149"/>
                </a:lnTo>
                <a:lnTo>
                  <a:pt x="331449" y="96524"/>
                </a:lnTo>
                <a:lnTo>
                  <a:pt x="377035" y="96524"/>
                </a:lnTo>
                <a:lnTo>
                  <a:pt x="376732" y="98444"/>
                </a:lnTo>
                <a:lnTo>
                  <a:pt x="368877" y="111934"/>
                </a:lnTo>
                <a:lnTo>
                  <a:pt x="357014" y="120393"/>
                </a:lnTo>
                <a:lnTo>
                  <a:pt x="342149" y="123324"/>
                </a:lnTo>
                <a:close/>
              </a:path>
              <a:path w="567054" h="681354">
                <a:moveTo>
                  <a:pt x="454424" y="123324"/>
                </a:moveTo>
                <a:lnTo>
                  <a:pt x="436455" y="120393"/>
                </a:lnTo>
                <a:lnTo>
                  <a:pt x="423005" y="111934"/>
                </a:lnTo>
                <a:lnTo>
                  <a:pt x="414571" y="98444"/>
                </a:lnTo>
                <a:lnTo>
                  <a:pt x="411649" y="80424"/>
                </a:lnTo>
                <a:lnTo>
                  <a:pt x="413567" y="68532"/>
                </a:lnTo>
                <a:lnTo>
                  <a:pt x="418992" y="57640"/>
                </a:lnTo>
                <a:lnTo>
                  <a:pt x="427427" y="48759"/>
                </a:lnTo>
                <a:lnTo>
                  <a:pt x="438374" y="42899"/>
                </a:lnTo>
                <a:lnTo>
                  <a:pt x="438374" y="26799"/>
                </a:lnTo>
                <a:lnTo>
                  <a:pt x="465099" y="26799"/>
                </a:lnTo>
                <a:lnTo>
                  <a:pt x="465099" y="42899"/>
                </a:lnTo>
                <a:lnTo>
                  <a:pt x="476881" y="48759"/>
                </a:lnTo>
                <a:lnTo>
                  <a:pt x="487155" y="57640"/>
                </a:lnTo>
                <a:lnTo>
                  <a:pt x="491629" y="64349"/>
                </a:lnTo>
                <a:lnTo>
                  <a:pt x="443724" y="64349"/>
                </a:lnTo>
                <a:lnTo>
                  <a:pt x="438374" y="75074"/>
                </a:lnTo>
                <a:lnTo>
                  <a:pt x="438374" y="91149"/>
                </a:lnTo>
                <a:lnTo>
                  <a:pt x="443724" y="96524"/>
                </a:lnTo>
                <a:lnTo>
                  <a:pt x="493891" y="96524"/>
                </a:lnTo>
                <a:lnTo>
                  <a:pt x="493500" y="98444"/>
                </a:lnTo>
                <a:lnTo>
                  <a:pt x="483814" y="111934"/>
                </a:lnTo>
                <a:lnTo>
                  <a:pt x="470121" y="120393"/>
                </a:lnTo>
                <a:lnTo>
                  <a:pt x="454424" y="123324"/>
                </a:lnTo>
                <a:close/>
              </a:path>
              <a:path w="567054" h="681354">
                <a:moveTo>
                  <a:pt x="566698" y="654173"/>
                </a:moveTo>
                <a:lnTo>
                  <a:pt x="539948" y="654173"/>
                </a:lnTo>
                <a:lnTo>
                  <a:pt x="539948" y="26799"/>
                </a:lnTo>
                <a:lnTo>
                  <a:pt x="566698" y="26799"/>
                </a:lnTo>
                <a:lnTo>
                  <a:pt x="566698" y="654173"/>
                </a:lnTo>
                <a:close/>
              </a:path>
              <a:path w="567054" h="681354">
                <a:moveTo>
                  <a:pt x="151741" y="96524"/>
                </a:moveTo>
                <a:lnTo>
                  <a:pt x="122949" y="96524"/>
                </a:lnTo>
                <a:lnTo>
                  <a:pt x="128299" y="91149"/>
                </a:lnTo>
                <a:lnTo>
                  <a:pt x="128299" y="75074"/>
                </a:lnTo>
                <a:lnTo>
                  <a:pt x="122949" y="64349"/>
                </a:lnTo>
                <a:lnTo>
                  <a:pt x="151016" y="64349"/>
                </a:lnTo>
                <a:lnTo>
                  <a:pt x="153102" y="68532"/>
                </a:lnTo>
                <a:lnTo>
                  <a:pt x="155024" y="80424"/>
                </a:lnTo>
                <a:lnTo>
                  <a:pt x="151741" y="96524"/>
                </a:lnTo>
                <a:close/>
              </a:path>
              <a:path w="567054" h="681354">
                <a:moveTo>
                  <a:pt x="264685" y="96524"/>
                </a:moveTo>
                <a:lnTo>
                  <a:pt x="235224" y="96524"/>
                </a:lnTo>
                <a:lnTo>
                  <a:pt x="240574" y="91149"/>
                </a:lnTo>
                <a:lnTo>
                  <a:pt x="240574" y="75074"/>
                </a:lnTo>
                <a:lnTo>
                  <a:pt x="235224" y="64349"/>
                </a:lnTo>
                <a:lnTo>
                  <a:pt x="263291" y="64349"/>
                </a:lnTo>
                <a:lnTo>
                  <a:pt x="265377" y="68532"/>
                </a:lnTo>
                <a:lnTo>
                  <a:pt x="267299" y="80424"/>
                </a:lnTo>
                <a:lnTo>
                  <a:pt x="264685" y="96524"/>
                </a:lnTo>
                <a:close/>
              </a:path>
              <a:path w="567054" h="681354">
                <a:moveTo>
                  <a:pt x="377035" y="96524"/>
                </a:moveTo>
                <a:lnTo>
                  <a:pt x="347499" y="96524"/>
                </a:lnTo>
                <a:lnTo>
                  <a:pt x="352824" y="91149"/>
                </a:lnTo>
                <a:lnTo>
                  <a:pt x="352824" y="75074"/>
                </a:lnTo>
                <a:lnTo>
                  <a:pt x="347499" y="64349"/>
                </a:lnTo>
                <a:lnTo>
                  <a:pt x="375565" y="64349"/>
                </a:lnTo>
                <a:lnTo>
                  <a:pt x="377651" y="68532"/>
                </a:lnTo>
                <a:lnTo>
                  <a:pt x="379574" y="80424"/>
                </a:lnTo>
                <a:lnTo>
                  <a:pt x="377035" y="96524"/>
                </a:lnTo>
                <a:close/>
              </a:path>
              <a:path w="567054" h="681354">
                <a:moveTo>
                  <a:pt x="493891" y="96524"/>
                </a:moveTo>
                <a:lnTo>
                  <a:pt x="459749" y="96524"/>
                </a:lnTo>
                <a:lnTo>
                  <a:pt x="470449" y="91149"/>
                </a:lnTo>
                <a:lnTo>
                  <a:pt x="470449" y="75074"/>
                </a:lnTo>
                <a:lnTo>
                  <a:pt x="459749" y="64349"/>
                </a:lnTo>
                <a:lnTo>
                  <a:pt x="491629" y="64349"/>
                </a:lnTo>
                <a:lnTo>
                  <a:pt x="494419" y="68532"/>
                </a:lnTo>
                <a:lnTo>
                  <a:pt x="497174" y="80424"/>
                </a:lnTo>
                <a:lnTo>
                  <a:pt x="493891" y="96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09536" y="4273566"/>
            <a:ext cx="101699" cy="85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09536" y="4386266"/>
            <a:ext cx="101699" cy="85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1287" y="4295791"/>
            <a:ext cx="243204" cy="52705"/>
          </a:xfrm>
          <a:custGeom>
            <a:avLst/>
            <a:gdLst/>
            <a:ahLst/>
            <a:cxnLst/>
            <a:rect l="l" t="t" r="r" b="b"/>
            <a:pathLst>
              <a:path w="243204" h="52704">
                <a:moveTo>
                  <a:pt x="12873" y="41999"/>
                </a:moveTo>
                <a:lnTo>
                  <a:pt x="7523" y="41999"/>
                </a:lnTo>
                <a:lnTo>
                  <a:pt x="2173" y="36749"/>
                </a:lnTo>
                <a:lnTo>
                  <a:pt x="0" y="29777"/>
                </a:lnTo>
                <a:lnTo>
                  <a:pt x="835" y="24281"/>
                </a:lnTo>
                <a:lnTo>
                  <a:pt x="38348" y="984"/>
                </a:lnTo>
                <a:lnTo>
                  <a:pt x="50298" y="0"/>
                </a:lnTo>
                <a:lnTo>
                  <a:pt x="66348" y="0"/>
                </a:lnTo>
                <a:lnTo>
                  <a:pt x="77048" y="10499"/>
                </a:lnTo>
                <a:lnTo>
                  <a:pt x="77048" y="20999"/>
                </a:lnTo>
                <a:lnTo>
                  <a:pt x="82398" y="20999"/>
                </a:lnTo>
                <a:lnTo>
                  <a:pt x="87723" y="26249"/>
                </a:lnTo>
                <a:lnTo>
                  <a:pt x="55648" y="26249"/>
                </a:lnTo>
                <a:lnTo>
                  <a:pt x="44530" y="27152"/>
                </a:lnTo>
                <a:lnTo>
                  <a:pt x="34920" y="29531"/>
                </a:lnTo>
                <a:lnTo>
                  <a:pt x="26317" y="32894"/>
                </a:lnTo>
                <a:lnTo>
                  <a:pt x="18223" y="36749"/>
                </a:lnTo>
                <a:lnTo>
                  <a:pt x="12873" y="41999"/>
                </a:lnTo>
                <a:close/>
              </a:path>
              <a:path w="243204" h="52704">
                <a:moveTo>
                  <a:pt x="189348" y="15749"/>
                </a:moveTo>
                <a:lnTo>
                  <a:pt x="119823" y="15749"/>
                </a:lnTo>
                <a:lnTo>
                  <a:pt x="119823" y="10499"/>
                </a:lnTo>
                <a:lnTo>
                  <a:pt x="130523" y="10499"/>
                </a:lnTo>
                <a:lnTo>
                  <a:pt x="142473" y="4511"/>
                </a:lnTo>
                <a:lnTo>
                  <a:pt x="153916" y="1968"/>
                </a:lnTo>
                <a:lnTo>
                  <a:pt x="164357" y="2378"/>
                </a:lnTo>
                <a:lnTo>
                  <a:pt x="173298" y="5249"/>
                </a:lnTo>
                <a:lnTo>
                  <a:pt x="183998" y="5249"/>
                </a:lnTo>
                <a:lnTo>
                  <a:pt x="183998" y="10499"/>
                </a:lnTo>
                <a:lnTo>
                  <a:pt x="189348" y="15749"/>
                </a:lnTo>
                <a:close/>
              </a:path>
              <a:path w="243204" h="52704">
                <a:moveTo>
                  <a:pt x="210735" y="47249"/>
                </a:moveTo>
                <a:lnTo>
                  <a:pt x="196867" y="47085"/>
                </a:lnTo>
                <a:lnTo>
                  <a:pt x="183998" y="41999"/>
                </a:lnTo>
                <a:lnTo>
                  <a:pt x="178648" y="41999"/>
                </a:lnTo>
                <a:lnTo>
                  <a:pt x="178648" y="36749"/>
                </a:lnTo>
                <a:lnTo>
                  <a:pt x="173298" y="31499"/>
                </a:lnTo>
                <a:lnTo>
                  <a:pt x="167948" y="31499"/>
                </a:lnTo>
                <a:lnTo>
                  <a:pt x="167948" y="26249"/>
                </a:lnTo>
                <a:lnTo>
                  <a:pt x="87723" y="26249"/>
                </a:lnTo>
                <a:lnTo>
                  <a:pt x="98423" y="20999"/>
                </a:lnTo>
                <a:lnTo>
                  <a:pt x="210723" y="20999"/>
                </a:lnTo>
                <a:lnTo>
                  <a:pt x="221422" y="10499"/>
                </a:lnTo>
                <a:lnTo>
                  <a:pt x="232122" y="10499"/>
                </a:lnTo>
                <a:lnTo>
                  <a:pt x="242822" y="20999"/>
                </a:lnTo>
                <a:lnTo>
                  <a:pt x="242822" y="31499"/>
                </a:lnTo>
                <a:lnTo>
                  <a:pt x="237472" y="36749"/>
                </a:lnTo>
                <a:lnTo>
                  <a:pt x="224603" y="43476"/>
                </a:lnTo>
                <a:lnTo>
                  <a:pt x="210735" y="47249"/>
                </a:lnTo>
                <a:close/>
              </a:path>
              <a:path w="243204" h="52704">
                <a:moveTo>
                  <a:pt x="194698" y="20999"/>
                </a:moveTo>
                <a:lnTo>
                  <a:pt x="103773" y="20999"/>
                </a:lnTo>
                <a:lnTo>
                  <a:pt x="109123" y="15749"/>
                </a:lnTo>
                <a:lnTo>
                  <a:pt x="194698" y="15749"/>
                </a:lnTo>
                <a:lnTo>
                  <a:pt x="194698" y="20999"/>
                </a:lnTo>
                <a:close/>
              </a:path>
              <a:path w="243204" h="52704">
                <a:moveTo>
                  <a:pt x="98423" y="52499"/>
                </a:moveTo>
                <a:lnTo>
                  <a:pt x="93073" y="52499"/>
                </a:lnTo>
                <a:lnTo>
                  <a:pt x="81217" y="50695"/>
                </a:lnTo>
                <a:lnTo>
                  <a:pt x="70357" y="45937"/>
                </a:lnTo>
                <a:lnTo>
                  <a:pt x="61499" y="39210"/>
                </a:lnTo>
                <a:lnTo>
                  <a:pt x="55648" y="31499"/>
                </a:lnTo>
                <a:lnTo>
                  <a:pt x="55648" y="26249"/>
                </a:lnTo>
                <a:lnTo>
                  <a:pt x="146573" y="26249"/>
                </a:lnTo>
                <a:lnTo>
                  <a:pt x="141223" y="31499"/>
                </a:lnTo>
                <a:lnTo>
                  <a:pt x="135873" y="31499"/>
                </a:lnTo>
                <a:lnTo>
                  <a:pt x="135873" y="36749"/>
                </a:lnTo>
                <a:lnTo>
                  <a:pt x="130523" y="36749"/>
                </a:lnTo>
                <a:lnTo>
                  <a:pt x="125591" y="40605"/>
                </a:lnTo>
                <a:lnTo>
                  <a:pt x="119154" y="43968"/>
                </a:lnTo>
                <a:lnTo>
                  <a:pt x="111714" y="46347"/>
                </a:lnTo>
                <a:lnTo>
                  <a:pt x="103773" y="47249"/>
                </a:lnTo>
                <a:lnTo>
                  <a:pt x="98423" y="47249"/>
                </a:lnTo>
                <a:lnTo>
                  <a:pt x="98423" y="52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27011" y="4399875"/>
            <a:ext cx="273050" cy="61594"/>
          </a:xfrm>
          <a:custGeom>
            <a:avLst/>
            <a:gdLst/>
            <a:ahLst/>
            <a:cxnLst/>
            <a:rect l="l" t="t" r="r" b="b"/>
            <a:pathLst>
              <a:path w="273050" h="61595">
                <a:moveTo>
                  <a:pt x="197541" y="52668"/>
                </a:moveTo>
                <a:lnTo>
                  <a:pt x="176624" y="50515"/>
                </a:lnTo>
                <a:lnTo>
                  <a:pt x="165924" y="50515"/>
                </a:lnTo>
                <a:lnTo>
                  <a:pt x="149874" y="34615"/>
                </a:lnTo>
                <a:lnTo>
                  <a:pt x="149874" y="29315"/>
                </a:lnTo>
                <a:lnTo>
                  <a:pt x="144524" y="24015"/>
                </a:lnTo>
                <a:lnTo>
                  <a:pt x="90999" y="24015"/>
                </a:lnTo>
                <a:lnTo>
                  <a:pt x="101699" y="13415"/>
                </a:lnTo>
                <a:lnTo>
                  <a:pt x="107049" y="13415"/>
                </a:lnTo>
                <a:lnTo>
                  <a:pt x="117749" y="2815"/>
                </a:lnTo>
                <a:lnTo>
                  <a:pt x="123099" y="2815"/>
                </a:lnTo>
                <a:lnTo>
                  <a:pt x="135904" y="0"/>
                </a:lnTo>
                <a:lnTo>
                  <a:pt x="149202" y="165"/>
                </a:lnTo>
                <a:lnTo>
                  <a:pt x="161493" y="4306"/>
                </a:lnTo>
                <a:lnTo>
                  <a:pt x="171274" y="13415"/>
                </a:lnTo>
                <a:lnTo>
                  <a:pt x="171274" y="18715"/>
                </a:lnTo>
                <a:lnTo>
                  <a:pt x="176624" y="24015"/>
                </a:lnTo>
                <a:lnTo>
                  <a:pt x="196705" y="26168"/>
                </a:lnTo>
                <a:lnTo>
                  <a:pt x="269815" y="26168"/>
                </a:lnTo>
                <a:lnTo>
                  <a:pt x="272999" y="29315"/>
                </a:lnTo>
                <a:lnTo>
                  <a:pt x="272999" y="39915"/>
                </a:lnTo>
                <a:lnTo>
                  <a:pt x="267624" y="45215"/>
                </a:lnTo>
                <a:lnTo>
                  <a:pt x="262274" y="45215"/>
                </a:lnTo>
                <a:lnTo>
                  <a:pt x="241371" y="49024"/>
                </a:lnTo>
                <a:lnTo>
                  <a:pt x="219458" y="51840"/>
                </a:lnTo>
                <a:lnTo>
                  <a:pt x="197541" y="52668"/>
                </a:lnTo>
                <a:close/>
              </a:path>
              <a:path w="273050" h="61595">
                <a:moveTo>
                  <a:pt x="21399" y="61115"/>
                </a:moveTo>
                <a:lnTo>
                  <a:pt x="10699" y="61115"/>
                </a:lnTo>
                <a:lnTo>
                  <a:pt x="0" y="50515"/>
                </a:lnTo>
                <a:lnTo>
                  <a:pt x="0" y="45215"/>
                </a:lnTo>
                <a:lnTo>
                  <a:pt x="5349" y="39915"/>
                </a:lnTo>
                <a:lnTo>
                  <a:pt x="14378" y="29067"/>
                </a:lnTo>
                <a:lnTo>
                  <a:pt x="25415" y="20703"/>
                </a:lnTo>
                <a:lnTo>
                  <a:pt x="38463" y="15320"/>
                </a:lnTo>
                <a:lnTo>
                  <a:pt x="53524" y="13415"/>
                </a:lnTo>
                <a:lnTo>
                  <a:pt x="69574" y="13415"/>
                </a:lnTo>
                <a:lnTo>
                  <a:pt x="74924" y="18715"/>
                </a:lnTo>
                <a:lnTo>
                  <a:pt x="80274" y="18715"/>
                </a:lnTo>
                <a:lnTo>
                  <a:pt x="80274" y="24015"/>
                </a:lnTo>
                <a:lnTo>
                  <a:pt x="139174" y="24015"/>
                </a:lnTo>
                <a:lnTo>
                  <a:pt x="133799" y="29315"/>
                </a:lnTo>
                <a:lnTo>
                  <a:pt x="123099" y="29315"/>
                </a:lnTo>
                <a:lnTo>
                  <a:pt x="123099" y="34615"/>
                </a:lnTo>
                <a:lnTo>
                  <a:pt x="117749" y="39915"/>
                </a:lnTo>
                <a:lnTo>
                  <a:pt x="53524" y="39915"/>
                </a:lnTo>
                <a:lnTo>
                  <a:pt x="45569" y="40909"/>
                </a:lnTo>
                <a:lnTo>
                  <a:pt x="38121" y="43890"/>
                </a:lnTo>
                <a:lnTo>
                  <a:pt x="31682" y="48859"/>
                </a:lnTo>
                <a:lnTo>
                  <a:pt x="26749" y="55815"/>
                </a:lnTo>
                <a:lnTo>
                  <a:pt x="21399" y="55815"/>
                </a:lnTo>
                <a:lnTo>
                  <a:pt x="21399" y="61115"/>
                </a:lnTo>
                <a:close/>
              </a:path>
              <a:path w="273050" h="61595">
                <a:moveTo>
                  <a:pt x="269815" y="26168"/>
                </a:moveTo>
                <a:lnTo>
                  <a:pt x="196705" y="26168"/>
                </a:lnTo>
                <a:lnTo>
                  <a:pt x="216783" y="25340"/>
                </a:lnTo>
                <a:lnTo>
                  <a:pt x="236857" y="22524"/>
                </a:lnTo>
                <a:lnTo>
                  <a:pt x="256924" y="18715"/>
                </a:lnTo>
                <a:lnTo>
                  <a:pt x="262274" y="18715"/>
                </a:lnTo>
                <a:lnTo>
                  <a:pt x="269815" y="26168"/>
                </a:lnTo>
                <a:close/>
              </a:path>
              <a:path w="273050" h="61595">
                <a:moveTo>
                  <a:pt x="83631" y="49190"/>
                </a:moveTo>
                <a:lnTo>
                  <a:pt x="73173" y="48196"/>
                </a:lnTo>
                <a:lnTo>
                  <a:pt x="64224" y="45215"/>
                </a:lnTo>
                <a:lnTo>
                  <a:pt x="58874" y="39915"/>
                </a:lnTo>
                <a:lnTo>
                  <a:pt x="112399" y="39915"/>
                </a:lnTo>
                <a:lnTo>
                  <a:pt x="107049" y="45215"/>
                </a:lnTo>
                <a:lnTo>
                  <a:pt x="95091" y="48196"/>
                </a:lnTo>
                <a:lnTo>
                  <a:pt x="83631" y="49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98411" y="4541840"/>
            <a:ext cx="407034" cy="92710"/>
          </a:xfrm>
          <a:custGeom>
            <a:avLst/>
            <a:gdLst/>
            <a:ahLst/>
            <a:cxnLst/>
            <a:rect l="l" t="t" r="r" b="b"/>
            <a:pathLst>
              <a:path w="407034" h="92710">
                <a:moveTo>
                  <a:pt x="233184" y="59599"/>
                </a:moveTo>
                <a:lnTo>
                  <a:pt x="165799" y="59599"/>
                </a:lnTo>
                <a:lnTo>
                  <a:pt x="283474" y="0"/>
                </a:lnTo>
                <a:lnTo>
                  <a:pt x="299524" y="0"/>
                </a:lnTo>
                <a:lnTo>
                  <a:pt x="299524" y="5424"/>
                </a:lnTo>
                <a:lnTo>
                  <a:pt x="304874" y="13547"/>
                </a:lnTo>
                <a:lnTo>
                  <a:pt x="306210" y="21668"/>
                </a:lnTo>
                <a:lnTo>
                  <a:pt x="304874" y="37924"/>
                </a:lnTo>
                <a:lnTo>
                  <a:pt x="278124" y="37924"/>
                </a:lnTo>
                <a:lnTo>
                  <a:pt x="233184" y="59599"/>
                </a:lnTo>
                <a:close/>
              </a:path>
              <a:path w="407034" h="92710">
                <a:moveTo>
                  <a:pt x="117102" y="48749"/>
                </a:moveTo>
                <a:lnTo>
                  <a:pt x="74874" y="48749"/>
                </a:lnTo>
                <a:lnTo>
                  <a:pt x="92763" y="33690"/>
                </a:lnTo>
                <a:lnTo>
                  <a:pt x="113659" y="21668"/>
                </a:lnTo>
                <a:lnTo>
                  <a:pt x="136556" y="13706"/>
                </a:lnTo>
                <a:lnTo>
                  <a:pt x="160449" y="10824"/>
                </a:lnTo>
                <a:lnTo>
                  <a:pt x="165799" y="5424"/>
                </a:lnTo>
                <a:lnTo>
                  <a:pt x="165799" y="10824"/>
                </a:lnTo>
                <a:lnTo>
                  <a:pt x="171149" y="10824"/>
                </a:lnTo>
                <a:lnTo>
                  <a:pt x="176499" y="16249"/>
                </a:lnTo>
                <a:lnTo>
                  <a:pt x="176499" y="27099"/>
                </a:lnTo>
                <a:lnTo>
                  <a:pt x="172935" y="37924"/>
                </a:lnTo>
                <a:lnTo>
                  <a:pt x="144399" y="37924"/>
                </a:lnTo>
                <a:lnTo>
                  <a:pt x="129283" y="42921"/>
                </a:lnTo>
                <a:lnTo>
                  <a:pt x="117102" y="48749"/>
                </a:lnTo>
                <a:close/>
              </a:path>
              <a:path w="407034" h="92710">
                <a:moveTo>
                  <a:pt x="21399" y="75849"/>
                </a:moveTo>
                <a:lnTo>
                  <a:pt x="10699" y="75849"/>
                </a:lnTo>
                <a:lnTo>
                  <a:pt x="6" y="65006"/>
                </a:lnTo>
                <a:lnTo>
                  <a:pt x="0" y="54174"/>
                </a:lnTo>
                <a:lnTo>
                  <a:pt x="5349" y="48749"/>
                </a:lnTo>
                <a:lnTo>
                  <a:pt x="17387" y="39867"/>
                </a:lnTo>
                <a:lnTo>
                  <a:pt x="29421" y="30474"/>
                </a:lnTo>
                <a:lnTo>
                  <a:pt x="41451" y="22094"/>
                </a:lnTo>
                <a:lnTo>
                  <a:pt x="53474" y="16249"/>
                </a:lnTo>
                <a:lnTo>
                  <a:pt x="58824" y="10824"/>
                </a:lnTo>
                <a:lnTo>
                  <a:pt x="64174" y="10824"/>
                </a:lnTo>
                <a:lnTo>
                  <a:pt x="74868" y="21668"/>
                </a:lnTo>
                <a:lnTo>
                  <a:pt x="74874" y="48749"/>
                </a:lnTo>
                <a:lnTo>
                  <a:pt x="117102" y="48749"/>
                </a:lnTo>
                <a:lnTo>
                  <a:pt x="115665" y="49437"/>
                </a:lnTo>
                <a:lnTo>
                  <a:pt x="107723" y="54174"/>
                </a:lnTo>
                <a:lnTo>
                  <a:pt x="42774" y="54174"/>
                </a:lnTo>
                <a:lnTo>
                  <a:pt x="21399" y="75849"/>
                </a:lnTo>
                <a:close/>
              </a:path>
              <a:path w="407034" h="92710">
                <a:moveTo>
                  <a:pt x="406499" y="48749"/>
                </a:moveTo>
                <a:lnTo>
                  <a:pt x="310224" y="48749"/>
                </a:lnTo>
                <a:lnTo>
                  <a:pt x="315574" y="43349"/>
                </a:lnTo>
                <a:lnTo>
                  <a:pt x="320924" y="43349"/>
                </a:lnTo>
                <a:lnTo>
                  <a:pt x="325939" y="36233"/>
                </a:lnTo>
                <a:lnTo>
                  <a:pt x="332958" y="31156"/>
                </a:lnTo>
                <a:lnTo>
                  <a:pt x="341979" y="28113"/>
                </a:lnTo>
                <a:lnTo>
                  <a:pt x="352999" y="27099"/>
                </a:lnTo>
                <a:lnTo>
                  <a:pt x="358349" y="27099"/>
                </a:lnTo>
                <a:lnTo>
                  <a:pt x="369049" y="32499"/>
                </a:lnTo>
                <a:lnTo>
                  <a:pt x="374399" y="32499"/>
                </a:lnTo>
                <a:lnTo>
                  <a:pt x="379749" y="37924"/>
                </a:lnTo>
                <a:lnTo>
                  <a:pt x="401149" y="37924"/>
                </a:lnTo>
                <a:lnTo>
                  <a:pt x="406499" y="43349"/>
                </a:lnTo>
                <a:lnTo>
                  <a:pt x="406499" y="48749"/>
                </a:lnTo>
                <a:close/>
              </a:path>
              <a:path w="407034" h="92710">
                <a:moveTo>
                  <a:pt x="401149" y="37924"/>
                </a:moveTo>
                <a:lnTo>
                  <a:pt x="385099" y="37924"/>
                </a:lnTo>
                <a:lnTo>
                  <a:pt x="390449" y="32499"/>
                </a:lnTo>
                <a:lnTo>
                  <a:pt x="395799" y="32499"/>
                </a:lnTo>
                <a:lnTo>
                  <a:pt x="401149" y="37924"/>
                </a:lnTo>
                <a:close/>
              </a:path>
              <a:path w="407034" h="92710">
                <a:moveTo>
                  <a:pt x="165799" y="92099"/>
                </a:moveTo>
                <a:lnTo>
                  <a:pt x="144399" y="92099"/>
                </a:lnTo>
                <a:lnTo>
                  <a:pt x="133724" y="81274"/>
                </a:lnTo>
                <a:lnTo>
                  <a:pt x="133724" y="64999"/>
                </a:lnTo>
                <a:lnTo>
                  <a:pt x="144399" y="37924"/>
                </a:lnTo>
                <a:lnTo>
                  <a:pt x="172935" y="37924"/>
                </a:lnTo>
                <a:lnTo>
                  <a:pt x="165799" y="59599"/>
                </a:lnTo>
                <a:lnTo>
                  <a:pt x="233184" y="59599"/>
                </a:lnTo>
                <a:lnTo>
                  <a:pt x="165799" y="92099"/>
                </a:lnTo>
                <a:close/>
              </a:path>
              <a:path w="407034" h="92710">
                <a:moveTo>
                  <a:pt x="294174" y="75849"/>
                </a:moveTo>
                <a:lnTo>
                  <a:pt x="288824" y="70424"/>
                </a:lnTo>
                <a:lnTo>
                  <a:pt x="283474" y="70424"/>
                </a:lnTo>
                <a:lnTo>
                  <a:pt x="278124" y="59599"/>
                </a:lnTo>
                <a:lnTo>
                  <a:pt x="272774" y="54174"/>
                </a:lnTo>
                <a:lnTo>
                  <a:pt x="272774" y="43349"/>
                </a:lnTo>
                <a:lnTo>
                  <a:pt x="278124" y="37924"/>
                </a:lnTo>
                <a:lnTo>
                  <a:pt x="304874" y="37924"/>
                </a:lnTo>
                <a:lnTo>
                  <a:pt x="304874" y="43349"/>
                </a:lnTo>
                <a:lnTo>
                  <a:pt x="299524" y="48749"/>
                </a:lnTo>
                <a:lnTo>
                  <a:pt x="406499" y="48749"/>
                </a:lnTo>
                <a:lnTo>
                  <a:pt x="401149" y="54174"/>
                </a:lnTo>
                <a:lnTo>
                  <a:pt x="347649" y="54174"/>
                </a:lnTo>
                <a:lnTo>
                  <a:pt x="336974" y="64999"/>
                </a:lnTo>
                <a:lnTo>
                  <a:pt x="331618" y="65006"/>
                </a:lnTo>
                <a:lnTo>
                  <a:pt x="326274" y="70424"/>
                </a:lnTo>
                <a:lnTo>
                  <a:pt x="320506" y="73561"/>
                </a:lnTo>
                <a:lnTo>
                  <a:pt x="312230" y="75171"/>
                </a:lnTo>
                <a:lnTo>
                  <a:pt x="302951" y="75765"/>
                </a:lnTo>
                <a:lnTo>
                  <a:pt x="294174" y="75849"/>
                </a:lnTo>
                <a:close/>
              </a:path>
              <a:path w="407034" h="92710">
                <a:moveTo>
                  <a:pt x="61499" y="77874"/>
                </a:moveTo>
                <a:lnTo>
                  <a:pt x="53307" y="74913"/>
                </a:lnTo>
                <a:lnTo>
                  <a:pt x="48124" y="70424"/>
                </a:lnTo>
                <a:lnTo>
                  <a:pt x="42774" y="70424"/>
                </a:lnTo>
                <a:lnTo>
                  <a:pt x="42774" y="54174"/>
                </a:lnTo>
                <a:lnTo>
                  <a:pt x="107723" y="54174"/>
                </a:lnTo>
                <a:lnTo>
                  <a:pt x="103045" y="56965"/>
                </a:lnTo>
                <a:lnTo>
                  <a:pt x="90914" y="65006"/>
                </a:lnTo>
                <a:lnTo>
                  <a:pt x="73704" y="75754"/>
                </a:lnTo>
                <a:lnTo>
                  <a:pt x="61499" y="77874"/>
                </a:lnTo>
                <a:close/>
              </a:path>
              <a:path w="407034" h="92710">
                <a:moveTo>
                  <a:pt x="382424" y="65006"/>
                </a:moveTo>
                <a:lnTo>
                  <a:pt x="372560" y="63315"/>
                </a:lnTo>
                <a:lnTo>
                  <a:pt x="363699" y="59599"/>
                </a:lnTo>
                <a:lnTo>
                  <a:pt x="358349" y="59599"/>
                </a:lnTo>
                <a:lnTo>
                  <a:pt x="352999" y="54174"/>
                </a:lnTo>
                <a:lnTo>
                  <a:pt x="401149" y="54174"/>
                </a:lnTo>
                <a:lnTo>
                  <a:pt x="392288" y="62637"/>
                </a:lnTo>
                <a:lnTo>
                  <a:pt x="382424" y="65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71510" y="4117991"/>
            <a:ext cx="165100" cy="611505"/>
          </a:xfrm>
          <a:custGeom>
            <a:avLst/>
            <a:gdLst/>
            <a:ahLst/>
            <a:cxnLst/>
            <a:rect l="l" t="t" r="r" b="b"/>
            <a:pathLst>
              <a:path w="165100" h="611504">
                <a:moveTo>
                  <a:pt x="58524" y="611073"/>
                </a:moveTo>
                <a:lnTo>
                  <a:pt x="47899" y="611073"/>
                </a:lnTo>
                <a:lnTo>
                  <a:pt x="42574" y="605723"/>
                </a:lnTo>
                <a:lnTo>
                  <a:pt x="42574" y="600373"/>
                </a:lnTo>
                <a:lnTo>
                  <a:pt x="0" y="471699"/>
                </a:lnTo>
                <a:lnTo>
                  <a:pt x="0" y="53599"/>
                </a:lnTo>
                <a:lnTo>
                  <a:pt x="3823" y="31651"/>
                </a:lnTo>
                <a:lnTo>
                  <a:pt x="14631" y="14734"/>
                </a:lnTo>
                <a:lnTo>
                  <a:pt x="31429" y="3850"/>
                </a:lnTo>
                <a:lnTo>
                  <a:pt x="53224" y="0"/>
                </a:lnTo>
                <a:lnTo>
                  <a:pt x="68186" y="1923"/>
                </a:lnTo>
                <a:lnTo>
                  <a:pt x="81159" y="7362"/>
                </a:lnTo>
                <a:lnTo>
                  <a:pt x="92139" y="15820"/>
                </a:lnTo>
                <a:lnTo>
                  <a:pt x="101124" y="26799"/>
                </a:lnTo>
                <a:lnTo>
                  <a:pt x="53224" y="26799"/>
                </a:lnTo>
                <a:lnTo>
                  <a:pt x="42325" y="28723"/>
                </a:lnTo>
                <a:lnTo>
                  <a:pt x="33921" y="34162"/>
                </a:lnTo>
                <a:lnTo>
                  <a:pt x="28513" y="42620"/>
                </a:lnTo>
                <a:lnTo>
                  <a:pt x="26599" y="53599"/>
                </a:lnTo>
                <a:lnTo>
                  <a:pt x="26599" y="241199"/>
                </a:lnTo>
                <a:lnTo>
                  <a:pt x="111749" y="241199"/>
                </a:lnTo>
                <a:lnTo>
                  <a:pt x="111749" y="267999"/>
                </a:lnTo>
                <a:lnTo>
                  <a:pt x="26599" y="267999"/>
                </a:lnTo>
                <a:lnTo>
                  <a:pt x="26599" y="439549"/>
                </a:lnTo>
                <a:lnTo>
                  <a:pt x="111749" y="439549"/>
                </a:lnTo>
                <a:lnTo>
                  <a:pt x="111749" y="466349"/>
                </a:lnTo>
                <a:lnTo>
                  <a:pt x="26599" y="466349"/>
                </a:lnTo>
                <a:lnTo>
                  <a:pt x="53224" y="552123"/>
                </a:lnTo>
                <a:lnTo>
                  <a:pt x="79823" y="552123"/>
                </a:lnTo>
                <a:lnTo>
                  <a:pt x="63849" y="600373"/>
                </a:lnTo>
                <a:lnTo>
                  <a:pt x="63849" y="605723"/>
                </a:lnTo>
                <a:lnTo>
                  <a:pt x="58524" y="611073"/>
                </a:lnTo>
                <a:close/>
              </a:path>
              <a:path w="165100" h="611504">
                <a:moveTo>
                  <a:pt x="111749" y="241199"/>
                </a:moveTo>
                <a:lnTo>
                  <a:pt x="85149" y="241199"/>
                </a:lnTo>
                <a:lnTo>
                  <a:pt x="85149" y="53599"/>
                </a:lnTo>
                <a:lnTo>
                  <a:pt x="82404" y="42620"/>
                </a:lnTo>
                <a:lnTo>
                  <a:pt x="75168" y="34162"/>
                </a:lnTo>
                <a:lnTo>
                  <a:pt x="64942" y="28723"/>
                </a:lnTo>
                <a:lnTo>
                  <a:pt x="53224" y="26799"/>
                </a:lnTo>
                <a:lnTo>
                  <a:pt x="111749" y="26799"/>
                </a:lnTo>
                <a:lnTo>
                  <a:pt x="131302" y="31406"/>
                </a:lnTo>
                <a:lnTo>
                  <a:pt x="148359" y="43549"/>
                </a:lnTo>
                <a:lnTo>
                  <a:pt x="155421" y="53599"/>
                </a:lnTo>
                <a:lnTo>
                  <a:pt x="111749" y="53599"/>
                </a:lnTo>
                <a:lnTo>
                  <a:pt x="111749" y="241199"/>
                </a:lnTo>
                <a:close/>
              </a:path>
              <a:path w="165100" h="611504">
                <a:moveTo>
                  <a:pt x="159674" y="310899"/>
                </a:moveTo>
                <a:lnTo>
                  <a:pt x="143699" y="310899"/>
                </a:lnTo>
                <a:lnTo>
                  <a:pt x="138374" y="305524"/>
                </a:lnTo>
                <a:lnTo>
                  <a:pt x="138374" y="80399"/>
                </a:lnTo>
                <a:lnTo>
                  <a:pt x="136461" y="69420"/>
                </a:lnTo>
                <a:lnTo>
                  <a:pt x="131052" y="60962"/>
                </a:lnTo>
                <a:lnTo>
                  <a:pt x="122649" y="55523"/>
                </a:lnTo>
                <a:lnTo>
                  <a:pt x="111749" y="53599"/>
                </a:lnTo>
                <a:lnTo>
                  <a:pt x="155421" y="53599"/>
                </a:lnTo>
                <a:lnTo>
                  <a:pt x="160423" y="60718"/>
                </a:lnTo>
                <a:lnTo>
                  <a:pt x="164999" y="80399"/>
                </a:lnTo>
                <a:lnTo>
                  <a:pt x="164999" y="305524"/>
                </a:lnTo>
                <a:lnTo>
                  <a:pt x="159674" y="310899"/>
                </a:lnTo>
                <a:close/>
              </a:path>
              <a:path w="165100" h="611504">
                <a:moveTo>
                  <a:pt x="111749" y="439549"/>
                </a:moveTo>
                <a:lnTo>
                  <a:pt x="85149" y="439549"/>
                </a:lnTo>
                <a:lnTo>
                  <a:pt x="85149" y="267999"/>
                </a:lnTo>
                <a:lnTo>
                  <a:pt x="111749" y="267999"/>
                </a:lnTo>
                <a:lnTo>
                  <a:pt x="111749" y="439549"/>
                </a:lnTo>
                <a:close/>
              </a:path>
              <a:path w="165100" h="611504">
                <a:moveTo>
                  <a:pt x="79823" y="552123"/>
                </a:moveTo>
                <a:lnTo>
                  <a:pt x="53224" y="552123"/>
                </a:lnTo>
                <a:lnTo>
                  <a:pt x="79824" y="466349"/>
                </a:lnTo>
                <a:lnTo>
                  <a:pt x="111749" y="466349"/>
                </a:lnTo>
                <a:lnTo>
                  <a:pt x="106449" y="471699"/>
                </a:lnTo>
                <a:lnTo>
                  <a:pt x="79823" y="552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13181" y="3134340"/>
            <a:ext cx="265430" cy="629920"/>
          </a:xfrm>
          <a:custGeom>
            <a:avLst/>
            <a:gdLst/>
            <a:ahLst/>
            <a:cxnLst/>
            <a:rect l="l" t="t" r="r" b="b"/>
            <a:pathLst>
              <a:path w="265429" h="629920">
                <a:moveTo>
                  <a:pt x="175127" y="629552"/>
                </a:moveTo>
                <a:lnTo>
                  <a:pt x="132477" y="613452"/>
                </a:lnTo>
                <a:lnTo>
                  <a:pt x="84477" y="570577"/>
                </a:lnTo>
                <a:lnTo>
                  <a:pt x="63152" y="527677"/>
                </a:lnTo>
                <a:lnTo>
                  <a:pt x="64151" y="515606"/>
                </a:lnTo>
                <a:lnTo>
                  <a:pt x="67149" y="503540"/>
                </a:lnTo>
                <a:lnTo>
                  <a:pt x="72196" y="491391"/>
                </a:lnTo>
                <a:lnTo>
                  <a:pt x="79152" y="479402"/>
                </a:lnTo>
                <a:lnTo>
                  <a:pt x="87143" y="474633"/>
                </a:lnTo>
                <a:lnTo>
                  <a:pt x="95140" y="469358"/>
                </a:lnTo>
                <a:lnTo>
                  <a:pt x="103136" y="465086"/>
                </a:lnTo>
                <a:lnTo>
                  <a:pt x="111127" y="463327"/>
                </a:lnTo>
                <a:lnTo>
                  <a:pt x="84469" y="441865"/>
                </a:lnTo>
                <a:lnTo>
                  <a:pt x="64983" y="405673"/>
                </a:lnTo>
                <a:lnTo>
                  <a:pt x="61904" y="380790"/>
                </a:lnTo>
                <a:lnTo>
                  <a:pt x="65152" y="367471"/>
                </a:lnTo>
                <a:lnTo>
                  <a:pt x="88059" y="335136"/>
                </a:lnTo>
                <a:lnTo>
                  <a:pt x="121802" y="318552"/>
                </a:lnTo>
                <a:lnTo>
                  <a:pt x="84477" y="291727"/>
                </a:lnTo>
                <a:lnTo>
                  <a:pt x="64983" y="258558"/>
                </a:lnTo>
                <a:lnTo>
                  <a:pt x="61904" y="230651"/>
                </a:lnTo>
                <a:lnTo>
                  <a:pt x="65152" y="217324"/>
                </a:lnTo>
                <a:lnTo>
                  <a:pt x="88059" y="185069"/>
                </a:lnTo>
                <a:lnTo>
                  <a:pt x="121802" y="173753"/>
                </a:lnTo>
                <a:lnTo>
                  <a:pt x="127127" y="173753"/>
                </a:lnTo>
                <a:lnTo>
                  <a:pt x="52477" y="146953"/>
                </a:lnTo>
                <a:lnTo>
                  <a:pt x="26985" y="133463"/>
                </a:lnTo>
                <a:lnTo>
                  <a:pt x="8493" y="111428"/>
                </a:lnTo>
                <a:lnTo>
                  <a:pt x="0" y="84368"/>
                </a:lnTo>
                <a:lnTo>
                  <a:pt x="4502" y="55803"/>
                </a:lnTo>
                <a:lnTo>
                  <a:pt x="17910" y="27817"/>
                </a:lnTo>
                <a:lnTo>
                  <a:pt x="39824" y="8881"/>
                </a:lnTo>
                <a:lnTo>
                  <a:pt x="66739" y="0"/>
                </a:lnTo>
                <a:lnTo>
                  <a:pt x="95152" y="2178"/>
                </a:lnTo>
                <a:lnTo>
                  <a:pt x="132477" y="12903"/>
                </a:lnTo>
                <a:lnTo>
                  <a:pt x="132477" y="27980"/>
                </a:lnTo>
                <a:lnTo>
                  <a:pt x="70144" y="27980"/>
                </a:lnTo>
                <a:lnTo>
                  <a:pt x="52480" y="33009"/>
                </a:lnTo>
                <a:lnTo>
                  <a:pt x="38815" y="44067"/>
                </a:lnTo>
                <a:lnTo>
                  <a:pt x="31152" y="61153"/>
                </a:lnTo>
                <a:lnTo>
                  <a:pt x="27908" y="81016"/>
                </a:lnTo>
                <a:lnTo>
                  <a:pt x="33155" y="99365"/>
                </a:lnTo>
                <a:lnTo>
                  <a:pt x="45401" y="114696"/>
                </a:lnTo>
                <a:lnTo>
                  <a:pt x="63152" y="125503"/>
                </a:lnTo>
                <a:lnTo>
                  <a:pt x="132477" y="146953"/>
                </a:lnTo>
                <a:lnTo>
                  <a:pt x="132477" y="173753"/>
                </a:lnTo>
                <a:lnTo>
                  <a:pt x="175127" y="189853"/>
                </a:lnTo>
                <a:lnTo>
                  <a:pt x="185167" y="198394"/>
                </a:lnTo>
                <a:lnTo>
                  <a:pt x="135046" y="198394"/>
                </a:lnTo>
                <a:lnTo>
                  <a:pt x="127127" y="200578"/>
                </a:lnTo>
                <a:lnTo>
                  <a:pt x="91136" y="227390"/>
                </a:lnTo>
                <a:lnTo>
                  <a:pt x="89802" y="243478"/>
                </a:lnTo>
                <a:lnTo>
                  <a:pt x="90721" y="251437"/>
                </a:lnTo>
                <a:lnTo>
                  <a:pt x="169802" y="329277"/>
                </a:lnTo>
                <a:lnTo>
                  <a:pt x="201124" y="340662"/>
                </a:lnTo>
                <a:lnTo>
                  <a:pt x="251956" y="340662"/>
                </a:lnTo>
                <a:lnTo>
                  <a:pt x="249777" y="345352"/>
                </a:lnTo>
                <a:lnTo>
                  <a:pt x="127127" y="345352"/>
                </a:lnTo>
                <a:lnTo>
                  <a:pt x="119219" y="346359"/>
                </a:lnTo>
                <a:lnTo>
                  <a:pt x="111805" y="349377"/>
                </a:lnTo>
                <a:lnTo>
                  <a:pt x="105390" y="354402"/>
                </a:lnTo>
                <a:lnTo>
                  <a:pt x="100477" y="361427"/>
                </a:lnTo>
                <a:lnTo>
                  <a:pt x="94306" y="369471"/>
                </a:lnTo>
                <a:lnTo>
                  <a:pt x="91135" y="377527"/>
                </a:lnTo>
                <a:lnTo>
                  <a:pt x="89969" y="385558"/>
                </a:lnTo>
                <a:lnTo>
                  <a:pt x="89802" y="393602"/>
                </a:lnTo>
                <a:lnTo>
                  <a:pt x="90721" y="400821"/>
                </a:lnTo>
                <a:lnTo>
                  <a:pt x="93143" y="407024"/>
                </a:lnTo>
                <a:lnTo>
                  <a:pt x="96563" y="413223"/>
                </a:lnTo>
                <a:lnTo>
                  <a:pt x="100477" y="420427"/>
                </a:lnTo>
                <a:lnTo>
                  <a:pt x="148452" y="463327"/>
                </a:lnTo>
                <a:lnTo>
                  <a:pt x="156458" y="467176"/>
                </a:lnTo>
                <a:lnTo>
                  <a:pt x="164461" y="470024"/>
                </a:lnTo>
                <a:lnTo>
                  <a:pt x="172460" y="470861"/>
                </a:lnTo>
                <a:lnTo>
                  <a:pt x="230300" y="470861"/>
                </a:lnTo>
                <a:lnTo>
                  <a:pt x="228452" y="474052"/>
                </a:lnTo>
                <a:lnTo>
                  <a:pt x="220366" y="481172"/>
                </a:lnTo>
                <a:lnTo>
                  <a:pt x="211786" y="486783"/>
                </a:lnTo>
                <a:lnTo>
                  <a:pt x="208993" y="488127"/>
                </a:lnTo>
                <a:lnTo>
                  <a:pt x="127139" y="488127"/>
                </a:lnTo>
                <a:lnTo>
                  <a:pt x="113309" y="491726"/>
                </a:lnTo>
                <a:lnTo>
                  <a:pt x="89802" y="527677"/>
                </a:lnTo>
                <a:lnTo>
                  <a:pt x="93061" y="534797"/>
                </a:lnTo>
                <a:lnTo>
                  <a:pt x="95815" y="540405"/>
                </a:lnTo>
                <a:lnTo>
                  <a:pt x="99561" y="545005"/>
                </a:lnTo>
                <a:lnTo>
                  <a:pt x="105802" y="549102"/>
                </a:lnTo>
                <a:lnTo>
                  <a:pt x="153802" y="592027"/>
                </a:lnTo>
                <a:lnTo>
                  <a:pt x="166550" y="600229"/>
                </a:lnTo>
                <a:lnTo>
                  <a:pt x="179796" y="601396"/>
                </a:lnTo>
                <a:lnTo>
                  <a:pt x="226651" y="601396"/>
                </a:lnTo>
                <a:lnTo>
                  <a:pt x="223102" y="608102"/>
                </a:lnTo>
                <a:lnTo>
                  <a:pt x="214112" y="615978"/>
                </a:lnTo>
                <a:lnTo>
                  <a:pt x="203117" y="622849"/>
                </a:lnTo>
                <a:lnTo>
                  <a:pt x="190122" y="627708"/>
                </a:lnTo>
                <a:lnTo>
                  <a:pt x="175127" y="629552"/>
                </a:lnTo>
                <a:close/>
              </a:path>
              <a:path w="265429" h="629920">
                <a:moveTo>
                  <a:pt x="132477" y="39703"/>
                </a:moveTo>
                <a:lnTo>
                  <a:pt x="89802" y="28978"/>
                </a:lnTo>
                <a:lnTo>
                  <a:pt x="70144" y="27980"/>
                </a:lnTo>
                <a:lnTo>
                  <a:pt x="132477" y="27980"/>
                </a:lnTo>
                <a:lnTo>
                  <a:pt x="132477" y="39703"/>
                </a:lnTo>
                <a:close/>
              </a:path>
              <a:path w="265429" h="629920">
                <a:moveTo>
                  <a:pt x="251956" y="340662"/>
                </a:moveTo>
                <a:lnTo>
                  <a:pt x="201124" y="340662"/>
                </a:lnTo>
                <a:lnTo>
                  <a:pt x="215537" y="336052"/>
                </a:lnTo>
                <a:lnTo>
                  <a:pt x="228452" y="323902"/>
                </a:lnTo>
                <a:lnTo>
                  <a:pt x="237368" y="310250"/>
                </a:lnTo>
                <a:lnTo>
                  <a:pt x="239783" y="295084"/>
                </a:lnTo>
                <a:lnTo>
                  <a:pt x="235195" y="280920"/>
                </a:lnTo>
                <a:lnTo>
                  <a:pt x="223102" y="270277"/>
                </a:lnTo>
                <a:lnTo>
                  <a:pt x="153802" y="205928"/>
                </a:lnTo>
                <a:lnTo>
                  <a:pt x="148878" y="202079"/>
                </a:lnTo>
                <a:lnTo>
                  <a:pt x="142461" y="199231"/>
                </a:lnTo>
                <a:lnTo>
                  <a:pt x="135046" y="198394"/>
                </a:lnTo>
                <a:lnTo>
                  <a:pt x="185167" y="198394"/>
                </a:lnTo>
                <a:lnTo>
                  <a:pt x="244452" y="248828"/>
                </a:lnTo>
                <a:lnTo>
                  <a:pt x="259526" y="268434"/>
                </a:lnTo>
                <a:lnTo>
                  <a:pt x="265105" y="293068"/>
                </a:lnTo>
                <a:lnTo>
                  <a:pt x="261689" y="319713"/>
                </a:lnTo>
                <a:lnTo>
                  <a:pt x="251956" y="340662"/>
                </a:lnTo>
                <a:close/>
              </a:path>
              <a:path w="265429" h="629920">
                <a:moveTo>
                  <a:pt x="230300" y="470861"/>
                </a:moveTo>
                <a:lnTo>
                  <a:pt x="172460" y="470861"/>
                </a:lnTo>
                <a:lnTo>
                  <a:pt x="180452" y="468677"/>
                </a:lnTo>
                <a:lnTo>
                  <a:pt x="188371" y="467757"/>
                </a:lnTo>
                <a:lnTo>
                  <a:pt x="195786" y="465330"/>
                </a:lnTo>
                <a:lnTo>
                  <a:pt x="217777" y="425777"/>
                </a:lnTo>
                <a:lnTo>
                  <a:pt x="216778" y="417821"/>
                </a:lnTo>
                <a:lnTo>
                  <a:pt x="213780" y="410371"/>
                </a:lnTo>
                <a:lnTo>
                  <a:pt x="208780" y="403924"/>
                </a:lnTo>
                <a:lnTo>
                  <a:pt x="201777" y="398977"/>
                </a:lnTo>
                <a:lnTo>
                  <a:pt x="153802" y="356077"/>
                </a:lnTo>
                <a:lnTo>
                  <a:pt x="148878" y="352145"/>
                </a:lnTo>
                <a:lnTo>
                  <a:pt x="142461" y="348709"/>
                </a:lnTo>
                <a:lnTo>
                  <a:pt x="135046" y="346276"/>
                </a:lnTo>
                <a:lnTo>
                  <a:pt x="127127" y="345352"/>
                </a:lnTo>
                <a:lnTo>
                  <a:pt x="249777" y="345352"/>
                </a:lnTo>
                <a:lnTo>
                  <a:pt x="240856" y="353228"/>
                </a:lnTo>
                <a:lnTo>
                  <a:pt x="230439" y="360099"/>
                </a:lnTo>
                <a:lnTo>
                  <a:pt x="219029" y="364959"/>
                </a:lnTo>
                <a:lnTo>
                  <a:pt x="207127" y="366802"/>
                </a:lnTo>
                <a:lnTo>
                  <a:pt x="223102" y="377527"/>
                </a:lnTo>
                <a:lnTo>
                  <a:pt x="230941" y="386578"/>
                </a:lnTo>
                <a:lnTo>
                  <a:pt x="237780" y="397640"/>
                </a:lnTo>
                <a:lnTo>
                  <a:pt x="242617" y="410708"/>
                </a:lnTo>
                <a:lnTo>
                  <a:pt x="244452" y="425777"/>
                </a:lnTo>
                <a:lnTo>
                  <a:pt x="243449" y="437848"/>
                </a:lnTo>
                <a:lnTo>
                  <a:pt x="240446" y="449915"/>
                </a:lnTo>
                <a:lnTo>
                  <a:pt x="235445" y="461981"/>
                </a:lnTo>
                <a:lnTo>
                  <a:pt x="230300" y="470861"/>
                </a:lnTo>
                <a:close/>
              </a:path>
              <a:path w="265429" h="629920">
                <a:moveTo>
                  <a:pt x="226651" y="601396"/>
                </a:moveTo>
                <a:lnTo>
                  <a:pt x="179796" y="601396"/>
                </a:lnTo>
                <a:lnTo>
                  <a:pt x="192038" y="596534"/>
                </a:lnTo>
                <a:lnTo>
                  <a:pt x="201777" y="586652"/>
                </a:lnTo>
                <a:lnTo>
                  <a:pt x="210777" y="576093"/>
                </a:lnTo>
                <a:lnTo>
                  <a:pt x="213777" y="562518"/>
                </a:lnTo>
                <a:lnTo>
                  <a:pt x="210777" y="548947"/>
                </a:lnTo>
                <a:lnTo>
                  <a:pt x="201777" y="538402"/>
                </a:lnTo>
                <a:lnTo>
                  <a:pt x="153802" y="495502"/>
                </a:lnTo>
                <a:lnTo>
                  <a:pt x="140970" y="489553"/>
                </a:lnTo>
                <a:lnTo>
                  <a:pt x="127139" y="488127"/>
                </a:lnTo>
                <a:lnTo>
                  <a:pt x="208993" y="488127"/>
                </a:lnTo>
                <a:lnTo>
                  <a:pt x="202208" y="491391"/>
                </a:lnTo>
                <a:lnTo>
                  <a:pt x="191127" y="495502"/>
                </a:lnTo>
                <a:lnTo>
                  <a:pt x="217777" y="516952"/>
                </a:lnTo>
                <a:lnTo>
                  <a:pt x="232865" y="536475"/>
                </a:lnTo>
                <a:lnTo>
                  <a:pt x="238449" y="560521"/>
                </a:lnTo>
                <a:lnTo>
                  <a:pt x="235028" y="585570"/>
                </a:lnTo>
                <a:lnTo>
                  <a:pt x="226651" y="601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77909" y="3216293"/>
            <a:ext cx="662305" cy="1927225"/>
          </a:xfrm>
          <a:custGeom>
            <a:avLst/>
            <a:gdLst/>
            <a:ahLst/>
            <a:cxnLst/>
            <a:rect l="l" t="t" r="r" b="b"/>
            <a:pathLst>
              <a:path w="662304" h="1927225">
                <a:moveTo>
                  <a:pt x="475199" y="386499"/>
                </a:moveTo>
                <a:lnTo>
                  <a:pt x="464524" y="375749"/>
                </a:lnTo>
                <a:lnTo>
                  <a:pt x="461065" y="360510"/>
                </a:lnTo>
                <a:lnTo>
                  <a:pt x="452225" y="324652"/>
                </a:lnTo>
                <a:lnTo>
                  <a:pt x="440310" y="273331"/>
                </a:lnTo>
                <a:lnTo>
                  <a:pt x="427624" y="211703"/>
                </a:lnTo>
                <a:lnTo>
                  <a:pt x="416474" y="144924"/>
                </a:lnTo>
                <a:lnTo>
                  <a:pt x="415299" y="113803"/>
                </a:lnTo>
                <a:lnTo>
                  <a:pt x="419133" y="85199"/>
                </a:lnTo>
                <a:lnTo>
                  <a:pt x="437824" y="37549"/>
                </a:lnTo>
                <a:lnTo>
                  <a:pt x="466527" y="8706"/>
                </a:lnTo>
                <a:lnTo>
                  <a:pt x="507248" y="0"/>
                </a:lnTo>
                <a:lnTo>
                  <a:pt x="512573" y="0"/>
                </a:lnTo>
                <a:lnTo>
                  <a:pt x="523248" y="10724"/>
                </a:lnTo>
                <a:lnTo>
                  <a:pt x="529168" y="32199"/>
                </a:lnTo>
                <a:lnTo>
                  <a:pt x="501899" y="32199"/>
                </a:lnTo>
                <a:lnTo>
                  <a:pt x="492973" y="34127"/>
                </a:lnTo>
                <a:lnTo>
                  <a:pt x="459174" y="59024"/>
                </a:lnTo>
                <a:lnTo>
                  <a:pt x="441167" y="113379"/>
                </a:lnTo>
                <a:lnTo>
                  <a:pt x="443174" y="139549"/>
                </a:lnTo>
                <a:lnTo>
                  <a:pt x="452924" y="206494"/>
                </a:lnTo>
                <a:lnTo>
                  <a:pt x="461180" y="252296"/>
                </a:lnTo>
                <a:lnTo>
                  <a:pt x="472445" y="298093"/>
                </a:lnTo>
                <a:lnTo>
                  <a:pt x="491224" y="365024"/>
                </a:lnTo>
                <a:lnTo>
                  <a:pt x="491224" y="381124"/>
                </a:lnTo>
                <a:lnTo>
                  <a:pt x="480549" y="381124"/>
                </a:lnTo>
                <a:lnTo>
                  <a:pt x="475199" y="386499"/>
                </a:lnTo>
                <a:close/>
              </a:path>
              <a:path w="662304" h="1927225">
                <a:moveTo>
                  <a:pt x="576648" y="923323"/>
                </a:moveTo>
                <a:lnTo>
                  <a:pt x="549948" y="923323"/>
                </a:lnTo>
                <a:lnTo>
                  <a:pt x="549948" y="724698"/>
                </a:lnTo>
                <a:lnTo>
                  <a:pt x="619373" y="509948"/>
                </a:lnTo>
                <a:lnTo>
                  <a:pt x="622369" y="497884"/>
                </a:lnTo>
                <a:lnTo>
                  <a:pt x="623367" y="485808"/>
                </a:lnTo>
                <a:lnTo>
                  <a:pt x="622369" y="473727"/>
                </a:lnTo>
                <a:lnTo>
                  <a:pt x="619373" y="461649"/>
                </a:lnTo>
                <a:lnTo>
                  <a:pt x="501899" y="32199"/>
                </a:lnTo>
                <a:lnTo>
                  <a:pt x="529168" y="32199"/>
                </a:lnTo>
                <a:lnTo>
                  <a:pt x="646073" y="456274"/>
                </a:lnTo>
                <a:lnTo>
                  <a:pt x="649069" y="472296"/>
                </a:lnTo>
                <a:lnTo>
                  <a:pt x="650067" y="487814"/>
                </a:lnTo>
                <a:lnTo>
                  <a:pt x="649069" y="502325"/>
                </a:lnTo>
                <a:lnTo>
                  <a:pt x="646073" y="515323"/>
                </a:lnTo>
                <a:lnTo>
                  <a:pt x="576648" y="730048"/>
                </a:lnTo>
                <a:lnTo>
                  <a:pt x="576648" y="923323"/>
                </a:lnTo>
                <a:close/>
              </a:path>
              <a:path w="662304" h="1927225">
                <a:moveTo>
                  <a:pt x="192199" y="923323"/>
                </a:moveTo>
                <a:lnTo>
                  <a:pt x="165524" y="923323"/>
                </a:lnTo>
                <a:lnTo>
                  <a:pt x="165524" y="842798"/>
                </a:lnTo>
                <a:lnTo>
                  <a:pt x="0" y="622698"/>
                </a:lnTo>
                <a:lnTo>
                  <a:pt x="12004" y="629738"/>
                </a:lnTo>
                <a:lnTo>
                  <a:pt x="24015" y="634770"/>
                </a:lnTo>
                <a:lnTo>
                  <a:pt x="36031" y="637791"/>
                </a:lnTo>
                <a:lnTo>
                  <a:pt x="48049" y="638798"/>
                </a:lnTo>
                <a:lnTo>
                  <a:pt x="192199" y="832048"/>
                </a:lnTo>
                <a:lnTo>
                  <a:pt x="192199" y="923323"/>
                </a:lnTo>
                <a:close/>
              </a:path>
              <a:path w="662304" h="1927225">
                <a:moveTo>
                  <a:pt x="90749" y="1927196"/>
                </a:moveTo>
                <a:lnTo>
                  <a:pt x="64049" y="1927196"/>
                </a:lnTo>
                <a:lnTo>
                  <a:pt x="64049" y="928698"/>
                </a:lnTo>
                <a:lnTo>
                  <a:pt x="69399" y="923323"/>
                </a:lnTo>
                <a:lnTo>
                  <a:pt x="656748" y="923323"/>
                </a:lnTo>
                <a:lnTo>
                  <a:pt x="662098" y="928698"/>
                </a:lnTo>
                <a:lnTo>
                  <a:pt x="662098" y="950148"/>
                </a:lnTo>
                <a:lnTo>
                  <a:pt x="90749" y="950148"/>
                </a:lnTo>
                <a:lnTo>
                  <a:pt x="90749" y="1180997"/>
                </a:lnTo>
                <a:lnTo>
                  <a:pt x="662098" y="1180997"/>
                </a:lnTo>
                <a:lnTo>
                  <a:pt x="662098" y="1207822"/>
                </a:lnTo>
                <a:lnTo>
                  <a:pt x="90749" y="1207822"/>
                </a:lnTo>
                <a:lnTo>
                  <a:pt x="90749" y="1927196"/>
                </a:lnTo>
                <a:close/>
              </a:path>
              <a:path w="662304" h="1927225">
                <a:moveTo>
                  <a:pt x="662098" y="1180997"/>
                </a:moveTo>
                <a:lnTo>
                  <a:pt x="635398" y="1180997"/>
                </a:lnTo>
                <a:lnTo>
                  <a:pt x="635398" y="950148"/>
                </a:lnTo>
                <a:lnTo>
                  <a:pt x="662098" y="950148"/>
                </a:lnTo>
                <a:lnTo>
                  <a:pt x="662098" y="1180997"/>
                </a:lnTo>
                <a:close/>
              </a:path>
              <a:path w="662304" h="1927225">
                <a:moveTo>
                  <a:pt x="662098" y="1927196"/>
                </a:moveTo>
                <a:lnTo>
                  <a:pt x="635398" y="1927196"/>
                </a:lnTo>
                <a:lnTo>
                  <a:pt x="635398" y="1207822"/>
                </a:lnTo>
                <a:lnTo>
                  <a:pt x="662098" y="1207822"/>
                </a:lnTo>
                <a:lnTo>
                  <a:pt x="662098" y="1927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31884" y="4252916"/>
            <a:ext cx="65405" cy="59055"/>
          </a:xfrm>
          <a:custGeom>
            <a:avLst/>
            <a:gdLst/>
            <a:ahLst/>
            <a:cxnLst/>
            <a:rect l="l" t="t" r="r" b="b"/>
            <a:pathLst>
              <a:path w="65404" h="59054">
                <a:moveTo>
                  <a:pt x="32549" y="58799"/>
                </a:moveTo>
                <a:lnTo>
                  <a:pt x="20598" y="56794"/>
                </a:lnTo>
                <a:lnTo>
                  <a:pt x="10171" y="50778"/>
                </a:lnTo>
                <a:lnTo>
                  <a:pt x="2797" y="40754"/>
                </a:lnTo>
                <a:lnTo>
                  <a:pt x="0" y="26724"/>
                </a:lnTo>
                <a:lnTo>
                  <a:pt x="2797" y="15788"/>
                </a:lnTo>
                <a:lnTo>
                  <a:pt x="10171" y="7353"/>
                </a:lnTo>
                <a:lnTo>
                  <a:pt x="20598" y="1922"/>
                </a:lnTo>
                <a:lnTo>
                  <a:pt x="32549" y="0"/>
                </a:lnTo>
                <a:lnTo>
                  <a:pt x="44501" y="1922"/>
                </a:lnTo>
                <a:lnTo>
                  <a:pt x="54928" y="7353"/>
                </a:lnTo>
                <a:lnTo>
                  <a:pt x="62302" y="15788"/>
                </a:lnTo>
                <a:lnTo>
                  <a:pt x="65099" y="26724"/>
                </a:lnTo>
                <a:lnTo>
                  <a:pt x="27124" y="26724"/>
                </a:lnTo>
                <a:lnTo>
                  <a:pt x="27124" y="32074"/>
                </a:lnTo>
                <a:lnTo>
                  <a:pt x="64033" y="32074"/>
                </a:lnTo>
                <a:lnTo>
                  <a:pt x="62302" y="40754"/>
                </a:lnTo>
                <a:lnTo>
                  <a:pt x="54928" y="50778"/>
                </a:lnTo>
                <a:lnTo>
                  <a:pt x="44501" y="56794"/>
                </a:lnTo>
                <a:lnTo>
                  <a:pt x="32549" y="58799"/>
                </a:lnTo>
                <a:close/>
              </a:path>
              <a:path w="65404" h="59054">
                <a:moveTo>
                  <a:pt x="64033" y="32074"/>
                </a:moveTo>
                <a:lnTo>
                  <a:pt x="37974" y="32074"/>
                </a:lnTo>
                <a:lnTo>
                  <a:pt x="37974" y="26724"/>
                </a:lnTo>
                <a:lnTo>
                  <a:pt x="65099" y="26724"/>
                </a:lnTo>
                <a:lnTo>
                  <a:pt x="64033" y="320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84208" y="1544721"/>
            <a:ext cx="16510" cy="33655"/>
          </a:xfrm>
          <a:custGeom>
            <a:avLst/>
            <a:gdLst/>
            <a:ahLst/>
            <a:cxnLst/>
            <a:rect l="l" t="t" r="r" b="b"/>
            <a:pathLst>
              <a:path w="16509" h="33655">
                <a:moveTo>
                  <a:pt x="10599" y="33299"/>
                </a:moveTo>
                <a:lnTo>
                  <a:pt x="5299" y="33299"/>
                </a:lnTo>
                <a:lnTo>
                  <a:pt x="0" y="27749"/>
                </a:lnTo>
                <a:lnTo>
                  <a:pt x="0" y="5549"/>
                </a:lnTo>
                <a:lnTo>
                  <a:pt x="5299" y="0"/>
                </a:lnTo>
                <a:lnTo>
                  <a:pt x="10599" y="0"/>
                </a:lnTo>
                <a:lnTo>
                  <a:pt x="15899" y="5549"/>
                </a:lnTo>
                <a:lnTo>
                  <a:pt x="15899" y="27749"/>
                </a:lnTo>
                <a:lnTo>
                  <a:pt x="10599" y="33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52459" y="1544721"/>
            <a:ext cx="16510" cy="33655"/>
          </a:xfrm>
          <a:custGeom>
            <a:avLst/>
            <a:gdLst/>
            <a:ahLst/>
            <a:cxnLst/>
            <a:rect l="l" t="t" r="r" b="b"/>
            <a:pathLst>
              <a:path w="16509" h="33655">
                <a:moveTo>
                  <a:pt x="10599" y="33299"/>
                </a:moveTo>
                <a:lnTo>
                  <a:pt x="0" y="33299"/>
                </a:lnTo>
                <a:lnTo>
                  <a:pt x="0" y="0"/>
                </a:lnTo>
                <a:lnTo>
                  <a:pt x="10599" y="0"/>
                </a:lnTo>
                <a:lnTo>
                  <a:pt x="15899" y="5549"/>
                </a:lnTo>
                <a:lnTo>
                  <a:pt x="15899" y="27749"/>
                </a:lnTo>
                <a:lnTo>
                  <a:pt x="10599" y="33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82759" y="1212835"/>
            <a:ext cx="187325" cy="401955"/>
          </a:xfrm>
          <a:custGeom>
            <a:avLst/>
            <a:gdLst/>
            <a:ahLst/>
            <a:cxnLst/>
            <a:rect l="l" t="t" r="r" b="b"/>
            <a:pathLst>
              <a:path w="187325" h="401955">
                <a:moveTo>
                  <a:pt x="181849" y="321359"/>
                </a:moveTo>
                <a:lnTo>
                  <a:pt x="5349" y="321359"/>
                </a:lnTo>
                <a:lnTo>
                  <a:pt x="0" y="316004"/>
                </a:lnTo>
                <a:lnTo>
                  <a:pt x="0" y="74984"/>
                </a:lnTo>
                <a:lnTo>
                  <a:pt x="5683" y="45192"/>
                </a:lnTo>
                <a:lnTo>
                  <a:pt x="21396" y="21424"/>
                </a:lnTo>
                <a:lnTo>
                  <a:pt x="45129" y="5690"/>
                </a:lnTo>
                <a:lnTo>
                  <a:pt x="74874" y="0"/>
                </a:lnTo>
                <a:lnTo>
                  <a:pt x="112324" y="0"/>
                </a:lnTo>
                <a:lnTo>
                  <a:pt x="142069" y="5690"/>
                </a:lnTo>
                <a:lnTo>
                  <a:pt x="165803" y="21424"/>
                </a:lnTo>
                <a:lnTo>
                  <a:pt x="74874" y="21424"/>
                </a:lnTo>
                <a:lnTo>
                  <a:pt x="56080" y="26027"/>
                </a:lnTo>
                <a:lnTo>
                  <a:pt x="40790" y="38162"/>
                </a:lnTo>
                <a:lnTo>
                  <a:pt x="30511" y="55318"/>
                </a:lnTo>
                <a:lnTo>
                  <a:pt x="26749" y="74984"/>
                </a:lnTo>
                <a:lnTo>
                  <a:pt x="26749" y="294579"/>
                </a:lnTo>
                <a:lnTo>
                  <a:pt x="187199" y="294579"/>
                </a:lnTo>
                <a:lnTo>
                  <a:pt x="187199" y="316004"/>
                </a:lnTo>
                <a:lnTo>
                  <a:pt x="181849" y="321359"/>
                </a:lnTo>
                <a:close/>
              </a:path>
              <a:path w="187325" h="401955">
                <a:moveTo>
                  <a:pt x="187199" y="294579"/>
                </a:moveTo>
                <a:lnTo>
                  <a:pt x="160449" y="294579"/>
                </a:lnTo>
                <a:lnTo>
                  <a:pt x="160449" y="74984"/>
                </a:lnTo>
                <a:lnTo>
                  <a:pt x="156691" y="55318"/>
                </a:lnTo>
                <a:lnTo>
                  <a:pt x="146418" y="38162"/>
                </a:lnTo>
                <a:lnTo>
                  <a:pt x="131129" y="26027"/>
                </a:lnTo>
                <a:lnTo>
                  <a:pt x="112324" y="21424"/>
                </a:lnTo>
                <a:lnTo>
                  <a:pt x="165803" y="21424"/>
                </a:lnTo>
                <a:lnTo>
                  <a:pt x="181515" y="45192"/>
                </a:lnTo>
                <a:lnTo>
                  <a:pt x="187199" y="74984"/>
                </a:lnTo>
                <a:lnTo>
                  <a:pt x="187199" y="294579"/>
                </a:lnTo>
                <a:close/>
              </a:path>
              <a:path w="187325" h="401955">
                <a:moveTo>
                  <a:pt x="149749" y="401699"/>
                </a:moveTo>
                <a:lnTo>
                  <a:pt x="37449" y="401699"/>
                </a:lnTo>
                <a:lnTo>
                  <a:pt x="32099" y="396344"/>
                </a:lnTo>
                <a:lnTo>
                  <a:pt x="32099" y="321359"/>
                </a:lnTo>
                <a:lnTo>
                  <a:pt x="58824" y="321359"/>
                </a:lnTo>
                <a:lnTo>
                  <a:pt x="58824" y="374919"/>
                </a:lnTo>
                <a:lnTo>
                  <a:pt x="155099" y="374919"/>
                </a:lnTo>
                <a:lnTo>
                  <a:pt x="155099" y="396344"/>
                </a:lnTo>
                <a:lnTo>
                  <a:pt x="149749" y="401699"/>
                </a:lnTo>
                <a:close/>
              </a:path>
              <a:path w="187325" h="401955">
                <a:moveTo>
                  <a:pt x="155099" y="374919"/>
                </a:moveTo>
                <a:lnTo>
                  <a:pt x="128374" y="374919"/>
                </a:lnTo>
                <a:lnTo>
                  <a:pt x="128374" y="321359"/>
                </a:lnTo>
                <a:lnTo>
                  <a:pt x="155099" y="321359"/>
                </a:lnTo>
                <a:lnTo>
                  <a:pt x="155099" y="3749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25409" y="1458947"/>
            <a:ext cx="102235" cy="27305"/>
          </a:xfrm>
          <a:custGeom>
            <a:avLst/>
            <a:gdLst/>
            <a:ahLst/>
            <a:cxnLst/>
            <a:rect l="l" t="t" r="r" b="b"/>
            <a:pathLst>
              <a:path w="102234" h="27305">
                <a:moveTo>
                  <a:pt x="96324" y="26999"/>
                </a:moveTo>
                <a:lnTo>
                  <a:pt x="5349" y="26999"/>
                </a:lnTo>
                <a:lnTo>
                  <a:pt x="0" y="21599"/>
                </a:lnTo>
                <a:lnTo>
                  <a:pt x="0" y="5399"/>
                </a:lnTo>
                <a:lnTo>
                  <a:pt x="5349" y="0"/>
                </a:lnTo>
                <a:lnTo>
                  <a:pt x="96324" y="0"/>
                </a:lnTo>
                <a:lnTo>
                  <a:pt x="101699" y="5399"/>
                </a:lnTo>
                <a:lnTo>
                  <a:pt x="101699" y="21599"/>
                </a:lnTo>
                <a:lnTo>
                  <a:pt x="96324" y="2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68311" y="1405059"/>
            <a:ext cx="523875" cy="371475"/>
          </a:xfrm>
          <a:custGeom>
            <a:avLst/>
            <a:gdLst/>
            <a:ahLst/>
            <a:cxnLst/>
            <a:rect l="l" t="t" r="r" b="b"/>
            <a:pathLst>
              <a:path w="523875" h="371475">
                <a:moveTo>
                  <a:pt x="518448" y="26914"/>
                </a:moveTo>
                <a:lnTo>
                  <a:pt x="53449" y="26914"/>
                </a:lnTo>
                <a:lnTo>
                  <a:pt x="57378" y="21952"/>
                </a:lnTo>
                <a:lnTo>
                  <a:pt x="60806" y="15476"/>
                </a:lnTo>
                <a:lnTo>
                  <a:pt x="63230" y="7991"/>
                </a:lnTo>
                <a:lnTo>
                  <a:pt x="64149" y="0"/>
                </a:lnTo>
                <a:lnTo>
                  <a:pt x="518448" y="0"/>
                </a:lnTo>
                <a:lnTo>
                  <a:pt x="523798" y="5384"/>
                </a:lnTo>
                <a:lnTo>
                  <a:pt x="523798" y="21532"/>
                </a:lnTo>
                <a:lnTo>
                  <a:pt x="518448" y="26914"/>
                </a:lnTo>
                <a:close/>
              </a:path>
              <a:path w="523875" h="371475">
                <a:moveTo>
                  <a:pt x="90874" y="344489"/>
                </a:moveTo>
                <a:lnTo>
                  <a:pt x="64149" y="344489"/>
                </a:lnTo>
                <a:lnTo>
                  <a:pt x="64149" y="26914"/>
                </a:lnTo>
                <a:lnTo>
                  <a:pt x="90874" y="26914"/>
                </a:lnTo>
                <a:lnTo>
                  <a:pt x="90874" y="344489"/>
                </a:lnTo>
                <a:close/>
              </a:path>
              <a:path w="523875" h="371475">
                <a:moveTo>
                  <a:pt x="224474" y="209924"/>
                </a:moveTo>
                <a:lnTo>
                  <a:pt x="138974" y="209924"/>
                </a:lnTo>
                <a:lnTo>
                  <a:pt x="133624" y="204539"/>
                </a:lnTo>
                <a:lnTo>
                  <a:pt x="133624" y="26914"/>
                </a:lnTo>
                <a:lnTo>
                  <a:pt x="160349" y="26914"/>
                </a:lnTo>
                <a:lnTo>
                  <a:pt x="160349" y="183012"/>
                </a:lnTo>
                <a:lnTo>
                  <a:pt x="229824" y="183012"/>
                </a:lnTo>
                <a:lnTo>
                  <a:pt x="229824" y="204539"/>
                </a:lnTo>
                <a:lnTo>
                  <a:pt x="224474" y="209924"/>
                </a:lnTo>
                <a:close/>
              </a:path>
              <a:path w="523875" h="371475">
                <a:moveTo>
                  <a:pt x="229824" y="183012"/>
                </a:moveTo>
                <a:lnTo>
                  <a:pt x="203099" y="183012"/>
                </a:lnTo>
                <a:lnTo>
                  <a:pt x="203099" y="26914"/>
                </a:lnTo>
                <a:lnTo>
                  <a:pt x="229824" y="26914"/>
                </a:lnTo>
                <a:lnTo>
                  <a:pt x="229824" y="183012"/>
                </a:lnTo>
                <a:close/>
              </a:path>
              <a:path w="523875" h="371475">
                <a:moveTo>
                  <a:pt x="358099" y="258366"/>
                </a:moveTo>
                <a:lnTo>
                  <a:pt x="277924" y="258366"/>
                </a:lnTo>
                <a:lnTo>
                  <a:pt x="272599" y="252984"/>
                </a:lnTo>
                <a:lnTo>
                  <a:pt x="272599" y="26914"/>
                </a:lnTo>
                <a:lnTo>
                  <a:pt x="299324" y="26914"/>
                </a:lnTo>
                <a:lnTo>
                  <a:pt x="299324" y="231454"/>
                </a:lnTo>
                <a:lnTo>
                  <a:pt x="368799" y="231454"/>
                </a:lnTo>
                <a:lnTo>
                  <a:pt x="368799" y="252984"/>
                </a:lnTo>
                <a:lnTo>
                  <a:pt x="358099" y="258366"/>
                </a:lnTo>
                <a:close/>
              </a:path>
              <a:path w="523875" h="371475">
                <a:moveTo>
                  <a:pt x="368799" y="231454"/>
                </a:moveTo>
                <a:lnTo>
                  <a:pt x="342074" y="231454"/>
                </a:lnTo>
                <a:lnTo>
                  <a:pt x="342074" y="26914"/>
                </a:lnTo>
                <a:lnTo>
                  <a:pt x="368799" y="26914"/>
                </a:lnTo>
                <a:lnTo>
                  <a:pt x="368799" y="231454"/>
                </a:lnTo>
                <a:close/>
              </a:path>
              <a:path w="523875" h="371475">
                <a:moveTo>
                  <a:pt x="497074" y="139949"/>
                </a:moveTo>
                <a:lnTo>
                  <a:pt x="416899" y="139949"/>
                </a:lnTo>
                <a:lnTo>
                  <a:pt x="411549" y="134567"/>
                </a:lnTo>
                <a:lnTo>
                  <a:pt x="411549" y="26914"/>
                </a:lnTo>
                <a:lnTo>
                  <a:pt x="432949" y="26914"/>
                </a:lnTo>
                <a:lnTo>
                  <a:pt x="432949" y="113037"/>
                </a:lnTo>
                <a:lnTo>
                  <a:pt x="502424" y="113037"/>
                </a:lnTo>
                <a:lnTo>
                  <a:pt x="502424" y="134567"/>
                </a:lnTo>
                <a:lnTo>
                  <a:pt x="497074" y="139949"/>
                </a:lnTo>
                <a:close/>
              </a:path>
              <a:path w="523875" h="371475">
                <a:moveTo>
                  <a:pt x="502424" y="113037"/>
                </a:moveTo>
                <a:lnTo>
                  <a:pt x="475699" y="113037"/>
                </a:lnTo>
                <a:lnTo>
                  <a:pt x="475699" y="26914"/>
                </a:lnTo>
                <a:lnTo>
                  <a:pt x="502424" y="26914"/>
                </a:lnTo>
                <a:lnTo>
                  <a:pt x="502424" y="113037"/>
                </a:lnTo>
                <a:close/>
              </a:path>
              <a:path w="523875" h="371475">
                <a:moveTo>
                  <a:pt x="85524" y="371399"/>
                </a:moveTo>
                <a:lnTo>
                  <a:pt x="5349" y="371399"/>
                </a:lnTo>
                <a:lnTo>
                  <a:pt x="0" y="366016"/>
                </a:lnTo>
                <a:lnTo>
                  <a:pt x="0" y="59209"/>
                </a:lnTo>
                <a:lnTo>
                  <a:pt x="5349" y="59209"/>
                </a:lnTo>
                <a:lnTo>
                  <a:pt x="16024" y="53829"/>
                </a:lnTo>
                <a:lnTo>
                  <a:pt x="21374" y="53829"/>
                </a:lnTo>
                <a:lnTo>
                  <a:pt x="21374" y="344489"/>
                </a:lnTo>
                <a:lnTo>
                  <a:pt x="90874" y="344489"/>
                </a:lnTo>
                <a:lnTo>
                  <a:pt x="90874" y="366016"/>
                </a:lnTo>
                <a:lnTo>
                  <a:pt x="85524" y="371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42836" y="1212810"/>
            <a:ext cx="936625" cy="1256030"/>
          </a:xfrm>
          <a:custGeom>
            <a:avLst/>
            <a:gdLst/>
            <a:ahLst/>
            <a:cxnLst/>
            <a:rect l="l" t="t" r="r" b="b"/>
            <a:pathLst>
              <a:path w="936625" h="1256030">
                <a:moveTo>
                  <a:pt x="936598" y="1228965"/>
                </a:moveTo>
                <a:lnTo>
                  <a:pt x="909848" y="1228965"/>
                </a:lnTo>
                <a:lnTo>
                  <a:pt x="909848" y="21474"/>
                </a:lnTo>
                <a:lnTo>
                  <a:pt x="288999" y="21474"/>
                </a:lnTo>
                <a:lnTo>
                  <a:pt x="288999" y="0"/>
                </a:lnTo>
                <a:lnTo>
                  <a:pt x="931248" y="0"/>
                </a:lnTo>
                <a:lnTo>
                  <a:pt x="936598" y="5369"/>
                </a:lnTo>
                <a:lnTo>
                  <a:pt x="936598" y="1228965"/>
                </a:lnTo>
                <a:close/>
              </a:path>
              <a:path w="936625" h="1256030">
                <a:moveTo>
                  <a:pt x="931248" y="1255797"/>
                </a:moveTo>
                <a:lnTo>
                  <a:pt x="326474" y="1255797"/>
                </a:lnTo>
                <a:lnTo>
                  <a:pt x="326474" y="1250440"/>
                </a:lnTo>
                <a:lnTo>
                  <a:pt x="5349" y="928433"/>
                </a:lnTo>
                <a:lnTo>
                  <a:pt x="5349" y="923075"/>
                </a:lnTo>
                <a:lnTo>
                  <a:pt x="0" y="923075"/>
                </a:lnTo>
                <a:lnTo>
                  <a:pt x="0" y="246869"/>
                </a:lnTo>
                <a:lnTo>
                  <a:pt x="10699" y="241502"/>
                </a:lnTo>
                <a:lnTo>
                  <a:pt x="16074" y="236142"/>
                </a:lnTo>
                <a:lnTo>
                  <a:pt x="21399" y="236142"/>
                </a:lnTo>
                <a:lnTo>
                  <a:pt x="21483" y="266413"/>
                </a:lnTo>
                <a:lnTo>
                  <a:pt x="22071" y="275720"/>
                </a:lnTo>
                <a:lnTo>
                  <a:pt x="23667" y="284021"/>
                </a:lnTo>
                <a:lnTo>
                  <a:pt x="26774" y="289806"/>
                </a:lnTo>
                <a:lnTo>
                  <a:pt x="26774" y="906968"/>
                </a:lnTo>
                <a:lnTo>
                  <a:pt x="342524" y="906968"/>
                </a:lnTo>
                <a:lnTo>
                  <a:pt x="347874" y="912338"/>
                </a:lnTo>
                <a:lnTo>
                  <a:pt x="347874" y="933800"/>
                </a:lnTo>
                <a:lnTo>
                  <a:pt x="48174" y="933800"/>
                </a:lnTo>
                <a:lnTo>
                  <a:pt x="321124" y="1212870"/>
                </a:lnTo>
                <a:lnTo>
                  <a:pt x="347874" y="1212870"/>
                </a:lnTo>
                <a:lnTo>
                  <a:pt x="347874" y="1228965"/>
                </a:lnTo>
                <a:lnTo>
                  <a:pt x="936598" y="1228965"/>
                </a:lnTo>
                <a:lnTo>
                  <a:pt x="936598" y="1250440"/>
                </a:lnTo>
                <a:lnTo>
                  <a:pt x="931248" y="1255797"/>
                </a:lnTo>
                <a:close/>
              </a:path>
              <a:path w="936625" h="1256030">
                <a:moveTo>
                  <a:pt x="347874" y="1212870"/>
                </a:moveTo>
                <a:lnTo>
                  <a:pt x="321124" y="1212870"/>
                </a:lnTo>
                <a:lnTo>
                  <a:pt x="321124" y="933800"/>
                </a:lnTo>
                <a:lnTo>
                  <a:pt x="347874" y="933800"/>
                </a:lnTo>
                <a:lnTo>
                  <a:pt x="347874" y="1212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41310" y="2247957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799" y="0"/>
                </a:lnTo>
              </a:path>
            </a:pathLst>
          </a:custGeom>
          <a:ln w="22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41310" y="2060608"/>
            <a:ext cx="250825" cy="27305"/>
          </a:xfrm>
          <a:custGeom>
            <a:avLst/>
            <a:gdLst/>
            <a:ahLst/>
            <a:cxnLst/>
            <a:rect l="l" t="t" r="r" b="b"/>
            <a:pathLst>
              <a:path w="250825" h="27305">
                <a:moveTo>
                  <a:pt x="245474" y="26999"/>
                </a:moveTo>
                <a:lnTo>
                  <a:pt x="5349" y="26999"/>
                </a:lnTo>
                <a:lnTo>
                  <a:pt x="0" y="21599"/>
                </a:lnTo>
                <a:lnTo>
                  <a:pt x="0" y="5399"/>
                </a:lnTo>
                <a:lnTo>
                  <a:pt x="5349" y="0"/>
                </a:lnTo>
                <a:lnTo>
                  <a:pt x="245474" y="0"/>
                </a:lnTo>
                <a:lnTo>
                  <a:pt x="250799" y="5399"/>
                </a:lnTo>
                <a:lnTo>
                  <a:pt x="250799" y="21599"/>
                </a:lnTo>
                <a:lnTo>
                  <a:pt x="245474" y="2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79460" y="1657526"/>
            <a:ext cx="481330" cy="301625"/>
          </a:xfrm>
          <a:custGeom>
            <a:avLst/>
            <a:gdLst/>
            <a:ahLst/>
            <a:cxnLst/>
            <a:rect l="l" t="t" r="r" b="b"/>
            <a:pathLst>
              <a:path w="481329" h="301625">
                <a:moveTo>
                  <a:pt x="368284" y="118442"/>
                </a:moveTo>
                <a:lnTo>
                  <a:pt x="325949" y="118442"/>
                </a:lnTo>
                <a:lnTo>
                  <a:pt x="411449" y="48452"/>
                </a:lnTo>
                <a:lnTo>
                  <a:pt x="411449" y="37687"/>
                </a:lnTo>
                <a:lnTo>
                  <a:pt x="414203" y="22712"/>
                </a:lnTo>
                <a:lnTo>
                  <a:pt x="421464" y="10767"/>
                </a:lnTo>
                <a:lnTo>
                  <a:pt x="431730" y="2859"/>
                </a:lnTo>
                <a:lnTo>
                  <a:pt x="443499" y="0"/>
                </a:lnTo>
                <a:lnTo>
                  <a:pt x="458360" y="2859"/>
                </a:lnTo>
                <a:lnTo>
                  <a:pt x="470214" y="10767"/>
                </a:lnTo>
                <a:lnTo>
                  <a:pt x="478061" y="22712"/>
                </a:lnTo>
                <a:lnTo>
                  <a:pt x="478858" y="26917"/>
                </a:lnTo>
                <a:lnTo>
                  <a:pt x="438149" y="26917"/>
                </a:lnTo>
                <a:lnTo>
                  <a:pt x="438149" y="48452"/>
                </a:lnTo>
                <a:lnTo>
                  <a:pt x="478323" y="48452"/>
                </a:lnTo>
                <a:lnTo>
                  <a:pt x="478061" y="49547"/>
                </a:lnTo>
                <a:lnTo>
                  <a:pt x="470214" y="59894"/>
                </a:lnTo>
                <a:lnTo>
                  <a:pt x="458360" y="67213"/>
                </a:lnTo>
                <a:lnTo>
                  <a:pt x="443499" y="69989"/>
                </a:lnTo>
                <a:lnTo>
                  <a:pt x="427474" y="69989"/>
                </a:lnTo>
                <a:lnTo>
                  <a:pt x="368284" y="118442"/>
                </a:lnTo>
                <a:close/>
              </a:path>
              <a:path w="481329" h="301625">
                <a:moveTo>
                  <a:pt x="478323" y="48452"/>
                </a:moveTo>
                <a:lnTo>
                  <a:pt x="448849" y="48452"/>
                </a:lnTo>
                <a:lnTo>
                  <a:pt x="454174" y="43067"/>
                </a:lnTo>
                <a:lnTo>
                  <a:pt x="454174" y="32302"/>
                </a:lnTo>
                <a:lnTo>
                  <a:pt x="448849" y="26917"/>
                </a:lnTo>
                <a:lnTo>
                  <a:pt x="478858" y="26917"/>
                </a:lnTo>
                <a:lnTo>
                  <a:pt x="480899" y="37687"/>
                </a:lnTo>
                <a:lnTo>
                  <a:pt x="478323" y="48452"/>
                </a:lnTo>
                <a:close/>
              </a:path>
              <a:path w="481329" h="301625">
                <a:moveTo>
                  <a:pt x="32049" y="301494"/>
                </a:moveTo>
                <a:lnTo>
                  <a:pt x="20281" y="298718"/>
                </a:lnTo>
                <a:lnTo>
                  <a:pt x="10015" y="291400"/>
                </a:lnTo>
                <a:lnTo>
                  <a:pt x="2754" y="281053"/>
                </a:lnTo>
                <a:lnTo>
                  <a:pt x="0" y="269191"/>
                </a:lnTo>
                <a:lnTo>
                  <a:pt x="2754" y="254218"/>
                </a:lnTo>
                <a:lnTo>
                  <a:pt x="10015" y="242272"/>
                </a:lnTo>
                <a:lnTo>
                  <a:pt x="20281" y="234364"/>
                </a:lnTo>
                <a:lnTo>
                  <a:pt x="32049" y="231504"/>
                </a:lnTo>
                <a:lnTo>
                  <a:pt x="48099" y="231504"/>
                </a:lnTo>
                <a:lnTo>
                  <a:pt x="138924" y="123827"/>
                </a:lnTo>
                <a:lnTo>
                  <a:pt x="138924" y="118442"/>
                </a:lnTo>
                <a:lnTo>
                  <a:pt x="133574" y="113059"/>
                </a:lnTo>
                <a:lnTo>
                  <a:pt x="133574" y="107677"/>
                </a:lnTo>
                <a:lnTo>
                  <a:pt x="136416" y="92702"/>
                </a:lnTo>
                <a:lnTo>
                  <a:pt x="144271" y="80757"/>
                </a:lnTo>
                <a:lnTo>
                  <a:pt x="156134" y="72849"/>
                </a:lnTo>
                <a:lnTo>
                  <a:pt x="170999" y="69989"/>
                </a:lnTo>
                <a:lnTo>
                  <a:pt x="185850" y="72765"/>
                </a:lnTo>
                <a:lnTo>
                  <a:pt x="197705" y="80083"/>
                </a:lnTo>
                <a:lnTo>
                  <a:pt x="205558" y="90430"/>
                </a:lnTo>
                <a:lnTo>
                  <a:pt x="207109" y="96907"/>
                </a:lnTo>
                <a:lnTo>
                  <a:pt x="165649" y="96907"/>
                </a:lnTo>
                <a:lnTo>
                  <a:pt x="160299" y="102292"/>
                </a:lnTo>
                <a:lnTo>
                  <a:pt x="160299" y="113059"/>
                </a:lnTo>
                <a:lnTo>
                  <a:pt x="238318" y="113059"/>
                </a:lnTo>
                <a:lnTo>
                  <a:pt x="283199" y="129212"/>
                </a:lnTo>
                <a:lnTo>
                  <a:pt x="197699" y="129212"/>
                </a:lnTo>
                <a:lnTo>
                  <a:pt x="192771" y="133165"/>
                </a:lnTo>
                <a:lnTo>
                  <a:pt x="186346" y="136614"/>
                </a:lnTo>
                <a:lnTo>
                  <a:pt x="178922" y="139054"/>
                </a:lnTo>
                <a:lnTo>
                  <a:pt x="170999" y="139979"/>
                </a:lnTo>
                <a:lnTo>
                  <a:pt x="160299" y="139979"/>
                </a:lnTo>
                <a:lnTo>
                  <a:pt x="64124" y="247657"/>
                </a:lnTo>
                <a:lnTo>
                  <a:pt x="69474" y="253041"/>
                </a:lnTo>
                <a:lnTo>
                  <a:pt x="69474" y="258426"/>
                </a:lnTo>
                <a:lnTo>
                  <a:pt x="26724" y="258426"/>
                </a:lnTo>
                <a:lnTo>
                  <a:pt x="26724" y="274576"/>
                </a:lnTo>
                <a:lnTo>
                  <a:pt x="68184" y="274576"/>
                </a:lnTo>
                <a:lnTo>
                  <a:pt x="66633" y="281053"/>
                </a:lnTo>
                <a:lnTo>
                  <a:pt x="58778" y="291400"/>
                </a:lnTo>
                <a:lnTo>
                  <a:pt x="46915" y="298718"/>
                </a:lnTo>
                <a:lnTo>
                  <a:pt x="32049" y="301494"/>
                </a:lnTo>
                <a:close/>
              </a:path>
              <a:path w="481329" h="301625">
                <a:moveTo>
                  <a:pt x="238318" y="113059"/>
                </a:moveTo>
                <a:lnTo>
                  <a:pt x="181674" y="113059"/>
                </a:lnTo>
                <a:lnTo>
                  <a:pt x="181674" y="102292"/>
                </a:lnTo>
                <a:lnTo>
                  <a:pt x="176324" y="96907"/>
                </a:lnTo>
                <a:lnTo>
                  <a:pt x="207109" y="96907"/>
                </a:lnTo>
                <a:lnTo>
                  <a:pt x="208399" y="102292"/>
                </a:lnTo>
                <a:lnTo>
                  <a:pt x="238318" y="113059"/>
                </a:lnTo>
                <a:close/>
              </a:path>
              <a:path w="481329" h="301625">
                <a:moveTo>
                  <a:pt x="309924" y="188437"/>
                </a:moveTo>
                <a:lnTo>
                  <a:pt x="295059" y="185576"/>
                </a:lnTo>
                <a:lnTo>
                  <a:pt x="283196" y="177668"/>
                </a:lnTo>
                <a:lnTo>
                  <a:pt x="275341" y="165722"/>
                </a:lnTo>
                <a:lnTo>
                  <a:pt x="272499" y="150749"/>
                </a:lnTo>
                <a:lnTo>
                  <a:pt x="197699" y="129212"/>
                </a:lnTo>
                <a:lnTo>
                  <a:pt x="283199" y="129212"/>
                </a:lnTo>
                <a:lnTo>
                  <a:pt x="288127" y="122144"/>
                </a:lnTo>
                <a:lnTo>
                  <a:pt x="294555" y="117097"/>
                </a:lnTo>
                <a:lnTo>
                  <a:pt x="301986" y="114069"/>
                </a:lnTo>
                <a:lnTo>
                  <a:pt x="309924" y="113059"/>
                </a:lnTo>
                <a:lnTo>
                  <a:pt x="315249" y="113059"/>
                </a:lnTo>
                <a:lnTo>
                  <a:pt x="320599" y="118442"/>
                </a:lnTo>
                <a:lnTo>
                  <a:pt x="368284" y="118442"/>
                </a:lnTo>
                <a:lnTo>
                  <a:pt x="341974" y="139979"/>
                </a:lnTo>
                <a:lnTo>
                  <a:pt x="304574" y="139979"/>
                </a:lnTo>
                <a:lnTo>
                  <a:pt x="299224" y="145364"/>
                </a:lnTo>
                <a:lnTo>
                  <a:pt x="299224" y="156129"/>
                </a:lnTo>
                <a:lnTo>
                  <a:pt x="304574" y="161514"/>
                </a:lnTo>
                <a:lnTo>
                  <a:pt x="339994" y="161514"/>
                </a:lnTo>
                <a:lnTo>
                  <a:pt x="339220" y="165722"/>
                </a:lnTo>
                <a:lnTo>
                  <a:pt x="331958" y="177668"/>
                </a:lnTo>
                <a:lnTo>
                  <a:pt x="321692" y="185576"/>
                </a:lnTo>
                <a:lnTo>
                  <a:pt x="309924" y="188437"/>
                </a:lnTo>
                <a:close/>
              </a:path>
              <a:path w="481329" h="301625">
                <a:moveTo>
                  <a:pt x="339994" y="161514"/>
                </a:moveTo>
                <a:lnTo>
                  <a:pt x="315249" y="161514"/>
                </a:lnTo>
                <a:lnTo>
                  <a:pt x="320599" y="156129"/>
                </a:lnTo>
                <a:lnTo>
                  <a:pt x="320599" y="145364"/>
                </a:lnTo>
                <a:lnTo>
                  <a:pt x="315249" y="139979"/>
                </a:lnTo>
                <a:lnTo>
                  <a:pt x="341974" y="139979"/>
                </a:lnTo>
                <a:lnTo>
                  <a:pt x="341974" y="150749"/>
                </a:lnTo>
                <a:lnTo>
                  <a:pt x="339994" y="161514"/>
                </a:lnTo>
                <a:close/>
              </a:path>
              <a:path w="481329" h="301625">
                <a:moveTo>
                  <a:pt x="68184" y="274576"/>
                </a:moveTo>
                <a:lnTo>
                  <a:pt x="42749" y="274576"/>
                </a:lnTo>
                <a:lnTo>
                  <a:pt x="42749" y="258426"/>
                </a:lnTo>
                <a:lnTo>
                  <a:pt x="69474" y="258426"/>
                </a:lnTo>
                <a:lnTo>
                  <a:pt x="69474" y="269191"/>
                </a:lnTo>
                <a:lnTo>
                  <a:pt x="68184" y="2745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41310" y="2162233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799" y="0"/>
                </a:lnTo>
              </a:path>
            </a:pathLst>
          </a:custGeom>
          <a:ln w="22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18887" y="0"/>
            <a:ext cx="704215" cy="1544955"/>
          </a:xfrm>
          <a:custGeom>
            <a:avLst/>
            <a:gdLst/>
            <a:ahLst/>
            <a:cxnLst/>
            <a:rect l="l" t="t" r="r" b="b"/>
            <a:pathLst>
              <a:path w="704215" h="1544955">
                <a:moveTo>
                  <a:pt x="529448" y="563170"/>
                </a:moveTo>
                <a:lnTo>
                  <a:pt x="32074" y="563170"/>
                </a:lnTo>
                <a:lnTo>
                  <a:pt x="26724" y="552448"/>
                </a:lnTo>
                <a:lnTo>
                  <a:pt x="26724" y="0"/>
                </a:lnTo>
                <a:lnTo>
                  <a:pt x="53474" y="0"/>
                </a:lnTo>
                <a:lnTo>
                  <a:pt x="53474" y="386173"/>
                </a:lnTo>
                <a:lnTo>
                  <a:pt x="534798" y="386173"/>
                </a:lnTo>
                <a:lnTo>
                  <a:pt x="534798" y="407633"/>
                </a:lnTo>
                <a:lnTo>
                  <a:pt x="53474" y="407633"/>
                </a:lnTo>
                <a:lnTo>
                  <a:pt x="53474" y="536358"/>
                </a:lnTo>
                <a:lnTo>
                  <a:pt x="534798" y="536358"/>
                </a:lnTo>
                <a:lnTo>
                  <a:pt x="534798" y="552448"/>
                </a:lnTo>
                <a:lnTo>
                  <a:pt x="529448" y="563170"/>
                </a:lnTo>
                <a:close/>
              </a:path>
              <a:path w="704215" h="1544955">
                <a:moveTo>
                  <a:pt x="534798" y="386173"/>
                </a:moveTo>
                <a:lnTo>
                  <a:pt x="508073" y="386173"/>
                </a:lnTo>
                <a:lnTo>
                  <a:pt x="508073" y="0"/>
                </a:lnTo>
                <a:lnTo>
                  <a:pt x="534798" y="0"/>
                </a:lnTo>
                <a:lnTo>
                  <a:pt x="534798" y="386173"/>
                </a:lnTo>
                <a:close/>
              </a:path>
              <a:path w="704215" h="1544955">
                <a:moveTo>
                  <a:pt x="534798" y="536358"/>
                </a:moveTo>
                <a:lnTo>
                  <a:pt x="508073" y="536358"/>
                </a:lnTo>
                <a:lnTo>
                  <a:pt x="508073" y="407633"/>
                </a:lnTo>
                <a:lnTo>
                  <a:pt x="534798" y="407633"/>
                </a:lnTo>
                <a:lnTo>
                  <a:pt x="534798" y="536358"/>
                </a:lnTo>
                <a:close/>
              </a:path>
              <a:path w="704215" h="1544955">
                <a:moveTo>
                  <a:pt x="74874" y="1340886"/>
                </a:moveTo>
                <a:lnTo>
                  <a:pt x="45119" y="1335188"/>
                </a:lnTo>
                <a:lnTo>
                  <a:pt x="21387" y="1319433"/>
                </a:lnTo>
                <a:lnTo>
                  <a:pt x="5680" y="1295634"/>
                </a:lnTo>
                <a:lnTo>
                  <a:pt x="0" y="1265801"/>
                </a:lnTo>
                <a:lnTo>
                  <a:pt x="0" y="858170"/>
                </a:lnTo>
                <a:lnTo>
                  <a:pt x="6766" y="804034"/>
                </a:lnTo>
                <a:lnTo>
                  <a:pt x="26065" y="754924"/>
                </a:lnTo>
                <a:lnTo>
                  <a:pt x="56394" y="711846"/>
                </a:lnTo>
                <a:lnTo>
                  <a:pt x="96249" y="675805"/>
                </a:lnTo>
                <a:lnTo>
                  <a:pt x="96249" y="563170"/>
                </a:lnTo>
                <a:lnTo>
                  <a:pt x="122999" y="563170"/>
                </a:lnTo>
                <a:lnTo>
                  <a:pt x="122920" y="686620"/>
                </a:lnTo>
                <a:lnTo>
                  <a:pt x="117649" y="691895"/>
                </a:lnTo>
                <a:lnTo>
                  <a:pt x="117649" y="697262"/>
                </a:lnTo>
                <a:lnTo>
                  <a:pt x="78626" y="726175"/>
                </a:lnTo>
                <a:lnTo>
                  <a:pt x="50128" y="763636"/>
                </a:lnTo>
                <a:lnTo>
                  <a:pt x="32659" y="808136"/>
                </a:lnTo>
                <a:lnTo>
                  <a:pt x="26724" y="858170"/>
                </a:lnTo>
                <a:lnTo>
                  <a:pt x="26724" y="1265801"/>
                </a:lnTo>
                <a:lnTo>
                  <a:pt x="31322" y="1287674"/>
                </a:lnTo>
                <a:lnTo>
                  <a:pt x="43440" y="1304014"/>
                </a:lnTo>
                <a:lnTo>
                  <a:pt x="60569" y="1313316"/>
                </a:lnTo>
                <a:lnTo>
                  <a:pt x="80199" y="1314074"/>
                </a:lnTo>
                <a:lnTo>
                  <a:pt x="149749" y="1314074"/>
                </a:lnTo>
                <a:lnTo>
                  <a:pt x="149749" y="1324796"/>
                </a:lnTo>
                <a:lnTo>
                  <a:pt x="122999" y="1324796"/>
                </a:lnTo>
                <a:lnTo>
                  <a:pt x="110962" y="1331834"/>
                </a:lnTo>
                <a:lnTo>
                  <a:pt x="98927" y="1336862"/>
                </a:lnTo>
                <a:lnTo>
                  <a:pt x="86897" y="1339880"/>
                </a:lnTo>
                <a:lnTo>
                  <a:pt x="74874" y="1340886"/>
                </a:lnTo>
                <a:close/>
              </a:path>
              <a:path w="704215" h="1544955">
                <a:moveTo>
                  <a:pt x="690876" y="1106899"/>
                </a:moveTo>
                <a:lnTo>
                  <a:pt x="646442" y="1106899"/>
                </a:lnTo>
                <a:lnTo>
                  <a:pt x="658722" y="1103295"/>
                </a:lnTo>
                <a:lnTo>
                  <a:pt x="668498" y="1094159"/>
                </a:lnTo>
                <a:lnTo>
                  <a:pt x="675353" y="1084440"/>
                </a:lnTo>
                <a:lnTo>
                  <a:pt x="679198" y="1072708"/>
                </a:lnTo>
                <a:lnTo>
                  <a:pt x="679031" y="1060976"/>
                </a:lnTo>
                <a:lnTo>
                  <a:pt x="673848" y="1051257"/>
                </a:lnTo>
                <a:lnTo>
                  <a:pt x="673848" y="1045889"/>
                </a:lnTo>
                <a:lnTo>
                  <a:pt x="668498" y="1045889"/>
                </a:lnTo>
                <a:lnTo>
                  <a:pt x="654041" y="1015720"/>
                </a:lnTo>
                <a:lnTo>
                  <a:pt x="617020" y="941303"/>
                </a:lnTo>
                <a:lnTo>
                  <a:pt x="566964" y="846771"/>
                </a:lnTo>
                <a:lnTo>
                  <a:pt x="513398" y="756257"/>
                </a:lnTo>
                <a:lnTo>
                  <a:pt x="485333" y="720055"/>
                </a:lnTo>
                <a:lnTo>
                  <a:pt x="449224" y="691895"/>
                </a:lnTo>
                <a:lnTo>
                  <a:pt x="443874" y="686540"/>
                </a:lnTo>
                <a:lnTo>
                  <a:pt x="438524" y="686540"/>
                </a:lnTo>
                <a:lnTo>
                  <a:pt x="438524" y="563170"/>
                </a:lnTo>
                <a:lnTo>
                  <a:pt x="465274" y="563170"/>
                </a:lnTo>
                <a:lnTo>
                  <a:pt x="465274" y="670450"/>
                </a:lnTo>
                <a:lnTo>
                  <a:pt x="487422" y="686620"/>
                </a:lnTo>
                <a:lnTo>
                  <a:pt x="521678" y="720977"/>
                </a:lnTo>
                <a:lnTo>
                  <a:pt x="565016" y="789443"/>
                </a:lnTo>
                <a:lnTo>
                  <a:pt x="595140" y="842751"/>
                </a:lnTo>
                <a:lnTo>
                  <a:pt x="623768" y="896247"/>
                </a:lnTo>
                <a:lnTo>
                  <a:pt x="649496" y="946082"/>
                </a:lnTo>
                <a:lnTo>
                  <a:pt x="686640" y="1019387"/>
                </a:lnTo>
                <a:lnTo>
                  <a:pt x="695248" y="1035164"/>
                </a:lnTo>
                <a:lnTo>
                  <a:pt x="703357" y="1056030"/>
                </a:lnTo>
                <a:lnTo>
                  <a:pt x="703942" y="1077400"/>
                </a:lnTo>
                <a:lnTo>
                  <a:pt x="697505" y="1097765"/>
                </a:lnTo>
                <a:lnTo>
                  <a:pt x="690876" y="1106899"/>
                </a:lnTo>
                <a:close/>
              </a:path>
              <a:path w="704215" h="1544955">
                <a:moveTo>
                  <a:pt x="496085" y="1437431"/>
                </a:moveTo>
                <a:lnTo>
                  <a:pt x="449224" y="1437431"/>
                </a:lnTo>
                <a:lnTo>
                  <a:pt x="464939" y="1430641"/>
                </a:lnTo>
                <a:lnTo>
                  <a:pt x="478649" y="1419328"/>
                </a:lnTo>
                <a:lnTo>
                  <a:pt x="488345" y="1404999"/>
                </a:lnTo>
                <a:lnTo>
                  <a:pt x="492024" y="1389159"/>
                </a:lnTo>
                <a:lnTo>
                  <a:pt x="492024" y="970802"/>
                </a:lnTo>
                <a:lnTo>
                  <a:pt x="497374" y="965434"/>
                </a:lnTo>
                <a:lnTo>
                  <a:pt x="508073" y="965434"/>
                </a:lnTo>
                <a:lnTo>
                  <a:pt x="513398" y="970802"/>
                </a:lnTo>
                <a:lnTo>
                  <a:pt x="549054" y="1013707"/>
                </a:lnTo>
                <a:lnTo>
                  <a:pt x="513398" y="1013707"/>
                </a:lnTo>
                <a:lnTo>
                  <a:pt x="513398" y="1389159"/>
                </a:lnTo>
                <a:lnTo>
                  <a:pt x="507802" y="1418991"/>
                </a:lnTo>
                <a:lnTo>
                  <a:pt x="496085" y="1437431"/>
                </a:lnTo>
                <a:close/>
              </a:path>
              <a:path w="704215" h="1544955">
                <a:moveTo>
                  <a:pt x="644436" y="1131712"/>
                </a:moveTo>
                <a:lnTo>
                  <a:pt x="622877" y="1127689"/>
                </a:lnTo>
                <a:lnTo>
                  <a:pt x="604323" y="1115619"/>
                </a:lnTo>
                <a:lnTo>
                  <a:pt x="598973" y="1115619"/>
                </a:lnTo>
                <a:lnTo>
                  <a:pt x="513398" y="1013707"/>
                </a:lnTo>
                <a:lnTo>
                  <a:pt x="549054" y="1013707"/>
                </a:lnTo>
                <a:lnTo>
                  <a:pt x="620373" y="1099527"/>
                </a:lnTo>
                <a:lnTo>
                  <a:pt x="633159" y="1105476"/>
                </a:lnTo>
                <a:lnTo>
                  <a:pt x="646442" y="1106899"/>
                </a:lnTo>
                <a:lnTo>
                  <a:pt x="690876" y="1106899"/>
                </a:lnTo>
                <a:lnTo>
                  <a:pt x="684548" y="1115619"/>
                </a:lnTo>
                <a:lnTo>
                  <a:pt x="665994" y="1127689"/>
                </a:lnTo>
                <a:lnTo>
                  <a:pt x="644436" y="1131712"/>
                </a:lnTo>
                <a:close/>
              </a:path>
              <a:path w="704215" h="1544955">
                <a:moveTo>
                  <a:pt x="149749" y="1314074"/>
                </a:moveTo>
                <a:lnTo>
                  <a:pt x="80199" y="1314074"/>
                </a:lnTo>
                <a:lnTo>
                  <a:pt x="98172" y="1309547"/>
                </a:lnTo>
                <a:lnTo>
                  <a:pt x="111631" y="1297979"/>
                </a:lnTo>
                <a:lnTo>
                  <a:pt x="120073" y="1282391"/>
                </a:lnTo>
                <a:lnTo>
                  <a:pt x="122999" y="1265801"/>
                </a:lnTo>
                <a:lnTo>
                  <a:pt x="122999" y="1099527"/>
                </a:lnTo>
                <a:lnTo>
                  <a:pt x="128349" y="1088804"/>
                </a:lnTo>
                <a:lnTo>
                  <a:pt x="144399" y="1088804"/>
                </a:lnTo>
                <a:lnTo>
                  <a:pt x="149749" y="1099527"/>
                </a:lnTo>
                <a:lnTo>
                  <a:pt x="149749" y="1314074"/>
                </a:lnTo>
                <a:close/>
              </a:path>
              <a:path w="704215" h="1544955">
                <a:moveTo>
                  <a:pt x="272749" y="1437431"/>
                </a:moveTo>
                <a:lnTo>
                  <a:pt x="203224" y="1437431"/>
                </a:lnTo>
                <a:lnTo>
                  <a:pt x="218925" y="1430641"/>
                </a:lnTo>
                <a:lnTo>
                  <a:pt x="232627" y="1419328"/>
                </a:lnTo>
                <a:lnTo>
                  <a:pt x="242321" y="1404999"/>
                </a:lnTo>
                <a:lnTo>
                  <a:pt x="245999" y="1389159"/>
                </a:lnTo>
                <a:lnTo>
                  <a:pt x="245999" y="1158522"/>
                </a:lnTo>
                <a:lnTo>
                  <a:pt x="251349" y="1153167"/>
                </a:lnTo>
                <a:lnTo>
                  <a:pt x="262049" y="1153167"/>
                </a:lnTo>
                <a:lnTo>
                  <a:pt x="272749" y="1158522"/>
                </a:lnTo>
                <a:lnTo>
                  <a:pt x="272749" y="1437431"/>
                </a:lnTo>
                <a:close/>
              </a:path>
              <a:path w="704215" h="1544955">
                <a:moveTo>
                  <a:pt x="373085" y="1517883"/>
                </a:moveTo>
                <a:lnTo>
                  <a:pt x="326224" y="1517883"/>
                </a:lnTo>
                <a:lnTo>
                  <a:pt x="341936" y="1514112"/>
                </a:lnTo>
                <a:lnTo>
                  <a:pt x="355636" y="1503803"/>
                </a:lnTo>
                <a:lnTo>
                  <a:pt x="365325" y="1488466"/>
                </a:lnTo>
                <a:lnTo>
                  <a:pt x="368999" y="1469611"/>
                </a:lnTo>
                <a:lnTo>
                  <a:pt x="368999" y="1158522"/>
                </a:lnTo>
                <a:lnTo>
                  <a:pt x="374349" y="1153167"/>
                </a:lnTo>
                <a:lnTo>
                  <a:pt x="385049" y="1153167"/>
                </a:lnTo>
                <a:lnTo>
                  <a:pt x="390399" y="1158522"/>
                </a:lnTo>
                <a:lnTo>
                  <a:pt x="390399" y="1389159"/>
                </a:lnTo>
                <a:lnTo>
                  <a:pt x="395080" y="1408767"/>
                </a:lnTo>
                <a:lnTo>
                  <a:pt x="407783" y="1425362"/>
                </a:lnTo>
                <a:lnTo>
                  <a:pt x="426501" y="1435923"/>
                </a:lnTo>
                <a:lnTo>
                  <a:pt x="449224" y="1437431"/>
                </a:lnTo>
                <a:lnTo>
                  <a:pt x="496085" y="1437431"/>
                </a:lnTo>
                <a:lnTo>
                  <a:pt x="492680" y="1442790"/>
                </a:lnTo>
                <a:lnTo>
                  <a:pt x="485142" y="1448153"/>
                </a:lnTo>
                <a:lnTo>
                  <a:pt x="390399" y="1448153"/>
                </a:lnTo>
                <a:lnTo>
                  <a:pt x="390399" y="1469611"/>
                </a:lnTo>
                <a:lnTo>
                  <a:pt x="384802" y="1499443"/>
                </a:lnTo>
                <a:lnTo>
                  <a:pt x="373085" y="1517883"/>
                </a:lnTo>
                <a:close/>
              </a:path>
              <a:path w="704215" h="1544955">
                <a:moveTo>
                  <a:pt x="197874" y="1464243"/>
                </a:moveTo>
                <a:lnTo>
                  <a:pt x="168119" y="1458545"/>
                </a:lnTo>
                <a:lnTo>
                  <a:pt x="144387" y="1442790"/>
                </a:lnTo>
                <a:lnTo>
                  <a:pt x="128680" y="1418991"/>
                </a:lnTo>
                <a:lnTo>
                  <a:pt x="122999" y="1389159"/>
                </a:lnTo>
                <a:lnTo>
                  <a:pt x="122999" y="1324796"/>
                </a:lnTo>
                <a:lnTo>
                  <a:pt x="149749" y="1324796"/>
                </a:lnTo>
                <a:lnTo>
                  <a:pt x="149749" y="1389159"/>
                </a:lnTo>
                <a:lnTo>
                  <a:pt x="153591" y="1408767"/>
                </a:lnTo>
                <a:lnTo>
                  <a:pt x="164449" y="1425362"/>
                </a:lnTo>
                <a:lnTo>
                  <a:pt x="181326" y="1435923"/>
                </a:lnTo>
                <a:lnTo>
                  <a:pt x="203224" y="1437431"/>
                </a:lnTo>
                <a:lnTo>
                  <a:pt x="272749" y="1437431"/>
                </a:lnTo>
                <a:lnTo>
                  <a:pt x="272749" y="1448153"/>
                </a:lnTo>
                <a:lnTo>
                  <a:pt x="245999" y="1448153"/>
                </a:lnTo>
                <a:lnTo>
                  <a:pt x="233965" y="1455196"/>
                </a:lnTo>
                <a:lnTo>
                  <a:pt x="221937" y="1460224"/>
                </a:lnTo>
                <a:lnTo>
                  <a:pt x="209908" y="1463239"/>
                </a:lnTo>
                <a:lnTo>
                  <a:pt x="197874" y="1464243"/>
                </a:lnTo>
                <a:close/>
              </a:path>
              <a:path w="704215" h="1544955">
                <a:moveTo>
                  <a:pt x="320874" y="1544696"/>
                </a:moveTo>
                <a:lnTo>
                  <a:pt x="291129" y="1538997"/>
                </a:lnTo>
                <a:lnTo>
                  <a:pt x="267396" y="1523243"/>
                </a:lnTo>
                <a:lnTo>
                  <a:pt x="251683" y="1499443"/>
                </a:lnTo>
                <a:lnTo>
                  <a:pt x="245999" y="1469611"/>
                </a:lnTo>
                <a:lnTo>
                  <a:pt x="245999" y="1448153"/>
                </a:lnTo>
                <a:lnTo>
                  <a:pt x="272749" y="1448153"/>
                </a:lnTo>
                <a:lnTo>
                  <a:pt x="272749" y="1469611"/>
                </a:lnTo>
                <a:lnTo>
                  <a:pt x="276594" y="1491485"/>
                </a:lnTo>
                <a:lnTo>
                  <a:pt x="287458" y="1507828"/>
                </a:lnTo>
                <a:lnTo>
                  <a:pt x="304337" y="1517131"/>
                </a:lnTo>
                <a:lnTo>
                  <a:pt x="326224" y="1517883"/>
                </a:lnTo>
                <a:lnTo>
                  <a:pt x="373085" y="1517883"/>
                </a:lnTo>
                <a:lnTo>
                  <a:pt x="369680" y="1523243"/>
                </a:lnTo>
                <a:lnTo>
                  <a:pt x="347536" y="1538997"/>
                </a:lnTo>
                <a:lnTo>
                  <a:pt x="320874" y="1544696"/>
                </a:lnTo>
                <a:close/>
              </a:path>
              <a:path w="704215" h="1544955">
                <a:moveTo>
                  <a:pt x="443874" y="1464243"/>
                </a:moveTo>
                <a:lnTo>
                  <a:pt x="428758" y="1463239"/>
                </a:lnTo>
                <a:lnTo>
                  <a:pt x="415139" y="1460224"/>
                </a:lnTo>
                <a:lnTo>
                  <a:pt x="402519" y="1455196"/>
                </a:lnTo>
                <a:lnTo>
                  <a:pt x="390399" y="1448153"/>
                </a:lnTo>
                <a:lnTo>
                  <a:pt x="485142" y="1448153"/>
                </a:lnTo>
                <a:lnTo>
                  <a:pt x="470536" y="1458545"/>
                </a:lnTo>
                <a:lnTo>
                  <a:pt x="443874" y="1464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97781" y="429669"/>
            <a:ext cx="600138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" dirty="0"/>
              <a:t>РАСПИСАНИЕ</a:t>
            </a:r>
            <a:r>
              <a:rPr sz="3800" spc="-165" dirty="0"/>
              <a:t> </a:t>
            </a:r>
            <a:r>
              <a:rPr sz="3800" dirty="0"/>
              <a:t>МОДУЛЕЙ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987" y="0"/>
            <a:ext cx="3048000" cy="5143500"/>
          </a:xfrm>
          <a:custGeom>
            <a:avLst/>
            <a:gdLst/>
            <a:ahLst/>
            <a:cxnLst/>
            <a:rect l="l" t="t" r="r" b="b"/>
            <a:pathLst>
              <a:path w="3048000" h="5143500">
                <a:moveTo>
                  <a:pt x="0" y="5143489"/>
                </a:moveTo>
                <a:lnTo>
                  <a:pt x="3047993" y="5143489"/>
                </a:lnTo>
                <a:lnTo>
                  <a:pt x="3047993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096000" cy="5143500"/>
          </a:xfrm>
          <a:custGeom>
            <a:avLst/>
            <a:gdLst/>
            <a:ahLst/>
            <a:cxnLst/>
            <a:rect l="l" t="t" r="r" b="b"/>
            <a:pathLst>
              <a:path w="6096000" h="5143500">
                <a:moveTo>
                  <a:pt x="0" y="0"/>
                </a:moveTo>
                <a:lnTo>
                  <a:pt x="6095987" y="0"/>
                </a:lnTo>
                <a:lnTo>
                  <a:pt x="6095987" y="5143489"/>
                </a:lnTo>
                <a:lnTo>
                  <a:pt x="0" y="51434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86259" y="3335343"/>
            <a:ext cx="73025" cy="52705"/>
          </a:xfrm>
          <a:custGeom>
            <a:avLst/>
            <a:gdLst/>
            <a:ahLst/>
            <a:cxnLst/>
            <a:rect l="l" t="t" r="r" b="b"/>
            <a:pathLst>
              <a:path w="73025" h="52704">
                <a:moveTo>
                  <a:pt x="19349" y="52499"/>
                </a:moveTo>
                <a:lnTo>
                  <a:pt x="8674" y="52499"/>
                </a:lnTo>
                <a:lnTo>
                  <a:pt x="3324" y="47249"/>
                </a:lnTo>
                <a:lnTo>
                  <a:pt x="413" y="40277"/>
                </a:lnTo>
                <a:lnTo>
                  <a:pt x="0" y="34781"/>
                </a:lnTo>
                <a:lnTo>
                  <a:pt x="2586" y="30269"/>
                </a:lnTo>
                <a:lnTo>
                  <a:pt x="8674" y="26249"/>
                </a:lnTo>
                <a:lnTo>
                  <a:pt x="51349" y="0"/>
                </a:lnTo>
                <a:lnTo>
                  <a:pt x="67374" y="0"/>
                </a:lnTo>
                <a:lnTo>
                  <a:pt x="72699" y="5249"/>
                </a:lnTo>
                <a:lnTo>
                  <a:pt x="72699" y="20999"/>
                </a:lnTo>
                <a:lnTo>
                  <a:pt x="67374" y="26249"/>
                </a:lnTo>
                <a:lnTo>
                  <a:pt x="19349" y="52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6159" y="3211518"/>
            <a:ext cx="327025" cy="219075"/>
          </a:xfrm>
          <a:custGeom>
            <a:avLst/>
            <a:gdLst/>
            <a:ahLst/>
            <a:cxnLst/>
            <a:rect l="l" t="t" r="r" b="b"/>
            <a:pathLst>
              <a:path w="327025" h="219075">
                <a:moveTo>
                  <a:pt x="294824" y="218999"/>
                </a:moveTo>
                <a:lnTo>
                  <a:pt x="32174" y="218999"/>
                </a:lnTo>
                <a:lnTo>
                  <a:pt x="30331" y="206228"/>
                </a:lnTo>
                <a:lnTo>
                  <a:pt x="25471" y="192955"/>
                </a:lnTo>
                <a:lnTo>
                  <a:pt x="18601" y="180686"/>
                </a:lnTo>
                <a:lnTo>
                  <a:pt x="10724" y="170924"/>
                </a:lnTo>
                <a:lnTo>
                  <a:pt x="0" y="165574"/>
                </a:lnTo>
                <a:lnTo>
                  <a:pt x="0" y="32049"/>
                </a:lnTo>
                <a:lnTo>
                  <a:pt x="2763" y="20281"/>
                </a:lnTo>
                <a:lnTo>
                  <a:pt x="10049" y="10015"/>
                </a:lnTo>
                <a:lnTo>
                  <a:pt x="20355" y="2754"/>
                </a:lnTo>
                <a:lnTo>
                  <a:pt x="32174" y="0"/>
                </a:lnTo>
                <a:lnTo>
                  <a:pt x="294824" y="0"/>
                </a:lnTo>
                <a:lnTo>
                  <a:pt x="306643" y="2754"/>
                </a:lnTo>
                <a:lnTo>
                  <a:pt x="316949" y="10015"/>
                </a:lnTo>
                <a:lnTo>
                  <a:pt x="324236" y="20281"/>
                </a:lnTo>
                <a:lnTo>
                  <a:pt x="325743" y="26699"/>
                </a:lnTo>
                <a:lnTo>
                  <a:pt x="32174" y="26699"/>
                </a:lnTo>
                <a:lnTo>
                  <a:pt x="26799" y="32049"/>
                </a:lnTo>
                <a:lnTo>
                  <a:pt x="26799" y="192299"/>
                </a:lnTo>
                <a:lnTo>
                  <a:pt x="325945" y="192299"/>
                </a:lnTo>
                <a:lnTo>
                  <a:pt x="324236" y="200974"/>
                </a:lnTo>
                <a:lnTo>
                  <a:pt x="316949" y="210990"/>
                </a:lnTo>
                <a:lnTo>
                  <a:pt x="306643" y="216997"/>
                </a:lnTo>
                <a:lnTo>
                  <a:pt x="294824" y="218999"/>
                </a:lnTo>
                <a:close/>
              </a:path>
              <a:path w="327025" h="219075">
                <a:moveTo>
                  <a:pt x="325945" y="192299"/>
                </a:moveTo>
                <a:lnTo>
                  <a:pt x="300199" y="192299"/>
                </a:lnTo>
                <a:lnTo>
                  <a:pt x="300199" y="32049"/>
                </a:lnTo>
                <a:lnTo>
                  <a:pt x="294824" y="26699"/>
                </a:lnTo>
                <a:lnTo>
                  <a:pt x="325743" y="26699"/>
                </a:lnTo>
                <a:lnTo>
                  <a:pt x="326999" y="32049"/>
                </a:lnTo>
                <a:lnTo>
                  <a:pt x="326999" y="186949"/>
                </a:lnTo>
                <a:lnTo>
                  <a:pt x="325945" y="192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84259" y="3259143"/>
            <a:ext cx="250799" cy="12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4559" y="3592117"/>
            <a:ext cx="525780" cy="262890"/>
          </a:xfrm>
          <a:custGeom>
            <a:avLst/>
            <a:gdLst/>
            <a:ahLst/>
            <a:cxnLst/>
            <a:rect l="l" t="t" r="r" b="b"/>
            <a:pathLst>
              <a:path w="525779" h="262889">
                <a:moveTo>
                  <a:pt x="501512" y="235524"/>
                </a:moveTo>
                <a:lnTo>
                  <a:pt x="434424" y="235524"/>
                </a:lnTo>
                <a:lnTo>
                  <a:pt x="460320" y="230839"/>
                </a:lnTo>
                <a:lnTo>
                  <a:pt x="480680" y="218124"/>
                </a:lnTo>
                <a:lnTo>
                  <a:pt x="493999" y="199391"/>
                </a:lnTo>
                <a:lnTo>
                  <a:pt x="498774" y="176649"/>
                </a:lnTo>
                <a:lnTo>
                  <a:pt x="498774" y="112399"/>
                </a:lnTo>
                <a:lnTo>
                  <a:pt x="107249" y="112399"/>
                </a:lnTo>
                <a:lnTo>
                  <a:pt x="107166" y="104458"/>
                </a:lnTo>
                <a:lnTo>
                  <a:pt x="106581" y="97018"/>
                </a:lnTo>
                <a:lnTo>
                  <a:pt x="104992" y="90581"/>
                </a:lnTo>
                <a:lnTo>
                  <a:pt x="101899" y="85649"/>
                </a:lnTo>
                <a:lnTo>
                  <a:pt x="498774" y="85649"/>
                </a:lnTo>
                <a:lnTo>
                  <a:pt x="498774" y="0"/>
                </a:lnTo>
                <a:lnTo>
                  <a:pt x="509498" y="10699"/>
                </a:lnTo>
                <a:lnTo>
                  <a:pt x="525598" y="10699"/>
                </a:lnTo>
                <a:lnTo>
                  <a:pt x="525598" y="176649"/>
                </a:lnTo>
                <a:lnTo>
                  <a:pt x="518893" y="210356"/>
                </a:lnTo>
                <a:lnTo>
                  <a:pt x="501512" y="235524"/>
                </a:lnTo>
                <a:close/>
              </a:path>
              <a:path w="525779" h="262889">
                <a:moveTo>
                  <a:pt x="525598" y="10699"/>
                </a:moveTo>
                <a:lnTo>
                  <a:pt x="509498" y="10699"/>
                </a:lnTo>
                <a:lnTo>
                  <a:pt x="514873" y="5349"/>
                </a:lnTo>
                <a:lnTo>
                  <a:pt x="525598" y="5349"/>
                </a:lnTo>
                <a:lnTo>
                  <a:pt x="525598" y="10699"/>
                </a:lnTo>
                <a:close/>
              </a:path>
              <a:path w="525779" h="262889">
                <a:moveTo>
                  <a:pt x="434424" y="262299"/>
                </a:moveTo>
                <a:lnTo>
                  <a:pt x="91174" y="262299"/>
                </a:lnTo>
                <a:lnTo>
                  <a:pt x="56562" y="255691"/>
                </a:lnTo>
                <a:lnTo>
                  <a:pt x="27484" y="237540"/>
                </a:lnTo>
                <a:lnTo>
                  <a:pt x="7457" y="210356"/>
                </a:lnTo>
                <a:lnTo>
                  <a:pt x="0" y="176649"/>
                </a:lnTo>
                <a:lnTo>
                  <a:pt x="0" y="155224"/>
                </a:lnTo>
                <a:lnTo>
                  <a:pt x="13403" y="162580"/>
                </a:lnTo>
                <a:lnTo>
                  <a:pt x="19606" y="165005"/>
                </a:lnTo>
                <a:lnTo>
                  <a:pt x="26824" y="165924"/>
                </a:lnTo>
                <a:lnTo>
                  <a:pt x="26824" y="176649"/>
                </a:lnTo>
                <a:lnTo>
                  <a:pt x="31599" y="199391"/>
                </a:lnTo>
                <a:lnTo>
                  <a:pt x="44918" y="218124"/>
                </a:lnTo>
                <a:lnTo>
                  <a:pt x="65278" y="230839"/>
                </a:lnTo>
                <a:lnTo>
                  <a:pt x="91174" y="235524"/>
                </a:lnTo>
                <a:lnTo>
                  <a:pt x="501512" y="235524"/>
                </a:lnTo>
                <a:lnTo>
                  <a:pt x="500120" y="237540"/>
                </a:lnTo>
                <a:lnTo>
                  <a:pt x="471293" y="255691"/>
                </a:lnTo>
                <a:lnTo>
                  <a:pt x="434424" y="262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4559" y="2947994"/>
            <a:ext cx="525780" cy="365125"/>
          </a:xfrm>
          <a:custGeom>
            <a:avLst/>
            <a:gdLst/>
            <a:ahLst/>
            <a:cxnLst/>
            <a:rect l="l" t="t" r="r" b="b"/>
            <a:pathLst>
              <a:path w="525779" h="365125">
                <a:moveTo>
                  <a:pt x="26824" y="365099"/>
                </a:moveTo>
                <a:lnTo>
                  <a:pt x="21874" y="361991"/>
                </a:lnTo>
                <a:lnTo>
                  <a:pt x="15418" y="360396"/>
                </a:lnTo>
                <a:lnTo>
                  <a:pt x="7960" y="359808"/>
                </a:lnTo>
                <a:lnTo>
                  <a:pt x="0" y="359724"/>
                </a:lnTo>
                <a:lnTo>
                  <a:pt x="0" y="91274"/>
                </a:lnTo>
                <a:lnTo>
                  <a:pt x="7457" y="54358"/>
                </a:lnTo>
                <a:lnTo>
                  <a:pt x="27484" y="25499"/>
                </a:lnTo>
                <a:lnTo>
                  <a:pt x="56562" y="6710"/>
                </a:lnTo>
                <a:lnTo>
                  <a:pt x="91174" y="0"/>
                </a:lnTo>
                <a:lnTo>
                  <a:pt x="434424" y="0"/>
                </a:lnTo>
                <a:lnTo>
                  <a:pt x="471293" y="6710"/>
                </a:lnTo>
                <a:lnTo>
                  <a:pt x="500120" y="25499"/>
                </a:lnTo>
                <a:lnTo>
                  <a:pt x="500999" y="26849"/>
                </a:lnTo>
                <a:lnTo>
                  <a:pt x="91174" y="26849"/>
                </a:lnTo>
                <a:lnTo>
                  <a:pt x="65278" y="31632"/>
                </a:lnTo>
                <a:lnTo>
                  <a:pt x="44918" y="44971"/>
                </a:lnTo>
                <a:lnTo>
                  <a:pt x="31599" y="65356"/>
                </a:lnTo>
                <a:lnTo>
                  <a:pt x="26824" y="91274"/>
                </a:lnTo>
                <a:lnTo>
                  <a:pt x="26824" y="150324"/>
                </a:lnTo>
                <a:lnTo>
                  <a:pt x="525598" y="150324"/>
                </a:lnTo>
                <a:lnTo>
                  <a:pt x="525598" y="177174"/>
                </a:lnTo>
                <a:lnTo>
                  <a:pt x="26824" y="177174"/>
                </a:lnTo>
                <a:lnTo>
                  <a:pt x="26824" y="365099"/>
                </a:lnTo>
                <a:close/>
              </a:path>
              <a:path w="525779" h="365125">
                <a:moveTo>
                  <a:pt x="525598" y="150324"/>
                </a:moveTo>
                <a:lnTo>
                  <a:pt x="498774" y="150324"/>
                </a:lnTo>
                <a:lnTo>
                  <a:pt x="498774" y="91274"/>
                </a:lnTo>
                <a:lnTo>
                  <a:pt x="493999" y="65356"/>
                </a:lnTo>
                <a:lnTo>
                  <a:pt x="480680" y="44971"/>
                </a:lnTo>
                <a:lnTo>
                  <a:pt x="460320" y="31632"/>
                </a:lnTo>
                <a:lnTo>
                  <a:pt x="434424" y="26849"/>
                </a:lnTo>
                <a:lnTo>
                  <a:pt x="500999" y="26849"/>
                </a:lnTo>
                <a:lnTo>
                  <a:pt x="518893" y="54358"/>
                </a:lnTo>
                <a:lnTo>
                  <a:pt x="525598" y="91274"/>
                </a:lnTo>
                <a:lnTo>
                  <a:pt x="525598" y="150324"/>
                </a:lnTo>
                <a:close/>
              </a:path>
              <a:path w="525779" h="365125">
                <a:moveTo>
                  <a:pt x="498774" y="284549"/>
                </a:moveTo>
                <a:lnTo>
                  <a:pt x="498774" y="177174"/>
                </a:lnTo>
                <a:lnTo>
                  <a:pt x="525598" y="177174"/>
                </a:lnTo>
                <a:lnTo>
                  <a:pt x="525598" y="273824"/>
                </a:lnTo>
                <a:lnTo>
                  <a:pt x="520648" y="274747"/>
                </a:lnTo>
                <a:lnTo>
                  <a:pt x="514192" y="277180"/>
                </a:lnTo>
                <a:lnTo>
                  <a:pt x="506734" y="280616"/>
                </a:lnTo>
                <a:lnTo>
                  <a:pt x="498774" y="2845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00134" y="3752867"/>
            <a:ext cx="219075" cy="27305"/>
          </a:xfrm>
          <a:custGeom>
            <a:avLst/>
            <a:gdLst/>
            <a:ahLst/>
            <a:cxnLst/>
            <a:rect l="l" t="t" r="r" b="b"/>
            <a:pathLst>
              <a:path w="219075" h="27304">
                <a:moveTo>
                  <a:pt x="208324" y="26999"/>
                </a:moveTo>
                <a:lnTo>
                  <a:pt x="5349" y="26999"/>
                </a:lnTo>
                <a:lnTo>
                  <a:pt x="0" y="21599"/>
                </a:lnTo>
                <a:lnTo>
                  <a:pt x="0" y="5399"/>
                </a:lnTo>
                <a:lnTo>
                  <a:pt x="5349" y="0"/>
                </a:lnTo>
                <a:lnTo>
                  <a:pt x="208324" y="0"/>
                </a:lnTo>
                <a:lnTo>
                  <a:pt x="218999" y="5399"/>
                </a:lnTo>
                <a:lnTo>
                  <a:pt x="218999" y="21599"/>
                </a:lnTo>
                <a:lnTo>
                  <a:pt x="208324" y="2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74758" y="3006743"/>
            <a:ext cx="65099" cy="65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07936" y="4090991"/>
            <a:ext cx="567055" cy="681355"/>
          </a:xfrm>
          <a:custGeom>
            <a:avLst/>
            <a:gdLst/>
            <a:ahLst/>
            <a:cxnLst/>
            <a:rect l="l" t="t" r="r" b="b"/>
            <a:pathLst>
              <a:path w="567054" h="681354">
                <a:moveTo>
                  <a:pt x="561323" y="680998"/>
                </a:moveTo>
                <a:lnTo>
                  <a:pt x="5324" y="680998"/>
                </a:lnTo>
                <a:lnTo>
                  <a:pt x="0" y="675623"/>
                </a:lnTo>
                <a:lnTo>
                  <a:pt x="0" y="5349"/>
                </a:lnTo>
                <a:lnTo>
                  <a:pt x="5324" y="0"/>
                </a:lnTo>
                <a:lnTo>
                  <a:pt x="561323" y="0"/>
                </a:lnTo>
                <a:lnTo>
                  <a:pt x="566698" y="5349"/>
                </a:lnTo>
                <a:lnTo>
                  <a:pt x="566698" y="26799"/>
                </a:lnTo>
                <a:lnTo>
                  <a:pt x="26724" y="26799"/>
                </a:lnTo>
                <a:lnTo>
                  <a:pt x="26724" y="654173"/>
                </a:lnTo>
                <a:lnTo>
                  <a:pt x="566698" y="654173"/>
                </a:lnTo>
                <a:lnTo>
                  <a:pt x="566698" y="675623"/>
                </a:lnTo>
                <a:lnTo>
                  <a:pt x="561323" y="680998"/>
                </a:lnTo>
                <a:close/>
              </a:path>
              <a:path w="567054" h="681354">
                <a:moveTo>
                  <a:pt x="112249" y="123324"/>
                </a:moveTo>
                <a:lnTo>
                  <a:pt x="96548" y="120393"/>
                </a:lnTo>
                <a:lnTo>
                  <a:pt x="82846" y="111934"/>
                </a:lnTo>
                <a:lnTo>
                  <a:pt x="73152" y="98444"/>
                </a:lnTo>
                <a:lnTo>
                  <a:pt x="69474" y="80424"/>
                </a:lnTo>
                <a:lnTo>
                  <a:pt x="71481" y="68532"/>
                </a:lnTo>
                <a:lnTo>
                  <a:pt x="77499" y="57640"/>
                </a:lnTo>
                <a:lnTo>
                  <a:pt x="87531" y="48759"/>
                </a:lnTo>
                <a:lnTo>
                  <a:pt x="101574" y="42899"/>
                </a:lnTo>
                <a:lnTo>
                  <a:pt x="101574" y="26799"/>
                </a:lnTo>
                <a:lnTo>
                  <a:pt x="128299" y="26799"/>
                </a:lnTo>
                <a:lnTo>
                  <a:pt x="128299" y="42899"/>
                </a:lnTo>
                <a:lnTo>
                  <a:pt x="139236" y="48759"/>
                </a:lnTo>
                <a:lnTo>
                  <a:pt x="147671" y="57640"/>
                </a:lnTo>
                <a:lnTo>
                  <a:pt x="151016" y="64349"/>
                </a:lnTo>
                <a:lnTo>
                  <a:pt x="101574" y="64349"/>
                </a:lnTo>
                <a:lnTo>
                  <a:pt x="96224" y="75074"/>
                </a:lnTo>
                <a:lnTo>
                  <a:pt x="96224" y="91149"/>
                </a:lnTo>
                <a:lnTo>
                  <a:pt x="101574" y="96524"/>
                </a:lnTo>
                <a:lnTo>
                  <a:pt x="151741" y="96524"/>
                </a:lnTo>
                <a:lnTo>
                  <a:pt x="151350" y="98444"/>
                </a:lnTo>
                <a:lnTo>
                  <a:pt x="141662" y="111934"/>
                </a:lnTo>
                <a:lnTo>
                  <a:pt x="127961" y="120393"/>
                </a:lnTo>
                <a:lnTo>
                  <a:pt x="112249" y="123324"/>
                </a:lnTo>
                <a:close/>
              </a:path>
              <a:path w="567054" h="681354">
                <a:moveTo>
                  <a:pt x="224524" y="123324"/>
                </a:moveTo>
                <a:lnTo>
                  <a:pt x="208823" y="120393"/>
                </a:lnTo>
                <a:lnTo>
                  <a:pt x="195121" y="111934"/>
                </a:lnTo>
                <a:lnTo>
                  <a:pt x="185427" y="98444"/>
                </a:lnTo>
                <a:lnTo>
                  <a:pt x="181749" y="80424"/>
                </a:lnTo>
                <a:lnTo>
                  <a:pt x="184507" y="68532"/>
                </a:lnTo>
                <a:lnTo>
                  <a:pt x="191777" y="57640"/>
                </a:lnTo>
                <a:lnTo>
                  <a:pt x="202052" y="48759"/>
                </a:lnTo>
                <a:lnTo>
                  <a:pt x="213824" y="42899"/>
                </a:lnTo>
                <a:lnTo>
                  <a:pt x="213824" y="26799"/>
                </a:lnTo>
                <a:lnTo>
                  <a:pt x="240574" y="26799"/>
                </a:lnTo>
                <a:lnTo>
                  <a:pt x="240574" y="42899"/>
                </a:lnTo>
                <a:lnTo>
                  <a:pt x="251510" y="48759"/>
                </a:lnTo>
                <a:lnTo>
                  <a:pt x="259946" y="57640"/>
                </a:lnTo>
                <a:lnTo>
                  <a:pt x="263291" y="64349"/>
                </a:lnTo>
                <a:lnTo>
                  <a:pt x="219174" y="64349"/>
                </a:lnTo>
                <a:lnTo>
                  <a:pt x="208474" y="75074"/>
                </a:lnTo>
                <a:lnTo>
                  <a:pt x="208474" y="91149"/>
                </a:lnTo>
                <a:lnTo>
                  <a:pt x="219174" y="96524"/>
                </a:lnTo>
                <a:lnTo>
                  <a:pt x="264685" y="96524"/>
                </a:lnTo>
                <a:lnTo>
                  <a:pt x="264374" y="98444"/>
                </a:lnTo>
                <a:lnTo>
                  <a:pt x="255933" y="111934"/>
                </a:lnTo>
                <a:lnTo>
                  <a:pt x="242482" y="120393"/>
                </a:lnTo>
                <a:lnTo>
                  <a:pt x="224524" y="123324"/>
                </a:lnTo>
                <a:close/>
              </a:path>
              <a:path w="567054" h="681354">
                <a:moveTo>
                  <a:pt x="342149" y="123324"/>
                </a:moveTo>
                <a:lnTo>
                  <a:pt x="324191" y="120393"/>
                </a:lnTo>
                <a:lnTo>
                  <a:pt x="310740" y="111934"/>
                </a:lnTo>
                <a:lnTo>
                  <a:pt x="302299" y="98444"/>
                </a:lnTo>
                <a:lnTo>
                  <a:pt x="299374" y="80424"/>
                </a:lnTo>
                <a:lnTo>
                  <a:pt x="301296" y="68532"/>
                </a:lnTo>
                <a:lnTo>
                  <a:pt x="306727" y="57640"/>
                </a:lnTo>
                <a:lnTo>
                  <a:pt x="315163" y="48759"/>
                </a:lnTo>
                <a:lnTo>
                  <a:pt x="326099" y="42899"/>
                </a:lnTo>
                <a:lnTo>
                  <a:pt x="326099" y="26799"/>
                </a:lnTo>
                <a:lnTo>
                  <a:pt x="352824" y="26799"/>
                </a:lnTo>
                <a:lnTo>
                  <a:pt x="352824" y="42899"/>
                </a:lnTo>
                <a:lnTo>
                  <a:pt x="363775" y="48759"/>
                </a:lnTo>
                <a:lnTo>
                  <a:pt x="372218" y="57640"/>
                </a:lnTo>
                <a:lnTo>
                  <a:pt x="375565" y="64349"/>
                </a:lnTo>
                <a:lnTo>
                  <a:pt x="331449" y="64349"/>
                </a:lnTo>
                <a:lnTo>
                  <a:pt x="326099" y="75074"/>
                </a:lnTo>
                <a:lnTo>
                  <a:pt x="326099" y="91149"/>
                </a:lnTo>
                <a:lnTo>
                  <a:pt x="331449" y="96524"/>
                </a:lnTo>
                <a:lnTo>
                  <a:pt x="377035" y="96524"/>
                </a:lnTo>
                <a:lnTo>
                  <a:pt x="376732" y="98444"/>
                </a:lnTo>
                <a:lnTo>
                  <a:pt x="368877" y="111934"/>
                </a:lnTo>
                <a:lnTo>
                  <a:pt x="357014" y="120393"/>
                </a:lnTo>
                <a:lnTo>
                  <a:pt x="342149" y="123324"/>
                </a:lnTo>
                <a:close/>
              </a:path>
              <a:path w="567054" h="681354">
                <a:moveTo>
                  <a:pt x="454424" y="123324"/>
                </a:moveTo>
                <a:lnTo>
                  <a:pt x="436455" y="120393"/>
                </a:lnTo>
                <a:lnTo>
                  <a:pt x="423005" y="111934"/>
                </a:lnTo>
                <a:lnTo>
                  <a:pt x="414571" y="98444"/>
                </a:lnTo>
                <a:lnTo>
                  <a:pt x="411649" y="80424"/>
                </a:lnTo>
                <a:lnTo>
                  <a:pt x="413567" y="68532"/>
                </a:lnTo>
                <a:lnTo>
                  <a:pt x="418992" y="57640"/>
                </a:lnTo>
                <a:lnTo>
                  <a:pt x="427427" y="48759"/>
                </a:lnTo>
                <a:lnTo>
                  <a:pt x="438374" y="42899"/>
                </a:lnTo>
                <a:lnTo>
                  <a:pt x="438374" y="26799"/>
                </a:lnTo>
                <a:lnTo>
                  <a:pt x="465099" y="26799"/>
                </a:lnTo>
                <a:lnTo>
                  <a:pt x="465099" y="42899"/>
                </a:lnTo>
                <a:lnTo>
                  <a:pt x="476881" y="48759"/>
                </a:lnTo>
                <a:lnTo>
                  <a:pt x="487155" y="57640"/>
                </a:lnTo>
                <a:lnTo>
                  <a:pt x="491629" y="64349"/>
                </a:lnTo>
                <a:lnTo>
                  <a:pt x="443724" y="64349"/>
                </a:lnTo>
                <a:lnTo>
                  <a:pt x="438374" y="75074"/>
                </a:lnTo>
                <a:lnTo>
                  <a:pt x="438374" y="91149"/>
                </a:lnTo>
                <a:lnTo>
                  <a:pt x="443724" y="96524"/>
                </a:lnTo>
                <a:lnTo>
                  <a:pt x="493891" y="96524"/>
                </a:lnTo>
                <a:lnTo>
                  <a:pt x="493500" y="98444"/>
                </a:lnTo>
                <a:lnTo>
                  <a:pt x="483814" y="111934"/>
                </a:lnTo>
                <a:lnTo>
                  <a:pt x="470121" y="120393"/>
                </a:lnTo>
                <a:lnTo>
                  <a:pt x="454424" y="123324"/>
                </a:lnTo>
                <a:close/>
              </a:path>
              <a:path w="567054" h="681354">
                <a:moveTo>
                  <a:pt x="566698" y="654173"/>
                </a:moveTo>
                <a:lnTo>
                  <a:pt x="539948" y="654173"/>
                </a:lnTo>
                <a:lnTo>
                  <a:pt x="539948" y="26799"/>
                </a:lnTo>
                <a:lnTo>
                  <a:pt x="566698" y="26799"/>
                </a:lnTo>
                <a:lnTo>
                  <a:pt x="566698" y="654173"/>
                </a:lnTo>
                <a:close/>
              </a:path>
              <a:path w="567054" h="681354">
                <a:moveTo>
                  <a:pt x="151741" y="96524"/>
                </a:moveTo>
                <a:lnTo>
                  <a:pt x="122949" y="96524"/>
                </a:lnTo>
                <a:lnTo>
                  <a:pt x="128299" y="91149"/>
                </a:lnTo>
                <a:lnTo>
                  <a:pt x="128299" y="75074"/>
                </a:lnTo>
                <a:lnTo>
                  <a:pt x="122949" y="64349"/>
                </a:lnTo>
                <a:lnTo>
                  <a:pt x="151016" y="64349"/>
                </a:lnTo>
                <a:lnTo>
                  <a:pt x="153102" y="68532"/>
                </a:lnTo>
                <a:lnTo>
                  <a:pt x="155024" y="80424"/>
                </a:lnTo>
                <a:lnTo>
                  <a:pt x="151741" y="96524"/>
                </a:lnTo>
                <a:close/>
              </a:path>
              <a:path w="567054" h="681354">
                <a:moveTo>
                  <a:pt x="264685" y="96524"/>
                </a:moveTo>
                <a:lnTo>
                  <a:pt x="235224" y="96524"/>
                </a:lnTo>
                <a:lnTo>
                  <a:pt x="240574" y="91149"/>
                </a:lnTo>
                <a:lnTo>
                  <a:pt x="240574" y="75074"/>
                </a:lnTo>
                <a:lnTo>
                  <a:pt x="235224" y="64349"/>
                </a:lnTo>
                <a:lnTo>
                  <a:pt x="263291" y="64349"/>
                </a:lnTo>
                <a:lnTo>
                  <a:pt x="265377" y="68532"/>
                </a:lnTo>
                <a:lnTo>
                  <a:pt x="267299" y="80424"/>
                </a:lnTo>
                <a:lnTo>
                  <a:pt x="264685" y="96524"/>
                </a:lnTo>
                <a:close/>
              </a:path>
              <a:path w="567054" h="681354">
                <a:moveTo>
                  <a:pt x="377035" y="96524"/>
                </a:moveTo>
                <a:lnTo>
                  <a:pt x="347499" y="96524"/>
                </a:lnTo>
                <a:lnTo>
                  <a:pt x="352824" y="91149"/>
                </a:lnTo>
                <a:lnTo>
                  <a:pt x="352824" y="75074"/>
                </a:lnTo>
                <a:lnTo>
                  <a:pt x="347499" y="64349"/>
                </a:lnTo>
                <a:lnTo>
                  <a:pt x="375565" y="64349"/>
                </a:lnTo>
                <a:lnTo>
                  <a:pt x="377651" y="68532"/>
                </a:lnTo>
                <a:lnTo>
                  <a:pt x="379574" y="80424"/>
                </a:lnTo>
                <a:lnTo>
                  <a:pt x="377035" y="96524"/>
                </a:lnTo>
                <a:close/>
              </a:path>
              <a:path w="567054" h="681354">
                <a:moveTo>
                  <a:pt x="493891" y="96524"/>
                </a:moveTo>
                <a:lnTo>
                  <a:pt x="459749" y="96524"/>
                </a:lnTo>
                <a:lnTo>
                  <a:pt x="470449" y="91149"/>
                </a:lnTo>
                <a:lnTo>
                  <a:pt x="470449" y="75074"/>
                </a:lnTo>
                <a:lnTo>
                  <a:pt x="459749" y="64349"/>
                </a:lnTo>
                <a:lnTo>
                  <a:pt x="491629" y="64349"/>
                </a:lnTo>
                <a:lnTo>
                  <a:pt x="494419" y="68532"/>
                </a:lnTo>
                <a:lnTo>
                  <a:pt x="497174" y="80424"/>
                </a:lnTo>
                <a:lnTo>
                  <a:pt x="493891" y="96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09536" y="4273566"/>
            <a:ext cx="101699" cy="85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09536" y="4386266"/>
            <a:ext cx="101699" cy="85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1287" y="4295791"/>
            <a:ext cx="243204" cy="52705"/>
          </a:xfrm>
          <a:custGeom>
            <a:avLst/>
            <a:gdLst/>
            <a:ahLst/>
            <a:cxnLst/>
            <a:rect l="l" t="t" r="r" b="b"/>
            <a:pathLst>
              <a:path w="243204" h="52704">
                <a:moveTo>
                  <a:pt x="12873" y="41999"/>
                </a:moveTo>
                <a:lnTo>
                  <a:pt x="7523" y="41999"/>
                </a:lnTo>
                <a:lnTo>
                  <a:pt x="2173" y="36749"/>
                </a:lnTo>
                <a:lnTo>
                  <a:pt x="0" y="29777"/>
                </a:lnTo>
                <a:lnTo>
                  <a:pt x="835" y="24281"/>
                </a:lnTo>
                <a:lnTo>
                  <a:pt x="38348" y="984"/>
                </a:lnTo>
                <a:lnTo>
                  <a:pt x="50298" y="0"/>
                </a:lnTo>
                <a:lnTo>
                  <a:pt x="66348" y="0"/>
                </a:lnTo>
                <a:lnTo>
                  <a:pt x="77048" y="10499"/>
                </a:lnTo>
                <a:lnTo>
                  <a:pt x="77048" y="20999"/>
                </a:lnTo>
                <a:lnTo>
                  <a:pt x="82398" y="20999"/>
                </a:lnTo>
                <a:lnTo>
                  <a:pt x="87723" y="26249"/>
                </a:lnTo>
                <a:lnTo>
                  <a:pt x="55648" y="26249"/>
                </a:lnTo>
                <a:lnTo>
                  <a:pt x="44530" y="27152"/>
                </a:lnTo>
                <a:lnTo>
                  <a:pt x="34920" y="29531"/>
                </a:lnTo>
                <a:lnTo>
                  <a:pt x="26317" y="32894"/>
                </a:lnTo>
                <a:lnTo>
                  <a:pt x="18223" y="36749"/>
                </a:lnTo>
                <a:lnTo>
                  <a:pt x="12873" y="41999"/>
                </a:lnTo>
                <a:close/>
              </a:path>
              <a:path w="243204" h="52704">
                <a:moveTo>
                  <a:pt x="189348" y="15749"/>
                </a:moveTo>
                <a:lnTo>
                  <a:pt x="119823" y="15749"/>
                </a:lnTo>
                <a:lnTo>
                  <a:pt x="119823" y="10499"/>
                </a:lnTo>
                <a:lnTo>
                  <a:pt x="130523" y="10499"/>
                </a:lnTo>
                <a:lnTo>
                  <a:pt x="142473" y="4511"/>
                </a:lnTo>
                <a:lnTo>
                  <a:pt x="153916" y="1968"/>
                </a:lnTo>
                <a:lnTo>
                  <a:pt x="164357" y="2378"/>
                </a:lnTo>
                <a:lnTo>
                  <a:pt x="173298" y="5249"/>
                </a:lnTo>
                <a:lnTo>
                  <a:pt x="183998" y="5249"/>
                </a:lnTo>
                <a:lnTo>
                  <a:pt x="183998" y="10499"/>
                </a:lnTo>
                <a:lnTo>
                  <a:pt x="189348" y="15749"/>
                </a:lnTo>
                <a:close/>
              </a:path>
              <a:path w="243204" h="52704">
                <a:moveTo>
                  <a:pt x="210735" y="47249"/>
                </a:moveTo>
                <a:lnTo>
                  <a:pt x="196867" y="47085"/>
                </a:lnTo>
                <a:lnTo>
                  <a:pt x="183998" y="41999"/>
                </a:lnTo>
                <a:lnTo>
                  <a:pt x="178648" y="41999"/>
                </a:lnTo>
                <a:lnTo>
                  <a:pt x="178648" y="36749"/>
                </a:lnTo>
                <a:lnTo>
                  <a:pt x="173298" y="31499"/>
                </a:lnTo>
                <a:lnTo>
                  <a:pt x="167948" y="31499"/>
                </a:lnTo>
                <a:lnTo>
                  <a:pt x="167948" y="26249"/>
                </a:lnTo>
                <a:lnTo>
                  <a:pt x="87723" y="26249"/>
                </a:lnTo>
                <a:lnTo>
                  <a:pt x="98423" y="20999"/>
                </a:lnTo>
                <a:lnTo>
                  <a:pt x="210723" y="20999"/>
                </a:lnTo>
                <a:lnTo>
                  <a:pt x="221422" y="10499"/>
                </a:lnTo>
                <a:lnTo>
                  <a:pt x="232122" y="10499"/>
                </a:lnTo>
                <a:lnTo>
                  <a:pt x="242822" y="20999"/>
                </a:lnTo>
                <a:lnTo>
                  <a:pt x="242822" y="31499"/>
                </a:lnTo>
                <a:lnTo>
                  <a:pt x="237472" y="36749"/>
                </a:lnTo>
                <a:lnTo>
                  <a:pt x="224603" y="43476"/>
                </a:lnTo>
                <a:lnTo>
                  <a:pt x="210735" y="47249"/>
                </a:lnTo>
                <a:close/>
              </a:path>
              <a:path w="243204" h="52704">
                <a:moveTo>
                  <a:pt x="194698" y="20999"/>
                </a:moveTo>
                <a:lnTo>
                  <a:pt x="103773" y="20999"/>
                </a:lnTo>
                <a:lnTo>
                  <a:pt x="109123" y="15749"/>
                </a:lnTo>
                <a:lnTo>
                  <a:pt x="194698" y="15749"/>
                </a:lnTo>
                <a:lnTo>
                  <a:pt x="194698" y="20999"/>
                </a:lnTo>
                <a:close/>
              </a:path>
              <a:path w="243204" h="52704">
                <a:moveTo>
                  <a:pt x="98423" y="52499"/>
                </a:moveTo>
                <a:lnTo>
                  <a:pt x="93073" y="52499"/>
                </a:lnTo>
                <a:lnTo>
                  <a:pt x="81217" y="50695"/>
                </a:lnTo>
                <a:lnTo>
                  <a:pt x="70357" y="45937"/>
                </a:lnTo>
                <a:lnTo>
                  <a:pt x="61499" y="39210"/>
                </a:lnTo>
                <a:lnTo>
                  <a:pt x="55648" y="31499"/>
                </a:lnTo>
                <a:lnTo>
                  <a:pt x="55648" y="26249"/>
                </a:lnTo>
                <a:lnTo>
                  <a:pt x="146573" y="26249"/>
                </a:lnTo>
                <a:lnTo>
                  <a:pt x="141223" y="31499"/>
                </a:lnTo>
                <a:lnTo>
                  <a:pt x="135873" y="31499"/>
                </a:lnTo>
                <a:lnTo>
                  <a:pt x="135873" y="36749"/>
                </a:lnTo>
                <a:lnTo>
                  <a:pt x="130523" y="36749"/>
                </a:lnTo>
                <a:lnTo>
                  <a:pt x="125591" y="40605"/>
                </a:lnTo>
                <a:lnTo>
                  <a:pt x="119154" y="43968"/>
                </a:lnTo>
                <a:lnTo>
                  <a:pt x="111714" y="46347"/>
                </a:lnTo>
                <a:lnTo>
                  <a:pt x="103773" y="47249"/>
                </a:lnTo>
                <a:lnTo>
                  <a:pt x="98423" y="47249"/>
                </a:lnTo>
                <a:lnTo>
                  <a:pt x="98423" y="52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27011" y="4399875"/>
            <a:ext cx="273050" cy="61594"/>
          </a:xfrm>
          <a:custGeom>
            <a:avLst/>
            <a:gdLst/>
            <a:ahLst/>
            <a:cxnLst/>
            <a:rect l="l" t="t" r="r" b="b"/>
            <a:pathLst>
              <a:path w="273050" h="61595">
                <a:moveTo>
                  <a:pt x="197541" y="52668"/>
                </a:moveTo>
                <a:lnTo>
                  <a:pt x="176624" y="50515"/>
                </a:lnTo>
                <a:lnTo>
                  <a:pt x="165924" y="50515"/>
                </a:lnTo>
                <a:lnTo>
                  <a:pt x="149874" y="34615"/>
                </a:lnTo>
                <a:lnTo>
                  <a:pt x="149874" y="29315"/>
                </a:lnTo>
                <a:lnTo>
                  <a:pt x="144524" y="24015"/>
                </a:lnTo>
                <a:lnTo>
                  <a:pt x="90999" y="24015"/>
                </a:lnTo>
                <a:lnTo>
                  <a:pt x="101699" y="13415"/>
                </a:lnTo>
                <a:lnTo>
                  <a:pt x="107049" y="13415"/>
                </a:lnTo>
                <a:lnTo>
                  <a:pt x="117749" y="2815"/>
                </a:lnTo>
                <a:lnTo>
                  <a:pt x="123099" y="2815"/>
                </a:lnTo>
                <a:lnTo>
                  <a:pt x="135904" y="0"/>
                </a:lnTo>
                <a:lnTo>
                  <a:pt x="149202" y="165"/>
                </a:lnTo>
                <a:lnTo>
                  <a:pt x="161493" y="4306"/>
                </a:lnTo>
                <a:lnTo>
                  <a:pt x="171274" y="13415"/>
                </a:lnTo>
                <a:lnTo>
                  <a:pt x="171274" y="18715"/>
                </a:lnTo>
                <a:lnTo>
                  <a:pt x="176624" y="24015"/>
                </a:lnTo>
                <a:lnTo>
                  <a:pt x="196705" y="26168"/>
                </a:lnTo>
                <a:lnTo>
                  <a:pt x="269815" y="26168"/>
                </a:lnTo>
                <a:lnTo>
                  <a:pt x="272999" y="29315"/>
                </a:lnTo>
                <a:lnTo>
                  <a:pt x="272999" y="39915"/>
                </a:lnTo>
                <a:lnTo>
                  <a:pt x="267624" y="45215"/>
                </a:lnTo>
                <a:lnTo>
                  <a:pt x="262274" y="45215"/>
                </a:lnTo>
                <a:lnTo>
                  <a:pt x="241371" y="49024"/>
                </a:lnTo>
                <a:lnTo>
                  <a:pt x="219458" y="51840"/>
                </a:lnTo>
                <a:lnTo>
                  <a:pt x="197541" y="52668"/>
                </a:lnTo>
                <a:close/>
              </a:path>
              <a:path w="273050" h="61595">
                <a:moveTo>
                  <a:pt x="21399" y="61115"/>
                </a:moveTo>
                <a:lnTo>
                  <a:pt x="10699" y="61115"/>
                </a:lnTo>
                <a:lnTo>
                  <a:pt x="0" y="50515"/>
                </a:lnTo>
                <a:lnTo>
                  <a:pt x="0" y="45215"/>
                </a:lnTo>
                <a:lnTo>
                  <a:pt x="5349" y="39915"/>
                </a:lnTo>
                <a:lnTo>
                  <a:pt x="14378" y="29067"/>
                </a:lnTo>
                <a:lnTo>
                  <a:pt x="25415" y="20703"/>
                </a:lnTo>
                <a:lnTo>
                  <a:pt x="38463" y="15320"/>
                </a:lnTo>
                <a:lnTo>
                  <a:pt x="53524" y="13415"/>
                </a:lnTo>
                <a:lnTo>
                  <a:pt x="69574" y="13415"/>
                </a:lnTo>
                <a:lnTo>
                  <a:pt x="74924" y="18715"/>
                </a:lnTo>
                <a:lnTo>
                  <a:pt x="80274" y="18715"/>
                </a:lnTo>
                <a:lnTo>
                  <a:pt x="80274" y="24015"/>
                </a:lnTo>
                <a:lnTo>
                  <a:pt x="139174" y="24015"/>
                </a:lnTo>
                <a:lnTo>
                  <a:pt x="133799" y="29315"/>
                </a:lnTo>
                <a:lnTo>
                  <a:pt x="123099" y="29315"/>
                </a:lnTo>
                <a:lnTo>
                  <a:pt x="123099" y="34615"/>
                </a:lnTo>
                <a:lnTo>
                  <a:pt x="117749" y="39915"/>
                </a:lnTo>
                <a:lnTo>
                  <a:pt x="53524" y="39915"/>
                </a:lnTo>
                <a:lnTo>
                  <a:pt x="45569" y="40909"/>
                </a:lnTo>
                <a:lnTo>
                  <a:pt x="38121" y="43890"/>
                </a:lnTo>
                <a:lnTo>
                  <a:pt x="31682" y="48859"/>
                </a:lnTo>
                <a:lnTo>
                  <a:pt x="26749" y="55815"/>
                </a:lnTo>
                <a:lnTo>
                  <a:pt x="21399" y="55815"/>
                </a:lnTo>
                <a:lnTo>
                  <a:pt x="21399" y="61115"/>
                </a:lnTo>
                <a:close/>
              </a:path>
              <a:path w="273050" h="61595">
                <a:moveTo>
                  <a:pt x="269815" y="26168"/>
                </a:moveTo>
                <a:lnTo>
                  <a:pt x="196705" y="26168"/>
                </a:lnTo>
                <a:lnTo>
                  <a:pt x="216783" y="25340"/>
                </a:lnTo>
                <a:lnTo>
                  <a:pt x="236857" y="22524"/>
                </a:lnTo>
                <a:lnTo>
                  <a:pt x="256924" y="18715"/>
                </a:lnTo>
                <a:lnTo>
                  <a:pt x="262274" y="18715"/>
                </a:lnTo>
                <a:lnTo>
                  <a:pt x="269815" y="26168"/>
                </a:lnTo>
                <a:close/>
              </a:path>
              <a:path w="273050" h="61595">
                <a:moveTo>
                  <a:pt x="83631" y="49190"/>
                </a:moveTo>
                <a:lnTo>
                  <a:pt x="73173" y="48196"/>
                </a:lnTo>
                <a:lnTo>
                  <a:pt x="64224" y="45215"/>
                </a:lnTo>
                <a:lnTo>
                  <a:pt x="58874" y="39915"/>
                </a:lnTo>
                <a:lnTo>
                  <a:pt x="112399" y="39915"/>
                </a:lnTo>
                <a:lnTo>
                  <a:pt x="107049" y="45215"/>
                </a:lnTo>
                <a:lnTo>
                  <a:pt x="95091" y="48196"/>
                </a:lnTo>
                <a:lnTo>
                  <a:pt x="83631" y="49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98411" y="4541840"/>
            <a:ext cx="407034" cy="92710"/>
          </a:xfrm>
          <a:custGeom>
            <a:avLst/>
            <a:gdLst/>
            <a:ahLst/>
            <a:cxnLst/>
            <a:rect l="l" t="t" r="r" b="b"/>
            <a:pathLst>
              <a:path w="407034" h="92710">
                <a:moveTo>
                  <a:pt x="233184" y="59599"/>
                </a:moveTo>
                <a:lnTo>
                  <a:pt x="165799" y="59599"/>
                </a:lnTo>
                <a:lnTo>
                  <a:pt x="283474" y="0"/>
                </a:lnTo>
                <a:lnTo>
                  <a:pt x="299524" y="0"/>
                </a:lnTo>
                <a:lnTo>
                  <a:pt x="299524" y="5424"/>
                </a:lnTo>
                <a:lnTo>
                  <a:pt x="304874" y="13547"/>
                </a:lnTo>
                <a:lnTo>
                  <a:pt x="306210" y="21668"/>
                </a:lnTo>
                <a:lnTo>
                  <a:pt x="304874" y="37924"/>
                </a:lnTo>
                <a:lnTo>
                  <a:pt x="278124" y="37924"/>
                </a:lnTo>
                <a:lnTo>
                  <a:pt x="233184" y="59599"/>
                </a:lnTo>
                <a:close/>
              </a:path>
              <a:path w="407034" h="92710">
                <a:moveTo>
                  <a:pt x="117102" y="48749"/>
                </a:moveTo>
                <a:lnTo>
                  <a:pt x="74874" y="48749"/>
                </a:lnTo>
                <a:lnTo>
                  <a:pt x="92763" y="33690"/>
                </a:lnTo>
                <a:lnTo>
                  <a:pt x="113659" y="21668"/>
                </a:lnTo>
                <a:lnTo>
                  <a:pt x="136556" y="13706"/>
                </a:lnTo>
                <a:lnTo>
                  <a:pt x="160449" y="10824"/>
                </a:lnTo>
                <a:lnTo>
                  <a:pt x="165799" y="5424"/>
                </a:lnTo>
                <a:lnTo>
                  <a:pt x="165799" y="10824"/>
                </a:lnTo>
                <a:lnTo>
                  <a:pt x="171149" y="10824"/>
                </a:lnTo>
                <a:lnTo>
                  <a:pt x="176499" y="16249"/>
                </a:lnTo>
                <a:lnTo>
                  <a:pt x="176499" y="27099"/>
                </a:lnTo>
                <a:lnTo>
                  <a:pt x="172935" y="37924"/>
                </a:lnTo>
                <a:lnTo>
                  <a:pt x="144399" y="37924"/>
                </a:lnTo>
                <a:lnTo>
                  <a:pt x="129283" y="42921"/>
                </a:lnTo>
                <a:lnTo>
                  <a:pt x="117102" y="48749"/>
                </a:lnTo>
                <a:close/>
              </a:path>
              <a:path w="407034" h="92710">
                <a:moveTo>
                  <a:pt x="21399" y="75849"/>
                </a:moveTo>
                <a:lnTo>
                  <a:pt x="10699" y="75849"/>
                </a:lnTo>
                <a:lnTo>
                  <a:pt x="6" y="65006"/>
                </a:lnTo>
                <a:lnTo>
                  <a:pt x="0" y="54174"/>
                </a:lnTo>
                <a:lnTo>
                  <a:pt x="5349" y="48749"/>
                </a:lnTo>
                <a:lnTo>
                  <a:pt x="17387" y="39867"/>
                </a:lnTo>
                <a:lnTo>
                  <a:pt x="29421" y="30474"/>
                </a:lnTo>
                <a:lnTo>
                  <a:pt x="41451" y="22094"/>
                </a:lnTo>
                <a:lnTo>
                  <a:pt x="53474" y="16249"/>
                </a:lnTo>
                <a:lnTo>
                  <a:pt x="58824" y="10824"/>
                </a:lnTo>
                <a:lnTo>
                  <a:pt x="64174" y="10824"/>
                </a:lnTo>
                <a:lnTo>
                  <a:pt x="74868" y="21668"/>
                </a:lnTo>
                <a:lnTo>
                  <a:pt x="74874" y="48749"/>
                </a:lnTo>
                <a:lnTo>
                  <a:pt x="117102" y="48749"/>
                </a:lnTo>
                <a:lnTo>
                  <a:pt x="115665" y="49437"/>
                </a:lnTo>
                <a:lnTo>
                  <a:pt x="107723" y="54174"/>
                </a:lnTo>
                <a:lnTo>
                  <a:pt x="42774" y="54174"/>
                </a:lnTo>
                <a:lnTo>
                  <a:pt x="21399" y="75849"/>
                </a:lnTo>
                <a:close/>
              </a:path>
              <a:path w="407034" h="92710">
                <a:moveTo>
                  <a:pt x="406499" y="48749"/>
                </a:moveTo>
                <a:lnTo>
                  <a:pt x="310224" y="48749"/>
                </a:lnTo>
                <a:lnTo>
                  <a:pt x="315574" y="43349"/>
                </a:lnTo>
                <a:lnTo>
                  <a:pt x="320924" y="43349"/>
                </a:lnTo>
                <a:lnTo>
                  <a:pt x="325939" y="36233"/>
                </a:lnTo>
                <a:lnTo>
                  <a:pt x="332958" y="31156"/>
                </a:lnTo>
                <a:lnTo>
                  <a:pt x="341979" y="28113"/>
                </a:lnTo>
                <a:lnTo>
                  <a:pt x="352999" y="27099"/>
                </a:lnTo>
                <a:lnTo>
                  <a:pt x="358349" y="27099"/>
                </a:lnTo>
                <a:lnTo>
                  <a:pt x="369049" y="32499"/>
                </a:lnTo>
                <a:lnTo>
                  <a:pt x="374399" y="32499"/>
                </a:lnTo>
                <a:lnTo>
                  <a:pt x="379749" y="37924"/>
                </a:lnTo>
                <a:lnTo>
                  <a:pt x="401149" y="37924"/>
                </a:lnTo>
                <a:lnTo>
                  <a:pt x="406499" y="43349"/>
                </a:lnTo>
                <a:lnTo>
                  <a:pt x="406499" y="48749"/>
                </a:lnTo>
                <a:close/>
              </a:path>
              <a:path w="407034" h="92710">
                <a:moveTo>
                  <a:pt x="401149" y="37924"/>
                </a:moveTo>
                <a:lnTo>
                  <a:pt x="385099" y="37924"/>
                </a:lnTo>
                <a:lnTo>
                  <a:pt x="390449" y="32499"/>
                </a:lnTo>
                <a:lnTo>
                  <a:pt x="395799" y="32499"/>
                </a:lnTo>
                <a:lnTo>
                  <a:pt x="401149" y="37924"/>
                </a:lnTo>
                <a:close/>
              </a:path>
              <a:path w="407034" h="92710">
                <a:moveTo>
                  <a:pt x="165799" y="92099"/>
                </a:moveTo>
                <a:lnTo>
                  <a:pt x="144399" y="92099"/>
                </a:lnTo>
                <a:lnTo>
                  <a:pt x="133724" y="81274"/>
                </a:lnTo>
                <a:lnTo>
                  <a:pt x="133724" y="64999"/>
                </a:lnTo>
                <a:lnTo>
                  <a:pt x="144399" y="37924"/>
                </a:lnTo>
                <a:lnTo>
                  <a:pt x="172935" y="37924"/>
                </a:lnTo>
                <a:lnTo>
                  <a:pt x="165799" y="59599"/>
                </a:lnTo>
                <a:lnTo>
                  <a:pt x="233184" y="59599"/>
                </a:lnTo>
                <a:lnTo>
                  <a:pt x="165799" y="92099"/>
                </a:lnTo>
                <a:close/>
              </a:path>
              <a:path w="407034" h="92710">
                <a:moveTo>
                  <a:pt x="294174" y="75849"/>
                </a:moveTo>
                <a:lnTo>
                  <a:pt x="288824" y="70424"/>
                </a:lnTo>
                <a:lnTo>
                  <a:pt x="283474" y="70424"/>
                </a:lnTo>
                <a:lnTo>
                  <a:pt x="278124" y="59599"/>
                </a:lnTo>
                <a:lnTo>
                  <a:pt x="272774" y="54174"/>
                </a:lnTo>
                <a:lnTo>
                  <a:pt x="272774" y="43349"/>
                </a:lnTo>
                <a:lnTo>
                  <a:pt x="278124" y="37924"/>
                </a:lnTo>
                <a:lnTo>
                  <a:pt x="304874" y="37924"/>
                </a:lnTo>
                <a:lnTo>
                  <a:pt x="304874" y="43349"/>
                </a:lnTo>
                <a:lnTo>
                  <a:pt x="299524" y="48749"/>
                </a:lnTo>
                <a:lnTo>
                  <a:pt x="406499" y="48749"/>
                </a:lnTo>
                <a:lnTo>
                  <a:pt x="401149" y="54174"/>
                </a:lnTo>
                <a:lnTo>
                  <a:pt x="347649" y="54174"/>
                </a:lnTo>
                <a:lnTo>
                  <a:pt x="336974" y="64999"/>
                </a:lnTo>
                <a:lnTo>
                  <a:pt x="331618" y="65006"/>
                </a:lnTo>
                <a:lnTo>
                  <a:pt x="326274" y="70424"/>
                </a:lnTo>
                <a:lnTo>
                  <a:pt x="320506" y="73561"/>
                </a:lnTo>
                <a:lnTo>
                  <a:pt x="312230" y="75171"/>
                </a:lnTo>
                <a:lnTo>
                  <a:pt x="302951" y="75765"/>
                </a:lnTo>
                <a:lnTo>
                  <a:pt x="294174" y="75849"/>
                </a:lnTo>
                <a:close/>
              </a:path>
              <a:path w="407034" h="92710">
                <a:moveTo>
                  <a:pt x="61499" y="77874"/>
                </a:moveTo>
                <a:lnTo>
                  <a:pt x="53307" y="74913"/>
                </a:lnTo>
                <a:lnTo>
                  <a:pt x="48124" y="70424"/>
                </a:lnTo>
                <a:lnTo>
                  <a:pt x="42774" y="70424"/>
                </a:lnTo>
                <a:lnTo>
                  <a:pt x="42774" y="54174"/>
                </a:lnTo>
                <a:lnTo>
                  <a:pt x="107723" y="54174"/>
                </a:lnTo>
                <a:lnTo>
                  <a:pt x="103045" y="56965"/>
                </a:lnTo>
                <a:lnTo>
                  <a:pt x="90914" y="65006"/>
                </a:lnTo>
                <a:lnTo>
                  <a:pt x="73704" y="75754"/>
                </a:lnTo>
                <a:lnTo>
                  <a:pt x="61499" y="77874"/>
                </a:lnTo>
                <a:close/>
              </a:path>
              <a:path w="407034" h="92710">
                <a:moveTo>
                  <a:pt x="382424" y="65006"/>
                </a:moveTo>
                <a:lnTo>
                  <a:pt x="372560" y="63315"/>
                </a:lnTo>
                <a:lnTo>
                  <a:pt x="363699" y="59599"/>
                </a:lnTo>
                <a:lnTo>
                  <a:pt x="358349" y="59599"/>
                </a:lnTo>
                <a:lnTo>
                  <a:pt x="352999" y="54174"/>
                </a:lnTo>
                <a:lnTo>
                  <a:pt x="401149" y="54174"/>
                </a:lnTo>
                <a:lnTo>
                  <a:pt x="392288" y="62637"/>
                </a:lnTo>
                <a:lnTo>
                  <a:pt x="382424" y="65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71510" y="4117991"/>
            <a:ext cx="165100" cy="611505"/>
          </a:xfrm>
          <a:custGeom>
            <a:avLst/>
            <a:gdLst/>
            <a:ahLst/>
            <a:cxnLst/>
            <a:rect l="l" t="t" r="r" b="b"/>
            <a:pathLst>
              <a:path w="165100" h="611504">
                <a:moveTo>
                  <a:pt x="58524" y="611073"/>
                </a:moveTo>
                <a:lnTo>
                  <a:pt x="47899" y="611073"/>
                </a:lnTo>
                <a:lnTo>
                  <a:pt x="42574" y="605723"/>
                </a:lnTo>
                <a:lnTo>
                  <a:pt x="42574" y="600373"/>
                </a:lnTo>
                <a:lnTo>
                  <a:pt x="0" y="471699"/>
                </a:lnTo>
                <a:lnTo>
                  <a:pt x="0" y="53599"/>
                </a:lnTo>
                <a:lnTo>
                  <a:pt x="3823" y="31651"/>
                </a:lnTo>
                <a:lnTo>
                  <a:pt x="14631" y="14734"/>
                </a:lnTo>
                <a:lnTo>
                  <a:pt x="31429" y="3850"/>
                </a:lnTo>
                <a:lnTo>
                  <a:pt x="53224" y="0"/>
                </a:lnTo>
                <a:lnTo>
                  <a:pt x="68186" y="1923"/>
                </a:lnTo>
                <a:lnTo>
                  <a:pt x="81159" y="7362"/>
                </a:lnTo>
                <a:lnTo>
                  <a:pt x="92139" y="15820"/>
                </a:lnTo>
                <a:lnTo>
                  <a:pt x="101124" y="26799"/>
                </a:lnTo>
                <a:lnTo>
                  <a:pt x="53224" y="26799"/>
                </a:lnTo>
                <a:lnTo>
                  <a:pt x="42325" y="28723"/>
                </a:lnTo>
                <a:lnTo>
                  <a:pt x="33921" y="34162"/>
                </a:lnTo>
                <a:lnTo>
                  <a:pt x="28513" y="42620"/>
                </a:lnTo>
                <a:lnTo>
                  <a:pt x="26599" y="53599"/>
                </a:lnTo>
                <a:lnTo>
                  <a:pt x="26599" y="241199"/>
                </a:lnTo>
                <a:lnTo>
                  <a:pt x="111749" y="241199"/>
                </a:lnTo>
                <a:lnTo>
                  <a:pt x="111749" y="267999"/>
                </a:lnTo>
                <a:lnTo>
                  <a:pt x="26599" y="267999"/>
                </a:lnTo>
                <a:lnTo>
                  <a:pt x="26599" y="439549"/>
                </a:lnTo>
                <a:lnTo>
                  <a:pt x="111749" y="439549"/>
                </a:lnTo>
                <a:lnTo>
                  <a:pt x="111749" y="466349"/>
                </a:lnTo>
                <a:lnTo>
                  <a:pt x="26599" y="466349"/>
                </a:lnTo>
                <a:lnTo>
                  <a:pt x="53224" y="552123"/>
                </a:lnTo>
                <a:lnTo>
                  <a:pt x="79823" y="552123"/>
                </a:lnTo>
                <a:lnTo>
                  <a:pt x="63849" y="600373"/>
                </a:lnTo>
                <a:lnTo>
                  <a:pt x="63849" y="605723"/>
                </a:lnTo>
                <a:lnTo>
                  <a:pt x="58524" y="611073"/>
                </a:lnTo>
                <a:close/>
              </a:path>
              <a:path w="165100" h="611504">
                <a:moveTo>
                  <a:pt x="111749" y="241199"/>
                </a:moveTo>
                <a:lnTo>
                  <a:pt x="85149" y="241199"/>
                </a:lnTo>
                <a:lnTo>
                  <a:pt x="85149" y="53599"/>
                </a:lnTo>
                <a:lnTo>
                  <a:pt x="82404" y="42620"/>
                </a:lnTo>
                <a:lnTo>
                  <a:pt x="75168" y="34162"/>
                </a:lnTo>
                <a:lnTo>
                  <a:pt x="64942" y="28723"/>
                </a:lnTo>
                <a:lnTo>
                  <a:pt x="53224" y="26799"/>
                </a:lnTo>
                <a:lnTo>
                  <a:pt x="111749" y="26799"/>
                </a:lnTo>
                <a:lnTo>
                  <a:pt x="131302" y="31406"/>
                </a:lnTo>
                <a:lnTo>
                  <a:pt x="148359" y="43549"/>
                </a:lnTo>
                <a:lnTo>
                  <a:pt x="155421" y="53599"/>
                </a:lnTo>
                <a:lnTo>
                  <a:pt x="111749" y="53599"/>
                </a:lnTo>
                <a:lnTo>
                  <a:pt x="111749" y="241199"/>
                </a:lnTo>
                <a:close/>
              </a:path>
              <a:path w="165100" h="611504">
                <a:moveTo>
                  <a:pt x="159674" y="310899"/>
                </a:moveTo>
                <a:lnTo>
                  <a:pt x="143699" y="310899"/>
                </a:lnTo>
                <a:lnTo>
                  <a:pt x="138374" y="305524"/>
                </a:lnTo>
                <a:lnTo>
                  <a:pt x="138374" y="80399"/>
                </a:lnTo>
                <a:lnTo>
                  <a:pt x="136461" y="69420"/>
                </a:lnTo>
                <a:lnTo>
                  <a:pt x="131052" y="60962"/>
                </a:lnTo>
                <a:lnTo>
                  <a:pt x="122649" y="55523"/>
                </a:lnTo>
                <a:lnTo>
                  <a:pt x="111749" y="53599"/>
                </a:lnTo>
                <a:lnTo>
                  <a:pt x="155421" y="53599"/>
                </a:lnTo>
                <a:lnTo>
                  <a:pt x="160423" y="60718"/>
                </a:lnTo>
                <a:lnTo>
                  <a:pt x="164999" y="80399"/>
                </a:lnTo>
                <a:lnTo>
                  <a:pt x="164999" y="305524"/>
                </a:lnTo>
                <a:lnTo>
                  <a:pt x="159674" y="310899"/>
                </a:lnTo>
                <a:close/>
              </a:path>
              <a:path w="165100" h="611504">
                <a:moveTo>
                  <a:pt x="111749" y="439549"/>
                </a:moveTo>
                <a:lnTo>
                  <a:pt x="85149" y="439549"/>
                </a:lnTo>
                <a:lnTo>
                  <a:pt x="85149" y="267999"/>
                </a:lnTo>
                <a:lnTo>
                  <a:pt x="111749" y="267999"/>
                </a:lnTo>
                <a:lnTo>
                  <a:pt x="111749" y="439549"/>
                </a:lnTo>
                <a:close/>
              </a:path>
              <a:path w="165100" h="611504">
                <a:moveTo>
                  <a:pt x="79823" y="552123"/>
                </a:moveTo>
                <a:lnTo>
                  <a:pt x="53224" y="552123"/>
                </a:lnTo>
                <a:lnTo>
                  <a:pt x="79824" y="466349"/>
                </a:lnTo>
                <a:lnTo>
                  <a:pt x="111749" y="466349"/>
                </a:lnTo>
                <a:lnTo>
                  <a:pt x="106449" y="471699"/>
                </a:lnTo>
                <a:lnTo>
                  <a:pt x="79823" y="552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13181" y="3134340"/>
            <a:ext cx="265430" cy="629920"/>
          </a:xfrm>
          <a:custGeom>
            <a:avLst/>
            <a:gdLst/>
            <a:ahLst/>
            <a:cxnLst/>
            <a:rect l="l" t="t" r="r" b="b"/>
            <a:pathLst>
              <a:path w="265429" h="629920">
                <a:moveTo>
                  <a:pt x="175127" y="629552"/>
                </a:moveTo>
                <a:lnTo>
                  <a:pt x="132477" y="613452"/>
                </a:lnTo>
                <a:lnTo>
                  <a:pt x="84477" y="570577"/>
                </a:lnTo>
                <a:lnTo>
                  <a:pt x="63152" y="527677"/>
                </a:lnTo>
                <a:lnTo>
                  <a:pt x="64151" y="515606"/>
                </a:lnTo>
                <a:lnTo>
                  <a:pt x="67149" y="503540"/>
                </a:lnTo>
                <a:lnTo>
                  <a:pt x="72196" y="491391"/>
                </a:lnTo>
                <a:lnTo>
                  <a:pt x="79152" y="479402"/>
                </a:lnTo>
                <a:lnTo>
                  <a:pt x="87143" y="474633"/>
                </a:lnTo>
                <a:lnTo>
                  <a:pt x="95140" y="469358"/>
                </a:lnTo>
                <a:lnTo>
                  <a:pt x="103136" y="465086"/>
                </a:lnTo>
                <a:lnTo>
                  <a:pt x="111127" y="463327"/>
                </a:lnTo>
                <a:lnTo>
                  <a:pt x="84469" y="441865"/>
                </a:lnTo>
                <a:lnTo>
                  <a:pt x="64983" y="405673"/>
                </a:lnTo>
                <a:lnTo>
                  <a:pt x="61904" y="380790"/>
                </a:lnTo>
                <a:lnTo>
                  <a:pt x="65152" y="367471"/>
                </a:lnTo>
                <a:lnTo>
                  <a:pt x="88059" y="335136"/>
                </a:lnTo>
                <a:lnTo>
                  <a:pt x="121802" y="318552"/>
                </a:lnTo>
                <a:lnTo>
                  <a:pt x="84477" y="291727"/>
                </a:lnTo>
                <a:lnTo>
                  <a:pt x="64983" y="258558"/>
                </a:lnTo>
                <a:lnTo>
                  <a:pt x="61904" y="230651"/>
                </a:lnTo>
                <a:lnTo>
                  <a:pt x="65152" y="217324"/>
                </a:lnTo>
                <a:lnTo>
                  <a:pt x="88059" y="185069"/>
                </a:lnTo>
                <a:lnTo>
                  <a:pt x="121802" y="173753"/>
                </a:lnTo>
                <a:lnTo>
                  <a:pt x="127127" y="173753"/>
                </a:lnTo>
                <a:lnTo>
                  <a:pt x="52477" y="146953"/>
                </a:lnTo>
                <a:lnTo>
                  <a:pt x="26985" y="133463"/>
                </a:lnTo>
                <a:lnTo>
                  <a:pt x="8493" y="111428"/>
                </a:lnTo>
                <a:lnTo>
                  <a:pt x="0" y="84368"/>
                </a:lnTo>
                <a:lnTo>
                  <a:pt x="4502" y="55803"/>
                </a:lnTo>
                <a:lnTo>
                  <a:pt x="17910" y="27817"/>
                </a:lnTo>
                <a:lnTo>
                  <a:pt x="39824" y="8881"/>
                </a:lnTo>
                <a:lnTo>
                  <a:pt x="66739" y="0"/>
                </a:lnTo>
                <a:lnTo>
                  <a:pt x="95152" y="2178"/>
                </a:lnTo>
                <a:lnTo>
                  <a:pt x="132477" y="12903"/>
                </a:lnTo>
                <a:lnTo>
                  <a:pt x="132477" y="27980"/>
                </a:lnTo>
                <a:lnTo>
                  <a:pt x="70144" y="27980"/>
                </a:lnTo>
                <a:lnTo>
                  <a:pt x="52480" y="33009"/>
                </a:lnTo>
                <a:lnTo>
                  <a:pt x="38815" y="44067"/>
                </a:lnTo>
                <a:lnTo>
                  <a:pt x="31152" y="61153"/>
                </a:lnTo>
                <a:lnTo>
                  <a:pt x="27908" y="81016"/>
                </a:lnTo>
                <a:lnTo>
                  <a:pt x="33155" y="99365"/>
                </a:lnTo>
                <a:lnTo>
                  <a:pt x="45401" y="114696"/>
                </a:lnTo>
                <a:lnTo>
                  <a:pt x="63152" y="125503"/>
                </a:lnTo>
                <a:lnTo>
                  <a:pt x="132477" y="146953"/>
                </a:lnTo>
                <a:lnTo>
                  <a:pt x="132477" y="173753"/>
                </a:lnTo>
                <a:lnTo>
                  <a:pt x="175127" y="189853"/>
                </a:lnTo>
                <a:lnTo>
                  <a:pt x="185167" y="198394"/>
                </a:lnTo>
                <a:lnTo>
                  <a:pt x="135046" y="198394"/>
                </a:lnTo>
                <a:lnTo>
                  <a:pt x="127127" y="200578"/>
                </a:lnTo>
                <a:lnTo>
                  <a:pt x="91136" y="227390"/>
                </a:lnTo>
                <a:lnTo>
                  <a:pt x="89802" y="243478"/>
                </a:lnTo>
                <a:lnTo>
                  <a:pt x="90721" y="251437"/>
                </a:lnTo>
                <a:lnTo>
                  <a:pt x="169802" y="329277"/>
                </a:lnTo>
                <a:lnTo>
                  <a:pt x="201124" y="340662"/>
                </a:lnTo>
                <a:lnTo>
                  <a:pt x="251956" y="340662"/>
                </a:lnTo>
                <a:lnTo>
                  <a:pt x="249777" y="345352"/>
                </a:lnTo>
                <a:lnTo>
                  <a:pt x="127127" y="345352"/>
                </a:lnTo>
                <a:lnTo>
                  <a:pt x="119219" y="346359"/>
                </a:lnTo>
                <a:lnTo>
                  <a:pt x="111805" y="349377"/>
                </a:lnTo>
                <a:lnTo>
                  <a:pt x="105390" y="354402"/>
                </a:lnTo>
                <a:lnTo>
                  <a:pt x="100477" y="361427"/>
                </a:lnTo>
                <a:lnTo>
                  <a:pt x="94306" y="369471"/>
                </a:lnTo>
                <a:lnTo>
                  <a:pt x="91135" y="377527"/>
                </a:lnTo>
                <a:lnTo>
                  <a:pt x="89969" y="385558"/>
                </a:lnTo>
                <a:lnTo>
                  <a:pt x="89802" y="393602"/>
                </a:lnTo>
                <a:lnTo>
                  <a:pt x="90721" y="400821"/>
                </a:lnTo>
                <a:lnTo>
                  <a:pt x="93143" y="407024"/>
                </a:lnTo>
                <a:lnTo>
                  <a:pt x="96563" y="413223"/>
                </a:lnTo>
                <a:lnTo>
                  <a:pt x="100477" y="420427"/>
                </a:lnTo>
                <a:lnTo>
                  <a:pt x="148452" y="463327"/>
                </a:lnTo>
                <a:lnTo>
                  <a:pt x="156458" y="467176"/>
                </a:lnTo>
                <a:lnTo>
                  <a:pt x="164461" y="470024"/>
                </a:lnTo>
                <a:lnTo>
                  <a:pt x="172460" y="470861"/>
                </a:lnTo>
                <a:lnTo>
                  <a:pt x="230300" y="470861"/>
                </a:lnTo>
                <a:lnTo>
                  <a:pt x="228452" y="474052"/>
                </a:lnTo>
                <a:lnTo>
                  <a:pt x="220366" y="481172"/>
                </a:lnTo>
                <a:lnTo>
                  <a:pt x="211786" y="486783"/>
                </a:lnTo>
                <a:lnTo>
                  <a:pt x="208993" y="488127"/>
                </a:lnTo>
                <a:lnTo>
                  <a:pt x="127139" y="488127"/>
                </a:lnTo>
                <a:lnTo>
                  <a:pt x="113309" y="491726"/>
                </a:lnTo>
                <a:lnTo>
                  <a:pt x="89802" y="527677"/>
                </a:lnTo>
                <a:lnTo>
                  <a:pt x="93061" y="534797"/>
                </a:lnTo>
                <a:lnTo>
                  <a:pt x="95815" y="540405"/>
                </a:lnTo>
                <a:lnTo>
                  <a:pt x="99561" y="545005"/>
                </a:lnTo>
                <a:lnTo>
                  <a:pt x="105802" y="549102"/>
                </a:lnTo>
                <a:lnTo>
                  <a:pt x="153802" y="592027"/>
                </a:lnTo>
                <a:lnTo>
                  <a:pt x="166550" y="600229"/>
                </a:lnTo>
                <a:lnTo>
                  <a:pt x="179796" y="601396"/>
                </a:lnTo>
                <a:lnTo>
                  <a:pt x="226651" y="601396"/>
                </a:lnTo>
                <a:lnTo>
                  <a:pt x="223102" y="608102"/>
                </a:lnTo>
                <a:lnTo>
                  <a:pt x="214112" y="615978"/>
                </a:lnTo>
                <a:lnTo>
                  <a:pt x="203117" y="622849"/>
                </a:lnTo>
                <a:lnTo>
                  <a:pt x="190122" y="627708"/>
                </a:lnTo>
                <a:lnTo>
                  <a:pt x="175127" y="629552"/>
                </a:lnTo>
                <a:close/>
              </a:path>
              <a:path w="265429" h="629920">
                <a:moveTo>
                  <a:pt x="132477" y="39703"/>
                </a:moveTo>
                <a:lnTo>
                  <a:pt x="89802" y="28978"/>
                </a:lnTo>
                <a:lnTo>
                  <a:pt x="70144" y="27980"/>
                </a:lnTo>
                <a:lnTo>
                  <a:pt x="132477" y="27980"/>
                </a:lnTo>
                <a:lnTo>
                  <a:pt x="132477" y="39703"/>
                </a:lnTo>
                <a:close/>
              </a:path>
              <a:path w="265429" h="629920">
                <a:moveTo>
                  <a:pt x="251956" y="340662"/>
                </a:moveTo>
                <a:lnTo>
                  <a:pt x="201124" y="340662"/>
                </a:lnTo>
                <a:lnTo>
                  <a:pt x="215537" y="336052"/>
                </a:lnTo>
                <a:lnTo>
                  <a:pt x="228452" y="323902"/>
                </a:lnTo>
                <a:lnTo>
                  <a:pt x="237368" y="310250"/>
                </a:lnTo>
                <a:lnTo>
                  <a:pt x="239783" y="295084"/>
                </a:lnTo>
                <a:lnTo>
                  <a:pt x="235195" y="280920"/>
                </a:lnTo>
                <a:lnTo>
                  <a:pt x="223102" y="270277"/>
                </a:lnTo>
                <a:lnTo>
                  <a:pt x="153802" y="205928"/>
                </a:lnTo>
                <a:lnTo>
                  <a:pt x="148878" y="202079"/>
                </a:lnTo>
                <a:lnTo>
                  <a:pt x="142461" y="199231"/>
                </a:lnTo>
                <a:lnTo>
                  <a:pt x="135046" y="198394"/>
                </a:lnTo>
                <a:lnTo>
                  <a:pt x="185167" y="198394"/>
                </a:lnTo>
                <a:lnTo>
                  <a:pt x="244452" y="248828"/>
                </a:lnTo>
                <a:lnTo>
                  <a:pt x="259526" y="268434"/>
                </a:lnTo>
                <a:lnTo>
                  <a:pt x="265105" y="293068"/>
                </a:lnTo>
                <a:lnTo>
                  <a:pt x="261689" y="319713"/>
                </a:lnTo>
                <a:lnTo>
                  <a:pt x="251956" y="340662"/>
                </a:lnTo>
                <a:close/>
              </a:path>
              <a:path w="265429" h="629920">
                <a:moveTo>
                  <a:pt x="230300" y="470861"/>
                </a:moveTo>
                <a:lnTo>
                  <a:pt x="172460" y="470861"/>
                </a:lnTo>
                <a:lnTo>
                  <a:pt x="180452" y="468677"/>
                </a:lnTo>
                <a:lnTo>
                  <a:pt x="188371" y="467757"/>
                </a:lnTo>
                <a:lnTo>
                  <a:pt x="195786" y="465330"/>
                </a:lnTo>
                <a:lnTo>
                  <a:pt x="217777" y="425777"/>
                </a:lnTo>
                <a:lnTo>
                  <a:pt x="216778" y="417821"/>
                </a:lnTo>
                <a:lnTo>
                  <a:pt x="213780" y="410371"/>
                </a:lnTo>
                <a:lnTo>
                  <a:pt x="208780" y="403924"/>
                </a:lnTo>
                <a:lnTo>
                  <a:pt x="201777" y="398977"/>
                </a:lnTo>
                <a:lnTo>
                  <a:pt x="153802" y="356077"/>
                </a:lnTo>
                <a:lnTo>
                  <a:pt x="148878" y="352145"/>
                </a:lnTo>
                <a:lnTo>
                  <a:pt x="142461" y="348709"/>
                </a:lnTo>
                <a:lnTo>
                  <a:pt x="135046" y="346276"/>
                </a:lnTo>
                <a:lnTo>
                  <a:pt x="127127" y="345352"/>
                </a:lnTo>
                <a:lnTo>
                  <a:pt x="249777" y="345352"/>
                </a:lnTo>
                <a:lnTo>
                  <a:pt x="240856" y="353228"/>
                </a:lnTo>
                <a:lnTo>
                  <a:pt x="230439" y="360099"/>
                </a:lnTo>
                <a:lnTo>
                  <a:pt x="219029" y="364959"/>
                </a:lnTo>
                <a:lnTo>
                  <a:pt x="207127" y="366802"/>
                </a:lnTo>
                <a:lnTo>
                  <a:pt x="223102" y="377527"/>
                </a:lnTo>
                <a:lnTo>
                  <a:pt x="230941" y="386578"/>
                </a:lnTo>
                <a:lnTo>
                  <a:pt x="237780" y="397640"/>
                </a:lnTo>
                <a:lnTo>
                  <a:pt x="242617" y="410708"/>
                </a:lnTo>
                <a:lnTo>
                  <a:pt x="244452" y="425777"/>
                </a:lnTo>
                <a:lnTo>
                  <a:pt x="243449" y="437848"/>
                </a:lnTo>
                <a:lnTo>
                  <a:pt x="240446" y="449915"/>
                </a:lnTo>
                <a:lnTo>
                  <a:pt x="235445" y="461981"/>
                </a:lnTo>
                <a:lnTo>
                  <a:pt x="230300" y="470861"/>
                </a:lnTo>
                <a:close/>
              </a:path>
              <a:path w="265429" h="629920">
                <a:moveTo>
                  <a:pt x="226651" y="601396"/>
                </a:moveTo>
                <a:lnTo>
                  <a:pt x="179796" y="601396"/>
                </a:lnTo>
                <a:lnTo>
                  <a:pt x="192038" y="596534"/>
                </a:lnTo>
                <a:lnTo>
                  <a:pt x="201777" y="586652"/>
                </a:lnTo>
                <a:lnTo>
                  <a:pt x="210777" y="576093"/>
                </a:lnTo>
                <a:lnTo>
                  <a:pt x="213777" y="562518"/>
                </a:lnTo>
                <a:lnTo>
                  <a:pt x="210777" y="548947"/>
                </a:lnTo>
                <a:lnTo>
                  <a:pt x="201777" y="538402"/>
                </a:lnTo>
                <a:lnTo>
                  <a:pt x="153802" y="495502"/>
                </a:lnTo>
                <a:lnTo>
                  <a:pt x="140970" y="489553"/>
                </a:lnTo>
                <a:lnTo>
                  <a:pt x="127139" y="488127"/>
                </a:lnTo>
                <a:lnTo>
                  <a:pt x="208993" y="488127"/>
                </a:lnTo>
                <a:lnTo>
                  <a:pt x="202208" y="491391"/>
                </a:lnTo>
                <a:lnTo>
                  <a:pt x="191127" y="495502"/>
                </a:lnTo>
                <a:lnTo>
                  <a:pt x="217777" y="516952"/>
                </a:lnTo>
                <a:lnTo>
                  <a:pt x="232865" y="536475"/>
                </a:lnTo>
                <a:lnTo>
                  <a:pt x="238449" y="560521"/>
                </a:lnTo>
                <a:lnTo>
                  <a:pt x="235028" y="585570"/>
                </a:lnTo>
                <a:lnTo>
                  <a:pt x="226651" y="601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77909" y="3216293"/>
            <a:ext cx="662305" cy="1927225"/>
          </a:xfrm>
          <a:custGeom>
            <a:avLst/>
            <a:gdLst/>
            <a:ahLst/>
            <a:cxnLst/>
            <a:rect l="l" t="t" r="r" b="b"/>
            <a:pathLst>
              <a:path w="662304" h="1927225">
                <a:moveTo>
                  <a:pt x="475199" y="386499"/>
                </a:moveTo>
                <a:lnTo>
                  <a:pt x="464524" y="375749"/>
                </a:lnTo>
                <a:lnTo>
                  <a:pt x="461065" y="360510"/>
                </a:lnTo>
                <a:lnTo>
                  <a:pt x="452225" y="324652"/>
                </a:lnTo>
                <a:lnTo>
                  <a:pt x="440310" y="273331"/>
                </a:lnTo>
                <a:lnTo>
                  <a:pt x="427624" y="211703"/>
                </a:lnTo>
                <a:lnTo>
                  <a:pt x="416474" y="144924"/>
                </a:lnTo>
                <a:lnTo>
                  <a:pt x="415299" y="113803"/>
                </a:lnTo>
                <a:lnTo>
                  <a:pt x="419133" y="85199"/>
                </a:lnTo>
                <a:lnTo>
                  <a:pt x="437824" y="37549"/>
                </a:lnTo>
                <a:lnTo>
                  <a:pt x="466527" y="8706"/>
                </a:lnTo>
                <a:lnTo>
                  <a:pt x="507248" y="0"/>
                </a:lnTo>
                <a:lnTo>
                  <a:pt x="512573" y="0"/>
                </a:lnTo>
                <a:lnTo>
                  <a:pt x="523248" y="10724"/>
                </a:lnTo>
                <a:lnTo>
                  <a:pt x="529168" y="32199"/>
                </a:lnTo>
                <a:lnTo>
                  <a:pt x="501899" y="32199"/>
                </a:lnTo>
                <a:lnTo>
                  <a:pt x="492973" y="34127"/>
                </a:lnTo>
                <a:lnTo>
                  <a:pt x="459174" y="59024"/>
                </a:lnTo>
                <a:lnTo>
                  <a:pt x="441167" y="113379"/>
                </a:lnTo>
                <a:lnTo>
                  <a:pt x="443174" y="139549"/>
                </a:lnTo>
                <a:lnTo>
                  <a:pt x="452924" y="206494"/>
                </a:lnTo>
                <a:lnTo>
                  <a:pt x="461180" y="252296"/>
                </a:lnTo>
                <a:lnTo>
                  <a:pt x="472445" y="298093"/>
                </a:lnTo>
                <a:lnTo>
                  <a:pt x="491224" y="365024"/>
                </a:lnTo>
                <a:lnTo>
                  <a:pt x="491224" y="381124"/>
                </a:lnTo>
                <a:lnTo>
                  <a:pt x="480549" y="381124"/>
                </a:lnTo>
                <a:lnTo>
                  <a:pt x="475199" y="386499"/>
                </a:lnTo>
                <a:close/>
              </a:path>
              <a:path w="662304" h="1927225">
                <a:moveTo>
                  <a:pt x="576648" y="923323"/>
                </a:moveTo>
                <a:lnTo>
                  <a:pt x="549948" y="923323"/>
                </a:lnTo>
                <a:lnTo>
                  <a:pt x="549948" y="724698"/>
                </a:lnTo>
                <a:lnTo>
                  <a:pt x="619373" y="509948"/>
                </a:lnTo>
                <a:lnTo>
                  <a:pt x="622369" y="497884"/>
                </a:lnTo>
                <a:lnTo>
                  <a:pt x="623367" y="485808"/>
                </a:lnTo>
                <a:lnTo>
                  <a:pt x="622369" y="473727"/>
                </a:lnTo>
                <a:lnTo>
                  <a:pt x="619373" y="461649"/>
                </a:lnTo>
                <a:lnTo>
                  <a:pt x="501899" y="32199"/>
                </a:lnTo>
                <a:lnTo>
                  <a:pt x="529168" y="32199"/>
                </a:lnTo>
                <a:lnTo>
                  <a:pt x="646073" y="456274"/>
                </a:lnTo>
                <a:lnTo>
                  <a:pt x="649069" y="472296"/>
                </a:lnTo>
                <a:lnTo>
                  <a:pt x="650067" y="487814"/>
                </a:lnTo>
                <a:lnTo>
                  <a:pt x="649069" y="502325"/>
                </a:lnTo>
                <a:lnTo>
                  <a:pt x="646073" y="515323"/>
                </a:lnTo>
                <a:lnTo>
                  <a:pt x="576648" y="730048"/>
                </a:lnTo>
                <a:lnTo>
                  <a:pt x="576648" y="923323"/>
                </a:lnTo>
                <a:close/>
              </a:path>
              <a:path w="662304" h="1927225">
                <a:moveTo>
                  <a:pt x="192199" y="923323"/>
                </a:moveTo>
                <a:lnTo>
                  <a:pt x="165524" y="923323"/>
                </a:lnTo>
                <a:lnTo>
                  <a:pt x="165524" y="842798"/>
                </a:lnTo>
                <a:lnTo>
                  <a:pt x="0" y="622698"/>
                </a:lnTo>
                <a:lnTo>
                  <a:pt x="12004" y="629738"/>
                </a:lnTo>
                <a:lnTo>
                  <a:pt x="24015" y="634770"/>
                </a:lnTo>
                <a:lnTo>
                  <a:pt x="36031" y="637791"/>
                </a:lnTo>
                <a:lnTo>
                  <a:pt x="48049" y="638798"/>
                </a:lnTo>
                <a:lnTo>
                  <a:pt x="192199" y="832048"/>
                </a:lnTo>
                <a:lnTo>
                  <a:pt x="192199" y="923323"/>
                </a:lnTo>
                <a:close/>
              </a:path>
              <a:path w="662304" h="1927225">
                <a:moveTo>
                  <a:pt x="90749" y="1927196"/>
                </a:moveTo>
                <a:lnTo>
                  <a:pt x="64049" y="1927196"/>
                </a:lnTo>
                <a:lnTo>
                  <a:pt x="64049" y="928698"/>
                </a:lnTo>
                <a:lnTo>
                  <a:pt x="69399" y="923323"/>
                </a:lnTo>
                <a:lnTo>
                  <a:pt x="656748" y="923323"/>
                </a:lnTo>
                <a:lnTo>
                  <a:pt x="662098" y="928698"/>
                </a:lnTo>
                <a:lnTo>
                  <a:pt x="662098" y="950148"/>
                </a:lnTo>
                <a:lnTo>
                  <a:pt x="90749" y="950148"/>
                </a:lnTo>
                <a:lnTo>
                  <a:pt x="90749" y="1180997"/>
                </a:lnTo>
                <a:lnTo>
                  <a:pt x="662098" y="1180997"/>
                </a:lnTo>
                <a:lnTo>
                  <a:pt x="662098" y="1207822"/>
                </a:lnTo>
                <a:lnTo>
                  <a:pt x="90749" y="1207822"/>
                </a:lnTo>
                <a:lnTo>
                  <a:pt x="90749" y="1927196"/>
                </a:lnTo>
                <a:close/>
              </a:path>
              <a:path w="662304" h="1927225">
                <a:moveTo>
                  <a:pt x="662098" y="1180997"/>
                </a:moveTo>
                <a:lnTo>
                  <a:pt x="635398" y="1180997"/>
                </a:lnTo>
                <a:lnTo>
                  <a:pt x="635398" y="950148"/>
                </a:lnTo>
                <a:lnTo>
                  <a:pt x="662098" y="950148"/>
                </a:lnTo>
                <a:lnTo>
                  <a:pt x="662098" y="1180997"/>
                </a:lnTo>
                <a:close/>
              </a:path>
              <a:path w="662304" h="1927225">
                <a:moveTo>
                  <a:pt x="662098" y="1927196"/>
                </a:moveTo>
                <a:lnTo>
                  <a:pt x="635398" y="1927196"/>
                </a:lnTo>
                <a:lnTo>
                  <a:pt x="635398" y="1207822"/>
                </a:lnTo>
                <a:lnTo>
                  <a:pt x="662098" y="1207822"/>
                </a:lnTo>
                <a:lnTo>
                  <a:pt x="662098" y="1927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31884" y="4252916"/>
            <a:ext cx="65405" cy="59055"/>
          </a:xfrm>
          <a:custGeom>
            <a:avLst/>
            <a:gdLst/>
            <a:ahLst/>
            <a:cxnLst/>
            <a:rect l="l" t="t" r="r" b="b"/>
            <a:pathLst>
              <a:path w="65404" h="59054">
                <a:moveTo>
                  <a:pt x="32549" y="58799"/>
                </a:moveTo>
                <a:lnTo>
                  <a:pt x="20598" y="56794"/>
                </a:lnTo>
                <a:lnTo>
                  <a:pt x="10171" y="50778"/>
                </a:lnTo>
                <a:lnTo>
                  <a:pt x="2797" y="40754"/>
                </a:lnTo>
                <a:lnTo>
                  <a:pt x="0" y="26724"/>
                </a:lnTo>
                <a:lnTo>
                  <a:pt x="2797" y="15788"/>
                </a:lnTo>
                <a:lnTo>
                  <a:pt x="10171" y="7353"/>
                </a:lnTo>
                <a:lnTo>
                  <a:pt x="20598" y="1922"/>
                </a:lnTo>
                <a:lnTo>
                  <a:pt x="32549" y="0"/>
                </a:lnTo>
                <a:lnTo>
                  <a:pt x="44501" y="1922"/>
                </a:lnTo>
                <a:lnTo>
                  <a:pt x="54928" y="7353"/>
                </a:lnTo>
                <a:lnTo>
                  <a:pt x="62302" y="15788"/>
                </a:lnTo>
                <a:lnTo>
                  <a:pt x="65099" y="26724"/>
                </a:lnTo>
                <a:lnTo>
                  <a:pt x="27124" y="26724"/>
                </a:lnTo>
                <a:lnTo>
                  <a:pt x="27124" y="32074"/>
                </a:lnTo>
                <a:lnTo>
                  <a:pt x="64033" y="32074"/>
                </a:lnTo>
                <a:lnTo>
                  <a:pt x="62302" y="40754"/>
                </a:lnTo>
                <a:lnTo>
                  <a:pt x="54928" y="50778"/>
                </a:lnTo>
                <a:lnTo>
                  <a:pt x="44501" y="56794"/>
                </a:lnTo>
                <a:lnTo>
                  <a:pt x="32549" y="58799"/>
                </a:lnTo>
                <a:close/>
              </a:path>
              <a:path w="65404" h="59054">
                <a:moveTo>
                  <a:pt x="64033" y="32074"/>
                </a:moveTo>
                <a:lnTo>
                  <a:pt x="37974" y="32074"/>
                </a:lnTo>
                <a:lnTo>
                  <a:pt x="37974" y="26724"/>
                </a:lnTo>
                <a:lnTo>
                  <a:pt x="65099" y="26724"/>
                </a:lnTo>
                <a:lnTo>
                  <a:pt x="64033" y="320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84208" y="1544721"/>
            <a:ext cx="16510" cy="33655"/>
          </a:xfrm>
          <a:custGeom>
            <a:avLst/>
            <a:gdLst/>
            <a:ahLst/>
            <a:cxnLst/>
            <a:rect l="l" t="t" r="r" b="b"/>
            <a:pathLst>
              <a:path w="16509" h="33655">
                <a:moveTo>
                  <a:pt x="10599" y="33299"/>
                </a:moveTo>
                <a:lnTo>
                  <a:pt x="5299" y="33299"/>
                </a:lnTo>
                <a:lnTo>
                  <a:pt x="0" y="27749"/>
                </a:lnTo>
                <a:lnTo>
                  <a:pt x="0" y="5549"/>
                </a:lnTo>
                <a:lnTo>
                  <a:pt x="5299" y="0"/>
                </a:lnTo>
                <a:lnTo>
                  <a:pt x="10599" y="0"/>
                </a:lnTo>
                <a:lnTo>
                  <a:pt x="15899" y="5549"/>
                </a:lnTo>
                <a:lnTo>
                  <a:pt x="15899" y="27749"/>
                </a:lnTo>
                <a:lnTo>
                  <a:pt x="10599" y="33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52459" y="1544721"/>
            <a:ext cx="16510" cy="33655"/>
          </a:xfrm>
          <a:custGeom>
            <a:avLst/>
            <a:gdLst/>
            <a:ahLst/>
            <a:cxnLst/>
            <a:rect l="l" t="t" r="r" b="b"/>
            <a:pathLst>
              <a:path w="16509" h="33655">
                <a:moveTo>
                  <a:pt x="10599" y="33299"/>
                </a:moveTo>
                <a:lnTo>
                  <a:pt x="0" y="33299"/>
                </a:lnTo>
                <a:lnTo>
                  <a:pt x="0" y="0"/>
                </a:lnTo>
                <a:lnTo>
                  <a:pt x="10599" y="0"/>
                </a:lnTo>
                <a:lnTo>
                  <a:pt x="15899" y="5549"/>
                </a:lnTo>
                <a:lnTo>
                  <a:pt x="15899" y="27749"/>
                </a:lnTo>
                <a:lnTo>
                  <a:pt x="10599" y="33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82759" y="1212835"/>
            <a:ext cx="187325" cy="401955"/>
          </a:xfrm>
          <a:custGeom>
            <a:avLst/>
            <a:gdLst/>
            <a:ahLst/>
            <a:cxnLst/>
            <a:rect l="l" t="t" r="r" b="b"/>
            <a:pathLst>
              <a:path w="187325" h="401955">
                <a:moveTo>
                  <a:pt x="181849" y="321359"/>
                </a:moveTo>
                <a:lnTo>
                  <a:pt x="5349" y="321359"/>
                </a:lnTo>
                <a:lnTo>
                  <a:pt x="0" y="316004"/>
                </a:lnTo>
                <a:lnTo>
                  <a:pt x="0" y="74984"/>
                </a:lnTo>
                <a:lnTo>
                  <a:pt x="5683" y="45192"/>
                </a:lnTo>
                <a:lnTo>
                  <a:pt x="21396" y="21424"/>
                </a:lnTo>
                <a:lnTo>
                  <a:pt x="45129" y="5690"/>
                </a:lnTo>
                <a:lnTo>
                  <a:pt x="74874" y="0"/>
                </a:lnTo>
                <a:lnTo>
                  <a:pt x="112324" y="0"/>
                </a:lnTo>
                <a:lnTo>
                  <a:pt x="142069" y="5690"/>
                </a:lnTo>
                <a:lnTo>
                  <a:pt x="165803" y="21424"/>
                </a:lnTo>
                <a:lnTo>
                  <a:pt x="74874" y="21424"/>
                </a:lnTo>
                <a:lnTo>
                  <a:pt x="56080" y="26027"/>
                </a:lnTo>
                <a:lnTo>
                  <a:pt x="40790" y="38162"/>
                </a:lnTo>
                <a:lnTo>
                  <a:pt x="30511" y="55318"/>
                </a:lnTo>
                <a:lnTo>
                  <a:pt x="26749" y="74984"/>
                </a:lnTo>
                <a:lnTo>
                  <a:pt x="26749" y="294579"/>
                </a:lnTo>
                <a:lnTo>
                  <a:pt x="187199" y="294579"/>
                </a:lnTo>
                <a:lnTo>
                  <a:pt x="187199" y="316004"/>
                </a:lnTo>
                <a:lnTo>
                  <a:pt x="181849" y="321359"/>
                </a:lnTo>
                <a:close/>
              </a:path>
              <a:path w="187325" h="401955">
                <a:moveTo>
                  <a:pt x="187199" y="294579"/>
                </a:moveTo>
                <a:lnTo>
                  <a:pt x="160449" y="294579"/>
                </a:lnTo>
                <a:lnTo>
                  <a:pt x="160449" y="74984"/>
                </a:lnTo>
                <a:lnTo>
                  <a:pt x="156691" y="55318"/>
                </a:lnTo>
                <a:lnTo>
                  <a:pt x="146418" y="38162"/>
                </a:lnTo>
                <a:lnTo>
                  <a:pt x="131129" y="26027"/>
                </a:lnTo>
                <a:lnTo>
                  <a:pt x="112324" y="21424"/>
                </a:lnTo>
                <a:lnTo>
                  <a:pt x="165803" y="21424"/>
                </a:lnTo>
                <a:lnTo>
                  <a:pt x="181515" y="45192"/>
                </a:lnTo>
                <a:lnTo>
                  <a:pt x="187199" y="74984"/>
                </a:lnTo>
                <a:lnTo>
                  <a:pt x="187199" y="294579"/>
                </a:lnTo>
                <a:close/>
              </a:path>
              <a:path w="187325" h="401955">
                <a:moveTo>
                  <a:pt x="149749" y="401699"/>
                </a:moveTo>
                <a:lnTo>
                  <a:pt x="37449" y="401699"/>
                </a:lnTo>
                <a:lnTo>
                  <a:pt x="32099" y="396344"/>
                </a:lnTo>
                <a:lnTo>
                  <a:pt x="32099" y="321359"/>
                </a:lnTo>
                <a:lnTo>
                  <a:pt x="58824" y="321359"/>
                </a:lnTo>
                <a:lnTo>
                  <a:pt x="58824" y="374919"/>
                </a:lnTo>
                <a:lnTo>
                  <a:pt x="155099" y="374919"/>
                </a:lnTo>
                <a:lnTo>
                  <a:pt x="155099" y="396344"/>
                </a:lnTo>
                <a:lnTo>
                  <a:pt x="149749" y="401699"/>
                </a:lnTo>
                <a:close/>
              </a:path>
              <a:path w="187325" h="401955">
                <a:moveTo>
                  <a:pt x="155099" y="374919"/>
                </a:moveTo>
                <a:lnTo>
                  <a:pt x="128374" y="374919"/>
                </a:lnTo>
                <a:lnTo>
                  <a:pt x="128374" y="321359"/>
                </a:lnTo>
                <a:lnTo>
                  <a:pt x="155099" y="321359"/>
                </a:lnTo>
                <a:lnTo>
                  <a:pt x="155099" y="3749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25409" y="1458947"/>
            <a:ext cx="102235" cy="27305"/>
          </a:xfrm>
          <a:custGeom>
            <a:avLst/>
            <a:gdLst/>
            <a:ahLst/>
            <a:cxnLst/>
            <a:rect l="l" t="t" r="r" b="b"/>
            <a:pathLst>
              <a:path w="102234" h="27305">
                <a:moveTo>
                  <a:pt x="96324" y="26999"/>
                </a:moveTo>
                <a:lnTo>
                  <a:pt x="5349" y="26999"/>
                </a:lnTo>
                <a:lnTo>
                  <a:pt x="0" y="21599"/>
                </a:lnTo>
                <a:lnTo>
                  <a:pt x="0" y="5399"/>
                </a:lnTo>
                <a:lnTo>
                  <a:pt x="5349" y="0"/>
                </a:lnTo>
                <a:lnTo>
                  <a:pt x="96324" y="0"/>
                </a:lnTo>
                <a:lnTo>
                  <a:pt x="101699" y="5399"/>
                </a:lnTo>
                <a:lnTo>
                  <a:pt x="101699" y="21599"/>
                </a:lnTo>
                <a:lnTo>
                  <a:pt x="96324" y="2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68311" y="1405059"/>
            <a:ext cx="523875" cy="371475"/>
          </a:xfrm>
          <a:custGeom>
            <a:avLst/>
            <a:gdLst/>
            <a:ahLst/>
            <a:cxnLst/>
            <a:rect l="l" t="t" r="r" b="b"/>
            <a:pathLst>
              <a:path w="523875" h="371475">
                <a:moveTo>
                  <a:pt x="518448" y="26914"/>
                </a:moveTo>
                <a:lnTo>
                  <a:pt x="53449" y="26914"/>
                </a:lnTo>
                <a:lnTo>
                  <a:pt x="57378" y="21952"/>
                </a:lnTo>
                <a:lnTo>
                  <a:pt x="60806" y="15476"/>
                </a:lnTo>
                <a:lnTo>
                  <a:pt x="63230" y="7991"/>
                </a:lnTo>
                <a:lnTo>
                  <a:pt x="64149" y="0"/>
                </a:lnTo>
                <a:lnTo>
                  <a:pt x="518448" y="0"/>
                </a:lnTo>
                <a:lnTo>
                  <a:pt x="523798" y="5384"/>
                </a:lnTo>
                <a:lnTo>
                  <a:pt x="523798" y="21532"/>
                </a:lnTo>
                <a:lnTo>
                  <a:pt x="518448" y="26914"/>
                </a:lnTo>
                <a:close/>
              </a:path>
              <a:path w="523875" h="371475">
                <a:moveTo>
                  <a:pt x="90874" y="344489"/>
                </a:moveTo>
                <a:lnTo>
                  <a:pt x="64149" y="344489"/>
                </a:lnTo>
                <a:lnTo>
                  <a:pt x="64149" y="26914"/>
                </a:lnTo>
                <a:lnTo>
                  <a:pt x="90874" y="26914"/>
                </a:lnTo>
                <a:lnTo>
                  <a:pt x="90874" y="344489"/>
                </a:lnTo>
                <a:close/>
              </a:path>
              <a:path w="523875" h="371475">
                <a:moveTo>
                  <a:pt x="224474" y="209924"/>
                </a:moveTo>
                <a:lnTo>
                  <a:pt x="138974" y="209924"/>
                </a:lnTo>
                <a:lnTo>
                  <a:pt x="133624" y="204539"/>
                </a:lnTo>
                <a:lnTo>
                  <a:pt x="133624" y="26914"/>
                </a:lnTo>
                <a:lnTo>
                  <a:pt x="160349" y="26914"/>
                </a:lnTo>
                <a:lnTo>
                  <a:pt x="160349" y="183012"/>
                </a:lnTo>
                <a:lnTo>
                  <a:pt x="229824" y="183012"/>
                </a:lnTo>
                <a:lnTo>
                  <a:pt x="229824" y="204539"/>
                </a:lnTo>
                <a:lnTo>
                  <a:pt x="224474" y="209924"/>
                </a:lnTo>
                <a:close/>
              </a:path>
              <a:path w="523875" h="371475">
                <a:moveTo>
                  <a:pt x="229824" y="183012"/>
                </a:moveTo>
                <a:lnTo>
                  <a:pt x="203099" y="183012"/>
                </a:lnTo>
                <a:lnTo>
                  <a:pt x="203099" y="26914"/>
                </a:lnTo>
                <a:lnTo>
                  <a:pt x="229824" y="26914"/>
                </a:lnTo>
                <a:lnTo>
                  <a:pt x="229824" y="183012"/>
                </a:lnTo>
                <a:close/>
              </a:path>
              <a:path w="523875" h="371475">
                <a:moveTo>
                  <a:pt x="358099" y="258366"/>
                </a:moveTo>
                <a:lnTo>
                  <a:pt x="277924" y="258366"/>
                </a:lnTo>
                <a:lnTo>
                  <a:pt x="272599" y="252984"/>
                </a:lnTo>
                <a:lnTo>
                  <a:pt x="272599" y="26914"/>
                </a:lnTo>
                <a:lnTo>
                  <a:pt x="299324" y="26914"/>
                </a:lnTo>
                <a:lnTo>
                  <a:pt x="299324" y="231454"/>
                </a:lnTo>
                <a:lnTo>
                  <a:pt x="368799" y="231454"/>
                </a:lnTo>
                <a:lnTo>
                  <a:pt x="368799" y="252984"/>
                </a:lnTo>
                <a:lnTo>
                  <a:pt x="358099" y="258366"/>
                </a:lnTo>
                <a:close/>
              </a:path>
              <a:path w="523875" h="371475">
                <a:moveTo>
                  <a:pt x="368799" y="231454"/>
                </a:moveTo>
                <a:lnTo>
                  <a:pt x="342074" y="231454"/>
                </a:lnTo>
                <a:lnTo>
                  <a:pt x="342074" y="26914"/>
                </a:lnTo>
                <a:lnTo>
                  <a:pt x="368799" y="26914"/>
                </a:lnTo>
                <a:lnTo>
                  <a:pt x="368799" y="231454"/>
                </a:lnTo>
                <a:close/>
              </a:path>
              <a:path w="523875" h="371475">
                <a:moveTo>
                  <a:pt x="497074" y="139949"/>
                </a:moveTo>
                <a:lnTo>
                  <a:pt x="416899" y="139949"/>
                </a:lnTo>
                <a:lnTo>
                  <a:pt x="411549" y="134567"/>
                </a:lnTo>
                <a:lnTo>
                  <a:pt x="411549" y="26914"/>
                </a:lnTo>
                <a:lnTo>
                  <a:pt x="432949" y="26914"/>
                </a:lnTo>
                <a:lnTo>
                  <a:pt x="432949" y="113037"/>
                </a:lnTo>
                <a:lnTo>
                  <a:pt x="502424" y="113037"/>
                </a:lnTo>
                <a:lnTo>
                  <a:pt x="502424" y="134567"/>
                </a:lnTo>
                <a:lnTo>
                  <a:pt x="497074" y="139949"/>
                </a:lnTo>
                <a:close/>
              </a:path>
              <a:path w="523875" h="371475">
                <a:moveTo>
                  <a:pt x="502424" y="113037"/>
                </a:moveTo>
                <a:lnTo>
                  <a:pt x="475699" y="113037"/>
                </a:lnTo>
                <a:lnTo>
                  <a:pt x="475699" y="26914"/>
                </a:lnTo>
                <a:lnTo>
                  <a:pt x="502424" y="26914"/>
                </a:lnTo>
                <a:lnTo>
                  <a:pt x="502424" y="113037"/>
                </a:lnTo>
                <a:close/>
              </a:path>
              <a:path w="523875" h="371475">
                <a:moveTo>
                  <a:pt x="85524" y="371399"/>
                </a:moveTo>
                <a:lnTo>
                  <a:pt x="5349" y="371399"/>
                </a:lnTo>
                <a:lnTo>
                  <a:pt x="0" y="366016"/>
                </a:lnTo>
                <a:lnTo>
                  <a:pt x="0" y="59209"/>
                </a:lnTo>
                <a:lnTo>
                  <a:pt x="5349" y="59209"/>
                </a:lnTo>
                <a:lnTo>
                  <a:pt x="16024" y="53829"/>
                </a:lnTo>
                <a:lnTo>
                  <a:pt x="21374" y="53829"/>
                </a:lnTo>
                <a:lnTo>
                  <a:pt x="21374" y="344489"/>
                </a:lnTo>
                <a:lnTo>
                  <a:pt x="90874" y="344489"/>
                </a:lnTo>
                <a:lnTo>
                  <a:pt x="90874" y="366016"/>
                </a:lnTo>
                <a:lnTo>
                  <a:pt x="85524" y="371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42836" y="1212810"/>
            <a:ext cx="936625" cy="1256030"/>
          </a:xfrm>
          <a:custGeom>
            <a:avLst/>
            <a:gdLst/>
            <a:ahLst/>
            <a:cxnLst/>
            <a:rect l="l" t="t" r="r" b="b"/>
            <a:pathLst>
              <a:path w="936625" h="1256030">
                <a:moveTo>
                  <a:pt x="936598" y="1228965"/>
                </a:moveTo>
                <a:lnTo>
                  <a:pt x="909848" y="1228965"/>
                </a:lnTo>
                <a:lnTo>
                  <a:pt x="909848" y="21474"/>
                </a:lnTo>
                <a:lnTo>
                  <a:pt x="288999" y="21474"/>
                </a:lnTo>
                <a:lnTo>
                  <a:pt x="288999" y="0"/>
                </a:lnTo>
                <a:lnTo>
                  <a:pt x="931248" y="0"/>
                </a:lnTo>
                <a:lnTo>
                  <a:pt x="936598" y="5369"/>
                </a:lnTo>
                <a:lnTo>
                  <a:pt x="936598" y="1228965"/>
                </a:lnTo>
                <a:close/>
              </a:path>
              <a:path w="936625" h="1256030">
                <a:moveTo>
                  <a:pt x="931248" y="1255797"/>
                </a:moveTo>
                <a:lnTo>
                  <a:pt x="326474" y="1255797"/>
                </a:lnTo>
                <a:lnTo>
                  <a:pt x="326474" y="1250440"/>
                </a:lnTo>
                <a:lnTo>
                  <a:pt x="5349" y="928433"/>
                </a:lnTo>
                <a:lnTo>
                  <a:pt x="5349" y="923075"/>
                </a:lnTo>
                <a:lnTo>
                  <a:pt x="0" y="923075"/>
                </a:lnTo>
                <a:lnTo>
                  <a:pt x="0" y="246869"/>
                </a:lnTo>
                <a:lnTo>
                  <a:pt x="10699" y="241502"/>
                </a:lnTo>
                <a:lnTo>
                  <a:pt x="16074" y="236142"/>
                </a:lnTo>
                <a:lnTo>
                  <a:pt x="21399" y="236142"/>
                </a:lnTo>
                <a:lnTo>
                  <a:pt x="21483" y="266413"/>
                </a:lnTo>
                <a:lnTo>
                  <a:pt x="22071" y="275720"/>
                </a:lnTo>
                <a:lnTo>
                  <a:pt x="23667" y="284021"/>
                </a:lnTo>
                <a:lnTo>
                  <a:pt x="26774" y="289806"/>
                </a:lnTo>
                <a:lnTo>
                  <a:pt x="26774" y="906968"/>
                </a:lnTo>
                <a:lnTo>
                  <a:pt x="342524" y="906968"/>
                </a:lnTo>
                <a:lnTo>
                  <a:pt x="347874" y="912338"/>
                </a:lnTo>
                <a:lnTo>
                  <a:pt x="347874" y="933800"/>
                </a:lnTo>
                <a:lnTo>
                  <a:pt x="48174" y="933800"/>
                </a:lnTo>
                <a:lnTo>
                  <a:pt x="321124" y="1212870"/>
                </a:lnTo>
                <a:lnTo>
                  <a:pt x="347874" y="1212870"/>
                </a:lnTo>
                <a:lnTo>
                  <a:pt x="347874" y="1228965"/>
                </a:lnTo>
                <a:lnTo>
                  <a:pt x="936598" y="1228965"/>
                </a:lnTo>
                <a:lnTo>
                  <a:pt x="936598" y="1250440"/>
                </a:lnTo>
                <a:lnTo>
                  <a:pt x="931248" y="1255797"/>
                </a:lnTo>
                <a:close/>
              </a:path>
              <a:path w="936625" h="1256030">
                <a:moveTo>
                  <a:pt x="347874" y="1212870"/>
                </a:moveTo>
                <a:lnTo>
                  <a:pt x="321124" y="1212870"/>
                </a:lnTo>
                <a:lnTo>
                  <a:pt x="321124" y="933800"/>
                </a:lnTo>
                <a:lnTo>
                  <a:pt x="347874" y="933800"/>
                </a:lnTo>
                <a:lnTo>
                  <a:pt x="347874" y="1212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41310" y="2247957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799" y="0"/>
                </a:lnTo>
              </a:path>
            </a:pathLst>
          </a:custGeom>
          <a:ln w="22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41310" y="2060608"/>
            <a:ext cx="250825" cy="27305"/>
          </a:xfrm>
          <a:custGeom>
            <a:avLst/>
            <a:gdLst/>
            <a:ahLst/>
            <a:cxnLst/>
            <a:rect l="l" t="t" r="r" b="b"/>
            <a:pathLst>
              <a:path w="250825" h="27305">
                <a:moveTo>
                  <a:pt x="245474" y="26999"/>
                </a:moveTo>
                <a:lnTo>
                  <a:pt x="5349" y="26999"/>
                </a:lnTo>
                <a:lnTo>
                  <a:pt x="0" y="21599"/>
                </a:lnTo>
                <a:lnTo>
                  <a:pt x="0" y="5399"/>
                </a:lnTo>
                <a:lnTo>
                  <a:pt x="5349" y="0"/>
                </a:lnTo>
                <a:lnTo>
                  <a:pt x="245474" y="0"/>
                </a:lnTo>
                <a:lnTo>
                  <a:pt x="250799" y="5399"/>
                </a:lnTo>
                <a:lnTo>
                  <a:pt x="250799" y="21599"/>
                </a:lnTo>
                <a:lnTo>
                  <a:pt x="245474" y="2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79460" y="1657526"/>
            <a:ext cx="481330" cy="301625"/>
          </a:xfrm>
          <a:custGeom>
            <a:avLst/>
            <a:gdLst/>
            <a:ahLst/>
            <a:cxnLst/>
            <a:rect l="l" t="t" r="r" b="b"/>
            <a:pathLst>
              <a:path w="481329" h="301625">
                <a:moveTo>
                  <a:pt x="368284" y="118442"/>
                </a:moveTo>
                <a:lnTo>
                  <a:pt x="325949" y="118442"/>
                </a:lnTo>
                <a:lnTo>
                  <a:pt x="411449" y="48452"/>
                </a:lnTo>
                <a:lnTo>
                  <a:pt x="411449" y="37687"/>
                </a:lnTo>
                <a:lnTo>
                  <a:pt x="414203" y="22712"/>
                </a:lnTo>
                <a:lnTo>
                  <a:pt x="421464" y="10767"/>
                </a:lnTo>
                <a:lnTo>
                  <a:pt x="431730" y="2859"/>
                </a:lnTo>
                <a:lnTo>
                  <a:pt x="443499" y="0"/>
                </a:lnTo>
                <a:lnTo>
                  <a:pt x="458360" y="2859"/>
                </a:lnTo>
                <a:lnTo>
                  <a:pt x="470214" y="10767"/>
                </a:lnTo>
                <a:lnTo>
                  <a:pt x="478061" y="22712"/>
                </a:lnTo>
                <a:lnTo>
                  <a:pt x="478858" y="26917"/>
                </a:lnTo>
                <a:lnTo>
                  <a:pt x="438149" y="26917"/>
                </a:lnTo>
                <a:lnTo>
                  <a:pt x="438149" y="48452"/>
                </a:lnTo>
                <a:lnTo>
                  <a:pt x="478323" y="48452"/>
                </a:lnTo>
                <a:lnTo>
                  <a:pt x="478061" y="49547"/>
                </a:lnTo>
                <a:lnTo>
                  <a:pt x="470214" y="59894"/>
                </a:lnTo>
                <a:lnTo>
                  <a:pt x="458360" y="67213"/>
                </a:lnTo>
                <a:lnTo>
                  <a:pt x="443499" y="69989"/>
                </a:lnTo>
                <a:lnTo>
                  <a:pt x="427474" y="69989"/>
                </a:lnTo>
                <a:lnTo>
                  <a:pt x="368284" y="118442"/>
                </a:lnTo>
                <a:close/>
              </a:path>
              <a:path w="481329" h="301625">
                <a:moveTo>
                  <a:pt x="478323" y="48452"/>
                </a:moveTo>
                <a:lnTo>
                  <a:pt x="448849" y="48452"/>
                </a:lnTo>
                <a:lnTo>
                  <a:pt x="454174" y="43067"/>
                </a:lnTo>
                <a:lnTo>
                  <a:pt x="454174" y="32302"/>
                </a:lnTo>
                <a:lnTo>
                  <a:pt x="448849" y="26917"/>
                </a:lnTo>
                <a:lnTo>
                  <a:pt x="478858" y="26917"/>
                </a:lnTo>
                <a:lnTo>
                  <a:pt x="480899" y="37687"/>
                </a:lnTo>
                <a:lnTo>
                  <a:pt x="478323" y="48452"/>
                </a:lnTo>
                <a:close/>
              </a:path>
              <a:path w="481329" h="301625">
                <a:moveTo>
                  <a:pt x="32049" y="301494"/>
                </a:moveTo>
                <a:lnTo>
                  <a:pt x="20281" y="298718"/>
                </a:lnTo>
                <a:lnTo>
                  <a:pt x="10015" y="291400"/>
                </a:lnTo>
                <a:lnTo>
                  <a:pt x="2754" y="281053"/>
                </a:lnTo>
                <a:lnTo>
                  <a:pt x="0" y="269191"/>
                </a:lnTo>
                <a:lnTo>
                  <a:pt x="2754" y="254218"/>
                </a:lnTo>
                <a:lnTo>
                  <a:pt x="10015" y="242272"/>
                </a:lnTo>
                <a:lnTo>
                  <a:pt x="20281" y="234364"/>
                </a:lnTo>
                <a:lnTo>
                  <a:pt x="32049" y="231504"/>
                </a:lnTo>
                <a:lnTo>
                  <a:pt x="48099" y="231504"/>
                </a:lnTo>
                <a:lnTo>
                  <a:pt x="138924" y="123827"/>
                </a:lnTo>
                <a:lnTo>
                  <a:pt x="138924" y="118442"/>
                </a:lnTo>
                <a:lnTo>
                  <a:pt x="133574" y="113059"/>
                </a:lnTo>
                <a:lnTo>
                  <a:pt x="133574" y="107677"/>
                </a:lnTo>
                <a:lnTo>
                  <a:pt x="136416" y="92702"/>
                </a:lnTo>
                <a:lnTo>
                  <a:pt x="144271" y="80757"/>
                </a:lnTo>
                <a:lnTo>
                  <a:pt x="156134" y="72849"/>
                </a:lnTo>
                <a:lnTo>
                  <a:pt x="170999" y="69989"/>
                </a:lnTo>
                <a:lnTo>
                  <a:pt x="185850" y="72765"/>
                </a:lnTo>
                <a:lnTo>
                  <a:pt x="197705" y="80083"/>
                </a:lnTo>
                <a:lnTo>
                  <a:pt x="205558" y="90430"/>
                </a:lnTo>
                <a:lnTo>
                  <a:pt x="207109" y="96907"/>
                </a:lnTo>
                <a:lnTo>
                  <a:pt x="165649" y="96907"/>
                </a:lnTo>
                <a:lnTo>
                  <a:pt x="160299" y="102292"/>
                </a:lnTo>
                <a:lnTo>
                  <a:pt x="160299" y="113059"/>
                </a:lnTo>
                <a:lnTo>
                  <a:pt x="238318" y="113059"/>
                </a:lnTo>
                <a:lnTo>
                  <a:pt x="283199" y="129212"/>
                </a:lnTo>
                <a:lnTo>
                  <a:pt x="197699" y="129212"/>
                </a:lnTo>
                <a:lnTo>
                  <a:pt x="192771" y="133165"/>
                </a:lnTo>
                <a:lnTo>
                  <a:pt x="186346" y="136614"/>
                </a:lnTo>
                <a:lnTo>
                  <a:pt x="178922" y="139054"/>
                </a:lnTo>
                <a:lnTo>
                  <a:pt x="170999" y="139979"/>
                </a:lnTo>
                <a:lnTo>
                  <a:pt x="160299" y="139979"/>
                </a:lnTo>
                <a:lnTo>
                  <a:pt x="64124" y="247657"/>
                </a:lnTo>
                <a:lnTo>
                  <a:pt x="69474" y="253041"/>
                </a:lnTo>
                <a:lnTo>
                  <a:pt x="69474" y="258426"/>
                </a:lnTo>
                <a:lnTo>
                  <a:pt x="26724" y="258426"/>
                </a:lnTo>
                <a:lnTo>
                  <a:pt x="26724" y="274576"/>
                </a:lnTo>
                <a:lnTo>
                  <a:pt x="68184" y="274576"/>
                </a:lnTo>
                <a:lnTo>
                  <a:pt x="66633" y="281053"/>
                </a:lnTo>
                <a:lnTo>
                  <a:pt x="58778" y="291400"/>
                </a:lnTo>
                <a:lnTo>
                  <a:pt x="46915" y="298718"/>
                </a:lnTo>
                <a:lnTo>
                  <a:pt x="32049" y="301494"/>
                </a:lnTo>
                <a:close/>
              </a:path>
              <a:path w="481329" h="301625">
                <a:moveTo>
                  <a:pt x="238318" y="113059"/>
                </a:moveTo>
                <a:lnTo>
                  <a:pt x="181674" y="113059"/>
                </a:lnTo>
                <a:lnTo>
                  <a:pt x="181674" y="102292"/>
                </a:lnTo>
                <a:lnTo>
                  <a:pt x="176324" y="96907"/>
                </a:lnTo>
                <a:lnTo>
                  <a:pt x="207109" y="96907"/>
                </a:lnTo>
                <a:lnTo>
                  <a:pt x="208399" y="102292"/>
                </a:lnTo>
                <a:lnTo>
                  <a:pt x="238318" y="113059"/>
                </a:lnTo>
                <a:close/>
              </a:path>
              <a:path w="481329" h="301625">
                <a:moveTo>
                  <a:pt x="309924" y="188437"/>
                </a:moveTo>
                <a:lnTo>
                  <a:pt x="295059" y="185576"/>
                </a:lnTo>
                <a:lnTo>
                  <a:pt x="283196" y="177668"/>
                </a:lnTo>
                <a:lnTo>
                  <a:pt x="275341" y="165722"/>
                </a:lnTo>
                <a:lnTo>
                  <a:pt x="272499" y="150749"/>
                </a:lnTo>
                <a:lnTo>
                  <a:pt x="197699" y="129212"/>
                </a:lnTo>
                <a:lnTo>
                  <a:pt x="283199" y="129212"/>
                </a:lnTo>
                <a:lnTo>
                  <a:pt x="288127" y="122144"/>
                </a:lnTo>
                <a:lnTo>
                  <a:pt x="294555" y="117097"/>
                </a:lnTo>
                <a:lnTo>
                  <a:pt x="301986" y="114069"/>
                </a:lnTo>
                <a:lnTo>
                  <a:pt x="309924" y="113059"/>
                </a:lnTo>
                <a:lnTo>
                  <a:pt x="315249" y="113059"/>
                </a:lnTo>
                <a:lnTo>
                  <a:pt x="320599" y="118442"/>
                </a:lnTo>
                <a:lnTo>
                  <a:pt x="368284" y="118442"/>
                </a:lnTo>
                <a:lnTo>
                  <a:pt x="341974" y="139979"/>
                </a:lnTo>
                <a:lnTo>
                  <a:pt x="304574" y="139979"/>
                </a:lnTo>
                <a:lnTo>
                  <a:pt x="299224" y="145364"/>
                </a:lnTo>
                <a:lnTo>
                  <a:pt x="299224" y="156129"/>
                </a:lnTo>
                <a:lnTo>
                  <a:pt x="304574" y="161514"/>
                </a:lnTo>
                <a:lnTo>
                  <a:pt x="339994" y="161514"/>
                </a:lnTo>
                <a:lnTo>
                  <a:pt x="339220" y="165722"/>
                </a:lnTo>
                <a:lnTo>
                  <a:pt x="331958" y="177668"/>
                </a:lnTo>
                <a:lnTo>
                  <a:pt x="321692" y="185576"/>
                </a:lnTo>
                <a:lnTo>
                  <a:pt x="309924" y="188437"/>
                </a:lnTo>
                <a:close/>
              </a:path>
              <a:path w="481329" h="301625">
                <a:moveTo>
                  <a:pt x="339994" y="161514"/>
                </a:moveTo>
                <a:lnTo>
                  <a:pt x="315249" y="161514"/>
                </a:lnTo>
                <a:lnTo>
                  <a:pt x="320599" y="156129"/>
                </a:lnTo>
                <a:lnTo>
                  <a:pt x="320599" y="145364"/>
                </a:lnTo>
                <a:lnTo>
                  <a:pt x="315249" y="139979"/>
                </a:lnTo>
                <a:lnTo>
                  <a:pt x="341974" y="139979"/>
                </a:lnTo>
                <a:lnTo>
                  <a:pt x="341974" y="150749"/>
                </a:lnTo>
                <a:lnTo>
                  <a:pt x="339994" y="161514"/>
                </a:lnTo>
                <a:close/>
              </a:path>
              <a:path w="481329" h="301625">
                <a:moveTo>
                  <a:pt x="68184" y="274576"/>
                </a:moveTo>
                <a:lnTo>
                  <a:pt x="42749" y="274576"/>
                </a:lnTo>
                <a:lnTo>
                  <a:pt x="42749" y="258426"/>
                </a:lnTo>
                <a:lnTo>
                  <a:pt x="69474" y="258426"/>
                </a:lnTo>
                <a:lnTo>
                  <a:pt x="69474" y="269191"/>
                </a:lnTo>
                <a:lnTo>
                  <a:pt x="68184" y="2745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41310" y="2162233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799" y="0"/>
                </a:lnTo>
              </a:path>
            </a:pathLst>
          </a:custGeom>
          <a:ln w="22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18887" y="0"/>
            <a:ext cx="704215" cy="1544955"/>
          </a:xfrm>
          <a:custGeom>
            <a:avLst/>
            <a:gdLst/>
            <a:ahLst/>
            <a:cxnLst/>
            <a:rect l="l" t="t" r="r" b="b"/>
            <a:pathLst>
              <a:path w="704215" h="1544955">
                <a:moveTo>
                  <a:pt x="529448" y="563170"/>
                </a:moveTo>
                <a:lnTo>
                  <a:pt x="32074" y="563170"/>
                </a:lnTo>
                <a:lnTo>
                  <a:pt x="26724" y="552448"/>
                </a:lnTo>
                <a:lnTo>
                  <a:pt x="26724" y="0"/>
                </a:lnTo>
                <a:lnTo>
                  <a:pt x="53474" y="0"/>
                </a:lnTo>
                <a:lnTo>
                  <a:pt x="53474" y="386173"/>
                </a:lnTo>
                <a:lnTo>
                  <a:pt x="534798" y="386173"/>
                </a:lnTo>
                <a:lnTo>
                  <a:pt x="534798" y="407633"/>
                </a:lnTo>
                <a:lnTo>
                  <a:pt x="53474" y="407633"/>
                </a:lnTo>
                <a:lnTo>
                  <a:pt x="53474" y="536358"/>
                </a:lnTo>
                <a:lnTo>
                  <a:pt x="534798" y="536358"/>
                </a:lnTo>
                <a:lnTo>
                  <a:pt x="534798" y="552448"/>
                </a:lnTo>
                <a:lnTo>
                  <a:pt x="529448" y="563170"/>
                </a:lnTo>
                <a:close/>
              </a:path>
              <a:path w="704215" h="1544955">
                <a:moveTo>
                  <a:pt x="534798" y="386173"/>
                </a:moveTo>
                <a:lnTo>
                  <a:pt x="508073" y="386173"/>
                </a:lnTo>
                <a:lnTo>
                  <a:pt x="508073" y="0"/>
                </a:lnTo>
                <a:lnTo>
                  <a:pt x="534798" y="0"/>
                </a:lnTo>
                <a:lnTo>
                  <a:pt x="534798" y="386173"/>
                </a:lnTo>
                <a:close/>
              </a:path>
              <a:path w="704215" h="1544955">
                <a:moveTo>
                  <a:pt x="534798" y="536358"/>
                </a:moveTo>
                <a:lnTo>
                  <a:pt x="508073" y="536358"/>
                </a:lnTo>
                <a:lnTo>
                  <a:pt x="508073" y="407633"/>
                </a:lnTo>
                <a:lnTo>
                  <a:pt x="534798" y="407633"/>
                </a:lnTo>
                <a:lnTo>
                  <a:pt x="534798" y="536358"/>
                </a:lnTo>
                <a:close/>
              </a:path>
              <a:path w="704215" h="1544955">
                <a:moveTo>
                  <a:pt x="74874" y="1340886"/>
                </a:moveTo>
                <a:lnTo>
                  <a:pt x="45119" y="1335188"/>
                </a:lnTo>
                <a:lnTo>
                  <a:pt x="21387" y="1319433"/>
                </a:lnTo>
                <a:lnTo>
                  <a:pt x="5680" y="1295634"/>
                </a:lnTo>
                <a:lnTo>
                  <a:pt x="0" y="1265801"/>
                </a:lnTo>
                <a:lnTo>
                  <a:pt x="0" y="858170"/>
                </a:lnTo>
                <a:lnTo>
                  <a:pt x="6766" y="804034"/>
                </a:lnTo>
                <a:lnTo>
                  <a:pt x="26065" y="754924"/>
                </a:lnTo>
                <a:lnTo>
                  <a:pt x="56394" y="711846"/>
                </a:lnTo>
                <a:lnTo>
                  <a:pt x="96249" y="675805"/>
                </a:lnTo>
                <a:lnTo>
                  <a:pt x="96249" y="563170"/>
                </a:lnTo>
                <a:lnTo>
                  <a:pt x="122999" y="563170"/>
                </a:lnTo>
                <a:lnTo>
                  <a:pt x="122920" y="686620"/>
                </a:lnTo>
                <a:lnTo>
                  <a:pt x="117649" y="691895"/>
                </a:lnTo>
                <a:lnTo>
                  <a:pt x="117649" y="697262"/>
                </a:lnTo>
                <a:lnTo>
                  <a:pt x="78626" y="726175"/>
                </a:lnTo>
                <a:lnTo>
                  <a:pt x="50128" y="763636"/>
                </a:lnTo>
                <a:lnTo>
                  <a:pt x="32659" y="808136"/>
                </a:lnTo>
                <a:lnTo>
                  <a:pt x="26724" y="858170"/>
                </a:lnTo>
                <a:lnTo>
                  <a:pt x="26724" y="1265801"/>
                </a:lnTo>
                <a:lnTo>
                  <a:pt x="31322" y="1287674"/>
                </a:lnTo>
                <a:lnTo>
                  <a:pt x="43440" y="1304014"/>
                </a:lnTo>
                <a:lnTo>
                  <a:pt x="60569" y="1313316"/>
                </a:lnTo>
                <a:lnTo>
                  <a:pt x="80199" y="1314074"/>
                </a:lnTo>
                <a:lnTo>
                  <a:pt x="149749" y="1314074"/>
                </a:lnTo>
                <a:lnTo>
                  <a:pt x="149749" y="1324796"/>
                </a:lnTo>
                <a:lnTo>
                  <a:pt x="122999" y="1324796"/>
                </a:lnTo>
                <a:lnTo>
                  <a:pt x="110962" y="1331834"/>
                </a:lnTo>
                <a:lnTo>
                  <a:pt x="98927" y="1336862"/>
                </a:lnTo>
                <a:lnTo>
                  <a:pt x="86897" y="1339880"/>
                </a:lnTo>
                <a:lnTo>
                  <a:pt x="74874" y="1340886"/>
                </a:lnTo>
                <a:close/>
              </a:path>
              <a:path w="704215" h="1544955">
                <a:moveTo>
                  <a:pt x="690876" y="1106899"/>
                </a:moveTo>
                <a:lnTo>
                  <a:pt x="646442" y="1106899"/>
                </a:lnTo>
                <a:lnTo>
                  <a:pt x="658722" y="1103295"/>
                </a:lnTo>
                <a:lnTo>
                  <a:pt x="668498" y="1094159"/>
                </a:lnTo>
                <a:lnTo>
                  <a:pt x="675353" y="1084440"/>
                </a:lnTo>
                <a:lnTo>
                  <a:pt x="679198" y="1072708"/>
                </a:lnTo>
                <a:lnTo>
                  <a:pt x="679031" y="1060976"/>
                </a:lnTo>
                <a:lnTo>
                  <a:pt x="673848" y="1051257"/>
                </a:lnTo>
                <a:lnTo>
                  <a:pt x="673848" y="1045889"/>
                </a:lnTo>
                <a:lnTo>
                  <a:pt x="668498" y="1045889"/>
                </a:lnTo>
                <a:lnTo>
                  <a:pt x="654041" y="1015720"/>
                </a:lnTo>
                <a:lnTo>
                  <a:pt x="617020" y="941303"/>
                </a:lnTo>
                <a:lnTo>
                  <a:pt x="566964" y="846771"/>
                </a:lnTo>
                <a:lnTo>
                  <a:pt x="513398" y="756257"/>
                </a:lnTo>
                <a:lnTo>
                  <a:pt x="485333" y="720055"/>
                </a:lnTo>
                <a:lnTo>
                  <a:pt x="449224" y="691895"/>
                </a:lnTo>
                <a:lnTo>
                  <a:pt x="443874" y="686540"/>
                </a:lnTo>
                <a:lnTo>
                  <a:pt x="438524" y="686540"/>
                </a:lnTo>
                <a:lnTo>
                  <a:pt x="438524" y="563170"/>
                </a:lnTo>
                <a:lnTo>
                  <a:pt x="465274" y="563170"/>
                </a:lnTo>
                <a:lnTo>
                  <a:pt x="465274" y="670450"/>
                </a:lnTo>
                <a:lnTo>
                  <a:pt x="487422" y="686620"/>
                </a:lnTo>
                <a:lnTo>
                  <a:pt x="521678" y="720977"/>
                </a:lnTo>
                <a:lnTo>
                  <a:pt x="565016" y="789443"/>
                </a:lnTo>
                <a:lnTo>
                  <a:pt x="595140" y="842751"/>
                </a:lnTo>
                <a:lnTo>
                  <a:pt x="623768" y="896247"/>
                </a:lnTo>
                <a:lnTo>
                  <a:pt x="649496" y="946082"/>
                </a:lnTo>
                <a:lnTo>
                  <a:pt x="686640" y="1019387"/>
                </a:lnTo>
                <a:lnTo>
                  <a:pt x="695248" y="1035164"/>
                </a:lnTo>
                <a:lnTo>
                  <a:pt x="703357" y="1056030"/>
                </a:lnTo>
                <a:lnTo>
                  <a:pt x="703942" y="1077400"/>
                </a:lnTo>
                <a:lnTo>
                  <a:pt x="697505" y="1097765"/>
                </a:lnTo>
                <a:lnTo>
                  <a:pt x="690876" y="1106899"/>
                </a:lnTo>
                <a:close/>
              </a:path>
              <a:path w="704215" h="1544955">
                <a:moveTo>
                  <a:pt x="496085" y="1437431"/>
                </a:moveTo>
                <a:lnTo>
                  <a:pt x="449224" y="1437431"/>
                </a:lnTo>
                <a:lnTo>
                  <a:pt x="464939" y="1430641"/>
                </a:lnTo>
                <a:lnTo>
                  <a:pt x="478649" y="1419328"/>
                </a:lnTo>
                <a:lnTo>
                  <a:pt x="488345" y="1404999"/>
                </a:lnTo>
                <a:lnTo>
                  <a:pt x="492024" y="1389159"/>
                </a:lnTo>
                <a:lnTo>
                  <a:pt x="492024" y="970802"/>
                </a:lnTo>
                <a:lnTo>
                  <a:pt x="497374" y="965434"/>
                </a:lnTo>
                <a:lnTo>
                  <a:pt x="508073" y="965434"/>
                </a:lnTo>
                <a:lnTo>
                  <a:pt x="513398" y="970802"/>
                </a:lnTo>
                <a:lnTo>
                  <a:pt x="549054" y="1013707"/>
                </a:lnTo>
                <a:lnTo>
                  <a:pt x="513398" y="1013707"/>
                </a:lnTo>
                <a:lnTo>
                  <a:pt x="513398" y="1389159"/>
                </a:lnTo>
                <a:lnTo>
                  <a:pt x="507802" y="1418991"/>
                </a:lnTo>
                <a:lnTo>
                  <a:pt x="496085" y="1437431"/>
                </a:lnTo>
                <a:close/>
              </a:path>
              <a:path w="704215" h="1544955">
                <a:moveTo>
                  <a:pt x="644436" y="1131712"/>
                </a:moveTo>
                <a:lnTo>
                  <a:pt x="622877" y="1127689"/>
                </a:lnTo>
                <a:lnTo>
                  <a:pt x="604323" y="1115619"/>
                </a:lnTo>
                <a:lnTo>
                  <a:pt x="598973" y="1115619"/>
                </a:lnTo>
                <a:lnTo>
                  <a:pt x="513398" y="1013707"/>
                </a:lnTo>
                <a:lnTo>
                  <a:pt x="549054" y="1013707"/>
                </a:lnTo>
                <a:lnTo>
                  <a:pt x="620373" y="1099527"/>
                </a:lnTo>
                <a:lnTo>
                  <a:pt x="633159" y="1105476"/>
                </a:lnTo>
                <a:lnTo>
                  <a:pt x="646442" y="1106899"/>
                </a:lnTo>
                <a:lnTo>
                  <a:pt x="690876" y="1106899"/>
                </a:lnTo>
                <a:lnTo>
                  <a:pt x="684548" y="1115619"/>
                </a:lnTo>
                <a:lnTo>
                  <a:pt x="665994" y="1127689"/>
                </a:lnTo>
                <a:lnTo>
                  <a:pt x="644436" y="1131712"/>
                </a:lnTo>
                <a:close/>
              </a:path>
              <a:path w="704215" h="1544955">
                <a:moveTo>
                  <a:pt x="149749" y="1314074"/>
                </a:moveTo>
                <a:lnTo>
                  <a:pt x="80199" y="1314074"/>
                </a:lnTo>
                <a:lnTo>
                  <a:pt x="98172" y="1309547"/>
                </a:lnTo>
                <a:lnTo>
                  <a:pt x="111631" y="1297979"/>
                </a:lnTo>
                <a:lnTo>
                  <a:pt x="120073" y="1282391"/>
                </a:lnTo>
                <a:lnTo>
                  <a:pt x="122999" y="1265801"/>
                </a:lnTo>
                <a:lnTo>
                  <a:pt x="122999" y="1099527"/>
                </a:lnTo>
                <a:lnTo>
                  <a:pt x="128349" y="1088804"/>
                </a:lnTo>
                <a:lnTo>
                  <a:pt x="144399" y="1088804"/>
                </a:lnTo>
                <a:lnTo>
                  <a:pt x="149749" y="1099527"/>
                </a:lnTo>
                <a:lnTo>
                  <a:pt x="149749" y="1314074"/>
                </a:lnTo>
                <a:close/>
              </a:path>
              <a:path w="704215" h="1544955">
                <a:moveTo>
                  <a:pt x="272749" y="1437431"/>
                </a:moveTo>
                <a:lnTo>
                  <a:pt x="203224" y="1437431"/>
                </a:lnTo>
                <a:lnTo>
                  <a:pt x="218925" y="1430641"/>
                </a:lnTo>
                <a:lnTo>
                  <a:pt x="232627" y="1419328"/>
                </a:lnTo>
                <a:lnTo>
                  <a:pt x="242321" y="1404999"/>
                </a:lnTo>
                <a:lnTo>
                  <a:pt x="245999" y="1389159"/>
                </a:lnTo>
                <a:lnTo>
                  <a:pt x="245999" y="1158522"/>
                </a:lnTo>
                <a:lnTo>
                  <a:pt x="251349" y="1153167"/>
                </a:lnTo>
                <a:lnTo>
                  <a:pt x="262049" y="1153167"/>
                </a:lnTo>
                <a:lnTo>
                  <a:pt x="272749" y="1158522"/>
                </a:lnTo>
                <a:lnTo>
                  <a:pt x="272749" y="1437431"/>
                </a:lnTo>
                <a:close/>
              </a:path>
              <a:path w="704215" h="1544955">
                <a:moveTo>
                  <a:pt x="373085" y="1517883"/>
                </a:moveTo>
                <a:lnTo>
                  <a:pt x="326224" y="1517883"/>
                </a:lnTo>
                <a:lnTo>
                  <a:pt x="341936" y="1514112"/>
                </a:lnTo>
                <a:lnTo>
                  <a:pt x="355636" y="1503803"/>
                </a:lnTo>
                <a:lnTo>
                  <a:pt x="365325" y="1488466"/>
                </a:lnTo>
                <a:lnTo>
                  <a:pt x="368999" y="1469611"/>
                </a:lnTo>
                <a:lnTo>
                  <a:pt x="368999" y="1158522"/>
                </a:lnTo>
                <a:lnTo>
                  <a:pt x="374349" y="1153167"/>
                </a:lnTo>
                <a:lnTo>
                  <a:pt x="385049" y="1153167"/>
                </a:lnTo>
                <a:lnTo>
                  <a:pt x="390399" y="1158522"/>
                </a:lnTo>
                <a:lnTo>
                  <a:pt x="390399" y="1389159"/>
                </a:lnTo>
                <a:lnTo>
                  <a:pt x="395080" y="1408767"/>
                </a:lnTo>
                <a:lnTo>
                  <a:pt x="407783" y="1425362"/>
                </a:lnTo>
                <a:lnTo>
                  <a:pt x="426501" y="1435923"/>
                </a:lnTo>
                <a:lnTo>
                  <a:pt x="449224" y="1437431"/>
                </a:lnTo>
                <a:lnTo>
                  <a:pt x="496085" y="1437431"/>
                </a:lnTo>
                <a:lnTo>
                  <a:pt x="492680" y="1442790"/>
                </a:lnTo>
                <a:lnTo>
                  <a:pt x="485142" y="1448153"/>
                </a:lnTo>
                <a:lnTo>
                  <a:pt x="390399" y="1448153"/>
                </a:lnTo>
                <a:lnTo>
                  <a:pt x="390399" y="1469611"/>
                </a:lnTo>
                <a:lnTo>
                  <a:pt x="384802" y="1499443"/>
                </a:lnTo>
                <a:lnTo>
                  <a:pt x="373085" y="1517883"/>
                </a:lnTo>
                <a:close/>
              </a:path>
              <a:path w="704215" h="1544955">
                <a:moveTo>
                  <a:pt x="197874" y="1464243"/>
                </a:moveTo>
                <a:lnTo>
                  <a:pt x="168119" y="1458545"/>
                </a:lnTo>
                <a:lnTo>
                  <a:pt x="144387" y="1442790"/>
                </a:lnTo>
                <a:lnTo>
                  <a:pt x="128680" y="1418991"/>
                </a:lnTo>
                <a:lnTo>
                  <a:pt x="122999" y="1389159"/>
                </a:lnTo>
                <a:lnTo>
                  <a:pt x="122999" y="1324796"/>
                </a:lnTo>
                <a:lnTo>
                  <a:pt x="149749" y="1324796"/>
                </a:lnTo>
                <a:lnTo>
                  <a:pt x="149749" y="1389159"/>
                </a:lnTo>
                <a:lnTo>
                  <a:pt x="153591" y="1408767"/>
                </a:lnTo>
                <a:lnTo>
                  <a:pt x="164449" y="1425362"/>
                </a:lnTo>
                <a:lnTo>
                  <a:pt x="181326" y="1435923"/>
                </a:lnTo>
                <a:lnTo>
                  <a:pt x="203224" y="1437431"/>
                </a:lnTo>
                <a:lnTo>
                  <a:pt x="272749" y="1437431"/>
                </a:lnTo>
                <a:lnTo>
                  <a:pt x="272749" y="1448153"/>
                </a:lnTo>
                <a:lnTo>
                  <a:pt x="245999" y="1448153"/>
                </a:lnTo>
                <a:lnTo>
                  <a:pt x="233965" y="1455196"/>
                </a:lnTo>
                <a:lnTo>
                  <a:pt x="221937" y="1460224"/>
                </a:lnTo>
                <a:lnTo>
                  <a:pt x="209908" y="1463239"/>
                </a:lnTo>
                <a:lnTo>
                  <a:pt x="197874" y="1464243"/>
                </a:lnTo>
                <a:close/>
              </a:path>
              <a:path w="704215" h="1544955">
                <a:moveTo>
                  <a:pt x="320874" y="1544696"/>
                </a:moveTo>
                <a:lnTo>
                  <a:pt x="291129" y="1538997"/>
                </a:lnTo>
                <a:lnTo>
                  <a:pt x="267396" y="1523243"/>
                </a:lnTo>
                <a:lnTo>
                  <a:pt x="251683" y="1499443"/>
                </a:lnTo>
                <a:lnTo>
                  <a:pt x="245999" y="1469611"/>
                </a:lnTo>
                <a:lnTo>
                  <a:pt x="245999" y="1448153"/>
                </a:lnTo>
                <a:lnTo>
                  <a:pt x="272749" y="1448153"/>
                </a:lnTo>
                <a:lnTo>
                  <a:pt x="272749" y="1469611"/>
                </a:lnTo>
                <a:lnTo>
                  <a:pt x="276594" y="1491485"/>
                </a:lnTo>
                <a:lnTo>
                  <a:pt x="287458" y="1507828"/>
                </a:lnTo>
                <a:lnTo>
                  <a:pt x="304337" y="1517131"/>
                </a:lnTo>
                <a:lnTo>
                  <a:pt x="326224" y="1517883"/>
                </a:lnTo>
                <a:lnTo>
                  <a:pt x="373085" y="1517883"/>
                </a:lnTo>
                <a:lnTo>
                  <a:pt x="369680" y="1523243"/>
                </a:lnTo>
                <a:lnTo>
                  <a:pt x="347536" y="1538997"/>
                </a:lnTo>
                <a:lnTo>
                  <a:pt x="320874" y="1544696"/>
                </a:lnTo>
                <a:close/>
              </a:path>
              <a:path w="704215" h="1544955">
                <a:moveTo>
                  <a:pt x="443874" y="1464243"/>
                </a:moveTo>
                <a:lnTo>
                  <a:pt x="428758" y="1463239"/>
                </a:lnTo>
                <a:lnTo>
                  <a:pt x="415139" y="1460224"/>
                </a:lnTo>
                <a:lnTo>
                  <a:pt x="402519" y="1455196"/>
                </a:lnTo>
                <a:lnTo>
                  <a:pt x="390399" y="1448153"/>
                </a:lnTo>
                <a:lnTo>
                  <a:pt x="485142" y="1448153"/>
                </a:lnTo>
                <a:lnTo>
                  <a:pt x="470536" y="1458545"/>
                </a:lnTo>
                <a:lnTo>
                  <a:pt x="443874" y="1464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243978" y="20886"/>
            <a:ext cx="3608704" cy="1126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89915" marR="5080" indent="-577850">
              <a:lnSpc>
                <a:spcPct val="100699"/>
              </a:lnSpc>
              <a:spcBef>
                <a:spcPts val="70"/>
              </a:spcBef>
            </a:pPr>
            <a:r>
              <a:rPr sz="3600" spc="-5" dirty="0">
                <a:solidFill>
                  <a:srgbClr val="A5AFFD"/>
                </a:solidFill>
              </a:rPr>
              <a:t>КАК</a:t>
            </a:r>
            <a:r>
              <a:rPr sz="3600" spc="-195" dirty="0">
                <a:solidFill>
                  <a:srgbClr val="A5AFFD"/>
                </a:solidFill>
              </a:rPr>
              <a:t> </a:t>
            </a:r>
            <a:r>
              <a:rPr sz="3600" spc="-5" dirty="0">
                <a:solidFill>
                  <a:srgbClr val="A5AFFD"/>
                </a:solidFill>
              </a:rPr>
              <a:t>ПРОХОДЯТ  </a:t>
            </a:r>
            <a:r>
              <a:rPr sz="3600" spc="15" dirty="0">
                <a:solidFill>
                  <a:srgbClr val="A5AFFD"/>
                </a:solidFill>
              </a:rPr>
              <a:t>ЗАНЯТИЯ</a:t>
            </a:r>
            <a:r>
              <a:rPr sz="3600" spc="15" dirty="0">
                <a:solidFill>
                  <a:srgbClr val="A5AFFD"/>
                </a:solidFill>
                <a:latin typeface="Trebuchet MS"/>
                <a:cs typeface="Trebuchet MS"/>
              </a:rPr>
              <a:t>?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024" y="1606758"/>
            <a:ext cx="3815079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000" i="1" spc="-5" dirty="0">
                <a:latin typeface="Arial"/>
                <a:cs typeface="Arial"/>
              </a:rPr>
              <a:t>Занятия </a:t>
            </a:r>
            <a:r>
              <a:rPr sz="2000" i="1" dirty="0">
                <a:latin typeface="Arial"/>
                <a:cs typeface="Arial"/>
              </a:rPr>
              <a:t>состоят </a:t>
            </a:r>
            <a:r>
              <a:rPr sz="2000" i="1" spc="-5" dirty="0">
                <a:latin typeface="Arial"/>
                <a:cs typeface="Arial"/>
              </a:rPr>
              <a:t>из </a:t>
            </a:r>
            <a:r>
              <a:rPr sz="2000" i="1" spc="-100" dirty="0">
                <a:latin typeface="Arial"/>
                <a:cs typeface="Arial"/>
              </a:rPr>
              <a:t>2</a:t>
            </a:r>
            <a:r>
              <a:rPr sz="2000" i="1" spc="-145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частей</a:t>
            </a:r>
            <a:r>
              <a:rPr sz="2000" spc="5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024" y="2221387"/>
            <a:ext cx="535876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Лекции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Узнаешь много новой информации из </a:t>
            </a:r>
            <a:r>
              <a:rPr sz="2000" dirty="0">
                <a:latin typeface="Arial"/>
                <a:cs typeface="Arial"/>
              </a:rPr>
              <a:t>уст  </a:t>
            </a:r>
            <a:r>
              <a:rPr sz="2000" spc="-10" dirty="0">
                <a:latin typeface="Arial"/>
                <a:cs typeface="Arial"/>
              </a:rPr>
              <a:t>преподавателя, слушаешь, запоминаешь,  </a:t>
            </a:r>
            <a:r>
              <a:rPr sz="2000" dirty="0">
                <a:latin typeface="Arial"/>
                <a:cs typeface="Arial"/>
              </a:rPr>
              <a:t>старательно </a:t>
            </a:r>
            <a:r>
              <a:rPr sz="2000" spc="-5" dirty="0">
                <a:latin typeface="Arial"/>
                <a:cs typeface="Arial"/>
              </a:rPr>
              <a:t>записываешь </a:t>
            </a:r>
            <a:r>
              <a:rPr sz="2000" spc="-10" dirty="0">
                <a:latin typeface="Arial"/>
                <a:cs typeface="Arial"/>
              </a:rPr>
              <a:t>(да, </a:t>
            </a:r>
            <a:r>
              <a:rPr sz="2000" spc="-25" dirty="0">
                <a:latin typeface="Arial"/>
                <a:cs typeface="Arial"/>
              </a:rPr>
              <a:t>да, </a:t>
            </a:r>
            <a:r>
              <a:rPr sz="2000" spc="-5" dirty="0">
                <a:latin typeface="Arial"/>
                <a:cs typeface="Arial"/>
              </a:rPr>
              <a:t>лекции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на  экзамене </a:t>
            </a:r>
            <a:r>
              <a:rPr sz="2000" dirty="0">
                <a:latin typeface="Arial"/>
                <a:cs typeface="Arial"/>
              </a:rPr>
              <a:t>тоже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будут)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024" y="4050183"/>
            <a:ext cx="58705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Семинары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Наступает </a:t>
            </a:r>
            <a:r>
              <a:rPr sz="2000" dirty="0">
                <a:latin typeface="Arial"/>
                <a:cs typeface="Arial"/>
              </a:rPr>
              <a:t>твоя </a:t>
            </a:r>
            <a:r>
              <a:rPr sz="2000" spc="-5" dirty="0">
                <a:latin typeface="Arial"/>
                <a:cs typeface="Arial"/>
              </a:rPr>
              <a:t>очередь говорить☺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Выполняешь  </a:t>
            </a:r>
            <a:r>
              <a:rPr sz="2000" spc="-15" dirty="0">
                <a:latin typeface="Arial"/>
                <a:cs typeface="Arial"/>
              </a:rPr>
              <a:t>задания, </a:t>
            </a:r>
            <a:r>
              <a:rPr sz="2000" spc="-5" dirty="0">
                <a:latin typeface="Arial"/>
                <a:cs typeface="Arial"/>
              </a:rPr>
              <a:t>решаешь </a:t>
            </a:r>
            <a:r>
              <a:rPr sz="2000" spc="-15" dirty="0">
                <a:latin typeface="Arial"/>
                <a:cs typeface="Arial"/>
              </a:rPr>
              <a:t>тесты, </a:t>
            </a:r>
            <a:r>
              <a:rPr sz="2000" spc="-5" dirty="0">
                <a:latin typeface="Arial"/>
                <a:cs typeface="Arial"/>
              </a:rPr>
              <a:t>работаешь </a:t>
            </a:r>
            <a:r>
              <a:rPr sz="2000" dirty="0">
                <a:latin typeface="Arial"/>
                <a:cs typeface="Arial"/>
              </a:rPr>
              <a:t>в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группах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6591" y="0"/>
            <a:ext cx="4577715" cy="5143500"/>
          </a:xfrm>
          <a:custGeom>
            <a:avLst/>
            <a:gdLst/>
            <a:ahLst/>
            <a:cxnLst/>
            <a:rect l="l" t="t" r="r" b="b"/>
            <a:pathLst>
              <a:path w="4577715" h="5143500">
                <a:moveTo>
                  <a:pt x="0" y="5143489"/>
                </a:moveTo>
                <a:lnTo>
                  <a:pt x="4577390" y="5143489"/>
                </a:lnTo>
                <a:lnTo>
                  <a:pt x="4577390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66920" cy="5143500"/>
          </a:xfrm>
          <a:custGeom>
            <a:avLst/>
            <a:gdLst/>
            <a:ahLst/>
            <a:cxnLst/>
            <a:rect l="l" t="t" r="r" b="b"/>
            <a:pathLst>
              <a:path w="4566920" h="5143500">
                <a:moveTo>
                  <a:pt x="0" y="0"/>
                </a:moveTo>
                <a:lnTo>
                  <a:pt x="4566590" y="0"/>
                </a:lnTo>
                <a:lnTo>
                  <a:pt x="4566590" y="5143489"/>
                </a:lnTo>
                <a:lnTo>
                  <a:pt x="0" y="51434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5826" y="202504"/>
            <a:ext cx="25406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А</a:t>
            </a:r>
            <a:r>
              <a:rPr spc="-200" dirty="0"/>
              <a:t> </a:t>
            </a:r>
            <a:r>
              <a:rPr spc="20" dirty="0"/>
              <a:t>оценки</a:t>
            </a:r>
            <a:r>
              <a:rPr spc="20" dirty="0">
                <a:latin typeface="Trebuchet MS"/>
                <a:cs typeface="Trebuchet MS"/>
              </a:rPr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988" y="1057786"/>
            <a:ext cx="3681095" cy="37138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" marR="35052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В </a:t>
            </a:r>
            <a:r>
              <a:rPr sz="2000" b="1" spc="-5" dirty="0">
                <a:latin typeface="Arial"/>
                <a:cs typeface="Arial"/>
              </a:rPr>
              <a:t>Вышке </a:t>
            </a:r>
            <a:r>
              <a:rPr sz="2000" b="1" dirty="0">
                <a:latin typeface="Arial"/>
                <a:cs typeface="Arial"/>
              </a:rPr>
              <a:t>применяется  </a:t>
            </a:r>
            <a:r>
              <a:rPr sz="2000" b="1" spc="-5" dirty="0">
                <a:latin typeface="Arial"/>
                <a:cs typeface="Arial"/>
              </a:rPr>
              <a:t>десятибалльная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система  </a:t>
            </a:r>
            <a:r>
              <a:rPr sz="2000" b="1" spc="-15" dirty="0">
                <a:latin typeface="Arial"/>
                <a:cs typeface="Arial"/>
              </a:rPr>
              <a:t>оценивания</a:t>
            </a:r>
            <a:r>
              <a:rPr sz="2000" b="1" spc="-15" dirty="0">
                <a:latin typeface="Trebuchet MS"/>
                <a:cs typeface="Trebuchet MS"/>
              </a:rPr>
              <a:t>: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419734" indent="-407034">
              <a:lnSpc>
                <a:spcPct val="100000"/>
              </a:lnSpc>
              <a:buClr>
                <a:srgbClr val="A5AFFD"/>
              </a:buClr>
              <a:buFont typeface="DejaVu Sans"/>
              <a:buChar char="❏"/>
              <a:tabLst>
                <a:tab pos="419734" algn="l"/>
                <a:tab pos="420370" algn="l"/>
              </a:tabLst>
            </a:pPr>
            <a:r>
              <a:rPr sz="2000" spc="65" dirty="0">
                <a:latin typeface="Arial"/>
                <a:cs typeface="Arial"/>
              </a:rPr>
              <a:t>8 </a:t>
            </a:r>
            <a:r>
              <a:rPr sz="2000" spc="360" dirty="0">
                <a:latin typeface="Arial"/>
                <a:cs typeface="Arial"/>
              </a:rPr>
              <a:t>–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10 </a:t>
            </a:r>
            <a:r>
              <a:rPr sz="2000" spc="-5" dirty="0">
                <a:latin typeface="Arial"/>
                <a:cs typeface="Arial"/>
              </a:rPr>
              <a:t>отлично </a:t>
            </a:r>
            <a:r>
              <a:rPr sz="2000" spc="10" dirty="0">
                <a:latin typeface="Arial"/>
                <a:cs typeface="Arial"/>
              </a:rPr>
              <a:t>(5)</a:t>
            </a:r>
            <a:endParaRPr sz="2000" dirty="0">
              <a:latin typeface="Arial"/>
              <a:cs typeface="Arial"/>
            </a:endParaRPr>
          </a:p>
          <a:p>
            <a:pPr marL="419734" indent="-407034">
              <a:lnSpc>
                <a:spcPct val="100000"/>
              </a:lnSpc>
              <a:buClr>
                <a:srgbClr val="A5AFFD"/>
              </a:buClr>
              <a:buFont typeface="DejaVu Sans"/>
              <a:buChar char="❏"/>
              <a:tabLst>
                <a:tab pos="419734" algn="l"/>
                <a:tab pos="420370" algn="l"/>
              </a:tabLst>
            </a:pPr>
            <a:r>
              <a:rPr sz="2000" spc="35" dirty="0">
                <a:latin typeface="Arial"/>
                <a:cs typeface="Arial"/>
              </a:rPr>
              <a:t>6 </a:t>
            </a:r>
            <a:r>
              <a:rPr sz="2000" spc="360" dirty="0">
                <a:latin typeface="Arial"/>
                <a:cs typeface="Arial"/>
              </a:rPr>
              <a:t>– </a:t>
            </a:r>
            <a:r>
              <a:rPr sz="2000" spc="-204" dirty="0">
                <a:latin typeface="Arial"/>
                <a:cs typeface="Arial"/>
              </a:rPr>
              <a:t>7 </a:t>
            </a:r>
            <a:r>
              <a:rPr sz="2000" dirty="0">
                <a:latin typeface="Arial"/>
                <a:cs typeface="Arial"/>
              </a:rPr>
              <a:t>хорошо</a:t>
            </a:r>
            <a:r>
              <a:rPr sz="2000" spc="-29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(4)</a:t>
            </a:r>
            <a:endParaRPr sz="2000" dirty="0">
              <a:latin typeface="Arial"/>
              <a:cs typeface="Arial"/>
            </a:endParaRPr>
          </a:p>
          <a:p>
            <a:pPr marL="419734" indent="-407034">
              <a:lnSpc>
                <a:spcPct val="100000"/>
              </a:lnSpc>
              <a:buClr>
                <a:srgbClr val="A5AFFD"/>
              </a:buClr>
              <a:buFont typeface="DejaVu Sans"/>
              <a:buChar char="❏"/>
              <a:tabLst>
                <a:tab pos="419734" algn="l"/>
                <a:tab pos="420370" algn="l"/>
              </a:tabLst>
            </a:pPr>
            <a:r>
              <a:rPr sz="2000" spc="125" dirty="0">
                <a:latin typeface="Arial"/>
                <a:cs typeface="Arial"/>
              </a:rPr>
              <a:t>4- </a:t>
            </a:r>
            <a:r>
              <a:rPr sz="2000" spc="-35" dirty="0">
                <a:latin typeface="Arial"/>
                <a:cs typeface="Arial"/>
              </a:rPr>
              <a:t>5 </a:t>
            </a:r>
            <a:r>
              <a:rPr sz="2000" dirty="0">
                <a:latin typeface="Arial"/>
                <a:cs typeface="Arial"/>
              </a:rPr>
              <a:t>удовлетворительно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(3)</a:t>
            </a:r>
          </a:p>
          <a:p>
            <a:pPr marL="419734" indent="-407034">
              <a:lnSpc>
                <a:spcPct val="100000"/>
              </a:lnSpc>
              <a:buClr>
                <a:srgbClr val="A5AFFD"/>
              </a:buClr>
              <a:buFont typeface="DejaVu Sans"/>
              <a:buChar char="❏"/>
              <a:tabLst>
                <a:tab pos="419734" algn="l"/>
                <a:tab pos="420370" algn="l"/>
              </a:tabLst>
            </a:pPr>
            <a:r>
              <a:rPr sz="2000" spc="75" dirty="0">
                <a:latin typeface="Arial"/>
                <a:cs typeface="Arial"/>
              </a:rPr>
              <a:t>0 </a:t>
            </a:r>
            <a:r>
              <a:rPr sz="2000" spc="360" dirty="0">
                <a:latin typeface="Arial"/>
                <a:cs typeface="Arial"/>
              </a:rPr>
              <a:t>–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3 </a:t>
            </a:r>
            <a:r>
              <a:rPr sz="2000" spc="-5" dirty="0">
                <a:latin typeface="Arial"/>
                <a:cs typeface="Arial"/>
              </a:rPr>
              <a:t>все </a:t>
            </a:r>
            <a:r>
              <a:rPr sz="2000" spc="5" dirty="0">
                <a:latin typeface="Arial"/>
                <a:cs typeface="Arial"/>
              </a:rPr>
              <a:t>пропало! </a:t>
            </a:r>
            <a:r>
              <a:rPr sz="2000" spc="-70" dirty="0">
                <a:latin typeface="Arial"/>
                <a:cs typeface="Arial"/>
              </a:rPr>
              <a:t>(1,2)</a:t>
            </a:r>
            <a:endParaRPr sz="2000" dirty="0">
              <a:latin typeface="Arial"/>
              <a:cs typeface="Arial"/>
            </a:endParaRPr>
          </a:p>
          <a:p>
            <a:pPr marL="133985" marR="531495" algn="just">
              <a:lnSpc>
                <a:spcPct val="100000"/>
              </a:lnSpc>
              <a:spcBef>
                <a:spcPts val="2400"/>
              </a:spcBef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Если </a:t>
            </a:r>
            <a:r>
              <a:rPr sz="2000" b="1" spc="-60" dirty="0">
                <a:solidFill>
                  <a:srgbClr val="FF0000"/>
                </a:solidFill>
                <a:latin typeface="Trebuchet MS"/>
                <a:cs typeface="Trebuchet MS"/>
              </a:rPr>
              <a:t>3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раза будет</a:t>
            </a:r>
            <a:r>
              <a:rPr sz="2000" b="1" spc="-2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Trebuchet MS"/>
                <a:cs typeface="Trebuchet MS"/>
              </a:rPr>
              <a:t>«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ВСЕ 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ПРОПАЛО</a:t>
            </a:r>
            <a:r>
              <a:rPr sz="2000" b="1" spc="-15" dirty="0">
                <a:solidFill>
                  <a:srgbClr val="FF0000"/>
                </a:solidFill>
                <a:latin typeface="Trebuchet MS"/>
                <a:cs typeface="Trebuchet MS"/>
              </a:rPr>
              <a:t>» </a:t>
            </a:r>
            <a:r>
              <a:rPr lang="ru-RU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учебный офис </a:t>
            </a:r>
            <a:r>
              <a:rPr sz="20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тебя</a:t>
            </a:r>
            <a:r>
              <a:rPr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отчислит</a:t>
            </a:r>
            <a:r>
              <a:rPr sz="2000" b="1" spc="15" dirty="0">
                <a:solidFill>
                  <a:srgbClr val="FF0000"/>
                </a:solidFill>
                <a:latin typeface="Trebuchet MS"/>
                <a:cs typeface="Trebuchet MS"/>
              </a:rPr>
              <a:t>…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7416" y="1057786"/>
            <a:ext cx="414591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915" marR="320675" indent="-450215">
              <a:lnSpc>
                <a:spcPct val="100000"/>
              </a:lnSpc>
              <a:spcBef>
                <a:spcPts val="100"/>
              </a:spcBef>
              <a:buFont typeface="DejaVu Sans"/>
              <a:buChar char="❏"/>
              <a:tabLst>
                <a:tab pos="462915" algn="l"/>
                <a:tab pos="463550" algn="l"/>
              </a:tabLst>
            </a:pPr>
            <a:r>
              <a:rPr sz="2000" dirty="0">
                <a:latin typeface="Arial"/>
                <a:cs typeface="Arial"/>
              </a:rPr>
              <a:t>У </a:t>
            </a:r>
            <a:r>
              <a:rPr sz="2000" spc="-5" dirty="0">
                <a:latin typeface="Arial"/>
                <a:cs typeface="Arial"/>
              </a:rPr>
              <a:t>каждой дисциплины  </a:t>
            </a:r>
            <a:r>
              <a:rPr sz="2000" dirty="0">
                <a:latin typeface="Arial"/>
                <a:cs typeface="Arial"/>
              </a:rPr>
              <a:t>существует специальная  </a:t>
            </a:r>
            <a:r>
              <a:rPr sz="2000" spc="-5" dirty="0">
                <a:latin typeface="Arial"/>
                <a:cs typeface="Arial"/>
              </a:rPr>
              <a:t>формула расчет </a:t>
            </a:r>
            <a:r>
              <a:rPr sz="2000" spc="-15" dirty="0">
                <a:latin typeface="Arial"/>
                <a:cs typeface="Arial"/>
              </a:rPr>
              <a:t>оценки. </a:t>
            </a:r>
            <a:r>
              <a:rPr sz="2000" spc="-5" dirty="0">
                <a:latin typeface="Arial"/>
                <a:cs typeface="Arial"/>
              </a:rPr>
              <a:t>Ее  можно найти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spc="-5" dirty="0">
                <a:latin typeface="Arial"/>
                <a:cs typeface="Arial"/>
              </a:rPr>
              <a:t>Программе  </a:t>
            </a:r>
            <a:r>
              <a:rPr sz="2000" dirty="0">
                <a:latin typeface="Arial"/>
                <a:cs typeface="Arial"/>
              </a:rPr>
              <a:t>учебной </a:t>
            </a:r>
            <a:r>
              <a:rPr sz="2000" spc="-5" dirty="0">
                <a:latin typeface="Arial"/>
                <a:cs typeface="Arial"/>
              </a:rPr>
              <a:t>дисциплине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(ПУДе)  </a:t>
            </a:r>
            <a:r>
              <a:rPr sz="2000" spc="-5" dirty="0">
                <a:latin typeface="Arial"/>
                <a:cs typeface="Arial"/>
              </a:rPr>
              <a:t>на </a:t>
            </a:r>
            <a:r>
              <a:rPr sz="2000" dirty="0">
                <a:latin typeface="Arial"/>
                <a:cs typeface="Arial"/>
              </a:rPr>
              <a:t>сайте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вышки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DejaVu Sans"/>
              <a:buChar char="❏"/>
            </a:pPr>
            <a:endParaRPr sz="2050">
              <a:latin typeface="Times New Roman"/>
              <a:cs typeface="Times New Roman"/>
            </a:endParaRPr>
          </a:p>
          <a:p>
            <a:pPr marL="462915" marR="5080" indent="-450215">
              <a:lnSpc>
                <a:spcPct val="100000"/>
              </a:lnSpc>
              <a:buFont typeface="DejaVu Sans"/>
              <a:buChar char="❏"/>
              <a:tabLst>
                <a:tab pos="462915" algn="l"/>
                <a:tab pos="463550" algn="l"/>
              </a:tabLst>
            </a:pPr>
            <a:r>
              <a:rPr sz="2000" spc="-5" dirty="0">
                <a:latin typeface="Arial"/>
                <a:cs typeface="Arial"/>
              </a:rPr>
              <a:t>Итоговая оценка  </a:t>
            </a:r>
            <a:r>
              <a:rPr sz="2000" dirty="0">
                <a:latin typeface="Arial"/>
                <a:cs typeface="Arial"/>
              </a:rPr>
              <a:t>складывается </a:t>
            </a:r>
            <a:r>
              <a:rPr sz="2000" spc="-5" dirty="0">
                <a:latin typeface="Arial"/>
                <a:cs typeface="Arial"/>
              </a:rPr>
              <a:t>из разных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видов  работ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5" dirty="0">
                <a:latin typeface="Arial"/>
                <a:cs typeface="Arial"/>
              </a:rPr>
              <a:t>активностей (ответах  на </a:t>
            </a:r>
            <a:r>
              <a:rPr sz="2000" spc="-10" dirty="0">
                <a:latin typeface="Arial"/>
                <a:cs typeface="Arial"/>
              </a:rPr>
              <a:t>семинарах, </a:t>
            </a:r>
            <a:r>
              <a:rPr sz="2000" spc="-25" dirty="0">
                <a:latin typeface="Arial"/>
                <a:cs typeface="Arial"/>
              </a:rPr>
              <a:t>ДЗ, </a:t>
            </a:r>
            <a:r>
              <a:rPr sz="2000" spc="-15" dirty="0">
                <a:latin typeface="Arial"/>
                <a:cs typeface="Arial"/>
              </a:rPr>
              <a:t>тесты, </a:t>
            </a:r>
            <a:r>
              <a:rPr sz="2000" spc="-20" dirty="0">
                <a:latin typeface="Arial"/>
                <a:cs typeface="Arial"/>
              </a:rPr>
              <a:t>эссе,  </a:t>
            </a:r>
            <a:r>
              <a:rPr sz="2000" dirty="0">
                <a:latin typeface="Arial"/>
                <a:cs typeface="Arial"/>
              </a:rPr>
              <a:t>экзамен)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6150" y="149805"/>
            <a:ext cx="5494449" cy="729158"/>
          </a:xfrm>
        </p:spPr>
        <p:txBody>
          <a:bodyPr/>
          <a:lstStyle/>
          <a:p>
            <a:r>
              <a:rPr lang="ru-RU" dirty="0" smtClean="0"/>
              <a:t>РУЗ (расписание)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524276" cy="3385542"/>
          </a:xfrm>
        </p:spPr>
        <p:txBody>
          <a:bodyPr/>
          <a:lstStyle/>
          <a:p>
            <a:r>
              <a:rPr lang="ru-RU" b="1" dirty="0" smtClean="0"/>
              <a:t>Научиться </a:t>
            </a:r>
            <a:r>
              <a:rPr lang="ru-RU" b="1" dirty="0"/>
              <a:t>пользоваться </a:t>
            </a:r>
            <a:r>
              <a:rPr lang="ru-RU" dirty="0"/>
              <a:t>РУЗ - электронным Расписанием Учебных Занятий </a:t>
            </a:r>
            <a:endParaRPr lang="ru-RU" dirty="0" smtClean="0"/>
          </a:p>
          <a:p>
            <a:pPr algn="ctr"/>
            <a:r>
              <a:rPr lang="en-US" sz="2400" dirty="0">
                <a:hlinkClick r:id="rId2"/>
              </a:rPr>
              <a:t>https://ruz.hse.ru</a:t>
            </a:r>
            <a:r>
              <a:rPr lang="en-US" sz="2400" dirty="0" smtClean="0">
                <a:hlinkClick r:id="rId2"/>
              </a:rPr>
              <a:t>/</a:t>
            </a:r>
            <a:r>
              <a:rPr lang="ru-RU" sz="2400" dirty="0" smtClean="0"/>
              <a:t> </a:t>
            </a:r>
          </a:p>
          <a:p>
            <a:pPr algn="ctr"/>
            <a:endParaRPr lang="ru-RU" sz="1200" dirty="0"/>
          </a:p>
          <a:p>
            <a:r>
              <a:rPr lang="ru-RU" dirty="0"/>
              <a:t>Рекомендуется скачать мобильное приложение РУЗ НИУ ВШЭ на свой </a:t>
            </a:r>
            <a:r>
              <a:rPr lang="ru-RU" dirty="0" smtClean="0"/>
              <a:t>телефон.</a:t>
            </a:r>
          </a:p>
          <a:p>
            <a:r>
              <a:rPr lang="ru-RU" dirty="0" smtClean="0"/>
              <a:t>Руководство -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it.hse.ru/data/2015/08/06/1085002905/ruz_mobile.pdf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случае выявления проблем работы </a:t>
            </a:r>
            <a:endParaRPr lang="ru-RU" dirty="0" smtClean="0"/>
          </a:p>
          <a:p>
            <a:r>
              <a:rPr lang="ru-RU" dirty="0" smtClean="0"/>
              <a:t>просьба </a:t>
            </a:r>
            <a:r>
              <a:rPr lang="ru-RU" dirty="0"/>
              <a:t>направлять </a:t>
            </a:r>
            <a:r>
              <a:rPr lang="ru-RU" dirty="0" smtClean="0"/>
              <a:t>сообщения </a:t>
            </a:r>
            <a:r>
              <a:rPr lang="ru-RU" dirty="0"/>
              <a:t>на адрес </a:t>
            </a:r>
            <a:r>
              <a:rPr lang="ru-RU" dirty="0">
                <a:solidFill>
                  <a:srgbClr val="FF0000"/>
                </a:solidFill>
              </a:rPr>
              <a:t>ruz@hse.ru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127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993" y="0"/>
            <a:ext cx="6096000" cy="5143500"/>
          </a:xfrm>
          <a:custGeom>
            <a:avLst/>
            <a:gdLst/>
            <a:ahLst/>
            <a:cxnLst/>
            <a:rect l="l" t="t" r="r" b="b"/>
            <a:pathLst>
              <a:path w="6096000" h="5143500">
                <a:moveTo>
                  <a:pt x="0" y="5143489"/>
                </a:moveTo>
                <a:lnTo>
                  <a:pt x="6095987" y="5143489"/>
                </a:lnTo>
                <a:lnTo>
                  <a:pt x="6095987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048000" cy="5143500"/>
          </a:xfrm>
          <a:custGeom>
            <a:avLst/>
            <a:gdLst/>
            <a:ahLst/>
            <a:cxnLst/>
            <a:rect l="l" t="t" r="r" b="b"/>
            <a:pathLst>
              <a:path w="3048000" h="5143500">
                <a:moveTo>
                  <a:pt x="3047994" y="0"/>
                </a:moveTo>
                <a:lnTo>
                  <a:pt x="0" y="0"/>
                </a:lnTo>
                <a:lnTo>
                  <a:pt x="0" y="5143489"/>
                </a:lnTo>
                <a:lnTo>
                  <a:pt x="3047994" y="5143489"/>
                </a:lnTo>
                <a:lnTo>
                  <a:pt x="3047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6955" y="3818317"/>
            <a:ext cx="172204" cy="146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035" y="3322199"/>
            <a:ext cx="1298575" cy="1821814"/>
          </a:xfrm>
          <a:custGeom>
            <a:avLst/>
            <a:gdLst/>
            <a:ahLst/>
            <a:cxnLst/>
            <a:rect l="l" t="t" r="r" b="b"/>
            <a:pathLst>
              <a:path w="1298575" h="1821814">
                <a:moveTo>
                  <a:pt x="220934" y="1217877"/>
                </a:moveTo>
                <a:lnTo>
                  <a:pt x="159783" y="1213542"/>
                </a:lnTo>
                <a:lnTo>
                  <a:pt x="104167" y="1206547"/>
                </a:lnTo>
                <a:lnTo>
                  <a:pt x="58352" y="1198973"/>
                </a:lnTo>
                <a:lnTo>
                  <a:pt x="13191" y="1190416"/>
                </a:lnTo>
                <a:lnTo>
                  <a:pt x="0" y="1190416"/>
                </a:lnTo>
                <a:lnTo>
                  <a:pt x="0" y="1163991"/>
                </a:lnTo>
                <a:lnTo>
                  <a:pt x="6600" y="1157366"/>
                </a:lnTo>
                <a:lnTo>
                  <a:pt x="13191" y="1157366"/>
                </a:lnTo>
                <a:lnTo>
                  <a:pt x="36773" y="1155921"/>
                </a:lnTo>
                <a:lnTo>
                  <a:pt x="79003" y="1140638"/>
                </a:lnTo>
                <a:lnTo>
                  <a:pt x="128341" y="1070289"/>
                </a:lnTo>
                <a:lnTo>
                  <a:pt x="141731" y="1009441"/>
                </a:lnTo>
                <a:lnTo>
                  <a:pt x="145232" y="959750"/>
                </a:lnTo>
                <a:lnTo>
                  <a:pt x="145092" y="945816"/>
                </a:lnTo>
                <a:lnTo>
                  <a:pt x="145026" y="535942"/>
                </a:lnTo>
                <a:lnTo>
                  <a:pt x="154306" y="478824"/>
                </a:lnTo>
                <a:lnTo>
                  <a:pt x="169229" y="426466"/>
                </a:lnTo>
                <a:lnTo>
                  <a:pt x="193959" y="364586"/>
                </a:lnTo>
                <a:lnTo>
                  <a:pt x="230711" y="297942"/>
                </a:lnTo>
                <a:lnTo>
                  <a:pt x="273601" y="237764"/>
                </a:lnTo>
                <a:lnTo>
                  <a:pt x="300774" y="206624"/>
                </a:lnTo>
                <a:lnTo>
                  <a:pt x="331941" y="175798"/>
                </a:lnTo>
                <a:lnTo>
                  <a:pt x="367648" y="145634"/>
                </a:lnTo>
                <a:lnTo>
                  <a:pt x="408109" y="116811"/>
                </a:lnTo>
                <a:lnTo>
                  <a:pt x="453622" y="89925"/>
                </a:lnTo>
                <a:lnTo>
                  <a:pt x="504483" y="65572"/>
                </a:lnTo>
                <a:lnTo>
                  <a:pt x="560990" y="44347"/>
                </a:lnTo>
                <a:lnTo>
                  <a:pt x="623441" y="26847"/>
                </a:lnTo>
                <a:lnTo>
                  <a:pt x="692132" y="13668"/>
                </a:lnTo>
                <a:lnTo>
                  <a:pt x="763232" y="3760"/>
                </a:lnTo>
                <a:lnTo>
                  <a:pt x="827331" y="0"/>
                </a:lnTo>
                <a:lnTo>
                  <a:pt x="884758" y="1678"/>
                </a:lnTo>
                <a:lnTo>
                  <a:pt x="935836" y="8090"/>
                </a:lnTo>
                <a:lnTo>
                  <a:pt x="980893" y="18527"/>
                </a:lnTo>
                <a:lnTo>
                  <a:pt x="1013709" y="29996"/>
                </a:lnTo>
                <a:lnTo>
                  <a:pt x="840133" y="29996"/>
                </a:lnTo>
                <a:lnTo>
                  <a:pt x="773560" y="31571"/>
                </a:lnTo>
                <a:lnTo>
                  <a:pt x="698722" y="40118"/>
                </a:lnTo>
                <a:lnTo>
                  <a:pt x="620585" y="57259"/>
                </a:lnTo>
                <a:lnTo>
                  <a:pt x="550659" y="79540"/>
                </a:lnTo>
                <a:lnTo>
                  <a:pt x="488492" y="106229"/>
                </a:lnTo>
                <a:lnTo>
                  <a:pt x="433628" y="136591"/>
                </a:lnTo>
                <a:lnTo>
                  <a:pt x="385614" y="169890"/>
                </a:lnTo>
                <a:lnTo>
                  <a:pt x="343994" y="205393"/>
                </a:lnTo>
                <a:lnTo>
                  <a:pt x="308315" y="242364"/>
                </a:lnTo>
                <a:lnTo>
                  <a:pt x="278122" y="280071"/>
                </a:lnTo>
                <a:lnTo>
                  <a:pt x="252961" y="317777"/>
                </a:lnTo>
                <a:lnTo>
                  <a:pt x="232378" y="354749"/>
                </a:lnTo>
                <a:lnTo>
                  <a:pt x="215917" y="390251"/>
                </a:lnTo>
                <a:lnTo>
                  <a:pt x="193549" y="453912"/>
                </a:lnTo>
                <a:lnTo>
                  <a:pt x="182221" y="502883"/>
                </a:lnTo>
                <a:lnTo>
                  <a:pt x="177978" y="535942"/>
                </a:lnTo>
                <a:lnTo>
                  <a:pt x="177978" y="542542"/>
                </a:lnTo>
                <a:lnTo>
                  <a:pt x="177695" y="559048"/>
                </a:lnTo>
                <a:lnTo>
                  <a:pt x="175893" y="636676"/>
                </a:lnTo>
                <a:lnTo>
                  <a:pt x="174683" y="691292"/>
                </a:lnTo>
                <a:lnTo>
                  <a:pt x="173474" y="752104"/>
                </a:lnTo>
                <a:lnTo>
                  <a:pt x="172418" y="815860"/>
                </a:lnTo>
                <a:lnTo>
                  <a:pt x="171745" y="873091"/>
                </a:lnTo>
                <a:lnTo>
                  <a:pt x="171388" y="939191"/>
                </a:lnTo>
                <a:lnTo>
                  <a:pt x="174762" y="956704"/>
                </a:lnTo>
                <a:lnTo>
                  <a:pt x="174656" y="995159"/>
                </a:lnTo>
                <a:lnTo>
                  <a:pt x="167590" y="1045351"/>
                </a:lnTo>
                <a:lnTo>
                  <a:pt x="150083" y="1098080"/>
                </a:lnTo>
                <a:lnTo>
                  <a:pt x="118656" y="1144141"/>
                </a:lnTo>
                <a:lnTo>
                  <a:pt x="85694" y="1170591"/>
                </a:lnTo>
                <a:lnTo>
                  <a:pt x="134053" y="1178261"/>
                </a:lnTo>
                <a:lnTo>
                  <a:pt x="189371" y="1184344"/>
                </a:lnTo>
                <a:lnTo>
                  <a:pt x="247535" y="1187252"/>
                </a:lnTo>
                <a:lnTo>
                  <a:pt x="375728" y="1187252"/>
                </a:lnTo>
                <a:lnTo>
                  <a:pt x="375728" y="1210241"/>
                </a:lnTo>
                <a:lnTo>
                  <a:pt x="342776" y="1210241"/>
                </a:lnTo>
                <a:lnTo>
                  <a:pt x="283354" y="1217471"/>
                </a:lnTo>
                <a:lnTo>
                  <a:pt x="220934" y="1217877"/>
                </a:lnTo>
                <a:close/>
              </a:path>
              <a:path w="1298575" h="1821814">
                <a:moveTo>
                  <a:pt x="1218216" y="245043"/>
                </a:moveTo>
                <a:lnTo>
                  <a:pt x="1186506" y="245043"/>
                </a:lnTo>
                <a:lnTo>
                  <a:pt x="1169204" y="206624"/>
                </a:lnTo>
                <a:lnTo>
                  <a:pt x="1146958" y="170680"/>
                </a:lnTo>
                <a:lnTo>
                  <a:pt x="1119767" y="137212"/>
                </a:lnTo>
                <a:lnTo>
                  <a:pt x="1087632" y="106218"/>
                </a:lnTo>
                <a:lnTo>
                  <a:pt x="1031500" y="71720"/>
                </a:lnTo>
                <a:lnTo>
                  <a:pt x="994125" y="56253"/>
                </a:lnTo>
                <a:lnTo>
                  <a:pt x="950030" y="43421"/>
                </a:lnTo>
                <a:lnTo>
                  <a:pt x="898828" y="34307"/>
                </a:lnTo>
                <a:lnTo>
                  <a:pt x="840133" y="29996"/>
                </a:lnTo>
                <a:lnTo>
                  <a:pt x="1013709" y="29996"/>
                </a:lnTo>
                <a:lnTo>
                  <a:pt x="1054242" y="48650"/>
                </a:lnTo>
                <a:lnTo>
                  <a:pt x="1107412" y="86393"/>
                </a:lnTo>
                <a:lnTo>
                  <a:pt x="1146960" y="120404"/>
                </a:lnTo>
                <a:lnTo>
                  <a:pt x="1178599" y="158535"/>
                </a:lnTo>
                <a:lnTo>
                  <a:pt x="1202328" y="200156"/>
                </a:lnTo>
                <a:lnTo>
                  <a:pt x="1218147" y="244636"/>
                </a:lnTo>
                <a:lnTo>
                  <a:pt x="1218216" y="245043"/>
                </a:lnTo>
                <a:close/>
              </a:path>
              <a:path w="1298575" h="1821814">
                <a:moveTo>
                  <a:pt x="1074714" y="1821289"/>
                </a:moveTo>
                <a:lnTo>
                  <a:pt x="1041712" y="1821289"/>
                </a:lnTo>
                <a:lnTo>
                  <a:pt x="817367" y="1454865"/>
                </a:lnTo>
                <a:lnTo>
                  <a:pt x="817367" y="1236691"/>
                </a:lnTo>
                <a:lnTo>
                  <a:pt x="823970" y="1230091"/>
                </a:lnTo>
                <a:lnTo>
                  <a:pt x="830560" y="1230091"/>
                </a:lnTo>
                <a:lnTo>
                  <a:pt x="918192" y="1224135"/>
                </a:lnTo>
                <a:lnTo>
                  <a:pt x="985185" y="1208349"/>
                </a:lnTo>
                <a:lnTo>
                  <a:pt x="1034304" y="1185856"/>
                </a:lnTo>
                <a:lnTo>
                  <a:pt x="1068319" y="1159776"/>
                </a:lnTo>
                <a:lnTo>
                  <a:pt x="1102105" y="1109347"/>
                </a:lnTo>
                <a:lnTo>
                  <a:pt x="1107412" y="1091241"/>
                </a:lnTo>
                <a:lnTo>
                  <a:pt x="936024" y="972241"/>
                </a:lnTo>
                <a:lnTo>
                  <a:pt x="929434" y="965641"/>
                </a:lnTo>
                <a:lnTo>
                  <a:pt x="929434" y="952416"/>
                </a:lnTo>
                <a:lnTo>
                  <a:pt x="936024" y="945816"/>
                </a:lnTo>
                <a:lnTo>
                  <a:pt x="1179916" y="866491"/>
                </a:lnTo>
                <a:lnTo>
                  <a:pt x="1153544" y="787142"/>
                </a:lnTo>
                <a:lnTo>
                  <a:pt x="1153544" y="773942"/>
                </a:lnTo>
                <a:lnTo>
                  <a:pt x="1160144" y="767317"/>
                </a:lnTo>
                <a:lnTo>
                  <a:pt x="1259019" y="714442"/>
                </a:lnTo>
                <a:lnTo>
                  <a:pt x="1140364" y="542542"/>
                </a:lnTo>
                <a:lnTo>
                  <a:pt x="1133774" y="542542"/>
                </a:lnTo>
                <a:lnTo>
                  <a:pt x="1133774" y="535942"/>
                </a:lnTo>
                <a:lnTo>
                  <a:pt x="1126564" y="391847"/>
                </a:lnTo>
                <a:lnTo>
                  <a:pt x="1110703" y="300427"/>
                </a:lnTo>
                <a:lnTo>
                  <a:pt x="1094841" y="252390"/>
                </a:lnTo>
                <a:lnTo>
                  <a:pt x="1087632" y="238443"/>
                </a:lnTo>
                <a:lnTo>
                  <a:pt x="1081042" y="238443"/>
                </a:lnTo>
                <a:lnTo>
                  <a:pt x="1081042" y="231818"/>
                </a:lnTo>
                <a:lnTo>
                  <a:pt x="1087632" y="225218"/>
                </a:lnTo>
                <a:lnTo>
                  <a:pt x="1087632" y="218618"/>
                </a:lnTo>
                <a:lnTo>
                  <a:pt x="1100812" y="218618"/>
                </a:lnTo>
                <a:lnTo>
                  <a:pt x="1128107" y="220887"/>
                </a:lnTo>
                <a:lnTo>
                  <a:pt x="1151076" y="226871"/>
                </a:lnTo>
                <a:lnTo>
                  <a:pt x="1170337" y="235334"/>
                </a:lnTo>
                <a:lnTo>
                  <a:pt x="1186506" y="245043"/>
                </a:lnTo>
                <a:lnTo>
                  <a:pt x="1218216" y="245043"/>
                </a:lnTo>
                <a:lnTo>
                  <a:pt x="1219338" y="251668"/>
                </a:lnTo>
                <a:lnTo>
                  <a:pt x="1127184" y="251668"/>
                </a:lnTo>
                <a:lnTo>
                  <a:pt x="1134690" y="274993"/>
                </a:lnTo>
                <a:lnTo>
                  <a:pt x="1151901" y="345877"/>
                </a:lnTo>
                <a:lnTo>
                  <a:pt x="1159409" y="395640"/>
                </a:lnTo>
                <a:lnTo>
                  <a:pt x="1164720" y="456419"/>
                </a:lnTo>
                <a:lnTo>
                  <a:pt x="1166734" y="529317"/>
                </a:lnTo>
                <a:lnTo>
                  <a:pt x="1291971" y="707817"/>
                </a:lnTo>
                <a:lnTo>
                  <a:pt x="1298561" y="714442"/>
                </a:lnTo>
                <a:lnTo>
                  <a:pt x="1298561" y="721042"/>
                </a:lnTo>
                <a:lnTo>
                  <a:pt x="1285381" y="734267"/>
                </a:lnTo>
                <a:lnTo>
                  <a:pt x="1186506" y="787142"/>
                </a:lnTo>
                <a:lnTo>
                  <a:pt x="1219466" y="873091"/>
                </a:lnTo>
                <a:lnTo>
                  <a:pt x="1219466" y="879716"/>
                </a:lnTo>
                <a:lnTo>
                  <a:pt x="1212876" y="886316"/>
                </a:lnTo>
                <a:lnTo>
                  <a:pt x="1212876" y="892941"/>
                </a:lnTo>
                <a:lnTo>
                  <a:pt x="1206286" y="892941"/>
                </a:lnTo>
                <a:lnTo>
                  <a:pt x="975577" y="965641"/>
                </a:lnTo>
                <a:lnTo>
                  <a:pt x="1133774" y="1071416"/>
                </a:lnTo>
                <a:lnTo>
                  <a:pt x="1140364" y="1078041"/>
                </a:lnTo>
                <a:lnTo>
                  <a:pt x="1140364" y="1084641"/>
                </a:lnTo>
                <a:lnTo>
                  <a:pt x="1139523" y="1092282"/>
                </a:lnTo>
                <a:lnTo>
                  <a:pt x="1126449" y="1132380"/>
                </a:lnTo>
                <a:lnTo>
                  <a:pt x="1084079" y="1188151"/>
                </a:lnTo>
                <a:lnTo>
                  <a:pt x="1046618" y="1215385"/>
                </a:lnTo>
                <a:lnTo>
                  <a:pt x="995485" y="1238703"/>
                </a:lnTo>
                <a:lnTo>
                  <a:pt x="928564" y="1255492"/>
                </a:lnTo>
                <a:lnTo>
                  <a:pt x="843740" y="1263141"/>
                </a:lnTo>
                <a:lnTo>
                  <a:pt x="843740" y="1441640"/>
                </a:lnTo>
                <a:lnTo>
                  <a:pt x="1074714" y="1821289"/>
                </a:lnTo>
                <a:close/>
              </a:path>
              <a:path w="1298575" h="1821814">
                <a:moveTo>
                  <a:pt x="1219466" y="311167"/>
                </a:moveTo>
                <a:lnTo>
                  <a:pt x="1199686" y="311167"/>
                </a:lnTo>
                <a:lnTo>
                  <a:pt x="1199686" y="304567"/>
                </a:lnTo>
                <a:lnTo>
                  <a:pt x="1183725" y="281424"/>
                </a:lnTo>
                <a:lnTo>
                  <a:pt x="1170852" y="268199"/>
                </a:lnTo>
                <a:lnTo>
                  <a:pt x="1154271" y="259933"/>
                </a:lnTo>
                <a:lnTo>
                  <a:pt x="1127184" y="251668"/>
                </a:lnTo>
                <a:lnTo>
                  <a:pt x="1219338" y="251668"/>
                </a:lnTo>
                <a:lnTo>
                  <a:pt x="1226056" y="291343"/>
                </a:lnTo>
                <a:lnTo>
                  <a:pt x="1226056" y="304567"/>
                </a:lnTo>
                <a:lnTo>
                  <a:pt x="1219466" y="311167"/>
                </a:lnTo>
                <a:close/>
              </a:path>
              <a:path w="1298575" h="1821814">
                <a:moveTo>
                  <a:pt x="375728" y="1187252"/>
                </a:moveTo>
                <a:lnTo>
                  <a:pt x="247535" y="1187252"/>
                </a:lnTo>
                <a:lnTo>
                  <a:pt x="304434" y="1185396"/>
                </a:lnTo>
                <a:lnTo>
                  <a:pt x="355956" y="1177191"/>
                </a:lnTo>
                <a:lnTo>
                  <a:pt x="369138" y="1177191"/>
                </a:lnTo>
                <a:lnTo>
                  <a:pt x="369138" y="1183816"/>
                </a:lnTo>
                <a:lnTo>
                  <a:pt x="375728" y="1183816"/>
                </a:lnTo>
                <a:lnTo>
                  <a:pt x="375728" y="1187252"/>
                </a:lnTo>
                <a:close/>
              </a:path>
              <a:path w="1298575" h="1821814">
                <a:moveTo>
                  <a:pt x="126036" y="1821289"/>
                </a:moveTo>
                <a:lnTo>
                  <a:pt x="93083" y="1821289"/>
                </a:lnTo>
                <a:lnTo>
                  <a:pt x="96228" y="1780351"/>
                </a:lnTo>
                <a:lnTo>
                  <a:pt x="104048" y="1729609"/>
                </a:lnTo>
                <a:lnTo>
                  <a:pt x="115663" y="1679661"/>
                </a:lnTo>
                <a:lnTo>
                  <a:pt x="130996" y="1630705"/>
                </a:lnTo>
                <a:lnTo>
                  <a:pt x="149967" y="1582940"/>
                </a:lnTo>
                <a:lnTo>
                  <a:pt x="172498" y="1536564"/>
                </a:lnTo>
                <a:lnTo>
                  <a:pt x="198508" y="1491775"/>
                </a:lnTo>
                <a:lnTo>
                  <a:pt x="227921" y="1448772"/>
                </a:lnTo>
                <a:lnTo>
                  <a:pt x="260655" y="1407752"/>
                </a:lnTo>
                <a:lnTo>
                  <a:pt x="296633" y="1368915"/>
                </a:lnTo>
                <a:lnTo>
                  <a:pt x="342776" y="1316040"/>
                </a:lnTo>
                <a:lnTo>
                  <a:pt x="342776" y="1210241"/>
                </a:lnTo>
                <a:lnTo>
                  <a:pt x="375728" y="1210241"/>
                </a:lnTo>
                <a:lnTo>
                  <a:pt x="375728" y="1335865"/>
                </a:lnTo>
                <a:lnTo>
                  <a:pt x="369138" y="1335865"/>
                </a:lnTo>
                <a:lnTo>
                  <a:pt x="316406" y="1388740"/>
                </a:lnTo>
                <a:lnTo>
                  <a:pt x="282400" y="1425597"/>
                </a:lnTo>
                <a:lnTo>
                  <a:pt x="251597" y="1464634"/>
                </a:lnTo>
                <a:lnTo>
                  <a:pt x="224037" y="1505655"/>
                </a:lnTo>
                <a:lnTo>
                  <a:pt x="199760" y="1548460"/>
                </a:lnTo>
                <a:lnTo>
                  <a:pt x="178804" y="1592852"/>
                </a:lnTo>
                <a:lnTo>
                  <a:pt x="161211" y="1638634"/>
                </a:lnTo>
                <a:lnTo>
                  <a:pt x="147018" y="1685606"/>
                </a:lnTo>
                <a:lnTo>
                  <a:pt x="136267" y="1733572"/>
                </a:lnTo>
                <a:lnTo>
                  <a:pt x="128996" y="1782332"/>
                </a:lnTo>
                <a:lnTo>
                  <a:pt x="126036" y="1821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1461" y="2932494"/>
            <a:ext cx="1396365" cy="1322070"/>
          </a:xfrm>
          <a:custGeom>
            <a:avLst/>
            <a:gdLst/>
            <a:ahLst/>
            <a:cxnLst/>
            <a:rect l="l" t="t" r="r" b="b"/>
            <a:pathLst>
              <a:path w="1396364" h="1322070">
                <a:moveTo>
                  <a:pt x="144882" y="1321847"/>
                </a:moveTo>
                <a:lnTo>
                  <a:pt x="125127" y="1321847"/>
                </a:lnTo>
                <a:lnTo>
                  <a:pt x="118542" y="1315222"/>
                </a:lnTo>
                <a:lnTo>
                  <a:pt x="118542" y="1302022"/>
                </a:lnTo>
                <a:lnTo>
                  <a:pt x="223914" y="1083922"/>
                </a:lnTo>
                <a:lnTo>
                  <a:pt x="6597" y="1083922"/>
                </a:lnTo>
                <a:lnTo>
                  <a:pt x="0" y="1077297"/>
                </a:lnTo>
                <a:lnTo>
                  <a:pt x="0" y="19824"/>
                </a:lnTo>
                <a:lnTo>
                  <a:pt x="1236" y="11148"/>
                </a:lnTo>
                <a:lnTo>
                  <a:pt x="4944" y="4953"/>
                </a:lnTo>
                <a:lnTo>
                  <a:pt x="11122" y="1237"/>
                </a:lnTo>
                <a:lnTo>
                  <a:pt x="19767" y="0"/>
                </a:lnTo>
                <a:lnTo>
                  <a:pt x="1376357" y="0"/>
                </a:lnTo>
                <a:lnTo>
                  <a:pt x="1385005" y="1237"/>
                </a:lnTo>
                <a:lnTo>
                  <a:pt x="1391185" y="4953"/>
                </a:lnTo>
                <a:lnTo>
                  <a:pt x="1394895" y="11148"/>
                </a:lnTo>
                <a:lnTo>
                  <a:pt x="1396132" y="19824"/>
                </a:lnTo>
                <a:lnTo>
                  <a:pt x="1396132" y="33049"/>
                </a:lnTo>
                <a:lnTo>
                  <a:pt x="32937" y="33049"/>
                </a:lnTo>
                <a:lnTo>
                  <a:pt x="32937" y="1057472"/>
                </a:lnTo>
                <a:lnTo>
                  <a:pt x="256839" y="1057472"/>
                </a:lnTo>
                <a:lnTo>
                  <a:pt x="256839" y="1064072"/>
                </a:lnTo>
                <a:lnTo>
                  <a:pt x="263424" y="1064072"/>
                </a:lnTo>
                <a:lnTo>
                  <a:pt x="263424" y="1077297"/>
                </a:lnTo>
                <a:lnTo>
                  <a:pt x="171222" y="1262372"/>
                </a:lnTo>
                <a:lnTo>
                  <a:pt x="230484" y="1262372"/>
                </a:lnTo>
                <a:lnTo>
                  <a:pt x="144882" y="1321847"/>
                </a:lnTo>
                <a:close/>
              </a:path>
              <a:path w="1396364" h="1322070">
                <a:moveTo>
                  <a:pt x="230484" y="1262372"/>
                </a:moveTo>
                <a:lnTo>
                  <a:pt x="171222" y="1262372"/>
                </a:lnTo>
                <a:lnTo>
                  <a:pt x="474156" y="1057472"/>
                </a:lnTo>
                <a:lnTo>
                  <a:pt x="1363207" y="1057472"/>
                </a:lnTo>
                <a:lnTo>
                  <a:pt x="1363207" y="33049"/>
                </a:lnTo>
                <a:lnTo>
                  <a:pt x="1396132" y="33049"/>
                </a:lnTo>
                <a:lnTo>
                  <a:pt x="1396132" y="1077297"/>
                </a:lnTo>
                <a:lnTo>
                  <a:pt x="1389532" y="1083922"/>
                </a:lnTo>
                <a:lnTo>
                  <a:pt x="487329" y="1083922"/>
                </a:lnTo>
                <a:lnTo>
                  <a:pt x="230484" y="1262372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3310" y="3706867"/>
            <a:ext cx="172720" cy="33655"/>
          </a:xfrm>
          <a:custGeom>
            <a:avLst/>
            <a:gdLst/>
            <a:ahLst/>
            <a:cxnLst/>
            <a:rect l="l" t="t" r="r" b="b"/>
            <a:pathLst>
              <a:path w="172719" h="33654">
                <a:moveTo>
                  <a:pt x="165582" y="33249"/>
                </a:moveTo>
                <a:lnTo>
                  <a:pt x="6624" y="33249"/>
                </a:lnTo>
                <a:lnTo>
                  <a:pt x="0" y="26599"/>
                </a:lnTo>
                <a:lnTo>
                  <a:pt x="0" y="6649"/>
                </a:lnTo>
                <a:lnTo>
                  <a:pt x="6624" y="0"/>
                </a:lnTo>
                <a:lnTo>
                  <a:pt x="165582" y="0"/>
                </a:lnTo>
                <a:lnTo>
                  <a:pt x="172204" y="6649"/>
                </a:lnTo>
                <a:lnTo>
                  <a:pt x="172204" y="26599"/>
                </a:lnTo>
                <a:lnTo>
                  <a:pt x="165582" y="3324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3310" y="3759667"/>
            <a:ext cx="172720" cy="26034"/>
          </a:xfrm>
          <a:custGeom>
            <a:avLst/>
            <a:gdLst/>
            <a:ahLst/>
            <a:cxnLst/>
            <a:rect l="l" t="t" r="r" b="b"/>
            <a:pathLst>
              <a:path w="172719" h="26035">
                <a:moveTo>
                  <a:pt x="165582" y="25499"/>
                </a:moveTo>
                <a:lnTo>
                  <a:pt x="6624" y="25499"/>
                </a:lnTo>
                <a:lnTo>
                  <a:pt x="0" y="19124"/>
                </a:lnTo>
                <a:lnTo>
                  <a:pt x="0" y="6374"/>
                </a:lnTo>
                <a:lnTo>
                  <a:pt x="6624" y="0"/>
                </a:lnTo>
                <a:lnTo>
                  <a:pt x="165582" y="0"/>
                </a:lnTo>
                <a:lnTo>
                  <a:pt x="172204" y="6374"/>
                </a:lnTo>
                <a:lnTo>
                  <a:pt x="172204" y="19124"/>
                </a:lnTo>
                <a:lnTo>
                  <a:pt x="165582" y="2549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60735" y="3806592"/>
            <a:ext cx="119380" cy="31750"/>
          </a:xfrm>
          <a:custGeom>
            <a:avLst/>
            <a:gdLst/>
            <a:ahLst/>
            <a:cxnLst/>
            <a:rect l="l" t="t" r="r" b="b"/>
            <a:pathLst>
              <a:path w="119380" h="31750">
                <a:moveTo>
                  <a:pt x="99467" y="31424"/>
                </a:moveTo>
                <a:lnTo>
                  <a:pt x="19892" y="31424"/>
                </a:lnTo>
                <a:lnTo>
                  <a:pt x="11189" y="30244"/>
                </a:lnTo>
                <a:lnTo>
                  <a:pt x="4972" y="26706"/>
                </a:lnTo>
                <a:lnTo>
                  <a:pt x="1243" y="20814"/>
                </a:lnTo>
                <a:lnTo>
                  <a:pt x="0" y="12574"/>
                </a:lnTo>
                <a:lnTo>
                  <a:pt x="0" y="6274"/>
                </a:lnTo>
                <a:lnTo>
                  <a:pt x="6629" y="0"/>
                </a:lnTo>
                <a:lnTo>
                  <a:pt x="112729" y="0"/>
                </a:lnTo>
                <a:lnTo>
                  <a:pt x="119359" y="6274"/>
                </a:lnTo>
                <a:lnTo>
                  <a:pt x="119359" y="12574"/>
                </a:lnTo>
                <a:lnTo>
                  <a:pt x="118116" y="20814"/>
                </a:lnTo>
                <a:lnTo>
                  <a:pt x="114386" y="26706"/>
                </a:lnTo>
                <a:lnTo>
                  <a:pt x="108170" y="30244"/>
                </a:lnTo>
                <a:lnTo>
                  <a:pt x="99467" y="31424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05818" y="3092843"/>
            <a:ext cx="27940" cy="111760"/>
          </a:xfrm>
          <a:custGeom>
            <a:avLst/>
            <a:gdLst/>
            <a:ahLst/>
            <a:cxnLst/>
            <a:rect l="l" t="t" r="r" b="b"/>
            <a:pathLst>
              <a:path w="27939" h="111760">
                <a:moveTo>
                  <a:pt x="20509" y="111599"/>
                </a:moveTo>
                <a:lnTo>
                  <a:pt x="6837" y="111599"/>
                </a:lnTo>
                <a:lnTo>
                  <a:pt x="0" y="105049"/>
                </a:lnTo>
                <a:lnTo>
                  <a:pt x="0" y="6574"/>
                </a:lnTo>
                <a:lnTo>
                  <a:pt x="6837" y="0"/>
                </a:lnTo>
                <a:lnTo>
                  <a:pt x="20509" y="0"/>
                </a:lnTo>
                <a:lnTo>
                  <a:pt x="27347" y="6574"/>
                </a:lnTo>
                <a:lnTo>
                  <a:pt x="27347" y="105049"/>
                </a:lnTo>
                <a:lnTo>
                  <a:pt x="20509" y="11159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96713" y="3423318"/>
            <a:ext cx="92075" cy="26034"/>
          </a:xfrm>
          <a:custGeom>
            <a:avLst/>
            <a:gdLst/>
            <a:ahLst/>
            <a:cxnLst/>
            <a:rect l="l" t="t" r="r" b="b"/>
            <a:pathLst>
              <a:path w="92075" h="26035">
                <a:moveTo>
                  <a:pt x="85442" y="25499"/>
                </a:moveTo>
                <a:lnTo>
                  <a:pt x="6572" y="25499"/>
                </a:lnTo>
                <a:lnTo>
                  <a:pt x="0" y="19124"/>
                </a:lnTo>
                <a:lnTo>
                  <a:pt x="0" y="6374"/>
                </a:lnTo>
                <a:lnTo>
                  <a:pt x="6572" y="0"/>
                </a:lnTo>
                <a:lnTo>
                  <a:pt x="85442" y="0"/>
                </a:lnTo>
                <a:lnTo>
                  <a:pt x="92014" y="6374"/>
                </a:lnTo>
                <a:lnTo>
                  <a:pt x="92014" y="19124"/>
                </a:lnTo>
                <a:lnTo>
                  <a:pt x="85442" y="2549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50115" y="3423318"/>
            <a:ext cx="92075" cy="26034"/>
          </a:xfrm>
          <a:custGeom>
            <a:avLst/>
            <a:gdLst/>
            <a:ahLst/>
            <a:cxnLst/>
            <a:rect l="l" t="t" r="r" b="b"/>
            <a:pathLst>
              <a:path w="92075" h="26035">
                <a:moveTo>
                  <a:pt x="85454" y="25499"/>
                </a:moveTo>
                <a:lnTo>
                  <a:pt x="6572" y="25499"/>
                </a:lnTo>
                <a:lnTo>
                  <a:pt x="0" y="19124"/>
                </a:lnTo>
                <a:lnTo>
                  <a:pt x="0" y="6374"/>
                </a:lnTo>
                <a:lnTo>
                  <a:pt x="6572" y="0"/>
                </a:lnTo>
                <a:lnTo>
                  <a:pt x="85454" y="0"/>
                </a:lnTo>
                <a:lnTo>
                  <a:pt x="92004" y="6374"/>
                </a:lnTo>
                <a:lnTo>
                  <a:pt x="92004" y="19124"/>
                </a:lnTo>
                <a:lnTo>
                  <a:pt x="85454" y="2549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77822" y="3176943"/>
            <a:ext cx="98112" cy="99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64786" y="3176943"/>
            <a:ext cx="96297" cy="99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1558" y="3276254"/>
            <a:ext cx="356235" cy="403860"/>
          </a:xfrm>
          <a:custGeom>
            <a:avLst/>
            <a:gdLst/>
            <a:ahLst/>
            <a:cxnLst/>
            <a:rect l="l" t="t" r="r" b="b"/>
            <a:pathLst>
              <a:path w="356235" h="403860">
                <a:moveTo>
                  <a:pt x="257014" y="403238"/>
                </a:moveTo>
                <a:lnTo>
                  <a:pt x="105442" y="403238"/>
                </a:lnTo>
                <a:lnTo>
                  <a:pt x="98854" y="396663"/>
                </a:lnTo>
                <a:lnTo>
                  <a:pt x="98854" y="383463"/>
                </a:lnTo>
                <a:lnTo>
                  <a:pt x="96383" y="362768"/>
                </a:lnTo>
                <a:lnTo>
                  <a:pt x="88968" y="341447"/>
                </a:lnTo>
                <a:lnTo>
                  <a:pt x="76610" y="321359"/>
                </a:lnTo>
                <a:lnTo>
                  <a:pt x="59309" y="304363"/>
                </a:lnTo>
                <a:lnTo>
                  <a:pt x="33362" y="277279"/>
                </a:lnTo>
                <a:lnTo>
                  <a:pt x="14828" y="245866"/>
                </a:lnTo>
                <a:lnTo>
                  <a:pt x="3707" y="210746"/>
                </a:lnTo>
                <a:lnTo>
                  <a:pt x="0" y="172538"/>
                </a:lnTo>
                <a:lnTo>
                  <a:pt x="4633" y="138132"/>
                </a:lnTo>
                <a:lnTo>
                  <a:pt x="36141" y="74259"/>
                </a:lnTo>
                <a:lnTo>
                  <a:pt x="91130" y="22443"/>
                </a:lnTo>
                <a:lnTo>
                  <a:pt x="126037" y="6895"/>
                </a:lnTo>
                <a:lnTo>
                  <a:pt x="162180" y="0"/>
                </a:lnTo>
                <a:lnTo>
                  <a:pt x="197704" y="1139"/>
                </a:lnTo>
                <a:lnTo>
                  <a:pt x="243255" y="11836"/>
                </a:lnTo>
                <a:lnTo>
                  <a:pt x="280513" y="32747"/>
                </a:lnTo>
                <a:lnTo>
                  <a:pt x="164342" y="32747"/>
                </a:lnTo>
                <a:lnTo>
                  <a:pt x="133450" y="38210"/>
                </a:lnTo>
                <a:lnTo>
                  <a:pt x="79082" y="67063"/>
                </a:lnTo>
                <a:lnTo>
                  <a:pt x="46132" y="114841"/>
                </a:lnTo>
                <a:lnTo>
                  <a:pt x="32952" y="172538"/>
                </a:lnTo>
                <a:lnTo>
                  <a:pt x="36453" y="204871"/>
                </a:lnTo>
                <a:lnTo>
                  <a:pt x="46132" y="233504"/>
                </a:lnTo>
                <a:lnTo>
                  <a:pt x="60753" y="259666"/>
                </a:lnTo>
                <a:lnTo>
                  <a:pt x="79082" y="284588"/>
                </a:lnTo>
                <a:lnTo>
                  <a:pt x="97411" y="302715"/>
                </a:lnTo>
                <a:lnTo>
                  <a:pt x="112033" y="325788"/>
                </a:lnTo>
                <a:lnTo>
                  <a:pt x="121713" y="351336"/>
                </a:lnTo>
                <a:lnTo>
                  <a:pt x="125214" y="376888"/>
                </a:lnTo>
                <a:lnTo>
                  <a:pt x="264927" y="376888"/>
                </a:lnTo>
                <a:lnTo>
                  <a:pt x="263604" y="390063"/>
                </a:lnTo>
                <a:lnTo>
                  <a:pt x="263604" y="396663"/>
                </a:lnTo>
                <a:lnTo>
                  <a:pt x="257014" y="403238"/>
                </a:lnTo>
                <a:close/>
              </a:path>
              <a:path w="356235" h="403860">
                <a:moveTo>
                  <a:pt x="264927" y="376888"/>
                </a:moveTo>
                <a:lnTo>
                  <a:pt x="237244" y="376888"/>
                </a:lnTo>
                <a:lnTo>
                  <a:pt x="240642" y="348459"/>
                </a:lnTo>
                <a:lnTo>
                  <a:pt x="249601" y="322497"/>
                </a:lnTo>
                <a:lnTo>
                  <a:pt x="262266" y="299006"/>
                </a:lnTo>
                <a:lnTo>
                  <a:pt x="276786" y="277988"/>
                </a:lnTo>
                <a:lnTo>
                  <a:pt x="298822" y="252038"/>
                </a:lnTo>
                <a:lnTo>
                  <a:pt x="314680" y="223613"/>
                </a:lnTo>
                <a:lnTo>
                  <a:pt x="323123" y="192713"/>
                </a:lnTo>
                <a:lnTo>
                  <a:pt x="322916" y="159338"/>
                </a:lnTo>
                <a:lnTo>
                  <a:pt x="309839" y="112884"/>
                </a:lnTo>
                <a:lnTo>
                  <a:pt x="282551" y="74467"/>
                </a:lnTo>
                <a:lnTo>
                  <a:pt x="244143" y="47172"/>
                </a:lnTo>
                <a:lnTo>
                  <a:pt x="197704" y="34088"/>
                </a:lnTo>
                <a:lnTo>
                  <a:pt x="164342" y="32747"/>
                </a:lnTo>
                <a:lnTo>
                  <a:pt x="280513" y="32747"/>
                </a:lnTo>
                <a:lnTo>
                  <a:pt x="283745" y="34561"/>
                </a:lnTo>
                <a:lnTo>
                  <a:pt x="317275" y="67098"/>
                </a:lnTo>
                <a:lnTo>
                  <a:pt x="341948" y="107229"/>
                </a:lnTo>
                <a:lnTo>
                  <a:pt x="355866" y="152738"/>
                </a:lnTo>
                <a:lnTo>
                  <a:pt x="353189" y="195803"/>
                </a:lnTo>
                <a:lnTo>
                  <a:pt x="344334" y="235154"/>
                </a:lnTo>
                <a:lnTo>
                  <a:pt x="328065" y="269559"/>
                </a:lnTo>
                <a:lnTo>
                  <a:pt x="303146" y="297788"/>
                </a:lnTo>
                <a:lnTo>
                  <a:pt x="285847" y="318689"/>
                </a:lnTo>
                <a:lnTo>
                  <a:pt x="273490" y="341450"/>
                </a:lnTo>
                <a:lnTo>
                  <a:pt x="266076" y="365450"/>
                </a:lnTo>
                <a:lnTo>
                  <a:pt x="264927" y="376888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78842" y="874087"/>
            <a:ext cx="5745480" cy="27905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915" indent="-450215">
              <a:lnSpc>
                <a:spcPct val="100000"/>
              </a:lnSpc>
              <a:spcBef>
                <a:spcPts val="100"/>
              </a:spcBef>
              <a:buFont typeface="DejaVu Sans"/>
              <a:buChar char="❏"/>
              <a:tabLst>
                <a:tab pos="462915" algn="l"/>
                <a:tab pos="463550" algn="l"/>
              </a:tabLst>
            </a:pPr>
            <a:r>
              <a:rPr sz="2000" spc="-5" dirty="0">
                <a:latin typeface="Arial"/>
                <a:cs typeface="Arial"/>
              </a:rPr>
              <a:t>Учиться предстоит </a:t>
            </a:r>
            <a:r>
              <a:rPr sz="2000" spc="35" dirty="0">
                <a:latin typeface="Arial"/>
                <a:cs typeface="Arial"/>
              </a:rPr>
              <a:t>6 </a:t>
            </a:r>
            <a:r>
              <a:rPr sz="2000" spc="-5" dirty="0">
                <a:latin typeface="Arial"/>
                <a:cs typeface="Arial"/>
              </a:rPr>
              <a:t>дней </a:t>
            </a:r>
            <a:r>
              <a:rPr sz="2000" dirty="0">
                <a:latin typeface="Arial"/>
                <a:cs typeface="Arial"/>
              </a:rPr>
              <a:t>в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неделю</a:t>
            </a:r>
            <a:r>
              <a:rPr sz="2000" spc="-145" dirty="0">
                <a:latin typeface="DejaVu Sans"/>
                <a:cs typeface="DejaVu Sans"/>
              </a:rPr>
              <a:t>☹</a:t>
            </a:r>
            <a:endParaRPr sz="2000" dirty="0">
              <a:latin typeface="DejaVu Sans"/>
              <a:cs typeface="DejaVu Sans"/>
            </a:endParaRPr>
          </a:p>
          <a:p>
            <a:pPr marL="462915" indent="-450215">
              <a:lnSpc>
                <a:spcPct val="100000"/>
              </a:lnSpc>
              <a:buFont typeface="DejaVu Sans"/>
              <a:buChar char="❏"/>
              <a:tabLst>
                <a:tab pos="462915" algn="l"/>
                <a:tab pos="463550" algn="l"/>
              </a:tabLst>
            </a:pPr>
            <a:r>
              <a:rPr sz="2000" dirty="0">
                <a:latin typeface="Arial"/>
                <a:cs typeface="Arial"/>
              </a:rPr>
              <a:t>В </a:t>
            </a:r>
            <a:r>
              <a:rPr sz="2000" spc="-5" dirty="0">
                <a:latin typeface="Arial"/>
                <a:cs typeface="Arial"/>
              </a:rPr>
              <a:t>день может быть от </a:t>
            </a:r>
            <a:r>
              <a:rPr sz="2000" spc="-254" dirty="0">
                <a:latin typeface="Arial"/>
                <a:cs typeface="Arial"/>
              </a:rPr>
              <a:t>1 </a:t>
            </a:r>
            <a:r>
              <a:rPr sz="2000" spc="-5" dirty="0">
                <a:latin typeface="Arial"/>
                <a:cs typeface="Arial"/>
              </a:rPr>
              <a:t>до </a:t>
            </a:r>
            <a:r>
              <a:rPr sz="2000" spc="65" dirty="0">
                <a:latin typeface="Arial"/>
                <a:cs typeface="Arial"/>
              </a:rPr>
              <a:t>8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пар</a:t>
            </a:r>
            <a:endParaRPr sz="2000" dirty="0">
              <a:latin typeface="Arial"/>
              <a:cs typeface="Arial"/>
            </a:endParaRPr>
          </a:p>
          <a:p>
            <a:pPr marL="462915" indent="-450215">
              <a:lnSpc>
                <a:spcPct val="100000"/>
              </a:lnSpc>
              <a:buFont typeface="DejaVu Sans"/>
              <a:buChar char="❏"/>
              <a:tabLst>
                <a:tab pos="462915" algn="l"/>
                <a:tab pos="463550" algn="l"/>
              </a:tabLst>
            </a:pPr>
            <a:r>
              <a:rPr lang="ru-RU" sz="2000" spc="-5" dirty="0" smtClean="0">
                <a:latin typeface="Arial"/>
                <a:cs typeface="Arial"/>
              </a:rPr>
              <a:t>Одна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пара длится </a:t>
            </a:r>
            <a:r>
              <a:rPr sz="2000" spc="-254" dirty="0">
                <a:latin typeface="Arial"/>
                <a:cs typeface="Arial"/>
              </a:rPr>
              <a:t>1 </a:t>
            </a:r>
            <a:r>
              <a:rPr sz="2000" spc="-5" dirty="0">
                <a:latin typeface="Arial"/>
                <a:cs typeface="Arial"/>
              </a:rPr>
              <a:t>час </a:t>
            </a:r>
            <a:r>
              <a:rPr sz="2000" spc="-15" dirty="0">
                <a:latin typeface="Arial"/>
                <a:cs typeface="Arial"/>
              </a:rPr>
              <a:t>20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минут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DejaVu Sans"/>
              <a:buChar char="❏"/>
            </a:pPr>
            <a:endParaRPr sz="2050" dirty="0">
              <a:latin typeface="Times New Roman"/>
              <a:cs typeface="Times New Roman"/>
            </a:endParaRPr>
          </a:p>
          <a:p>
            <a:pPr marL="177165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Расписание можно найти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на</a:t>
            </a:r>
            <a:endParaRPr sz="2000" dirty="0">
              <a:latin typeface="Arial"/>
              <a:cs typeface="Arial"/>
            </a:endParaRPr>
          </a:p>
          <a:p>
            <a:pPr marL="462915" indent="-450215">
              <a:lnSpc>
                <a:spcPct val="100000"/>
              </a:lnSpc>
              <a:buFont typeface="DejaVu Sans"/>
              <a:buChar char="❏"/>
              <a:tabLst>
                <a:tab pos="462915" algn="l"/>
                <a:tab pos="463550" algn="l"/>
              </a:tabLst>
            </a:pPr>
            <a:r>
              <a:rPr sz="2000" spc="-110" dirty="0">
                <a:latin typeface="Arial"/>
                <a:cs typeface="Arial"/>
              </a:rPr>
              <a:t>1) </a:t>
            </a:r>
            <a:r>
              <a:rPr sz="2000" spc="-5" dirty="0">
                <a:latin typeface="Arial"/>
                <a:cs typeface="Arial"/>
              </a:rPr>
              <a:t>Странице образовательной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программы</a:t>
            </a:r>
            <a:endParaRPr sz="2000" dirty="0">
              <a:latin typeface="Arial"/>
              <a:cs typeface="Arial"/>
            </a:endParaRPr>
          </a:p>
          <a:p>
            <a:pPr marL="462915">
              <a:lnSpc>
                <a:spcPct val="100000"/>
              </a:lnSpc>
            </a:pPr>
            <a:r>
              <a:rPr sz="2000" u="heavy" spc="155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"/>
                <a:cs typeface="Arial"/>
                <a:hlinkClick r:id="rId5"/>
              </a:rPr>
              <a:t>https://www.hse.ru/ba/political/timetable</a:t>
            </a:r>
            <a:endParaRPr sz="2000" dirty="0">
              <a:latin typeface="Arial"/>
              <a:cs typeface="Arial"/>
            </a:endParaRPr>
          </a:p>
          <a:p>
            <a:pPr marL="462915" marR="259715" indent="-407034">
              <a:lnSpc>
                <a:spcPct val="100000"/>
              </a:lnSpc>
              <a:buFont typeface="DejaVu Sans"/>
              <a:buChar char="❏"/>
              <a:tabLst>
                <a:tab pos="462915" algn="l"/>
                <a:tab pos="463550" algn="l"/>
              </a:tabLst>
            </a:pPr>
            <a:r>
              <a:rPr sz="2000" spc="-35" dirty="0">
                <a:latin typeface="Arial"/>
                <a:cs typeface="Arial"/>
              </a:rPr>
              <a:t>2) </a:t>
            </a:r>
            <a:r>
              <a:rPr sz="2000" spc="-5" dirty="0">
                <a:latin typeface="Arial"/>
                <a:cs typeface="Arial"/>
              </a:rPr>
              <a:t>На </a:t>
            </a:r>
            <a:r>
              <a:rPr sz="2000" dirty="0">
                <a:latin typeface="Arial"/>
                <a:cs typeface="Arial"/>
              </a:rPr>
              <a:t>сайте </a:t>
            </a:r>
            <a:r>
              <a:rPr sz="2000" b="1" spc="15" dirty="0">
                <a:latin typeface="Trebuchet MS"/>
                <a:cs typeface="Trebuchet MS"/>
              </a:rPr>
              <a:t>ruz.hse.ru </a:t>
            </a:r>
            <a:r>
              <a:rPr sz="2000" spc="55" dirty="0">
                <a:latin typeface="Arial"/>
                <a:cs typeface="Arial"/>
              </a:rPr>
              <a:t>(+ </a:t>
            </a:r>
            <a:r>
              <a:rPr sz="2000" spc="-5" dirty="0">
                <a:latin typeface="Arial"/>
                <a:cs typeface="Arial"/>
              </a:rPr>
              <a:t>приложение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для  </a:t>
            </a:r>
            <a:r>
              <a:rPr sz="2000" dirty="0" err="1">
                <a:latin typeface="Arial"/>
                <a:cs typeface="Arial"/>
              </a:rPr>
              <a:t>смартфона</a:t>
            </a:r>
            <a:r>
              <a:rPr sz="2000" dirty="0" smtClean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995326" y="103955"/>
            <a:ext cx="41903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УЧЕБНЫЙ</a:t>
            </a:r>
            <a:r>
              <a:rPr spc="-200" dirty="0"/>
              <a:t> </a:t>
            </a:r>
            <a:r>
              <a:rPr spc="-5" dirty="0"/>
              <a:t>ДЕНЬ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303" y="514350"/>
            <a:ext cx="8919210" cy="4693920"/>
          </a:xfrm>
          <a:custGeom>
            <a:avLst/>
            <a:gdLst/>
            <a:ahLst/>
            <a:cxnLst/>
            <a:rect l="l" t="t" r="r" b="b"/>
            <a:pathLst>
              <a:path w="8919210" h="4693920">
                <a:moveTo>
                  <a:pt x="0" y="4693920"/>
                </a:moveTo>
                <a:lnTo>
                  <a:pt x="8918907" y="4693920"/>
                </a:lnTo>
                <a:lnTo>
                  <a:pt x="8918907" y="0"/>
                </a:lnTo>
                <a:lnTo>
                  <a:pt x="0" y="0"/>
                </a:lnTo>
                <a:lnTo>
                  <a:pt x="0" y="4693920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224790"/>
          </a:xfrm>
          <a:custGeom>
            <a:avLst/>
            <a:gdLst/>
            <a:ahLst/>
            <a:cxnLst/>
            <a:rect l="l" t="t" r="r" b="b"/>
            <a:pathLst>
              <a:path w="9144000" h="224790">
                <a:moveTo>
                  <a:pt x="0" y="0"/>
                </a:moveTo>
                <a:lnTo>
                  <a:pt x="9143981" y="0"/>
                </a:lnTo>
                <a:lnTo>
                  <a:pt x="9143981" y="224790"/>
                </a:lnTo>
                <a:lnTo>
                  <a:pt x="0" y="2247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4790"/>
            <a:ext cx="225425" cy="4693920"/>
          </a:xfrm>
          <a:custGeom>
            <a:avLst/>
            <a:gdLst/>
            <a:ahLst/>
            <a:cxnLst/>
            <a:rect l="l" t="t" r="r" b="b"/>
            <a:pathLst>
              <a:path w="225425" h="4693920">
                <a:moveTo>
                  <a:pt x="0" y="0"/>
                </a:moveTo>
                <a:lnTo>
                  <a:pt x="225079" y="0"/>
                </a:lnTo>
                <a:lnTo>
                  <a:pt x="225079" y="4693920"/>
                </a:lnTo>
                <a:lnTo>
                  <a:pt x="0" y="4693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18709"/>
            <a:ext cx="9144000" cy="224790"/>
          </a:xfrm>
          <a:custGeom>
            <a:avLst/>
            <a:gdLst/>
            <a:ahLst/>
            <a:cxnLst/>
            <a:rect l="l" t="t" r="r" b="b"/>
            <a:pathLst>
              <a:path w="9144000" h="224789">
                <a:moveTo>
                  <a:pt x="0" y="0"/>
                </a:moveTo>
                <a:lnTo>
                  <a:pt x="9143981" y="0"/>
                </a:lnTo>
                <a:lnTo>
                  <a:pt x="9143981" y="224789"/>
                </a:lnTo>
                <a:lnTo>
                  <a:pt x="0" y="2247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8907" y="225079"/>
            <a:ext cx="225425" cy="4693920"/>
          </a:xfrm>
          <a:custGeom>
            <a:avLst/>
            <a:gdLst/>
            <a:ahLst/>
            <a:cxnLst/>
            <a:rect l="l" t="t" r="r" b="b"/>
            <a:pathLst>
              <a:path w="225425" h="4693920">
                <a:moveTo>
                  <a:pt x="225074" y="4693336"/>
                </a:moveTo>
                <a:lnTo>
                  <a:pt x="0" y="4693336"/>
                </a:lnTo>
                <a:lnTo>
                  <a:pt x="0" y="0"/>
                </a:lnTo>
                <a:lnTo>
                  <a:pt x="225074" y="0"/>
                </a:lnTo>
                <a:lnTo>
                  <a:pt x="225074" y="4693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15610" y="754243"/>
            <a:ext cx="180340" cy="266065"/>
          </a:xfrm>
          <a:custGeom>
            <a:avLst/>
            <a:gdLst/>
            <a:ahLst/>
            <a:cxnLst/>
            <a:rect l="l" t="t" r="r" b="b"/>
            <a:pathLst>
              <a:path w="180340" h="266065">
                <a:moveTo>
                  <a:pt x="31024" y="265949"/>
                </a:moveTo>
                <a:lnTo>
                  <a:pt x="0" y="265949"/>
                </a:lnTo>
                <a:lnTo>
                  <a:pt x="0" y="55667"/>
                </a:lnTo>
                <a:lnTo>
                  <a:pt x="5332" y="33921"/>
                </a:lnTo>
                <a:lnTo>
                  <a:pt x="19390" y="16235"/>
                </a:lnTo>
                <a:lnTo>
                  <a:pt x="39265" y="4348"/>
                </a:lnTo>
                <a:lnTo>
                  <a:pt x="62049" y="0"/>
                </a:lnTo>
                <a:lnTo>
                  <a:pt x="117899" y="0"/>
                </a:lnTo>
                <a:lnTo>
                  <a:pt x="161349" y="12372"/>
                </a:lnTo>
                <a:lnTo>
                  <a:pt x="173724" y="30927"/>
                </a:lnTo>
                <a:lnTo>
                  <a:pt x="62049" y="30927"/>
                </a:lnTo>
                <a:lnTo>
                  <a:pt x="51970" y="33053"/>
                </a:lnTo>
                <a:lnTo>
                  <a:pt x="41887" y="38657"/>
                </a:lnTo>
                <a:lnTo>
                  <a:pt x="34128" y="46582"/>
                </a:lnTo>
                <a:lnTo>
                  <a:pt x="31024" y="55667"/>
                </a:lnTo>
                <a:lnTo>
                  <a:pt x="31024" y="92774"/>
                </a:lnTo>
                <a:lnTo>
                  <a:pt x="179949" y="92774"/>
                </a:lnTo>
                <a:lnTo>
                  <a:pt x="179949" y="123697"/>
                </a:lnTo>
                <a:lnTo>
                  <a:pt x="31024" y="123697"/>
                </a:lnTo>
                <a:lnTo>
                  <a:pt x="31024" y="142254"/>
                </a:lnTo>
                <a:lnTo>
                  <a:pt x="179949" y="142254"/>
                </a:lnTo>
                <a:lnTo>
                  <a:pt x="179949" y="173177"/>
                </a:lnTo>
                <a:lnTo>
                  <a:pt x="31024" y="173177"/>
                </a:lnTo>
                <a:lnTo>
                  <a:pt x="31024" y="265949"/>
                </a:lnTo>
                <a:close/>
              </a:path>
              <a:path w="180340" h="266065">
                <a:moveTo>
                  <a:pt x="179949" y="92774"/>
                </a:moveTo>
                <a:lnTo>
                  <a:pt x="148924" y="92774"/>
                </a:lnTo>
                <a:lnTo>
                  <a:pt x="148924" y="49479"/>
                </a:lnTo>
                <a:lnTo>
                  <a:pt x="130324" y="30927"/>
                </a:lnTo>
                <a:lnTo>
                  <a:pt x="173724" y="30927"/>
                </a:lnTo>
                <a:lnTo>
                  <a:pt x="175299" y="34018"/>
                </a:lnTo>
                <a:lnTo>
                  <a:pt x="178787" y="45422"/>
                </a:lnTo>
                <a:lnTo>
                  <a:pt x="179949" y="55667"/>
                </a:lnTo>
                <a:lnTo>
                  <a:pt x="179949" y="92774"/>
                </a:lnTo>
                <a:close/>
              </a:path>
              <a:path w="180340" h="266065">
                <a:moveTo>
                  <a:pt x="179949" y="142254"/>
                </a:moveTo>
                <a:lnTo>
                  <a:pt x="148924" y="142254"/>
                </a:lnTo>
                <a:lnTo>
                  <a:pt x="148924" y="123697"/>
                </a:lnTo>
                <a:lnTo>
                  <a:pt x="179949" y="123697"/>
                </a:lnTo>
                <a:lnTo>
                  <a:pt x="179949" y="142254"/>
                </a:lnTo>
                <a:close/>
              </a:path>
              <a:path w="180340" h="266065">
                <a:moveTo>
                  <a:pt x="105499" y="265949"/>
                </a:moveTo>
                <a:lnTo>
                  <a:pt x="74474" y="265949"/>
                </a:lnTo>
                <a:lnTo>
                  <a:pt x="74474" y="173177"/>
                </a:lnTo>
                <a:lnTo>
                  <a:pt x="105499" y="173177"/>
                </a:lnTo>
                <a:lnTo>
                  <a:pt x="105499" y="265949"/>
                </a:lnTo>
                <a:close/>
              </a:path>
              <a:path w="180340" h="266065">
                <a:moveTo>
                  <a:pt x="179949" y="265949"/>
                </a:moveTo>
                <a:lnTo>
                  <a:pt x="148924" y="265949"/>
                </a:lnTo>
                <a:lnTo>
                  <a:pt x="148924" y="173177"/>
                </a:lnTo>
                <a:lnTo>
                  <a:pt x="179949" y="173177"/>
                </a:lnTo>
                <a:lnTo>
                  <a:pt x="179949" y="2659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15610" y="1576101"/>
            <a:ext cx="180340" cy="401955"/>
          </a:xfrm>
          <a:custGeom>
            <a:avLst/>
            <a:gdLst/>
            <a:ahLst/>
            <a:cxnLst/>
            <a:rect l="l" t="t" r="r" b="b"/>
            <a:pathLst>
              <a:path w="180340" h="401955">
                <a:moveTo>
                  <a:pt x="99274" y="401871"/>
                </a:moveTo>
                <a:lnTo>
                  <a:pt x="80674" y="401871"/>
                </a:lnTo>
                <a:lnTo>
                  <a:pt x="74474" y="395689"/>
                </a:lnTo>
                <a:lnTo>
                  <a:pt x="6199" y="259674"/>
                </a:lnTo>
                <a:lnTo>
                  <a:pt x="0" y="259674"/>
                </a:lnTo>
                <a:lnTo>
                  <a:pt x="0" y="0"/>
                </a:lnTo>
                <a:lnTo>
                  <a:pt x="31024" y="0"/>
                </a:lnTo>
                <a:lnTo>
                  <a:pt x="31024" y="234942"/>
                </a:lnTo>
                <a:lnTo>
                  <a:pt x="93074" y="234942"/>
                </a:lnTo>
                <a:lnTo>
                  <a:pt x="62049" y="265854"/>
                </a:lnTo>
                <a:lnTo>
                  <a:pt x="43449" y="265854"/>
                </a:lnTo>
                <a:lnTo>
                  <a:pt x="68249" y="309134"/>
                </a:lnTo>
                <a:lnTo>
                  <a:pt x="148931" y="309134"/>
                </a:lnTo>
                <a:lnTo>
                  <a:pt x="133420" y="340046"/>
                </a:lnTo>
                <a:lnTo>
                  <a:pt x="80674" y="340046"/>
                </a:lnTo>
                <a:lnTo>
                  <a:pt x="93074" y="352411"/>
                </a:lnTo>
                <a:lnTo>
                  <a:pt x="127215" y="352411"/>
                </a:lnTo>
                <a:lnTo>
                  <a:pt x="105499" y="395689"/>
                </a:lnTo>
                <a:lnTo>
                  <a:pt x="99274" y="401871"/>
                </a:lnTo>
                <a:close/>
              </a:path>
              <a:path w="180340" h="401955">
                <a:moveTo>
                  <a:pt x="136524" y="234942"/>
                </a:moveTo>
                <a:lnTo>
                  <a:pt x="43449" y="234942"/>
                </a:lnTo>
                <a:lnTo>
                  <a:pt x="74474" y="204032"/>
                </a:lnTo>
                <a:lnTo>
                  <a:pt x="74474" y="0"/>
                </a:lnTo>
                <a:lnTo>
                  <a:pt x="105499" y="0"/>
                </a:lnTo>
                <a:lnTo>
                  <a:pt x="105499" y="204032"/>
                </a:lnTo>
                <a:lnTo>
                  <a:pt x="136524" y="234942"/>
                </a:lnTo>
                <a:close/>
              </a:path>
              <a:path w="180340" h="401955">
                <a:moveTo>
                  <a:pt x="148931" y="309134"/>
                </a:moveTo>
                <a:lnTo>
                  <a:pt x="111699" y="309134"/>
                </a:lnTo>
                <a:lnTo>
                  <a:pt x="136524" y="265854"/>
                </a:lnTo>
                <a:lnTo>
                  <a:pt x="117899" y="265854"/>
                </a:lnTo>
                <a:lnTo>
                  <a:pt x="93074" y="234942"/>
                </a:lnTo>
                <a:lnTo>
                  <a:pt x="148924" y="234942"/>
                </a:lnTo>
                <a:lnTo>
                  <a:pt x="148924" y="0"/>
                </a:lnTo>
                <a:lnTo>
                  <a:pt x="179949" y="0"/>
                </a:lnTo>
                <a:lnTo>
                  <a:pt x="179949" y="259674"/>
                </a:lnTo>
                <a:lnTo>
                  <a:pt x="173749" y="259674"/>
                </a:lnTo>
                <a:lnTo>
                  <a:pt x="148931" y="309134"/>
                </a:lnTo>
                <a:close/>
              </a:path>
              <a:path w="180340" h="401955">
                <a:moveTo>
                  <a:pt x="127215" y="352411"/>
                </a:moveTo>
                <a:lnTo>
                  <a:pt x="93074" y="352411"/>
                </a:lnTo>
                <a:lnTo>
                  <a:pt x="99274" y="340046"/>
                </a:lnTo>
                <a:lnTo>
                  <a:pt x="133420" y="340046"/>
                </a:lnTo>
                <a:lnTo>
                  <a:pt x="127215" y="3524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1760" y="1020222"/>
            <a:ext cx="2152650" cy="686435"/>
          </a:xfrm>
          <a:custGeom>
            <a:avLst/>
            <a:gdLst/>
            <a:ahLst/>
            <a:cxnLst/>
            <a:rect l="l" t="t" r="r" b="b"/>
            <a:pathLst>
              <a:path w="2152650" h="686435">
                <a:moveTo>
                  <a:pt x="210874" y="129822"/>
                </a:moveTo>
                <a:lnTo>
                  <a:pt x="148849" y="129822"/>
                </a:lnTo>
                <a:lnTo>
                  <a:pt x="140712" y="120453"/>
                </a:lnTo>
                <a:lnTo>
                  <a:pt x="134899" y="110505"/>
                </a:lnTo>
                <a:lnTo>
                  <a:pt x="131412" y="99398"/>
                </a:lnTo>
                <a:lnTo>
                  <a:pt x="130249" y="86552"/>
                </a:lnTo>
                <a:lnTo>
                  <a:pt x="136740" y="52163"/>
                </a:lnTo>
                <a:lnTo>
                  <a:pt x="154277" y="24729"/>
                </a:lnTo>
                <a:lnTo>
                  <a:pt x="179957" y="6568"/>
                </a:lnTo>
                <a:lnTo>
                  <a:pt x="210874" y="0"/>
                </a:lnTo>
                <a:lnTo>
                  <a:pt x="601623" y="0"/>
                </a:lnTo>
                <a:lnTo>
                  <a:pt x="655989" y="6568"/>
                </a:lnTo>
                <a:lnTo>
                  <a:pt x="706286" y="24729"/>
                </a:lnTo>
                <a:lnTo>
                  <a:pt x="726336" y="37094"/>
                </a:lnTo>
                <a:lnTo>
                  <a:pt x="210874" y="37094"/>
                </a:lnTo>
                <a:lnTo>
                  <a:pt x="192647" y="40475"/>
                </a:lnTo>
                <a:lnTo>
                  <a:pt x="176752" y="50230"/>
                </a:lnTo>
                <a:lnTo>
                  <a:pt x="165512" y="65782"/>
                </a:lnTo>
                <a:lnTo>
                  <a:pt x="161249" y="86552"/>
                </a:lnTo>
                <a:lnTo>
                  <a:pt x="165512" y="103744"/>
                </a:lnTo>
                <a:lnTo>
                  <a:pt x="176752" y="117459"/>
                </a:lnTo>
                <a:lnTo>
                  <a:pt x="192647" y="126538"/>
                </a:lnTo>
                <a:lnTo>
                  <a:pt x="210874" y="129822"/>
                </a:lnTo>
                <a:close/>
              </a:path>
              <a:path w="2152650" h="686435">
                <a:moveTo>
                  <a:pt x="1048172" y="86552"/>
                </a:moveTo>
                <a:lnTo>
                  <a:pt x="1017172" y="86552"/>
                </a:lnTo>
                <a:lnTo>
                  <a:pt x="1017172" y="6187"/>
                </a:lnTo>
                <a:lnTo>
                  <a:pt x="1023372" y="0"/>
                </a:lnTo>
                <a:lnTo>
                  <a:pt x="2152220" y="0"/>
                </a:lnTo>
                <a:lnTo>
                  <a:pt x="2152220" y="30912"/>
                </a:lnTo>
                <a:lnTo>
                  <a:pt x="1048172" y="30912"/>
                </a:lnTo>
                <a:lnTo>
                  <a:pt x="1048172" y="86552"/>
                </a:lnTo>
                <a:close/>
              </a:path>
              <a:path w="2152650" h="686435">
                <a:moveTo>
                  <a:pt x="558198" y="686196"/>
                </a:moveTo>
                <a:lnTo>
                  <a:pt x="403149" y="686196"/>
                </a:lnTo>
                <a:lnTo>
                  <a:pt x="403149" y="655288"/>
                </a:lnTo>
                <a:lnTo>
                  <a:pt x="558198" y="655288"/>
                </a:lnTo>
                <a:lnTo>
                  <a:pt x="591480" y="650280"/>
                </a:lnTo>
                <a:lnTo>
                  <a:pt x="628036" y="635826"/>
                </a:lnTo>
                <a:lnTo>
                  <a:pt x="665970" y="612787"/>
                </a:lnTo>
                <a:lnTo>
                  <a:pt x="703385" y="582020"/>
                </a:lnTo>
                <a:lnTo>
                  <a:pt x="738385" y="544384"/>
                </a:lnTo>
                <a:lnTo>
                  <a:pt x="769073" y="500739"/>
                </a:lnTo>
                <a:lnTo>
                  <a:pt x="1017172" y="500739"/>
                </a:lnTo>
                <a:lnTo>
                  <a:pt x="1017172" y="123639"/>
                </a:lnTo>
                <a:lnTo>
                  <a:pt x="769073" y="123639"/>
                </a:lnTo>
                <a:lnTo>
                  <a:pt x="736809" y="86645"/>
                </a:lnTo>
                <a:lnTo>
                  <a:pt x="696982" y="59503"/>
                </a:lnTo>
                <a:lnTo>
                  <a:pt x="651338" y="42793"/>
                </a:lnTo>
                <a:lnTo>
                  <a:pt x="601623" y="37094"/>
                </a:lnTo>
                <a:lnTo>
                  <a:pt x="726336" y="37094"/>
                </a:lnTo>
                <a:lnTo>
                  <a:pt x="750770" y="52163"/>
                </a:lnTo>
                <a:lnTo>
                  <a:pt x="787698" y="86552"/>
                </a:lnTo>
                <a:lnTo>
                  <a:pt x="1048172" y="86552"/>
                </a:lnTo>
                <a:lnTo>
                  <a:pt x="1048172" y="537833"/>
                </a:lnTo>
                <a:lnTo>
                  <a:pt x="787698" y="537833"/>
                </a:lnTo>
                <a:lnTo>
                  <a:pt x="753469" y="578874"/>
                </a:lnTo>
                <a:lnTo>
                  <a:pt x="714415" y="614763"/>
                </a:lnTo>
                <a:lnTo>
                  <a:pt x="672948" y="644470"/>
                </a:lnTo>
                <a:lnTo>
                  <a:pt x="631482" y="666964"/>
                </a:lnTo>
                <a:lnTo>
                  <a:pt x="592427" y="681216"/>
                </a:lnTo>
                <a:lnTo>
                  <a:pt x="558198" y="686196"/>
                </a:lnTo>
                <a:close/>
              </a:path>
              <a:path w="2152650" h="686435">
                <a:moveTo>
                  <a:pt x="514798" y="556378"/>
                </a:moveTo>
                <a:lnTo>
                  <a:pt x="124049" y="556378"/>
                </a:lnTo>
                <a:lnTo>
                  <a:pt x="93128" y="549906"/>
                </a:lnTo>
                <a:lnTo>
                  <a:pt x="67440" y="532422"/>
                </a:lnTo>
                <a:lnTo>
                  <a:pt x="49894" y="506825"/>
                </a:lnTo>
                <a:lnTo>
                  <a:pt x="43399" y="476014"/>
                </a:lnTo>
                <a:lnTo>
                  <a:pt x="44562" y="462102"/>
                </a:lnTo>
                <a:lnTo>
                  <a:pt x="48053" y="448192"/>
                </a:lnTo>
                <a:lnTo>
                  <a:pt x="53872" y="434282"/>
                </a:lnTo>
                <a:lnTo>
                  <a:pt x="62024" y="420374"/>
                </a:lnTo>
                <a:lnTo>
                  <a:pt x="36629" y="411392"/>
                </a:lnTo>
                <a:lnTo>
                  <a:pt x="17053" y="394876"/>
                </a:lnTo>
                <a:lnTo>
                  <a:pt x="4456" y="372563"/>
                </a:lnTo>
                <a:lnTo>
                  <a:pt x="0" y="346191"/>
                </a:lnTo>
                <a:lnTo>
                  <a:pt x="4456" y="316246"/>
                </a:lnTo>
                <a:lnTo>
                  <a:pt x="17053" y="292097"/>
                </a:lnTo>
                <a:lnTo>
                  <a:pt x="36629" y="274905"/>
                </a:lnTo>
                <a:lnTo>
                  <a:pt x="62024" y="265826"/>
                </a:lnTo>
                <a:lnTo>
                  <a:pt x="53872" y="255492"/>
                </a:lnTo>
                <a:lnTo>
                  <a:pt x="48053" y="243418"/>
                </a:lnTo>
                <a:lnTo>
                  <a:pt x="44562" y="230184"/>
                </a:lnTo>
                <a:lnTo>
                  <a:pt x="43399" y="216369"/>
                </a:lnTo>
                <a:lnTo>
                  <a:pt x="49894" y="181983"/>
                </a:lnTo>
                <a:lnTo>
                  <a:pt x="67440" y="154551"/>
                </a:lnTo>
                <a:lnTo>
                  <a:pt x="93128" y="136391"/>
                </a:lnTo>
                <a:lnTo>
                  <a:pt x="124049" y="129822"/>
                </a:lnTo>
                <a:lnTo>
                  <a:pt x="384524" y="129822"/>
                </a:lnTo>
                <a:lnTo>
                  <a:pt x="384524" y="166917"/>
                </a:lnTo>
                <a:lnTo>
                  <a:pt x="124049" y="166917"/>
                </a:lnTo>
                <a:lnTo>
                  <a:pt x="105822" y="170297"/>
                </a:lnTo>
                <a:lnTo>
                  <a:pt x="89927" y="180053"/>
                </a:lnTo>
                <a:lnTo>
                  <a:pt x="78687" y="195603"/>
                </a:lnTo>
                <a:lnTo>
                  <a:pt x="74424" y="216369"/>
                </a:lnTo>
                <a:lnTo>
                  <a:pt x="78687" y="234530"/>
                </a:lnTo>
                <a:lnTo>
                  <a:pt x="89927" y="250372"/>
                </a:lnTo>
                <a:lnTo>
                  <a:pt x="105822" y="261576"/>
                </a:lnTo>
                <a:lnTo>
                  <a:pt x="124049" y="265826"/>
                </a:lnTo>
                <a:lnTo>
                  <a:pt x="341124" y="265826"/>
                </a:lnTo>
                <a:lnTo>
                  <a:pt x="341124" y="296734"/>
                </a:lnTo>
                <a:lnTo>
                  <a:pt x="80624" y="296734"/>
                </a:lnTo>
                <a:lnTo>
                  <a:pt x="62408" y="300115"/>
                </a:lnTo>
                <a:lnTo>
                  <a:pt x="46512" y="309872"/>
                </a:lnTo>
                <a:lnTo>
                  <a:pt x="35266" y="325425"/>
                </a:lnTo>
                <a:lnTo>
                  <a:pt x="30999" y="346191"/>
                </a:lnTo>
                <a:lnTo>
                  <a:pt x="35266" y="364350"/>
                </a:lnTo>
                <a:lnTo>
                  <a:pt x="46512" y="380192"/>
                </a:lnTo>
                <a:lnTo>
                  <a:pt x="62408" y="391398"/>
                </a:lnTo>
                <a:lnTo>
                  <a:pt x="80624" y="395649"/>
                </a:lnTo>
                <a:lnTo>
                  <a:pt x="341124" y="395649"/>
                </a:lnTo>
                <a:lnTo>
                  <a:pt x="341124" y="426556"/>
                </a:lnTo>
                <a:lnTo>
                  <a:pt x="124049" y="426556"/>
                </a:lnTo>
                <a:lnTo>
                  <a:pt x="105822" y="429937"/>
                </a:lnTo>
                <a:lnTo>
                  <a:pt x="89927" y="439693"/>
                </a:lnTo>
                <a:lnTo>
                  <a:pt x="78687" y="455245"/>
                </a:lnTo>
                <a:lnTo>
                  <a:pt x="74424" y="476014"/>
                </a:lnTo>
                <a:lnTo>
                  <a:pt x="78687" y="494171"/>
                </a:lnTo>
                <a:lnTo>
                  <a:pt x="89927" y="510012"/>
                </a:lnTo>
                <a:lnTo>
                  <a:pt x="105822" y="521216"/>
                </a:lnTo>
                <a:lnTo>
                  <a:pt x="124049" y="525466"/>
                </a:lnTo>
                <a:lnTo>
                  <a:pt x="514798" y="525466"/>
                </a:lnTo>
                <a:lnTo>
                  <a:pt x="514798" y="556378"/>
                </a:lnTo>
                <a:close/>
              </a:path>
              <a:path w="2152650" h="686435">
                <a:moveTo>
                  <a:pt x="2152220" y="624381"/>
                </a:moveTo>
                <a:lnTo>
                  <a:pt x="1023372" y="624381"/>
                </a:lnTo>
                <a:lnTo>
                  <a:pt x="1017172" y="618198"/>
                </a:lnTo>
                <a:lnTo>
                  <a:pt x="1017172" y="537833"/>
                </a:lnTo>
                <a:lnTo>
                  <a:pt x="1048172" y="537833"/>
                </a:lnTo>
                <a:lnTo>
                  <a:pt x="1048172" y="593468"/>
                </a:lnTo>
                <a:lnTo>
                  <a:pt x="2152220" y="593468"/>
                </a:lnTo>
                <a:lnTo>
                  <a:pt x="2152220" y="624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8866" y="381056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204" y="31199"/>
                </a:moveTo>
                <a:lnTo>
                  <a:pt x="0" y="31199"/>
                </a:lnTo>
                <a:lnTo>
                  <a:pt x="0" y="5499"/>
                </a:lnTo>
                <a:lnTo>
                  <a:pt x="31204" y="0"/>
                </a:lnTo>
                <a:lnTo>
                  <a:pt x="31204" y="31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8866" y="3285868"/>
            <a:ext cx="669925" cy="668020"/>
          </a:xfrm>
          <a:custGeom>
            <a:avLst/>
            <a:gdLst/>
            <a:ahLst/>
            <a:cxnLst/>
            <a:rect l="l" t="t" r="r" b="b"/>
            <a:pathLst>
              <a:path w="669925" h="668020">
                <a:moveTo>
                  <a:pt x="30992" y="358649"/>
                </a:moveTo>
                <a:lnTo>
                  <a:pt x="0" y="358649"/>
                </a:lnTo>
                <a:lnTo>
                  <a:pt x="0" y="204049"/>
                </a:lnTo>
                <a:lnTo>
                  <a:pt x="6197" y="197874"/>
                </a:lnTo>
                <a:lnTo>
                  <a:pt x="198382" y="0"/>
                </a:lnTo>
                <a:lnTo>
                  <a:pt x="663353" y="0"/>
                </a:lnTo>
                <a:lnTo>
                  <a:pt x="669553" y="6199"/>
                </a:lnTo>
                <a:lnTo>
                  <a:pt x="669553" y="30924"/>
                </a:lnTo>
                <a:lnTo>
                  <a:pt x="229382" y="30924"/>
                </a:lnTo>
                <a:lnTo>
                  <a:pt x="229382" y="49474"/>
                </a:lnTo>
                <a:lnTo>
                  <a:pt x="198382" y="49474"/>
                </a:lnTo>
                <a:lnTo>
                  <a:pt x="55794" y="191699"/>
                </a:lnTo>
                <a:lnTo>
                  <a:pt x="229382" y="191699"/>
                </a:lnTo>
                <a:lnTo>
                  <a:pt x="229382" y="216424"/>
                </a:lnTo>
                <a:lnTo>
                  <a:pt x="223184" y="222599"/>
                </a:lnTo>
                <a:lnTo>
                  <a:pt x="30992" y="222599"/>
                </a:lnTo>
                <a:lnTo>
                  <a:pt x="30992" y="358649"/>
                </a:lnTo>
                <a:close/>
              </a:path>
              <a:path w="669925" h="668020">
                <a:moveTo>
                  <a:pt x="663353" y="667823"/>
                </a:moveTo>
                <a:lnTo>
                  <a:pt x="235582" y="667823"/>
                </a:lnTo>
                <a:lnTo>
                  <a:pt x="235582" y="636898"/>
                </a:lnTo>
                <a:lnTo>
                  <a:pt x="638553" y="636898"/>
                </a:lnTo>
                <a:lnTo>
                  <a:pt x="638553" y="30924"/>
                </a:lnTo>
                <a:lnTo>
                  <a:pt x="669553" y="30924"/>
                </a:lnTo>
                <a:lnTo>
                  <a:pt x="669553" y="661648"/>
                </a:lnTo>
                <a:lnTo>
                  <a:pt x="663353" y="667823"/>
                </a:lnTo>
                <a:close/>
              </a:path>
              <a:path w="669925" h="668020">
                <a:moveTo>
                  <a:pt x="229382" y="191699"/>
                </a:moveTo>
                <a:lnTo>
                  <a:pt x="198382" y="191699"/>
                </a:lnTo>
                <a:lnTo>
                  <a:pt x="198382" y="49474"/>
                </a:lnTo>
                <a:lnTo>
                  <a:pt x="229382" y="49474"/>
                </a:lnTo>
                <a:lnTo>
                  <a:pt x="229382" y="191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466174"/>
            <a:ext cx="2115820" cy="922655"/>
          </a:xfrm>
          <a:custGeom>
            <a:avLst/>
            <a:gdLst/>
            <a:ahLst/>
            <a:cxnLst/>
            <a:rect l="l" t="t" r="r" b="b"/>
            <a:pathLst>
              <a:path w="2115820" h="922654">
                <a:moveTo>
                  <a:pt x="1135860" y="295293"/>
                </a:moveTo>
                <a:lnTo>
                  <a:pt x="1098044" y="295293"/>
                </a:lnTo>
                <a:lnTo>
                  <a:pt x="1103765" y="286012"/>
                </a:lnTo>
                <a:lnTo>
                  <a:pt x="1439251" y="23193"/>
                </a:lnTo>
                <a:lnTo>
                  <a:pt x="1495856" y="0"/>
                </a:lnTo>
                <a:lnTo>
                  <a:pt x="1527360" y="5798"/>
                </a:lnTo>
                <a:lnTo>
                  <a:pt x="1557116" y="23193"/>
                </a:lnTo>
                <a:lnTo>
                  <a:pt x="1565831" y="34006"/>
                </a:lnTo>
                <a:lnTo>
                  <a:pt x="1498181" y="34006"/>
                </a:lnTo>
                <a:lnTo>
                  <a:pt x="1479955" y="37484"/>
                </a:lnTo>
                <a:lnTo>
                  <a:pt x="1464054" y="47918"/>
                </a:lnTo>
                <a:lnTo>
                  <a:pt x="1457849" y="47918"/>
                </a:lnTo>
                <a:lnTo>
                  <a:pt x="1147669" y="282918"/>
                </a:lnTo>
                <a:lnTo>
                  <a:pt x="1138461" y="292291"/>
                </a:lnTo>
                <a:lnTo>
                  <a:pt x="1135860" y="295293"/>
                </a:lnTo>
                <a:close/>
              </a:path>
              <a:path w="2115820" h="922654">
                <a:moveTo>
                  <a:pt x="1433046" y="276743"/>
                </a:moveTo>
                <a:lnTo>
                  <a:pt x="1420634" y="276743"/>
                </a:lnTo>
                <a:lnTo>
                  <a:pt x="1420634" y="270543"/>
                </a:lnTo>
                <a:lnTo>
                  <a:pt x="1414429" y="264368"/>
                </a:lnTo>
                <a:lnTo>
                  <a:pt x="1414429" y="258193"/>
                </a:lnTo>
                <a:lnTo>
                  <a:pt x="1420634" y="251993"/>
                </a:lnTo>
                <a:lnTo>
                  <a:pt x="1538501" y="115943"/>
                </a:lnTo>
                <a:lnTo>
                  <a:pt x="1543058" y="110150"/>
                </a:lnTo>
                <a:lnTo>
                  <a:pt x="1547033" y="102034"/>
                </a:lnTo>
                <a:lnTo>
                  <a:pt x="1549844" y="91597"/>
                </a:lnTo>
                <a:lnTo>
                  <a:pt x="1550911" y="78843"/>
                </a:lnTo>
                <a:lnTo>
                  <a:pt x="1549747" y="69662"/>
                </a:lnTo>
                <a:lnTo>
                  <a:pt x="1516404" y="37484"/>
                </a:lnTo>
                <a:lnTo>
                  <a:pt x="1498181" y="34006"/>
                </a:lnTo>
                <a:lnTo>
                  <a:pt x="1565831" y="34006"/>
                </a:lnTo>
                <a:lnTo>
                  <a:pt x="1566230" y="34501"/>
                </a:lnTo>
                <a:lnTo>
                  <a:pt x="1574181" y="48703"/>
                </a:lnTo>
                <a:lnTo>
                  <a:pt x="1579805" y="64062"/>
                </a:lnTo>
                <a:lnTo>
                  <a:pt x="1581938" y="78843"/>
                </a:lnTo>
                <a:lnTo>
                  <a:pt x="1580775" y="96340"/>
                </a:lnTo>
                <a:lnTo>
                  <a:pt x="1577284" y="112093"/>
                </a:lnTo>
                <a:lnTo>
                  <a:pt x="1571466" y="126684"/>
                </a:lnTo>
                <a:lnTo>
                  <a:pt x="1563321" y="140693"/>
                </a:lnTo>
                <a:lnTo>
                  <a:pt x="1470259" y="239643"/>
                </a:lnTo>
                <a:lnTo>
                  <a:pt x="1684206" y="239643"/>
                </a:lnTo>
                <a:lnTo>
                  <a:pt x="1433046" y="276743"/>
                </a:lnTo>
                <a:close/>
              </a:path>
              <a:path w="2115820" h="922654">
                <a:moveTo>
                  <a:pt x="1684206" y="239643"/>
                </a:moveTo>
                <a:lnTo>
                  <a:pt x="1470259" y="239643"/>
                </a:lnTo>
                <a:lnTo>
                  <a:pt x="1929330" y="171618"/>
                </a:lnTo>
                <a:lnTo>
                  <a:pt x="1976445" y="176828"/>
                </a:lnTo>
                <a:lnTo>
                  <a:pt x="2010822" y="202518"/>
                </a:lnTo>
                <a:lnTo>
                  <a:pt x="1935535" y="202518"/>
                </a:lnTo>
                <a:lnTo>
                  <a:pt x="1684206" y="239643"/>
                </a:lnTo>
                <a:close/>
              </a:path>
              <a:path w="2115820" h="922654">
                <a:moveTo>
                  <a:pt x="868500" y="808542"/>
                </a:moveTo>
                <a:lnTo>
                  <a:pt x="0" y="808542"/>
                </a:lnTo>
                <a:lnTo>
                  <a:pt x="0" y="777642"/>
                </a:lnTo>
                <a:lnTo>
                  <a:pt x="843697" y="777642"/>
                </a:lnTo>
                <a:lnTo>
                  <a:pt x="843697" y="214893"/>
                </a:lnTo>
                <a:lnTo>
                  <a:pt x="0" y="214893"/>
                </a:lnTo>
                <a:lnTo>
                  <a:pt x="0" y="183968"/>
                </a:lnTo>
                <a:lnTo>
                  <a:pt x="868500" y="183968"/>
                </a:lnTo>
                <a:lnTo>
                  <a:pt x="880910" y="190168"/>
                </a:lnTo>
                <a:lnTo>
                  <a:pt x="880910" y="295293"/>
                </a:lnTo>
                <a:lnTo>
                  <a:pt x="1135860" y="295293"/>
                </a:lnTo>
                <a:lnTo>
                  <a:pt x="1129839" y="302240"/>
                </a:lnTo>
                <a:lnTo>
                  <a:pt x="1122379" y="313345"/>
                </a:lnTo>
                <a:lnTo>
                  <a:pt x="1116662" y="326193"/>
                </a:lnTo>
                <a:lnTo>
                  <a:pt x="880910" y="326193"/>
                </a:lnTo>
                <a:lnTo>
                  <a:pt x="880910" y="666317"/>
                </a:lnTo>
                <a:lnTo>
                  <a:pt x="1116662" y="666317"/>
                </a:lnTo>
                <a:lnTo>
                  <a:pt x="1136274" y="694663"/>
                </a:lnTo>
                <a:lnTo>
                  <a:pt x="1139356" y="697242"/>
                </a:lnTo>
                <a:lnTo>
                  <a:pt x="880910" y="697242"/>
                </a:lnTo>
                <a:lnTo>
                  <a:pt x="880910" y="802367"/>
                </a:lnTo>
                <a:lnTo>
                  <a:pt x="868500" y="808542"/>
                </a:lnTo>
                <a:close/>
              </a:path>
              <a:path w="2115820" h="922654">
                <a:moveTo>
                  <a:pt x="2034805" y="542642"/>
                </a:moveTo>
                <a:lnTo>
                  <a:pt x="1600536" y="542642"/>
                </a:lnTo>
                <a:lnTo>
                  <a:pt x="1594331" y="536442"/>
                </a:lnTo>
                <a:lnTo>
                  <a:pt x="1594331" y="517892"/>
                </a:lnTo>
                <a:lnTo>
                  <a:pt x="1600536" y="511717"/>
                </a:lnTo>
                <a:lnTo>
                  <a:pt x="2034805" y="511717"/>
                </a:lnTo>
                <a:lnTo>
                  <a:pt x="2055640" y="507467"/>
                </a:lnTo>
                <a:lnTo>
                  <a:pt x="2071245" y="496261"/>
                </a:lnTo>
                <a:lnTo>
                  <a:pt x="2081036" y="480414"/>
                </a:lnTo>
                <a:lnTo>
                  <a:pt x="2084430" y="462242"/>
                </a:lnTo>
                <a:lnTo>
                  <a:pt x="2081036" y="441465"/>
                </a:lnTo>
                <a:lnTo>
                  <a:pt x="2071245" y="425908"/>
                </a:lnTo>
                <a:lnTo>
                  <a:pt x="2055640" y="416149"/>
                </a:lnTo>
                <a:lnTo>
                  <a:pt x="2034805" y="412767"/>
                </a:lnTo>
                <a:lnTo>
                  <a:pt x="1612946" y="412767"/>
                </a:lnTo>
                <a:lnTo>
                  <a:pt x="1604802" y="411609"/>
                </a:lnTo>
                <a:lnTo>
                  <a:pt x="1598984" y="408133"/>
                </a:lnTo>
                <a:lnTo>
                  <a:pt x="1595494" y="402337"/>
                </a:lnTo>
                <a:lnTo>
                  <a:pt x="1594331" y="394217"/>
                </a:lnTo>
                <a:lnTo>
                  <a:pt x="1594331" y="388042"/>
                </a:lnTo>
                <a:lnTo>
                  <a:pt x="1606741" y="375668"/>
                </a:lnTo>
                <a:lnTo>
                  <a:pt x="1954153" y="301468"/>
                </a:lnTo>
                <a:lnTo>
                  <a:pt x="1963460" y="300309"/>
                </a:lnTo>
                <a:lnTo>
                  <a:pt x="1972766" y="296833"/>
                </a:lnTo>
                <a:lnTo>
                  <a:pt x="1996797" y="264368"/>
                </a:lnTo>
                <a:lnTo>
                  <a:pt x="1997572" y="245818"/>
                </a:lnTo>
                <a:lnTo>
                  <a:pt x="1992822" y="233932"/>
                </a:lnTo>
                <a:lnTo>
                  <a:pt x="1963460" y="205133"/>
                </a:lnTo>
                <a:lnTo>
                  <a:pt x="1935535" y="202518"/>
                </a:lnTo>
                <a:lnTo>
                  <a:pt x="2010822" y="202518"/>
                </a:lnTo>
                <a:lnTo>
                  <a:pt x="2014636" y="207165"/>
                </a:lnTo>
                <a:lnTo>
                  <a:pt x="2022781" y="222242"/>
                </a:lnTo>
                <a:lnTo>
                  <a:pt x="2028600" y="239643"/>
                </a:lnTo>
                <a:lnTo>
                  <a:pt x="2028406" y="254520"/>
                </a:lnTo>
                <a:lnTo>
                  <a:pt x="2016187" y="301468"/>
                </a:lnTo>
                <a:lnTo>
                  <a:pt x="1977800" y="330169"/>
                </a:lnTo>
                <a:lnTo>
                  <a:pt x="1960358" y="332393"/>
                </a:lnTo>
                <a:lnTo>
                  <a:pt x="1761840" y="375668"/>
                </a:lnTo>
                <a:lnTo>
                  <a:pt x="2034805" y="375668"/>
                </a:lnTo>
                <a:lnTo>
                  <a:pt x="2065721" y="382237"/>
                </a:lnTo>
                <a:lnTo>
                  <a:pt x="2091404" y="400402"/>
                </a:lnTo>
                <a:lnTo>
                  <a:pt x="2108944" y="427843"/>
                </a:lnTo>
                <a:lnTo>
                  <a:pt x="2115437" y="462242"/>
                </a:lnTo>
                <a:lnTo>
                  <a:pt x="2108944" y="493072"/>
                </a:lnTo>
                <a:lnTo>
                  <a:pt x="2091404" y="518680"/>
                </a:lnTo>
                <a:lnTo>
                  <a:pt x="2065721" y="536169"/>
                </a:lnTo>
                <a:lnTo>
                  <a:pt x="2034805" y="542642"/>
                </a:lnTo>
                <a:close/>
              </a:path>
              <a:path w="2115820" h="922654">
                <a:moveTo>
                  <a:pt x="701010" y="777642"/>
                </a:moveTo>
                <a:lnTo>
                  <a:pt x="669983" y="777642"/>
                </a:lnTo>
                <a:lnTo>
                  <a:pt x="669983" y="214893"/>
                </a:lnTo>
                <a:lnTo>
                  <a:pt x="701010" y="214893"/>
                </a:lnTo>
                <a:lnTo>
                  <a:pt x="701010" y="777642"/>
                </a:lnTo>
                <a:close/>
              </a:path>
              <a:path w="2115820" h="922654">
                <a:moveTo>
                  <a:pt x="1990495" y="718300"/>
                </a:moveTo>
                <a:lnTo>
                  <a:pt x="1927108" y="718300"/>
                </a:lnTo>
                <a:lnTo>
                  <a:pt x="1937865" y="717336"/>
                </a:lnTo>
                <a:lnTo>
                  <a:pt x="1947463" y="714055"/>
                </a:lnTo>
                <a:lnTo>
                  <a:pt x="1954153" y="709617"/>
                </a:lnTo>
                <a:lnTo>
                  <a:pt x="1963266" y="703906"/>
                </a:lnTo>
                <a:lnTo>
                  <a:pt x="1971216" y="696461"/>
                </a:lnTo>
                <a:lnTo>
                  <a:pt x="1976840" y="687862"/>
                </a:lnTo>
                <a:lnTo>
                  <a:pt x="1978972" y="678692"/>
                </a:lnTo>
                <a:lnTo>
                  <a:pt x="1978876" y="669411"/>
                </a:lnTo>
                <a:lnTo>
                  <a:pt x="1959582" y="626892"/>
                </a:lnTo>
                <a:lnTo>
                  <a:pt x="1606741" y="542642"/>
                </a:lnTo>
                <a:lnTo>
                  <a:pt x="1755635" y="542642"/>
                </a:lnTo>
                <a:lnTo>
                  <a:pt x="1947948" y="585917"/>
                </a:lnTo>
                <a:lnTo>
                  <a:pt x="1987201" y="610266"/>
                </a:lnTo>
                <a:lnTo>
                  <a:pt x="2010758" y="653951"/>
                </a:lnTo>
                <a:lnTo>
                  <a:pt x="2012347" y="669411"/>
                </a:lnTo>
                <a:lnTo>
                  <a:pt x="2012329" y="670465"/>
                </a:lnTo>
                <a:lnTo>
                  <a:pt x="2009982" y="684867"/>
                </a:lnTo>
                <a:lnTo>
                  <a:pt x="2004165" y="698683"/>
                </a:lnTo>
                <a:lnTo>
                  <a:pt x="1996023" y="711920"/>
                </a:lnTo>
                <a:lnTo>
                  <a:pt x="1990495" y="718300"/>
                </a:lnTo>
                <a:close/>
              </a:path>
              <a:path w="2115820" h="922654">
                <a:moveTo>
                  <a:pt x="1744405" y="888941"/>
                </a:moveTo>
                <a:lnTo>
                  <a:pt x="1687393" y="888941"/>
                </a:lnTo>
                <a:lnTo>
                  <a:pt x="1699223" y="884209"/>
                </a:lnTo>
                <a:lnTo>
                  <a:pt x="1707561" y="878892"/>
                </a:lnTo>
                <a:lnTo>
                  <a:pt x="1713573" y="872411"/>
                </a:lnTo>
                <a:lnTo>
                  <a:pt x="1718421" y="864192"/>
                </a:lnTo>
                <a:lnTo>
                  <a:pt x="1727815" y="844872"/>
                </a:lnTo>
                <a:lnTo>
                  <a:pt x="1728490" y="825551"/>
                </a:lnTo>
                <a:lnTo>
                  <a:pt x="1721018" y="808542"/>
                </a:lnTo>
                <a:lnTo>
                  <a:pt x="1706011" y="796192"/>
                </a:lnTo>
                <a:lnTo>
                  <a:pt x="1513696" y="672492"/>
                </a:lnTo>
                <a:lnTo>
                  <a:pt x="1509236" y="670465"/>
                </a:lnTo>
                <a:lnTo>
                  <a:pt x="1505940" y="665542"/>
                </a:lnTo>
                <a:lnTo>
                  <a:pt x="1504970" y="659456"/>
                </a:lnTo>
                <a:lnTo>
                  <a:pt x="1509527" y="649504"/>
                </a:lnTo>
                <a:lnTo>
                  <a:pt x="1514469" y="646223"/>
                </a:lnTo>
                <a:lnTo>
                  <a:pt x="1520572" y="645258"/>
                </a:lnTo>
                <a:lnTo>
                  <a:pt x="1526088" y="647767"/>
                </a:lnTo>
                <a:lnTo>
                  <a:pt x="1774732" y="691042"/>
                </a:lnTo>
                <a:lnTo>
                  <a:pt x="1600536" y="691042"/>
                </a:lnTo>
                <a:lnTo>
                  <a:pt x="1724608" y="765267"/>
                </a:lnTo>
                <a:lnTo>
                  <a:pt x="1747684" y="788836"/>
                </a:lnTo>
                <a:lnTo>
                  <a:pt x="1760289" y="819367"/>
                </a:lnTo>
                <a:lnTo>
                  <a:pt x="1761258" y="852222"/>
                </a:lnTo>
                <a:lnTo>
                  <a:pt x="1749428" y="882766"/>
                </a:lnTo>
                <a:lnTo>
                  <a:pt x="1744405" y="888941"/>
                </a:lnTo>
                <a:close/>
              </a:path>
              <a:path w="2115820" h="922654">
                <a:moveTo>
                  <a:pt x="1928271" y="749128"/>
                </a:moveTo>
                <a:lnTo>
                  <a:pt x="1910733" y="746717"/>
                </a:lnTo>
                <a:lnTo>
                  <a:pt x="1600536" y="691042"/>
                </a:lnTo>
                <a:lnTo>
                  <a:pt x="1774732" y="691042"/>
                </a:lnTo>
                <a:lnTo>
                  <a:pt x="1916938" y="715792"/>
                </a:lnTo>
                <a:lnTo>
                  <a:pt x="1927108" y="718300"/>
                </a:lnTo>
                <a:lnTo>
                  <a:pt x="1990495" y="718300"/>
                </a:lnTo>
                <a:lnTo>
                  <a:pt x="1985557" y="723999"/>
                </a:lnTo>
                <a:lnTo>
                  <a:pt x="1972768" y="734342"/>
                </a:lnTo>
                <a:lnTo>
                  <a:pt x="1958709" y="742364"/>
                </a:lnTo>
                <a:lnTo>
                  <a:pt x="1944070" y="747486"/>
                </a:lnTo>
                <a:lnTo>
                  <a:pt x="1928271" y="749128"/>
                </a:lnTo>
                <a:close/>
              </a:path>
              <a:path w="2115820" h="922654">
                <a:moveTo>
                  <a:pt x="1682254" y="922278"/>
                </a:moveTo>
                <a:lnTo>
                  <a:pt x="1666452" y="920635"/>
                </a:lnTo>
                <a:lnTo>
                  <a:pt x="1651817" y="915514"/>
                </a:lnTo>
                <a:lnTo>
                  <a:pt x="1637768" y="907491"/>
                </a:lnTo>
                <a:lnTo>
                  <a:pt x="1457849" y="814742"/>
                </a:lnTo>
                <a:lnTo>
                  <a:pt x="1430905" y="803049"/>
                </a:lnTo>
                <a:lnTo>
                  <a:pt x="1405121" y="795410"/>
                </a:lnTo>
                <a:lnTo>
                  <a:pt x="1379338" y="791250"/>
                </a:lnTo>
                <a:lnTo>
                  <a:pt x="1293488" y="787415"/>
                </a:lnTo>
                <a:lnTo>
                  <a:pt x="1240957" y="779684"/>
                </a:lnTo>
                <a:lnTo>
                  <a:pt x="1194974" y="766801"/>
                </a:lnTo>
                <a:lnTo>
                  <a:pt x="1155712" y="748765"/>
                </a:lnTo>
                <a:lnTo>
                  <a:pt x="1123345" y="725579"/>
                </a:lnTo>
                <a:lnTo>
                  <a:pt x="1098044" y="697242"/>
                </a:lnTo>
                <a:lnTo>
                  <a:pt x="1139356" y="697242"/>
                </a:lnTo>
                <a:lnTo>
                  <a:pt x="1163987" y="717852"/>
                </a:lnTo>
                <a:lnTo>
                  <a:pt x="1199628" y="735886"/>
                </a:lnTo>
                <a:lnTo>
                  <a:pt x="1243031" y="748766"/>
                </a:lnTo>
                <a:lnTo>
                  <a:pt x="1294005" y="756492"/>
                </a:lnTo>
                <a:lnTo>
                  <a:pt x="1381277" y="760325"/>
                </a:lnTo>
                <a:lnTo>
                  <a:pt x="1411327" y="764485"/>
                </a:lnTo>
                <a:lnTo>
                  <a:pt x="1441376" y="772124"/>
                </a:lnTo>
                <a:lnTo>
                  <a:pt x="1470259" y="783817"/>
                </a:lnTo>
                <a:lnTo>
                  <a:pt x="1650178" y="882766"/>
                </a:lnTo>
                <a:lnTo>
                  <a:pt x="1659477" y="886336"/>
                </a:lnTo>
                <a:lnTo>
                  <a:pt x="1668780" y="888170"/>
                </a:lnTo>
                <a:lnTo>
                  <a:pt x="1678086" y="888845"/>
                </a:lnTo>
                <a:lnTo>
                  <a:pt x="1687393" y="888941"/>
                </a:lnTo>
                <a:lnTo>
                  <a:pt x="1744405" y="888941"/>
                </a:lnTo>
                <a:lnTo>
                  <a:pt x="1739057" y="895517"/>
                </a:lnTo>
                <a:lnTo>
                  <a:pt x="1726943" y="905948"/>
                </a:lnTo>
                <a:lnTo>
                  <a:pt x="1713666" y="914063"/>
                </a:lnTo>
                <a:lnTo>
                  <a:pt x="1699803" y="919866"/>
                </a:lnTo>
                <a:lnTo>
                  <a:pt x="1682254" y="9222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45048" y="440517"/>
            <a:ext cx="22510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 marR="5080" indent="-10033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Главные  корпуса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6798" y="2419762"/>
            <a:ext cx="293361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Мясницкая, </a:t>
            </a:r>
            <a:r>
              <a:rPr sz="2000" b="1" spc="-5" dirty="0">
                <a:latin typeface="Arial"/>
                <a:cs typeface="Arial"/>
              </a:rPr>
              <a:t>д. 20 </a:t>
            </a:r>
            <a:r>
              <a:rPr sz="2000" b="1" dirty="0">
                <a:latin typeface="Arial"/>
                <a:cs typeface="Arial"/>
              </a:rPr>
              <a:t>-  </a:t>
            </a:r>
            <a:r>
              <a:rPr lang="ru-RU" sz="2000" b="1" dirty="0" smtClean="0">
                <a:latin typeface="Arial"/>
                <a:cs typeface="Arial"/>
              </a:rPr>
              <a:t>Ц</a:t>
            </a:r>
            <a:r>
              <a:rPr sz="2000" b="1" spc="-5" dirty="0" err="1" smtClean="0">
                <a:latin typeface="Arial"/>
                <a:cs typeface="Arial"/>
              </a:rPr>
              <a:t>ентральный</a:t>
            </a:r>
            <a:r>
              <a:rPr sz="2000" b="1" spc="-95" dirty="0" smtClean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корпус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88558" y="4259857"/>
            <a:ext cx="34524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9005" marR="5080" indent="-916940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latin typeface="Arial"/>
                <a:cs typeface="Arial"/>
              </a:rPr>
              <a:t>Покровский бульвар, д.11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8344" y="387811"/>
            <a:ext cx="2932069" cy="1953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/>
          <p:cNvSpPr txBox="1"/>
          <p:nvPr/>
        </p:nvSpPr>
        <p:spPr>
          <a:xfrm>
            <a:off x="357535" y="3048139"/>
            <a:ext cx="371258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latin typeface="Arial"/>
                <a:cs typeface="Arial"/>
              </a:rPr>
              <a:t>У</a:t>
            </a:r>
            <a:r>
              <a:rPr lang="ru-RU" sz="2000" b="1" dirty="0" smtClean="0">
                <a:latin typeface="Arial"/>
                <a:cs typeface="Arial"/>
              </a:rPr>
              <a:t>чебный офис – 517, 518каб.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8" y="2095340"/>
            <a:ext cx="3245153" cy="2164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799" y="0"/>
            <a:ext cx="2743187" cy="5143500"/>
          </a:xfrm>
          <a:custGeom>
            <a:avLst/>
            <a:gdLst/>
            <a:ahLst/>
            <a:cxnLst/>
            <a:rect l="l" t="t" r="r" b="b"/>
            <a:pathLst>
              <a:path w="3048000" h="5143500">
                <a:moveTo>
                  <a:pt x="0" y="5143489"/>
                </a:moveTo>
                <a:lnTo>
                  <a:pt x="3047993" y="5143489"/>
                </a:lnTo>
                <a:lnTo>
                  <a:pt x="3047993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096000" cy="5143500"/>
          </a:xfrm>
          <a:custGeom>
            <a:avLst/>
            <a:gdLst/>
            <a:ahLst/>
            <a:cxnLst/>
            <a:rect l="l" t="t" r="r" b="b"/>
            <a:pathLst>
              <a:path w="6096000" h="5143500">
                <a:moveTo>
                  <a:pt x="0" y="0"/>
                </a:moveTo>
                <a:lnTo>
                  <a:pt x="6095987" y="0"/>
                </a:lnTo>
                <a:lnTo>
                  <a:pt x="6095987" y="5143489"/>
                </a:lnTo>
                <a:lnTo>
                  <a:pt x="0" y="51434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86259" y="3335343"/>
            <a:ext cx="73025" cy="52705"/>
          </a:xfrm>
          <a:custGeom>
            <a:avLst/>
            <a:gdLst/>
            <a:ahLst/>
            <a:cxnLst/>
            <a:rect l="l" t="t" r="r" b="b"/>
            <a:pathLst>
              <a:path w="73025" h="52704">
                <a:moveTo>
                  <a:pt x="19349" y="52499"/>
                </a:moveTo>
                <a:lnTo>
                  <a:pt x="8674" y="52499"/>
                </a:lnTo>
                <a:lnTo>
                  <a:pt x="3324" y="47249"/>
                </a:lnTo>
                <a:lnTo>
                  <a:pt x="413" y="40277"/>
                </a:lnTo>
                <a:lnTo>
                  <a:pt x="0" y="34781"/>
                </a:lnTo>
                <a:lnTo>
                  <a:pt x="2586" y="30269"/>
                </a:lnTo>
                <a:lnTo>
                  <a:pt x="8674" y="26249"/>
                </a:lnTo>
                <a:lnTo>
                  <a:pt x="51349" y="0"/>
                </a:lnTo>
                <a:lnTo>
                  <a:pt x="67374" y="0"/>
                </a:lnTo>
                <a:lnTo>
                  <a:pt x="72699" y="5249"/>
                </a:lnTo>
                <a:lnTo>
                  <a:pt x="72699" y="20999"/>
                </a:lnTo>
                <a:lnTo>
                  <a:pt x="67374" y="26249"/>
                </a:lnTo>
                <a:lnTo>
                  <a:pt x="19349" y="52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6159" y="3211518"/>
            <a:ext cx="327025" cy="219075"/>
          </a:xfrm>
          <a:custGeom>
            <a:avLst/>
            <a:gdLst/>
            <a:ahLst/>
            <a:cxnLst/>
            <a:rect l="l" t="t" r="r" b="b"/>
            <a:pathLst>
              <a:path w="327025" h="219075">
                <a:moveTo>
                  <a:pt x="294824" y="218999"/>
                </a:moveTo>
                <a:lnTo>
                  <a:pt x="32174" y="218999"/>
                </a:lnTo>
                <a:lnTo>
                  <a:pt x="30331" y="206228"/>
                </a:lnTo>
                <a:lnTo>
                  <a:pt x="25471" y="192955"/>
                </a:lnTo>
                <a:lnTo>
                  <a:pt x="18601" y="180686"/>
                </a:lnTo>
                <a:lnTo>
                  <a:pt x="10724" y="170924"/>
                </a:lnTo>
                <a:lnTo>
                  <a:pt x="0" y="165574"/>
                </a:lnTo>
                <a:lnTo>
                  <a:pt x="0" y="32049"/>
                </a:lnTo>
                <a:lnTo>
                  <a:pt x="2763" y="20281"/>
                </a:lnTo>
                <a:lnTo>
                  <a:pt x="10049" y="10015"/>
                </a:lnTo>
                <a:lnTo>
                  <a:pt x="20355" y="2754"/>
                </a:lnTo>
                <a:lnTo>
                  <a:pt x="32174" y="0"/>
                </a:lnTo>
                <a:lnTo>
                  <a:pt x="294824" y="0"/>
                </a:lnTo>
                <a:lnTo>
                  <a:pt x="306643" y="2754"/>
                </a:lnTo>
                <a:lnTo>
                  <a:pt x="316949" y="10015"/>
                </a:lnTo>
                <a:lnTo>
                  <a:pt x="324236" y="20281"/>
                </a:lnTo>
                <a:lnTo>
                  <a:pt x="325743" y="26699"/>
                </a:lnTo>
                <a:lnTo>
                  <a:pt x="32174" y="26699"/>
                </a:lnTo>
                <a:lnTo>
                  <a:pt x="26799" y="32049"/>
                </a:lnTo>
                <a:lnTo>
                  <a:pt x="26799" y="192299"/>
                </a:lnTo>
                <a:lnTo>
                  <a:pt x="325945" y="192299"/>
                </a:lnTo>
                <a:lnTo>
                  <a:pt x="324236" y="200974"/>
                </a:lnTo>
                <a:lnTo>
                  <a:pt x="316949" y="210990"/>
                </a:lnTo>
                <a:lnTo>
                  <a:pt x="306643" y="216997"/>
                </a:lnTo>
                <a:lnTo>
                  <a:pt x="294824" y="218999"/>
                </a:lnTo>
                <a:close/>
              </a:path>
              <a:path w="327025" h="219075">
                <a:moveTo>
                  <a:pt x="325945" y="192299"/>
                </a:moveTo>
                <a:lnTo>
                  <a:pt x="300199" y="192299"/>
                </a:lnTo>
                <a:lnTo>
                  <a:pt x="300199" y="32049"/>
                </a:lnTo>
                <a:lnTo>
                  <a:pt x="294824" y="26699"/>
                </a:lnTo>
                <a:lnTo>
                  <a:pt x="325743" y="26699"/>
                </a:lnTo>
                <a:lnTo>
                  <a:pt x="326999" y="32049"/>
                </a:lnTo>
                <a:lnTo>
                  <a:pt x="326999" y="186949"/>
                </a:lnTo>
                <a:lnTo>
                  <a:pt x="325945" y="192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84259" y="3259143"/>
            <a:ext cx="250799" cy="128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4559" y="3592117"/>
            <a:ext cx="525780" cy="262890"/>
          </a:xfrm>
          <a:custGeom>
            <a:avLst/>
            <a:gdLst/>
            <a:ahLst/>
            <a:cxnLst/>
            <a:rect l="l" t="t" r="r" b="b"/>
            <a:pathLst>
              <a:path w="525779" h="262889">
                <a:moveTo>
                  <a:pt x="501512" y="235524"/>
                </a:moveTo>
                <a:lnTo>
                  <a:pt x="434424" y="235524"/>
                </a:lnTo>
                <a:lnTo>
                  <a:pt x="460320" y="230839"/>
                </a:lnTo>
                <a:lnTo>
                  <a:pt x="480680" y="218124"/>
                </a:lnTo>
                <a:lnTo>
                  <a:pt x="493999" y="199391"/>
                </a:lnTo>
                <a:lnTo>
                  <a:pt x="498774" y="176649"/>
                </a:lnTo>
                <a:lnTo>
                  <a:pt x="498774" y="112399"/>
                </a:lnTo>
                <a:lnTo>
                  <a:pt x="107249" y="112399"/>
                </a:lnTo>
                <a:lnTo>
                  <a:pt x="107166" y="104458"/>
                </a:lnTo>
                <a:lnTo>
                  <a:pt x="106581" y="97018"/>
                </a:lnTo>
                <a:lnTo>
                  <a:pt x="104992" y="90581"/>
                </a:lnTo>
                <a:lnTo>
                  <a:pt x="101899" y="85649"/>
                </a:lnTo>
                <a:lnTo>
                  <a:pt x="498774" y="85649"/>
                </a:lnTo>
                <a:lnTo>
                  <a:pt x="498774" y="0"/>
                </a:lnTo>
                <a:lnTo>
                  <a:pt x="509498" y="10699"/>
                </a:lnTo>
                <a:lnTo>
                  <a:pt x="525598" y="10699"/>
                </a:lnTo>
                <a:lnTo>
                  <a:pt x="525598" y="176649"/>
                </a:lnTo>
                <a:lnTo>
                  <a:pt x="518893" y="210356"/>
                </a:lnTo>
                <a:lnTo>
                  <a:pt x="501512" y="235524"/>
                </a:lnTo>
                <a:close/>
              </a:path>
              <a:path w="525779" h="262889">
                <a:moveTo>
                  <a:pt x="525598" y="10699"/>
                </a:moveTo>
                <a:lnTo>
                  <a:pt x="509498" y="10699"/>
                </a:lnTo>
                <a:lnTo>
                  <a:pt x="514873" y="5349"/>
                </a:lnTo>
                <a:lnTo>
                  <a:pt x="525598" y="5349"/>
                </a:lnTo>
                <a:lnTo>
                  <a:pt x="525598" y="10699"/>
                </a:lnTo>
                <a:close/>
              </a:path>
              <a:path w="525779" h="262889">
                <a:moveTo>
                  <a:pt x="434424" y="262299"/>
                </a:moveTo>
                <a:lnTo>
                  <a:pt x="91174" y="262299"/>
                </a:lnTo>
                <a:lnTo>
                  <a:pt x="56562" y="255691"/>
                </a:lnTo>
                <a:lnTo>
                  <a:pt x="27484" y="237540"/>
                </a:lnTo>
                <a:lnTo>
                  <a:pt x="7457" y="210356"/>
                </a:lnTo>
                <a:lnTo>
                  <a:pt x="0" y="176649"/>
                </a:lnTo>
                <a:lnTo>
                  <a:pt x="0" y="155224"/>
                </a:lnTo>
                <a:lnTo>
                  <a:pt x="13403" y="162580"/>
                </a:lnTo>
                <a:lnTo>
                  <a:pt x="19606" y="165005"/>
                </a:lnTo>
                <a:lnTo>
                  <a:pt x="26824" y="165924"/>
                </a:lnTo>
                <a:lnTo>
                  <a:pt x="26824" y="176649"/>
                </a:lnTo>
                <a:lnTo>
                  <a:pt x="31599" y="199391"/>
                </a:lnTo>
                <a:lnTo>
                  <a:pt x="44918" y="218124"/>
                </a:lnTo>
                <a:lnTo>
                  <a:pt x="65278" y="230839"/>
                </a:lnTo>
                <a:lnTo>
                  <a:pt x="91174" y="235524"/>
                </a:lnTo>
                <a:lnTo>
                  <a:pt x="501512" y="235524"/>
                </a:lnTo>
                <a:lnTo>
                  <a:pt x="500120" y="237540"/>
                </a:lnTo>
                <a:lnTo>
                  <a:pt x="471293" y="255691"/>
                </a:lnTo>
                <a:lnTo>
                  <a:pt x="434424" y="262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4559" y="2947994"/>
            <a:ext cx="525780" cy="365125"/>
          </a:xfrm>
          <a:custGeom>
            <a:avLst/>
            <a:gdLst/>
            <a:ahLst/>
            <a:cxnLst/>
            <a:rect l="l" t="t" r="r" b="b"/>
            <a:pathLst>
              <a:path w="525779" h="365125">
                <a:moveTo>
                  <a:pt x="26824" y="365099"/>
                </a:moveTo>
                <a:lnTo>
                  <a:pt x="21874" y="361991"/>
                </a:lnTo>
                <a:lnTo>
                  <a:pt x="15418" y="360396"/>
                </a:lnTo>
                <a:lnTo>
                  <a:pt x="7960" y="359808"/>
                </a:lnTo>
                <a:lnTo>
                  <a:pt x="0" y="359724"/>
                </a:lnTo>
                <a:lnTo>
                  <a:pt x="0" y="91274"/>
                </a:lnTo>
                <a:lnTo>
                  <a:pt x="7457" y="54358"/>
                </a:lnTo>
                <a:lnTo>
                  <a:pt x="27484" y="25499"/>
                </a:lnTo>
                <a:lnTo>
                  <a:pt x="56562" y="6710"/>
                </a:lnTo>
                <a:lnTo>
                  <a:pt x="91174" y="0"/>
                </a:lnTo>
                <a:lnTo>
                  <a:pt x="434424" y="0"/>
                </a:lnTo>
                <a:lnTo>
                  <a:pt x="471293" y="6710"/>
                </a:lnTo>
                <a:lnTo>
                  <a:pt x="500120" y="25499"/>
                </a:lnTo>
                <a:lnTo>
                  <a:pt x="500999" y="26849"/>
                </a:lnTo>
                <a:lnTo>
                  <a:pt x="91174" y="26849"/>
                </a:lnTo>
                <a:lnTo>
                  <a:pt x="65278" y="31632"/>
                </a:lnTo>
                <a:lnTo>
                  <a:pt x="44918" y="44971"/>
                </a:lnTo>
                <a:lnTo>
                  <a:pt x="31599" y="65356"/>
                </a:lnTo>
                <a:lnTo>
                  <a:pt x="26824" y="91274"/>
                </a:lnTo>
                <a:lnTo>
                  <a:pt x="26824" y="150324"/>
                </a:lnTo>
                <a:lnTo>
                  <a:pt x="525598" y="150324"/>
                </a:lnTo>
                <a:lnTo>
                  <a:pt x="525598" y="177174"/>
                </a:lnTo>
                <a:lnTo>
                  <a:pt x="26824" y="177174"/>
                </a:lnTo>
                <a:lnTo>
                  <a:pt x="26824" y="365099"/>
                </a:lnTo>
                <a:close/>
              </a:path>
              <a:path w="525779" h="365125">
                <a:moveTo>
                  <a:pt x="525598" y="150324"/>
                </a:moveTo>
                <a:lnTo>
                  <a:pt x="498774" y="150324"/>
                </a:lnTo>
                <a:lnTo>
                  <a:pt x="498774" y="91274"/>
                </a:lnTo>
                <a:lnTo>
                  <a:pt x="493999" y="65356"/>
                </a:lnTo>
                <a:lnTo>
                  <a:pt x="480680" y="44971"/>
                </a:lnTo>
                <a:lnTo>
                  <a:pt x="460320" y="31632"/>
                </a:lnTo>
                <a:lnTo>
                  <a:pt x="434424" y="26849"/>
                </a:lnTo>
                <a:lnTo>
                  <a:pt x="500999" y="26849"/>
                </a:lnTo>
                <a:lnTo>
                  <a:pt x="518893" y="54358"/>
                </a:lnTo>
                <a:lnTo>
                  <a:pt x="525598" y="91274"/>
                </a:lnTo>
                <a:lnTo>
                  <a:pt x="525598" y="150324"/>
                </a:lnTo>
                <a:close/>
              </a:path>
              <a:path w="525779" h="365125">
                <a:moveTo>
                  <a:pt x="498774" y="284549"/>
                </a:moveTo>
                <a:lnTo>
                  <a:pt x="498774" y="177174"/>
                </a:lnTo>
                <a:lnTo>
                  <a:pt x="525598" y="177174"/>
                </a:lnTo>
                <a:lnTo>
                  <a:pt x="525598" y="273824"/>
                </a:lnTo>
                <a:lnTo>
                  <a:pt x="520648" y="274747"/>
                </a:lnTo>
                <a:lnTo>
                  <a:pt x="514192" y="277180"/>
                </a:lnTo>
                <a:lnTo>
                  <a:pt x="506734" y="280616"/>
                </a:lnTo>
                <a:lnTo>
                  <a:pt x="498774" y="2845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00134" y="3752867"/>
            <a:ext cx="219075" cy="27305"/>
          </a:xfrm>
          <a:custGeom>
            <a:avLst/>
            <a:gdLst/>
            <a:ahLst/>
            <a:cxnLst/>
            <a:rect l="l" t="t" r="r" b="b"/>
            <a:pathLst>
              <a:path w="219075" h="27304">
                <a:moveTo>
                  <a:pt x="208324" y="26999"/>
                </a:moveTo>
                <a:lnTo>
                  <a:pt x="5349" y="26999"/>
                </a:lnTo>
                <a:lnTo>
                  <a:pt x="0" y="21599"/>
                </a:lnTo>
                <a:lnTo>
                  <a:pt x="0" y="5399"/>
                </a:lnTo>
                <a:lnTo>
                  <a:pt x="5349" y="0"/>
                </a:lnTo>
                <a:lnTo>
                  <a:pt x="208324" y="0"/>
                </a:lnTo>
                <a:lnTo>
                  <a:pt x="218999" y="5399"/>
                </a:lnTo>
                <a:lnTo>
                  <a:pt x="218999" y="21599"/>
                </a:lnTo>
                <a:lnTo>
                  <a:pt x="208324" y="2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74758" y="3006743"/>
            <a:ext cx="65099" cy="65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07936" y="4090991"/>
            <a:ext cx="567055" cy="681355"/>
          </a:xfrm>
          <a:custGeom>
            <a:avLst/>
            <a:gdLst/>
            <a:ahLst/>
            <a:cxnLst/>
            <a:rect l="l" t="t" r="r" b="b"/>
            <a:pathLst>
              <a:path w="567054" h="681354">
                <a:moveTo>
                  <a:pt x="561323" y="680998"/>
                </a:moveTo>
                <a:lnTo>
                  <a:pt x="5324" y="680998"/>
                </a:lnTo>
                <a:lnTo>
                  <a:pt x="0" y="675623"/>
                </a:lnTo>
                <a:lnTo>
                  <a:pt x="0" y="5349"/>
                </a:lnTo>
                <a:lnTo>
                  <a:pt x="5324" y="0"/>
                </a:lnTo>
                <a:lnTo>
                  <a:pt x="561323" y="0"/>
                </a:lnTo>
                <a:lnTo>
                  <a:pt x="566698" y="5349"/>
                </a:lnTo>
                <a:lnTo>
                  <a:pt x="566698" y="26799"/>
                </a:lnTo>
                <a:lnTo>
                  <a:pt x="26724" y="26799"/>
                </a:lnTo>
                <a:lnTo>
                  <a:pt x="26724" y="654173"/>
                </a:lnTo>
                <a:lnTo>
                  <a:pt x="566698" y="654173"/>
                </a:lnTo>
                <a:lnTo>
                  <a:pt x="566698" y="675623"/>
                </a:lnTo>
                <a:lnTo>
                  <a:pt x="561323" y="680998"/>
                </a:lnTo>
                <a:close/>
              </a:path>
              <a:path w="567054" h="681354">
                <a:moveTo>
                  <a:pt x="112249" y="123324"/>
                </a:moveTo>
                <a:lnTo>
                  <a:pt x="96548" y="120393"/>
                </a:lnTo>
                <a:lnTo>
                  <a:pt x="82846" y="111934"/>
                </a:lnTo>
                <a:lnTo>
                  <a:pt x="73152" y="98444"/>
                </a:lnTo>
                <a:lnTo>
                  <a:pt x="69474" y="80424"/>
                </a:lnTo>
                <a:lnTo>
                  <a:pt x="71481" y="68532"/>
                </a:lnTo>
                <a:lnTo>
                  <a:pt x="77499" y="57640"/>
                </a:lnTo>
                <a:lnTo>
                  <a:pt x="87531" y="48759"/>
                </a:lnTo>
                <a:lnTo>
                  <a:pt x="101574" y="42899"/>
                </a:lnTo>
                <a:lnTo>
                  <a:pt x="101574" y="26799"/>
                </a:lnTo>
                <a:lnTo>
                  <a:pt x="128299" y="26799"/>
                </a:lnTo>
                <a:lnTo>
                  <a:pt x="128299" y="42899"/>
                </a:lnTo>
                <a:lnTo>
                  <a:pt x="139236" y="48759"/>
                </a:lnTo>
                <a:lnTo>
                  <a:pt x="147671" y="57640"/>
                </a:lnTo>
                <a:lnTo>
                  <a:pt x="151016" y="64349"/>
                </a:lnTo>
                <a:lnTo>
                  <a:pt x="101574" y="64349"/>
                </a:lnTo>
                <a:lnTo>
                  <a:pt x="96224" y="75074"/>
                </a:lnTo>
                <a:lnTo>
                  <a:pt x="96224" y="91149"/>
                </a:lnTo>
                <a:lnTo>
                  <a:pt x="101574" y="96524"/>
                </a:lnTo>
                <a:lnTo>
                  <a:pt x="151741" y="96524"/>
                </a:lnTo>
                <a:lnTo>
                  <a:pt x="151350" y="98444"/>
                </a:lnTo>
                <a:lnTo>
                  <a:pt x="141662" y="111934"/>
                </a:lnTo>
                <a:lnTo>
                  <a:pt x="127961" y="120393"/>
                </a:lnTo>
                <a:lnTo>
                  <a:pt x="112249" y="123324"/>
                </a:lnTo>
                <a:close/>
              </a:path>
              <a:path w="567054" h="681354">
                <a:moveTo>
                  <a:pt x="224524" y="123324"/>
                </a:moveTo>
                <a:lnTo>
                  <a:pt x="208823" y="120393"/>
                </a:lnTo>
                <a:lnTo>
                  <a:pt x="195121" y="111934"/>
                </a:lnTo>
                <a:lnTo>
                  <a:pt x="185427" y="98444"/>
                </a:lnTo>
                <a:lnTo>
                  <a:pt x="181749" y="80424"/>
                </a:lnTo>
                <a:lnTo>
                  <a:pt x="184507" y="68532"/>
                </a:lnTo>
                <a:lnTo>
                  <a:pt x="191777" y="57640"/>
                </a:lnTo>
                <a:lnTo>
                  <a:pt x="202052" y="48759"/>
                </a:lnTo>
                <a:lnTo>
                  <a:pt x="213824" y="42899"/>
                </a:lnTo>
                <a:lnTo>
                  <a:pt x="213824" y="26799"/>
                </a:lnTo>
                <a:lnTo>
                  <a:pt x="240574" y="26799"/>
                </a:lnTo>
                <a:lnTo>
                  <a:pt x="240574" y="42899"/>
                </a:lnTo>
                <a:lnTo>
                  <a:pt x="251510" y="48759"/>
                </a:lnTo>
                <a:lnTo>
                  <a:pt x="259946" y="57640"/>
                </a:lnTo>
                <a:lnTo>
                  <a:pt x="263291" y="64349"/>
                </a:lnTo>
                <a:lnTo>
                  <a:pt x="219174" y="64349"/>
                </a:lnTo>
                <a:lnTo>
                  <a:pt x="208474" y="75074"/>
                </a:lnTo>
                <a:lnTo>
                  <a:pt x="208474" y="91149"/>
                </a:lnTo>
                <a:lnTo>
                  <a:pt x="219174" y="96524"/>
                </a:lnTo>
                <a:lnTo>
                  <a:pt x="264685" y="96524"/>
                </a:lnTo>
                <a:lnTo>
                  <a:pt x="264374" y="98444"/>
                </a:lnTo>
                <a:lnTo>
                  <a:pt x="255933" y="111934"/>
                </a:lnTo>
                <a:lnTo>
                  <a:pt x="242482" y="120393"/>
                </a:lnTo>
                <a:lnTo>
                  <a:pt x="224524" y="123324"/>
                </a:lnTo>
                <a:close/>
              </a:path>
              <a:path w="567054" h="681354">
                <a:moveTo>
                  <a:pt x="342149" y="123324"/>
                </a:moveTo>
                <a:lnTo>
                  <a:pt x="324191" y="120393"/>
                </a:lnTo>
                <a:lnTo>
                  <a:pt x="310740" y="111934"/>
                </a:lnTo>
                <a:lnTo>
                  <a:pt x="302299" y="98444"/>
                </a:lnTo>
                <a:lnTo>
                  <a:pt x="299374" y="80424"/>
                </a:lnTo>
                <a:lnTo>
                  <a:pt x="301296" y="68532"/>
                </a:lnTo>
                <a:lnTo>
                  <a:pt x="306727" y="57640"/>
                </a:lnTo>
                <a:lnTo>
                  <a:pt x="315163" y="48759"/>
                </a:lnTo>
                <a:lnTo>
                  <a:pt x="326099" y="42899"/>
                </a:lnTo>
                <a:lnTo>
                  <a:pt x="326099" y="26799"/>
                </a:lnTo>
                <a:lnTo>
                  <a:pt x="352824" y="26799"/>
                </a:lnTo>
                <a:lnTo>
                  <a:pt x="352824" y="42899"/>
                </a:lnTo>
                <a:lnTo>
                  <a:pt x="363775" y="48759"/>
                </a:lnTo>
                <a:lnTo>
                  <a:pt x="372218" y="57640"/>
                </a:lnTo>
                <a:lnTo>
                  <a:pt x="375565" y="64349"/>
                </a:lnTo>
                <a:lnTo>
                  <a:pt x="331449" y="64349"/>
                </a:lnTo>
                <a:lnTo>
                  <a:pt x="326099" y="75074"/>
                </a:lnTo>
                <a:lnTo>
                  <a:pt x="326099" y="91149"/>
                </a:lnTo>
                <a:lnTo>
                  <a:pt x="331449" y="96524"/>
                </a:lnTo>
                <a:lnTo>
                  <a:pt x="377035" y="96524"/>
                </a:lnTo>
                <a:lnTo>
                  <a:pt x="376732" y="98444"/>
                </a:lnTo>
                <a:lnTo>
                  <a:pt x="368877" y="111934"/>
                </a:lnTo>
                <a:lnTo>
                  <a:pt x="357014" y="120393"/>
                </a:lnTo>
                <a:lnTo>
                  <a:pt x="342149" y="123324"/>
                </a:lnTo>
                <a:close/>
              </a:path>
              <a:path w="567054" h="681354">
                <a:moveTo>
                  <a:pt x="454424" y="123324"/>
                </a:moveTo>
                <a:lnTo>
                  <a:pt x="436455" y="120393"/>
                </a:lnTo>
                <a:lnTo>
                  <a:pt x="423005" y="111934"/>
                </a:lnTo>
                <a:lnTo>
                  <a:pt x="414571" y="98444"/>
                </a:lnTo>
                <a:lnTo>
                  <a:pt x="411649" y="80424"/>
                </a:lnTo>
                <a:lnTo>
                  <a:pt x="413567" y="68532"/>
                </a:lnTo>
                <a:lnTo>
                  <a:pt x="418992" y="57640"/>
                </a:lnTo>
                <a:lnTo>
                  <a:pt x="427427" y="48759"/>
                </a:lnTo>
                <a:lnTo>
                  <a:pt x="438374" y="42899"/>
                </a:lnTo>
                <a:lnTo>
                  <a:pt x="438374" y="26799"/>
                </a:lnTo>
                <a:lnTo>
                  <a:pt x="465099" y="26799"/>
                </a:lnTo>
                <a:lnTo>
                  <a:pt x="465099" y="42899"/>
                </a:lnTo>
                <a:lnTo>
                  <a:pt x="476881" y="48759"/>
                </a:lnTo>
                <a:lnTo>
                  <a:pt x="487155" y="57640"/>
                </a:lnTo>
                <a:lnTo>
                  <a:pt x="491629" y="64349"/>
                </a:lnTo>
                <a:lnTo>
                  <a:pt x="443724" y="64349"/>
                </a:lnTo>
                <a:lnTo>
                  <a:pt x="438374" y="75074"/>
                </a:lnTo>
                <a:lnTo>
                  <a:pt x="438374" y="91149"/>
                </a:lnTo>
                <a:lnTo>
                  <a:pt x="443724" y="96524"/>
                </a:lnTo>
                <a:lnTo>
                  <a:pt x="493891" y="96524"/>
                </a:lnTo>
                <a:lnTo>
                  <a:pt x="493500" y="98444"/>
                </a:lnTo>
                <a:lnTo>
                  <a:pt x="483814" y="111934"/>
                </a:lnTo>
                <a:lnTo>
                  <a:pt x="470121" y="120393"/>
                </a:lnTo>
                <a:lnTo>
                  <a:pt x="454424" y="123324"/>
                </a:lnTo>
                <a:close/>
              </a:path>
              <a:path w="567054" h="681354">
                <a:moveTo>
                  <a:pt x="566698" y="654173"/>
                </a:moveTo>
                <a:lnTo>
                  <a:pt x="539948" y="654173"/>
                </a:lnTo>
                <a:lnTo>
                  <a:pt x="539948" y="26799"/>
                </a:lnTo>
                <a:lnTo>
                  <a:pt x="566698" y="26799"/>
                </a:lnTo>
                <a:lnTo>
                  <a:pt x="566698" y="654173"/>
                </a:lnTo>
                <a:close/>
              </a:path>
              <a:path w="567054" h="681354">
                <a:moveTo>
                  <a:pt x="151741" y="96524"/>
                </a:moveTo>
                <a:lnTo>
                  <a:pt x="122949" y="96524"/>
                </a:lnTo>
                <a:lnTo>
                  <a:pt x="128299" y="91149"/>
                </a:lnTo>
                <a:lnTo>
                  <a:pt x="128299" y="75074"/>
                </a:lnTo>
                <a:lnTo>
                  <a:pt x="122949" y="64349"/>
                </a:lnTo>
                <a:lnTo>
                  <a:pt x="151016" y="64349"/>
                </a:lnTo>
                <a:lnTo>
                  <a:pt x="153102" y="68532"/>
                </a:lnTo>
                <a:lnTo>
                  <a:pt x="155024" y="80424"/>
                </a:lnTo>
                <a:lnTo>
                  <a:pt x="151741" y="96524"/>
                </a:lnTo>
                <a:close/>
              </a:path>
              <a:path w="567054" h="681354">
                <a:moveTo>
                  <a:pt x="264685" y="96524"/>
                </a:moveTo>
                <a:lnTo>
                  <a:pt x="235224" y="96524"/>
                </a:lnTo>
                <a:lnTo>
                  <a:pt x="240574" y="91149"/>
                </a:lnTo>
                <a:lnTo>
                  <a:pt x="240574" y="75074"/>
                </a:lnTo>
                <a:lnTo>
                  <a:pt x="235224" y="64349"/>
                </a:lnTo>
                <a:lnTo>
                  <a:pt x="263291" y="64349"/>
                </a:lnTo>
                <a:lnTo>
                  <a:pt x="265377" y="68532"/>
                </a:lnTo>
                <a:lnTo>
                  <a:pt x="267299" y="80424"/>
                </a:lnTo>
                <a:lnTo>
                  <a:pt x="264685" y="96524"/>
                </a:lnTo>
                <a:close/>
              </a:path>
              <a:path w="567054" h="681354">
                <a:moveTo>
                  <a:pt x="377035" y="96524"/>
                </a:moveTo>
                <a:lnTo>
                  <a:pt x="347499" y="96524"/>
                </a:lnTo>
                <a:lnTo>
                  <a:pt x="352824" y="91149"/>
                </a:lnTo>
                <a:lnTo>
                  <a:pt x="352824" y="75074"/>
                </a:lnTo>
                <a:lnTo>
                  <a:pt x="347499" y="64349"/>
                </a:lnTo>
                <a:lnTo>
                  <a:pt x="375565" y="64349"/>
                </a:lnTo>
                <a:lnTo>
                  <a:pt x="377651" y="68532"/>
                </a:lnTo>
                <a:lnTo>
                  <a:pt x="379574" y="80424"/>
                </a:lnTo>
                <a:lnTo>
                  <a:pt x="377035" y="96524"/>
                </a:lnTo>
                <a:close/>
              </a:path>
              <a:path w="567054" h="681354">
                <a:moveTo>
                  <a:pt x="493891" y="96524"/>
                </a:moveTo>
                <a:lnTo>
                  <a:pt x="459749" y="96524"/>
                </a:lnTo>
                <a:lnTo>
                  <a:pt x="470449" y="91149"/>
                </a:lnTo>
                <a:lnTo>
                  <a:pt x="470449" y="75074"/>
                </a:lnTo>
                <a:lnTo>
                  <a:pt x="459749" y="64349"/>
                </a:lnTo>
                <a:lnTo>
                  <a:pt x="491629" y="64349"/>
                </a:lnTo>
                <a:lnTo>
                  <a:pt x="494419" y="68532"/>
                </a:lnTo>
                <a:lnTo>
                  <a:pt x="497174" y="80424"/>
                </a:lnTo>
                <a:lnTo>
                  <a:pt x="493891" y="96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09536" y="4273566"/>
            <a:ext cx="101699" cy="85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09536" y="4386266"/>
            <a:ext cx="101699" cy="85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1287" y="4295791"/>
            <a:ext cx="243204" cy="52705"/>
          </a:xfrm>
          <a:custGeom>
            <a:avLst/>
            <a:gdLst/>
            <a:ahLst/>
            <a:cxnLst/>
            <a:rect l="l" t="t" r="r" b="b"/>
            <a:pathLst>
              <a:path w="243204" h="52704">
                <a:moveTo>
                  <a:pt x="12873" y="41999"/>
                </a:moveTo>
                <a:lnTo>
                  <a:pt x="7523" y="41999"/>
                </a:lnTo>
                <a:lnTo>
                  <a:pt x="2173" y="36749"/>
                </a:lnTo>
                <a:lnTo>
                  <a:pt x="0" y="29777"/>
                </a:lnTo>
                <a:lnTo>
                  <a:pt x="835" y="24281"/>
                </a:lnTo>
                <a:lnTo>
                  <a:pt x="38348" y="984"/>
                </a:lnTo>
                <a:lnTo>
                  <a:pt x="50298" y="0"/>
                </a:lnTo>
                <a:lnTo>
                  <a:pt x="66348" y="0"/>
                </a:lnTo>
                <a:lnTo>
                  <a:pt x="77048" y="10499"/>
                </a:lnTo>
                <a:lnTo>
                  <a:pt x="77048" y="20999"/>
                </a:lnTo>
                <a:lnTo>
                  <a:pt x="82398" y="20999"/>
                </a:lnTo>
                <a:lnTo>
                  <a:pt x="87723" y="26249"/>
                </a:lnTo>
                <a:lnTo>
                  <a:pt x="55648" y="26249"/>
                </a:lnTo>
                <a:lnTo>
                  <a:pt x="44530" y="27152"/>
                </a:lnTo>
                <a:lnTo>
                  <a:pt x="34920" y="29531"/>
                </a:lnTo>
                <a:lnTo>
                  <a:pt x="26317" y="32894"/>
                </a:lnTo>
                <a:lnTo>
                  <a:pt x="18223" y="36749"/>
                </a:lnTo>
                <a:lnTo>
                  <a:pt x="12873" y="41999"/>
                </a:lnTo>
                <a:close/>
              </a:path>
              <a:path w="243204" h="52704">
                <a:moveTo>
                  <a:pt x="189348" y="15749"/>
                </a:moveTo>
                <a:lnTo>
                  <a:pt x="119823" y="15749"/>
                </a:lnTo>
                <a:lnTo>
                  <a:pt x="119823" y="10499"/>
                </a:lnTo>
                <a:lnTo>
                  <a:pt x="130523" y="10499"/>
                </a:lnTo>
                <a:lnTo>
                  <a:pt x="142473" y="4511"/>
                </a:lnTo>
                <a:lnTo>
                  <a:pt x="153916" y="1968"/>
                </a:lnTo>
                <a:lnTo>
                  <a:pt x="164357" y="2378"/>
                </a:lnTo>
                <a:lnTo>
                  <a:pt x="173298" y="5249"/>
                </a:lnTo>
                <a:lnTo>
                  <a:pt x="183998" y="5249"/>
                </a:lnTo>
                <a:lnTo>
                  <a:pt x="183998" y="10499"/>
                </a:lnTo>
                <a:lnTo>
                  <a:pt x="189348" y="15749"/>
                </a:lnTo>
                <a:close/>
              </a:path>
              <a:path w="243204" h="52704">
                <a:moveTo>
                  <a:pt x="210735" y="47249"/>
                </a:moveTo>
                <a:lnTo>
                  <a:pt x="196867" y="47085"/>
                </a:lnTo>
                <a:lnTo>
                  <a:pt x="183998" y="41999"/>
                </a:lnTo>
                <a:lnTo>
                  <a:pt x="178648" y="41999"/>
                </a:lnTo>
                <a:lnTo>
                  <a:pt x="178648" y="36749"/>
                </a:lnTo>
                <a:lnTo>
                  <a:pt x="173298" y="31499"/>
                </a:lnTo>
                <a:lnTo>
                  <a:pt x="167948" y="31499"/>
                </a:lnTo>
                <a:lnTo>
                  <a:pt x="167948" y="26249"/>
                </a:lnTo>
                <a:lnTo>
                  <a:pt x="87723" y="26249"/>
                </a:lnTo>
                <a:lnTo>
                  <a:pt x="98423" y="20999"/>
                </a:lnTo>
                <a:lnTo>
                  <a:pt x="210723" y="20999"/>
                </a:lnTo>
                <a:lnTo>
                  <a:pt x="221422" y="10499"/>
                </a:lnTo>
                <a:lnTo>
                  <a:pt x="232122" y="10499"/>
                </a:lnTo>
                <a:lnTo>
                  <a:pt x="242822" y="20999"/>
                </a:lnTo>
                <a:lnTo>
                  <a:pt x="242822" y="31499"/>
                </a:lnTo>
                <a:lnTo>
                  <a:pt x="237472" y="36749"/>
                </a:lnTo>
                <a:lnTo>
                  <a:pt x="224603" y="43476"/>
                </a:lnTo>
                <a:lnTo>
                  <a:pt x="210735" y="47249"/>
                </a:lnTo>
                <a:close/>
              </a:path>
              <a:path w="243204" h="52704">
                <a:moveTo>
                  <a:pt x="194698" y="20999"/>
                </a:moveTo>
                <a:lnTo>
                  <a:pt x="103773" y="20999"/>
                </a:lnTo>
                <a:lnTo>
                  <a:pt x="109123" y="15749"/>
                </a:lnTo>
                <a:lnTo>
                  <a:pt x="194698" y="15749"/>
                </a:lnTo>
                <a:lnTo>
                  <a:pt x="194698" y="20999"/>
                </a:lnTo>
                <a:close/>
              </a:path>
              <a:path w="243204" h="52704">
                <a:moveTo>
                  <a:pt x="98423" y="52499"/>
                </a:moveTo>
                <a:lnTo>
                  <a:pt x="93073" y="52499"/>
                </a:lnTo>
                <a:lnTo>
                  <a:pt x="81217" y="50695"/>
                </a:lnTo>
                <a:lnTo>
                  <a:pt x="70357" y="45937"/>
                </a:lnTo>
                <a:lnTo>
                  <a:pt x="61499" y="39210"/>
                </a:lnTo>
                <a:lnTo>
                  <a:pt x="55648" y="31499"/>
                </a:lnTo>
                <a:lnTo>
                  <a:pt x="55648" y="26249"/>
                </a:lnTo>
                <a:lnTo>
                  <a:pt x="146573" y="26249"/>
                </a:lnTo>
                <a:lnTo>
                  <a:pt x="141223" y="31499"/>
                </a:lnTo>
                <a:lnTo>
                  <a:pt x="135873" y="31499"/>
                </a:lnTo>
                <a:lnTo>
                  <a:pt x="135873" y="36749"/>
                </a:lnTo>
                <a:lnTo>
                  <a:pt x="130523" y="36749"/>
                </a:lnTo>
                <a:lnTo>
                  <a:pt x="125591" y="40605"/>
                </a:lnTo>
                <a:lnTo>
                  <a:pt x="119154" y="43968"/>
                </a:lnTo>
                <a:lnTo>
                  <a:pt x="111714" y="46347"/>
                </a:lnTo>
                <a:lnTo>
                  <a:pt x="103773" y="47249"/>
                </a:lnTo>
                <a:lnTo>
                  <a:pt x="98423" y="47249"/>
                </a:lnTo>
                <a:lnTo>
                  <a:pt x="98423" y="52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27011" y="4399875"/>
            <a:ext cx="273050" cy="61594"/>
          </a:xfrm>
          <a:custGeom>
            <a:avLst/>
            <a:gdLst/>
            <a:ahLst/>
            <a:cxnLst/>
            <a:rect l="l" t="t" r="r" b="b"/>
            <a:pathLst>
              <a:path w="273050" h="61595">
                <a:moveTo>
                  <a:pt x="197541" y="52668"/>
                </a:moveTo>
                <a:lnTo>
                  <a:pt x="176624" y="50515"/>
                </a:lnTo>
                <a:lnTo>
                  <a:pt x="165924" y="50515"/>
                </a:lnTo>
                <a:lnTo>
                  <a:pt x="149874" y="34615"/>
                </a:lnTo>
                <a:lnTo>
                  <a:pt x="149874" y="29315"/>
                </a:lnTo>
                <a:lnTo>
                  <a:pt x="144524" y="24015"/>
                </a:lnTo>
                <a:lnTo>
                  <a:pt x="90999" y="24015"/>
                </a:lnTo>
                <a:lnTo>
                  <a:pt x="101699" y="13415"/>
                </a:lnTo>
                <a:lnTo>
                  <a:pt x="107049" y="13415"/>
                </a:lnTo>
                <a:lnTo>
                  <a:pt x="117749" y="2815"/>
                </a:lnTo>
                <a:lnTo>
                  <a:pt x="123099" y="2815"/>
                </a:lnTo>
                <a:lnTo>
                  <a:pt x="135904" y="0"/>
                </a:lnTo>
                <a:lnTo>
                  <a:pt x="149202" y="165"/>
                </a:lnTo>
                <a:lnTo>
                  <a:pt x="161493" y="4306"/>
                </a:lnTo>
                <a:lnTo>
                  <a:pt x="171274" y="13415"/>
                </a:lnTo>
                <a:lnTo>
                  <a:pt x="171274" y="18715"/>
                </a:lnTo>
                <a:lnTo>
                  <a:pt x="176624" y="24015"/>
                </a:lnTo>
                <a:lnTo>
                  <a:pt x="196705" y="26168"/>
                </a:lnTo>
                <a:lnTo>
                  <a:pt x="269815" y="26168"/>
                </a:lnTo>
                <a:lnTo>
                  <a:pt x="272999" y="29315"/>
                </a:lnTo>
                <a:lnTo>
                  <a:pt x="272999" y="39915"/>
                </a:lnTo>
                <a:lnTo>
                  <a:pt x="267624" y="45215"/>
                </a:lnTo>
                <a:lnTo>
                  <a:pt x="262274" y="45215"/>
                </a:lnTo>
                <a:lnTo>
                  <a:pt x="241371" y="49024"/>
                </a:lnTo>
                <a:lnTo>
                  <a:pt x="219458" y="51840"/>
                </a:lnTo>
                <a:lnTo>
                  <a:pt x="197541" y="52668"/>
                </a:lnTo>
                <a:close/>
              </a:path>
              <a:path w="273050" h="61595">
                <a:moveTo>
                  <a:pt x="21399" y="61115"/>
                </a:moveTo>
                <a:lnTo>
                  <a:pt x="10699" y="61115"/>
                </a:lnTo>
                <a:lnTo>
                  <a:pt x="0" y="50515"/>
                </a:lnTo>
                <a:lnTo>
                  <a:pt x="0" y="45215"/>
                </a:lnTo>
                <a:lnTo>
                  <a:pt x="5349" y="39915"/>
                </a:lnTo>
                <a:lnTo>
                  <a:pt x="14378" y="29067"/>
                </a:lnTo>
                <a:lnTo>
                  <a:pt x="25415" y="20703"/>
                </a:lnTo>
                <a:lnTo>
                  <a:pt x="38463" y="15320"/>
                </a:lnTo>
                <a:lnTo>
                  <a:pt x="53524" y="13415"/>
                </a:lnTo>
                <a:lnTo>
                  <a:pt x="69574" y="13415"/>
                </a:lnTo>
                <a:lnTo>
                  <a:pt x="74924" y="18715"/>
                </a:lnTo>
                <a:lnTo>
                  <a:pt x="80274" y="18715"/>
                </a:lnTo>
                <a:lnTo>
                  <a:pt x="80274" y="24015"/>
                </a:lnTo>
                <a:lnTo>
                  <a:pt x="139174" y="24015"/>
                </a:lnTo>
                <a:lnTo>
                  <a:pt x="133799" y="29315"/>
                </a:lnTo>
                <a:lnTo>
                  <a:pt x="123099" y="29315"/>
                </a:lnTo>
                <a:lnTo>
                  <a:pt x="123099" y="34615"/>
                </a:lnTo>
                <a:lnTo>
                  <a:pt x="117749" y="39915"/>
                </a:lnTo>
                <a:lnTo>
                  <a:pt x="53524" y="39915"/>
                </a:lnTo>
                <a:lnTo>
                  <a:pt x="45569" y="40909"/>
                </a:lnTo>
                <a:lnTo>
                  <a:pt x="38121" y="43890"/>
                </a:lnTo>
                <a:lnTo>
                  <a:pt x="31682" y="48859"/>
                </a:lnTo>
                <a:lnTo>
                  <a:pt x="26749" y="55815"/>
                </a:lnTo>
                <a:lnTo>
                  <a:pt x="21399" y="55815"/>
                </a:lnTo>
                <a:lnTo>
                  <a:pt x="21399" y="61115"/>
                </a:lnTo>
                <a:close/>
              </a:path>
              <a:path w="273050" h="61595">
                <a:moveTo>
                  <a:pt x="269815" y="26168"/>
                </a:moveTo>
                <a:lnTo>
                  <a:pt x="196705" y="26168"/>
                </a:lnTo>
                <a:lnTo>
                  <a:pt x="216783" y="25340"/>
                </a:lnTo>
                <a:lnTo>
                  <a:pt x="236857" y="22524"/>
                </a:lnTo>
                <a:lnTo>
                  <a:pt x="256924" y="18715"/>
                </a:lnTo>
                <a:lnTo>
                  <a:pt x="262274" y="18715"/>
                </a:lnTo>
                <a:lnTo>
                  <a:pt x="269815" y="26168"/>
                </a:lnTo>
                <a:close/>
              </a:path>
              <a:path w="273050" h="61595">
                <a:moveTo>
                  <a:pt x="83631" y="49190"/>
                </a:moveTo>
                <a:lnTo>
                  <a:pt x="73173" y="48196"/>
                </a:lnTo>
                <a:lnTo>
                  <a:pt x="64224" y="45215"/>
                </a:lnTo>
                <a:lnTo>
                  <a:pt x="58874" y="39915"/>
                </a:lnTo>
                <a:lnTo>
                  <a:pt x="112399" y="39915"/>
                </a:lnTo>
                <a:lnTo>
                  <a:pt x="107049" y="45215"/>
                </a:lnTo>
                <a:lnTo>
                  <a:pt x="95091" y="48196"/>
                </a:lnTo>
                <a:lnTo>
                  <a:pt x="83631" y="49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98411" y="4541840"/>
            <a:ext cx="407034" cy="92710"/>
          </a:xfrm>
          <a:custGeom>
            <a:avLst/>
            <a:gdLst/>
            <a:ahLst/>
            <a:cxnLst/>
            <a:rect l="l" t="t" r="r" b="b"/>
            <a:pathLst>
              <a:path w="407034" h="92710">
                <a:moveTo>
                  <a:pt x="233184" y="59599"/>
                </a:moveTo>
                <a:lnTo>
                  <a:pt x="165799" y="59599"/>
                </a:lnTo>
                <a:lnTo>
                  <a:pt x="283474" y="0"/>
                </a:lnTo>
                <a:lnTo>
                  <a:pt x="299524" y="0"/>
                </a:lnTo>
                <a:lnTo>
                  <a:pt x="299524" y="5424"/>
                </a:lnTo>
                <a:lnTo>
                  <a:pt x="304874" y="13547"/>
                </a:lnTo>
                <a:lnTo>
                  <a:pt x="306210" y="21668"/>
                </a:lnTo>
                <a:lnTo>
                  <a:pt x="304874" y="37924"/>
                </a:lnTo>
                <a:lnTo>
                  <a:pt x="278124" y="37924"/>
                </a:lnTo>
                <a:lnTo>
                  <a:pt x="233184" y="59599"/>
                </a:lnTo>
                <a:close/>
              </a:path>
              <a:path w="407034" h="92710">
                <a:moveTo>
                  <a:pt x="117102" y="48749"/>
                </a:moveTo>
                <a:lnTo>
                  <a:pt x="74874" y="48749"/>
                </a:lnTo>
                <a:lnTo>
                  <a:pt x="92763" y="33690"/>
                </a:lnTo>
                <a:lnTo>
                  <a:pt x="113659" y="21668"/>
                </a:lnTo>
                <a:lnTo>
                  <a:pt x="136556" y="13706"/>
                </a:lnTo>
                <a:lnTo>
                  <a:pt x="160449" y="10824"/>
                </a:lnTo>
                <a:lnTo>
                  <a:pt x="165799" y="5424"/>
                </a:lnTo>
                <a:lnTo>
                  <a:pt x="165799" y="10824"/>
                </a:lnTo>
                <a:lnTo>
                  <a:pt x="171149" y="10824"/>
                </a:lnTo>
                <a:lnTo>
                  <a:pt x="176499" y="16249"/>
                </a:lnTo>
                <a:lnTo>
                  <a:pt x="176499" y="27099"/>
                </a:lnTo>
                <a:lnTo>
                  <a:pt x="172935" y="37924"/>
                </a:lnTo>
                <a:lnTo>
                  <a:pt x="144399" y="37924"/>
                </a:lnTo>
                <a:lnTo>
                  <a:pt x="129283" y="42921"/>
                </a:lnTo>
                <a:lnTo>
                  <a:pt x="117102" y="48749"/>
                </a:lnTo>
                <a:close/>
              </a:path>
              <a:path w="407034" h="92710">
                <a:moveTo>
                  <a:pt x="21399" y="75849"/>
                </a:moveTo>
                <a:lnTo>
                  <a:pt x="10699" y="75849"/>
                </a:lnTo>
                <a:lnTo>
                  <a:pt x="6" y="65006"/>
                </a:lnTo>
                <a:lnTo>
                  <a:pt x="0" y="54174"/>
                </a:lnTo>
                <a:lnTo>
                  <a:pt x="5349" y="48749"/>
                </a:lnTo>
                <a:lnTo>
                  <a:pt x="17387" y="39867"/>
                </a:lnTo>
                <a:lnTo>
                  <a:pt x="29421" y="30474"/>
                </a:lnTo>
                <a:lnTo>
                  <a:pt x="41451" y="22094"/>
                </a:lnTo>
                <a:lnTo>
                  <a:pt x="53474" y="16249"/>
                </a:lnTo>
                <a:lnTo>
                  <a:pt x="58824" y="10824"/>
                </a:lnTo>
                <a:lnTo>
                  <a:pt x="64174" y="10824"/>
                </a:lnTo>
                <a:lnTo>
                  <a:pt x="74868" y="21668"/>
                </a:lnTo>
                <a:lnTo>
                  <a:pt x="74874" y="48749"/>
                </a:lnTo>
                <a:lnTo>
                  <a:pt x="117102" y="48749"/>
                </a:lnTo>
                <a:lnTo>
                  <a:pt x="115665" y="49437"/>
                </a:lnTo>
                <a:lnTo>
                  <a:pt x="107723" y="54174"/>
                </a:lnTo>
                <a:lnTo>
                  <a:pt x="42774" y="54174"/>
                </a:lnTo>
                <a:lnTo>
                  <a:pt x="21399" y="75849"/>
                </a:lnTo>
                <a:close/>
              </a:path>
              <a:path w="407034" h="92710">
                <a:moveTo>
                  <a:pt x="406499" y="48749"/>
                </a:moveTo>
                <a:lnTo>
                  <a:pt x="310224" y="48749"/>
                </a:lnTo>
                <a:lnTo>
                  <a:pt x="315574" y="43349"/>
                </a:lnTo>
                <a:lnTo>
                  <a:pt x="320924" y="43349"/>
                </a:lnTo>
                <a:lnTo>
                  <a:pt x="325939" y="36233"/>
                </a:lnTo>
                <a:lnTo>
                  <a:pt x="332958" y="31156"/>
                </a:lnTo>
                <a:lnTo>
                  <a:pt x="341979" y="28113"/>
                </a:lnTo>
                <a:lnTo>
                  <a:pt x="352999" y="27099"/>
                </a:lnTo>
                <a:lnTo>
                  <a:pt x="358349" y="27099"/>
                </a:lnTo>
                <a:lnTo>
                  <a:pt x="369049" y="32499"/>
                </a:lnTo>
                <a:lnTo>
                  <a:pt x="374399" y="32499"/>
                </a:lnTo>
                <a:lnTo>
                  <a:pt x="379749" y="37924"/>
                </a:lnTo>
                <a:lnTo>
                  <a:pt x="401149" y="37924"/>
                </a:lnTo>
                <a:lnTo>
                  <a:pt x="406499" y="43349"/>
                </a:lnTo>
                <a:lnTo>
                  <a:pt x="406499" y="48749"/>
                </a:lnTo>
                <a:close/>
              </a:path>
              <a:path w="407034" h="92710">
                <a:moveTo>
                  <a:pt x="401149" y="37924"/>
                </a:moveTo>
                <a:lnTo>
                  <a:pt x="385099" y="37924"/>
                </a:lnTo>
                <a:lnTo>
                  <a:pt x="390449" y="32499"/>
                </a:lnTo>
                <a:lnTo>
                  <a:pt x="395799" y="32499"/>
                </a:lnTo>
                <a:lnTo>
                  <a:pt x="401149" y="37924"/>
                </a:lnTo>
                <a:close/>
              </a:path>
              <a:path w="407034" h="92710">
                <a:moveTo>
                  <a:pt x="165799" y="92099"/>
                </a:moveTo>
                <a:lnTo>
                  <a:pt x="144399" y="92099"/>
                </a:lnTo>
                <a:lnTo>
                  <a:pt x="133724" y="81274"/>
                </a:lnTo>
                <a:lnTo>
                  <a:pt x="133724" y="64999"/>
                </a:lnTo>
                <a:lnTo>
                  <a:pt x="144399" y="37924"/>
                </a:lnTo>
                <a:lnTo>
                  <a:pt x="172935" y="37924"/>
                </a:lnTo>
                <a:lnTo>
                  <a:pt x="165799" y="59599"/>
                </a:lnTo>
                <a:lnTo>
                  <a:pt x="233184" y="59599"/>
                </a:lnTo>
                <a:lnTo>
                  <a:pt x="165799" y="92099"/>
                </a:lnTo>
                <a:close/>
              </a:path>
              <a:path w="407034" h="92710">
                <a:moveTo>
                  <a:pt x="294174" y="75849"/>
                </a:moveTo>
                <a:lnTo>
                  <a:pt x="288824" y="70424"/>
                </a:lnTo>
                <a:lnTo>
                  <a:pt x="283474" y="70424"/>
                </a:lnTo>
                <a:lnTo>
                  <a:pt x="278124" y="59599"/>
                </a:lnTo>
                <a:lnTo>
                  <a:pt x="272774" y="54174"/>
                </a:lnTo>
                <a:lnTo>
                  <a:pt x="272774" y="43349"/>
                </a:lnTo>
                <a:lnTo>
                  <a:pt x="278124" y="37924"/>
                </a:lnTo>
                <a:lnTo>
                  <a:pt x="304874" y="37924"/>
                </a:lnTo>
                <a:lnTo>
                  <a:pt x="304874" y="43349"/>
                </a:lnTo>
                <a:lnTo>
                  <a:pt x="299524" y="48749"/>
                </a:lnTo>
                <a:lnTo>
                  <a:pt x="406499" y="48749"/>
                </a:lnTo>
                <a:lnTo>
                  <a:pt x="401149" y="54174"/>
                </a:lnTo>
                <a:lnTo>
                  <a:pt x="347649" y="54174"/>
                </a:lnTo>
                <a:lnTo>
                  <a:pt x="336974" y="64999"/>
                </a:lnTo>
                <a:lnTo>
                  <a:pt x="331618" y="65006"/>
                </a:lnTo>
                <a:lnTo>
                  <a:pt x="326274" y="70424"/>
                </a:lnTo>
                <a:lnTo>
                  <a:pt x="320506" y="73561"/>
                </a:lnTo>
                <a:lnTo>
                  <a:pt x="312230" y="75171"/>
                </a:lnTo>
                <a:lnTo>
                  <a:pt x="302951" y="75765"/>
                </a:lnTo>
                <a:lnTo>
                  <a:pt x="294174" y="75849"/>
                </a:lnTo>
                <a:close/>
              </a:path>
              <a:path w="407034" h="92710">
                <a:moveTo>
                  <a:pt x="61499" y="77874"/>
                </a:moveTo>
                <a:lnTo>
                  <a:pt x="53307" y="74913"/>
                </a:lnTo>
                <a:lnTo>
                  <a:pt x="48124" y="70424"/>
                </a:lnTo>
                <a:lnTo>
                  <a:pt x="42774" y="70424"/>
                </a:lnTo>
                <a:lnTo>
                  <a:pt x="42774" y="54174"/>
                </a:lnTo>
                <a:lnTo>
                  <a:pt x="107723" y="54174"/>
                </a:lnTo>
                <a:lnTo>
                  <a:pt x="103045" y="56965"/>
                </a:lnTo>
                <a:lnTo>
                  <a:pt x="90914" y="65006"/>
                </a:lnTo>
                <a:lnTo>
                  <a:pt x="73704" y="75754"/>
                </a:lnTo>
                <a:lnTo>
                  <a:pt x="61499" y="77874"/>
                </a:lnTo>
                <a:close/>
              </a:path>
              <a:path w="407034" h="92710">
                <a:moveTo>
                  <a:pt x="382424" y="65006"/>
                </a:moveTo>
                <a:lnTo>
                  <a:pt x="372560" y="63315"/>
                </a:lnTo>
                <a:lnTo>
                  <a:pt x="363699" y="59599"/>
                </a:lnTo>
                <a:lnTo>
                  <a:pt x="358349" y="59599"/>
                </a:lnTo>
                <a:lnTo>
                  <a:pt x="352999" y="54174"/>
                </a:lnTo>
                <a:lnTo>
                  <a:pt x="401149" y="54174"/>
                </a:lnTo>
                <a:lnTo>
                  <a:pt x="392288" y="62637"/>
                </a:lnTo>
                <a:lnTo>
                  <a:pt x="382424" y="65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71510" y="4117991"/>
            <a:ext cx="165100" cy="611505"/>
          </a:xfrm>
          <a:custGeom>
            <a:avLst/>
            <a:gdLst/>
            <a:ahLst/>
            <a:cxnLst/>
            <a:rect l="l" t="t" r="r" b="b"/>
            <a:pathLst>
              <a:path w="165100" h="611504">
                <a:moveTo>
                  <a:pt x="58524" y="611073"/>
                </a:moveTo>
                <a:lnTo>
                  <a:pt x="47899" y="611073"/>
                </a:lnTo>
                <a:lnTo>
                  <a:pt x="42574" y="605723"/>
                </a:lnTo>
                <a:lnTo>
                  <a:pt x="42574" y="600373"/>
                </a:lnTo>
                <a:lnTo>
                  <a:pt x="0" y="471699"/>
                </a:lnTo>
                <a:lnTo>
                  <a:pt x="0" y="53599"/>
                </a:lnTo>
                <a:lnTo>
                  <a:pt x="3823" y="31651"/>
                </a:lnTo>
                <a:lnTo>
                  <a:pt x="14631" y="14734"/>
                </a:lnTo>
                <a:lnTo>
                  <a:pt x="31429" y="3850"/>
                </a:lnTo>
                <a:lnTo>
                  <a:pt x="53224" y="0"/>
                </a:lnTo>
                <a:lnTo>
                  <a:pt x="68186" y="1923"/>
                </a:lnTo>
                <a:lnTo>
                  <a:pt x="81159" y="7362"/>
                </a:lnTo>
                <a:lnTo>
                  <a:pt x="92139" y="15820"/>
                </a:lnTo>
                <a:lnTo>
                  <a:pt x="101124" y="26799"/>
                </a:lnTo>
                <a:lnTo>
                  <a:pt x="53224" y="26799"/>
                </a:lnTo>
                <a:lnTo>
                  <a:pt x="42325" y="28723"/>
                </a:lnTo>
                <a:lnTo>
                  <a:pt x="33921" y="34162"/>
                </a:lnTo>
                <a:lnTo>
                  <a:pt x="28513" y="42620"/>
                </a:lnTo>
                <a:lnTo>
                  <a:pt x="26599" y="53599"/>
                </a:lnTo>
                <a:lnTo>
                  <a:pt x="26599" y="241199"/>
                </a:lnTo>
                <a:lnTo>
                  <a:pt x="111749" y="241199"/>
                </a:lnTo>
                <a:lnTo>
                  <a:pt x="111749" y="267999"/>
                </a:lnTo>
                <a:lnTo>
                  <a:pt x="26599" y="267999"/>
                </a:lnTo>
                <a:lnTo>
                  <a:pt x="26599" y="439549"/>
                </a:lnTo>
                <a:lnTo>
                  <a:pt x="111749" y="439549"/>
                </a:lnTo>
                <a:lnTo>
                  <a:pt x="111749" y="466349"/>
                </a:lnTo>
                <a:lnTo>
                  <a:pt x="26599" y="466349"/>
                </a:lnTo>
                <a:lnTo>
                  <a:pt x="53224" y="552123"/>
                </a:lnTo>
                <a:lnTo>
                  <a:pt x="79823" y="552123"/>
                </a:lnTo>
                <a:lnTo>
                  <a:pt x="63849" y="600373"/>
                </a:lnTo>
                <a:lnTo>
                  <a:pt x="63849" y="605723"/>
                </a:lnTo>
                <a:lnTo>
                  <a:pt x="58524" y="611073"/>
                </a:lnTo>
                <a:close/>
              </a:path>
              <a:path w="165100" h="611504">
                <a:moveTo>
                  <a:pt x="111749" y="241199"/>
                </a:moveTo>
                <a:lnTo>
                  <a:pt x="85149" y="241199"/>
                </a:lnTo>
                <a:lnTo>
                  <a:pt x="85149" y="53599"/>
                </a:lnTo>
                <a:lnTo>
                  <a:pt x="82404" y="42620"/>
                </a:lnTo>
                <a:lnTo>
                  <a:pt x="75168" y="34162"/>
                </a:lnTo>
                <a:lnTo>
                  <a:pt x="64942" y="28723"/>
                </a:lnTo>
                <a:lnTo>
                  <a:pt x="53224" y="26799"/>
                </a:lnTo>
                <a:lnTo>
                  <a:pt x="111749" y="26799"/>
                </a:lnTo>
                <a:lnTo>
                  <a:pt x="131302" y="31406"/>
                </a:lnTo>
                <a:lnTo>
                  <a:pt x="148359" y="43549"/>
                </a:lnTo>
                <a:lnTo>
                  <a:pt x="155421" y="53599"/>
                </a:lnTo>
                <a:lnTo>
                  <a:pt x="111749" y="53599"/>
                </a:lnTo>
                <a:lnTo>
                  <a:pt x="111749" y="241199"/>
                </a:lnTo>
                <a:close/>
              </a:path>
              <a:path w="165100" h="611504">
                <a:moveTo>
                  <a:pt x="159674" y="310899"/>
                </a:moveTo>
                <a:lnTo>
                  <a:pt x="143699" y="310899"/>
                </a:lnTo>
                <a:lnTo>
                  <a:pt x="138374" y="305524"/>
                </a:lnTo>
                <a:lnTo>
                  <a:pt x="138374" y="80399"/>
                </a:lnTo>
                <a:lnTo>
                  <a:pt x="136461" y="69420"/>
                </a:lnTo>
                <a:lnTo>
                  <a:pt x="131052" y="60962"/>
                </a:lnTo>
                <a:lnTo>
                  <a:pt x="122649" y="55523"/>
                </a:lnTo>
                <a:lnTo>
                  <a:pt x="111749" y="53599"/>
                </a:lnTo>
                <a:lnTo>
                  <a:pt x="155421" y="53599"/>
                </a:lnTo>
                <a:lnTo>
                  <a:pt x="160423" y="60718"/>
                </a:lnTo>
                <a:lnTo>
                  <a:pt x="164999" y="80399"/>
                </a:lnTo>
                <a:lnTo>
                  <a:pt x="164999" y="305524"/>
                </a:lnTo>
                <a:lnTo>
                  <a:pt x="159674" y="310899"/>
                </a:lnTo>
                <a:close/>
              </a:path>
              <a:path w="165100" h="611504">
                <a:moveTo>
                  <a:pt x="111749" y="439549"/>
                </a:moveTo>
                <a:lnTo>
                  <a:pt x="85149" y="439549"/>
                </a:lnTo>
                <a:lnTo>
                  <a:pt x="85149" y="267999"/>
                </a:lnTo>
                <a:lnTo>
                  <a:pt x="111749" y="267999"/>
                </a:lnTo>
                <a:lnTo>
                  <a:pt x="111749" y="439549"/>
                </a:lnTo>
                <a:close/>
              </a:path>
              <a:path w="165100" h="611504">
                <a:moveTo>
                  <a:pt x="79823" y="552123"/>
                </a:moveTo>
                <a:lnTo>
                  <a:pt x="53224" y="552123"/>
                </a:lnTo>
                <a:lnTo>
                  <a:pt x="79824" y="466349"/>
                </a:lnTo>
                <a:lnTo>
                  <a:pt x="111749" y="466349"/>
                </a:lnTo>
                <a:lnTo>
                  <a:pt x="106449" y="471699"/>
                </a:lnTo>
                <a:lnTo>
                  <a:pt x="79823" y="552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13181" y="3134340"/>
            <a:ext cx="265430" cy="629920"/>
          </a:xfrm>
          <a:custGeom>
            <a:avLst/>
            <a:gdLst/>
            <a:ahLst/>
            <a:cxnLst/>
            <a:rect l="l" t="t" r="r" b="b"/>
            <a:pathLst>
              <a:path w="265429" h="629920">
                <a:moveTo>
                  <a:pt x="175127" y="629552"/>
                </a:moveTo>
                <a:lnTo>
                  <a:pt x="132477" y="613452"/>
                </a:lnTo>
                <a:lnTo>
                  <a:pt x="84477" y="570577"/>
                </a:lnTo>
                <a:lnTo>
                  <a:pt x="63152" y="527677"/>
                </a:lnTo>
                <a:lnTo>
                  <a:pt x="64151" y="515606"/>
                </a:lnTo>
                <a:lnTo>
                  <a:pt x="67149" y="503540"/>
                </a:lnTo>
                <a:lnTo>
                  <a:pt x="72196" y="491391"/>
                </a:lnTo>
                <a:lnTo>
                  <a:pt x="79152" y="479402"/>
                </a:lnTo>
                <a:lnTo>
                  <a:pt x="87143" y="474633"/>
                </a:lnTo>
                <a:lnTo>
                  <a:pt x="95140" y="469358"/>
                </a:lnTo>
                <a:lnTo>
                  <a:pt x="103136" y="465086"/>
                </a:lnTo>
                <a:lnTo>
                  <a:pt x="111127" y="463327"/>
                </a:lnTo>
                <a:lnTo>
                  <a:pt x="84469" y="441865"/>
                </a:lnTo>
                <a:lnTo>
                  <a:pt x="64983" y="405673"/>
                </a:lnTo>
                <a:lnTo>
                  <a:pt x="61904" y="380790"/>
                </a:lnTo>
                <a:lnTo>
                  <a:pt x="65152" y="367471"/>
                </a:lnTo>
                <a:lnTo>
                  <a:pt x="88059" y="335136"/>
                </a:lnTo>
                <a:lnTo>
                  <a:pt x="121802" y="318552"/>
                </a:lnTo>
                <a:lnTo>
                  <a:pt x="84477" y="291727"/>
                </a:lnTo>
                <a:lnTo>
                  <a:pt x="64983" y="258558"/>
                </a:lnTo>
                <a:lnTo>
                  <a:pt x="61904" y="230651"/>
                </a:lnTo>
                <a:lnTo>
                  <a:pt x="65152" y="217324"/>
                </a:lnTo>
                <a:lnTo>
                  <a:pt x="88059" y="185069"/>
                </a:lnTo>
                <a:lnTo>
                  <a:pt x="121802" y="173753"/>
                </a:lnTo>
                <a:lnTo>
                  <a:pt x="127127" y="173753"/>
                </a:lnTo>
                <a:lnTo>
                  <a:pt x="52477" y="146953"/>
                </a:lnTo>
                <a:lnTo>
                  <a:pt x="26985" y="133463"/>
                </a:lnTo>
                <a:lnTo>
                  <a:pt x="8493" y="111428"/>
                </a:lnTo>
                <a:lnTo>
                  <a:pt x="0" y="84368"/>
                </a:lnTo>
                <a:lnTo>
                  <a:pt x="4502" y="55803"/>
                </a:lnTo>
                <a:lnTo>
                  <a:pt x="17910" y="27817"/>
                </a:lnTo>
                <a:lnTo>
                  <a:pt x="39824" y="8881"/>
                </a:lnTo>
                <a:lnTo>
                  <a:pt x="66739" y="0"/>
                </a:lnTo>
                <a:lnTo>
                  <a:pt x="95152" y="2178"/>
                </a:lnTo>
                <a:lnTo>
                  <a:pt x="132477" y="12903"/>
                </a:lnTo>
                <a:lnTo>
                  <a:pt x="132477" y="27980"/>
                </a:lnTo>
                <a:lnTo>
                  <a:pt x="70144" y="27980"/>
                </a:lnTo>
                <a:lnTo>
                  <a:pt x="52480" y="33009"/>
                </a:lnTo>
                <a:lnTo>
                  <a:pt x="38815" y="44067"/>
                </a:lnTo>
                <a:lnTo>
                  <a:pt x="31152" y="61153"/>
                </a:lnTo>
                <a:lnTo>
                  <a:pt x="27908" y="81016"/>
                </a:lnTo>
                <a:lnTo>
                  <a:pt x="33155" y="99365"/>
                </a:lnTo>
                <a:lnTo>
                  <a:pt x="45401" y="114696"/>
                </a:lnTo>
                <a:lnTo>
                  <a:pt x="63152" y="125503"/>
                </a:lnTo>
                <a:lnTo>
                  <a:pt x="132477" y="146953"/>
                </a:lnTo>
                <a:lnTo>
                  <a:pt x="132477" y="173753"/>
                </a:lnTo>
                <a:lnTo>
                  <a:pt x="175127" y="189853"/>
                </a:lnTo>
                <a:lnTo>
                  <a:pt x="185167" y="198394"/>
                </a:lnTo>
                <a:lnTo>
                  <a:pt x="135046" y="198394"/>
                </a:lnTo>
                <a:lnTo>
                  <a:pt x="127127" y="200578"/>
                </a:lnTo>
                <a:lnTo>
                  <a:pt x="91136" y="227390"/>
                </a:lnTo>
                <a:lnTo>
                  <a:pt x="89802" y="243478"/>
                </a:lnTo>
                <a:lnTo>
                  <a:pt x="90721" y="251437"/>
                </a:lnTo>
                <a:lnTo>
                  <a:pt x="169802" y="329277"/>
                </a:lnTo>
                <a:lnTo>
                  <a:pt x="201124" y="340662"/>
                </a:lnTo>
                <a:lnTo>
                  <a:pt x="251956" y="340662"/>
                </a:lnTo>
                <a:lnTo>
                  <a:pt x="249777" y="345352"/>
                </a:lnTo>
                <a:lnTo>
                  <a:pt x="127127" y="345352"/>
                </a:lnTo>
                <a:lnTo>
                  <a:pt x="119219" y="346359"/>
                </a:lnTo>
                <a:lnTo>
                  <a:pt x="111805" y="349377"/>
                </a:lnTo>
                <a:lnTo>
                  <a:pt x="105390" y="354402"/>
                </a:lnTo>
                <a:lnTo>
                  <a:pt x="100477" y="361427"/>
                </a:lnTo>
                <a:lnTo>
                  <a:pt x="94306" y="369471"/>
                </a:lnTo>
                <a:lnTo>
                  <a:pt x="91135" y="377527"/>
                </a:lnTo>
                <a:lnTo>
                  <a:pt x="89969" y="385558"/>
                </a:lnTo>
                <a:lnTo>
                  <a:pt x="89802" y="393602"/>
                </a:lnTo>
                <a:lnTo>
                  <a:pt x="90721" y="400821"/>
                </a:lnTo>
                <a:lnTo>
                  <a:pt x="93143" y="407024"/>
                </a:lnTo>
                <a:lnTo>
                  <a:pt x="96563" y="413223"/>
                </a:lnTo>
                <a:lnTo>
                  <a:pt x="100477" y="420427"/>
                </a:lnTo>
                <a:lnTo>
                  <a:pt x="148452" y="463327"/>
                </a:lnTo>
                <a:lnTo>
                  <a:pt x="156458" y="467176"/>
                </a:lnTo>
                <a:lnTo>
                  <a:pt x="164461" y="470024"/>
                </a:lnTo>
                <a:lnTo>
                  <a:pt x="172460" y="470861"/>
                </a:lnTo>
                <a:lnTo>
                  <a:pt x="230300" y="470861"/>
                </a:lnTo>
                <a:lnTo>
                  <a:pt x="228452" y="474052"/>
                </a:lnTo>
                <a:lnTo>
                  <a:pt x="220366" y="481172"/>
                </a:lnTo>
                <a:lnTo>
                  <a:pt x="211786" y="486783"/>
                </a:lnTo>
                <a:lnTo>
                  <a:pt x="208993" y="488127"/>
                </a:lnTo>
                <a:lnTo>
                  <a:pt x="127139" y="488127"/>
                </a:lnTo>
                <a:lnTo>
                  <a:pt x="113309" y="491726"/>
                </a:lnTo>
                <a:lnTo>
                  <a:pt x="89802" y="527677"/>
                </a:lnTo>
                <a:lnTo>
                  <a:pt x="93061" y="534797"/>
                </a:lnTo>
                <a:lnTo>
                  <a:pt x="95815" y="540405"/>
                </a:lnTo>
                <a:lnTo>
                  <a:pt x="99561" y="545005"/>
                </a:lnTo>
                <a:lnTo>
                  <a:pt x="105802" y="549102"/>
                </a:lnTo>
                <a:lnTo>
                  <a:pt x="153802" y="592027"/>
                </a:lnTo>
                <a:lnTo>
                  <a:pt x="166550" y="600229"/>
                </a:lnTo>
                <a:lnTo>
                  <a:pt x="179796" y="601396"/>
                </a:lnTo>
                <a:lnTo>
                  <a:pt x="226651" y="601396"/>
                </a:lnTo>
                <a:lnTo>
                  <a:pt x="223102" y="608102"/>
                </a:lnTo>
                <a:lnTo>
                  <a:pt x="214112" y="615978"/>
                </a:lnTo>
                <a:lnTo>
                  <a:pt x="203117" y="622849"/>
                </a:lnTo>
                <a:lnTo>
                  <a:pt x="190122" y="627708"/>
                </a:lnTo>
                <a:lnTo>
                  <a:pt x="175127" y="629552"/>
                </a:lnTo>
                <a:close/>
              </a:path>
              <a:path w="265429" h="629920">
                <a:moveTo>
                  <a:pt x="132477" y="39703"/>
                </a:moveTo>
                <a:lnTo>
                  <a:pt x="89802" y="28978"/>
                </a:lnTo>
                <a:lnTo>
                  <a:pt x="70144" y="27980"/>
                </a:lnTo>
                <a:lnTo>
                  <a:pt x="132477" y="27980"/>
                </a:lnTo>
                <a:lnTo>
                  <a:pt x="132477" y="39703"/>
                </a:lnTo>
                <a:close/>
              </a:path>
              <a:path w="265429" h="629920">
                <a:moveTo>
                  <a:pt x="251956" y="340662"/>
                </a:moveTo>
                <a:lnTo>
                  <a:pt x="201124" y="340662"/>
                </a:lnTo>
                <a:lnTo>
                  <a:pt x="215537" y="336052"/>
                </a:lnTo>
                <a:lnTo>
                  <a:pt x="228452" y="323902"/>
                </a:lnTo>
                <a:lnTo>
                  <a:pt x="237368" y="310250"/>
                </a:lnTo>
                <a:lnTo>
                  <a:pt x="239783" y="295084"/>
                </a:lnTo>
                <a:lnTo>
                  <a:pt x="235195" y="280920"/>
                </a:lnTo>
                <a:lnTo>
                  <a:pt x="223102" y="270277"/>
                </a:lnTo>
                <a:lnTo>
                  <a:pt x="153802" y="205928"/>
                </a:lnTo>
                <a:lnTo>
                  <a:pt x="148878" y="202079"/>
                </a:lnTo>
                <a:lnTo>
                  <a:pt x="142461" y="199231"/>
                </a:lnTo>
                <a:lnTo>
                  <a:pt x="135046" y="198394"/>
                </a:lnTo>
                <a:lnTo>
                  <a:pt x="185167" y="198394"/>
                </a:lnTo>
                <a:lnTo>
                  <a:pt x="244452" y="248828"/>
                </a:lnTo>
                <a:lnTo>
                  <a:pt x="259526" y="268434"/>
                </a:lnTo>
                <a:lnTo>
                  <a:pt x="265105" y="293068"/>
                </a:lnTo>
                <a:lnTo>
                  <a:pt x="261689" y="319713"/>
                </a:lnTo>
                <a:lnTo>
                  <a:pt x="251956" y="340662"/>
                </a:lnTo>
                <a:close/>
              </a:path>
              <a:path w="265429" h="629920">
                <a:moveTo>
                  <a:pt x="230300" y="470861"/>
                </a:moveTo>
                <a:lnTo>
                  <a:pt x="172460" y="470861"/>
                </a:lnTo>
                <a:lnTo>
                  <a:pt x="180452" y="468677"/>
                </a:lnTo>
                <a:lnTo>
                  <a:pt x="188371" y="467757"/>
                </a:lnTo>
                <a:lnTo>
                  <a:pt x="195786" y="465330"/>
                </a:lnTo>
                <a:lnTo>
                  <a:pt x="217777" y="425777"/>
                </a:lnTo>
                <a:lnTo>
                  <a:pt x="216778" y="417821"/>
                </a:lnTo>
                <a:lnTo>
                  <a:pt x="213780" y="410371"/>
                </a:lnTo>
                <a:lnTo>
                  <a:pt x="208780" y="403924"/>
                </a:lnTo>
                <a:lnTo>
                  <a:pt x="201777" y="398977"/>
                </a:lnTo>
                <a:lnTo>
                  <a:pt x="153802" y="356077"/>
                </a:lnTo>
                <a:lnTo>
                  <a:pt x="148878" y="352145"/>
                </a:lnTo>
                <a:lnTo>
                  <a:pt x="142461" y="348709"/>
                </a:lnTo>
                <a:lnTo>
                  <a:pt x="135046" y="346276"/>
                </a:lnTo>
                <a:lnTo>
                  <a:pt x="127127" y="345352"/>
                </a:lnTo>
                <a:lnTo>
                  <a:pt x="249777" y="345352"/>
                </a:lnTo>
                <a:lnTo>
                  <a:pt x="240856" y="353228"/>
                </a:lnTo>
                <a:lnTo>
                  <a:pt x="230439" y="360099"/>
                </a:lnTo>
                <a:lnTo>
                  <a:pt x="219029" y="364959"/>
                </a:lnTo>
                <a:lnTo>
                  <a:pt x="207127" y="366802"/>
                </a:lnTo>
                <a:lnTo>
                  <a:pt x="223102" y="377527"/>
                </a:lnTo>
                <a:lnTo>
                  <a:pt x="230941" y="386578"/>
                </a:lnTo>
                <a:lnTo>
                  <a:pt x="237780" y="397640"/>
                </a:lnTo>
                <a:lnTo>
                  <a:pt x="242617" y="410708"/>
                </a:lnTo>
                <a:lnTo>
                  <a:pt x="244452" y="425777"/>
                </a:lnTo>
                <a:lnTo>
                  <a:pt x="243449" y="437848"/>
                </a:lnTo>
                <a:lnTo>
                  <a:pt x="240446" y="449915"/>
                </a:lnTo>
                <a:lnTo>
                  <a:pt x="235445" y="461981"/>
                </a:lnTo>
                <a:lnTo>
                  <a:pt x="230300" y="470861"/>
                </a:lnTo>
                <a:close/>
              </a:path>
              <a:path w="265429" h="629920">
                <a:moveTo>
                  <a:pt x="226651" y="601396"/>
                </a:moveTo>
                <a:lnTo>
                  <a:pt x="179796" y="601396"/>
                </a:lnTo>
                <a:lnTo>
                  <a:pt x="192038" y="596534"/>
                </a:lnTo>
                <a:lnTo>
                  <a:pt x="201777" y="586652"/>
                </a:lnTo>
                <a:lnTo>
                  <a:pt x="210777" y="576093"/>
                </a:lnTo>
                <a:lnTo>
                  <a:pt x="213777" y="562518"/>
                </a:lnTo>
                <a:lnTo>
                  <a:pt x="210777" y="548947"/>
                </a:lnTo>
                <a:lnTo>
                  <a:pt x="201777" y="538402"/>
                </a:lnTo>
                <a:lnTo>
                  <a:pt x="153802" y="495502"/>
                </a:lnTo>
                <a:lnTo>
                  <a:pt x="140970" y="489553"/>
                </a:lnTo>
                <a:lnTo>
                  <a:pt x="127139" y="488127"/>
                </a:lnTo>
                <a:lnTo>
                  <a:pt x="208993" y="488127"/>
                </a:lnTo>
                <a:lnTo>
                  <a:pt x="202208" y="491391"/>
                </a:lnTo>
                <a:lnTo>
                  <a:pt x="191127" y="495502"/>
                </a:lnTo>
                <a:lnTo>
                  <a:pt x="217777" y="516952"/>
                </a:lnTo>
                <a:lnTo>
                  <a:pt x="232865" y="536475"/>
                </a:lnTo>
                <a:lnTo>
                  <a:pt x="238449" y="560521"/>
                </a:lnTo>
                <a:lnTo>
                  <a:pt x="235028" y="585570"/>
                </a:lnTo>
                <a:lnTo>
                  <a:pt x="226651" y="601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77909" y="3216293"/>
            <a:ext cx="662305" cy="1927225"/>
          </a:xfrm>
          <a:custGeom>
            <a:avLst/>
            <a:gdLst/>
            <a:ahLst/>
            <a:cxnLst/>
            <a:rect l="l" t="t" r="r" b="b"/>
            <a:pathLst>
              <a:path w="662304" h="1927225">
                <a:moveTo>
                  <a:pt x="475199" y="386499"/>
                </a:moveTo>
                <a:lnTo>
                  <a:pt x="464524" y="375749"/>
                </a:lnTo>
                <a:lnTo>
                  <a:pt x="461065" y="360510"/>
                </a:lnTo>
                <a:lnTo>
                  <a:pt x="452225" y="324652"/>
                </a:lnTo>
                <a:lnTo>
                  <a:pt x="440310" y="273331"/>
                </a:lnTo>
                <a:lnTo>
                  <a:pt x="427624" y="211703"/>
                </a:lnTo>
                <a:lnTo>
                  <a:pt x="416474" y="144924"/>
                </a:lnTo>
                <a:lnTo>
                  <a:pt x="415299" y="113803"/>
                </a:lnTo>
                <a:lnTo>
                  <a:pt x="419133" y="85199"/>
                </a:lnTo>
                <a:lnTo>
                  <a:pt x="437824" y="37549"/>
                </a:lnTo>
                <a:lnTo>
                  <a:pt x="466527" y="8706"/>
                </a:lnTo>
                <a:lnTo>
                  <a:pt x="507248" y="0"/>
                </a:lnTo>
                <a:lnTo>
                  <a:pt x="512573" y="0"/>
                </a:lnTo>
                <a:lnTo>
                  <a:pt x="523248" y="10724"/>
                </a:lnTo>
                <a:lnTo>
                  <a:pt x="529168" y="32199"/>
                </a:lnTo>
                <a:lnTo>
                  <a:pt x="501899" y="32199"/>
                </a:lnTo>
                <a:lnTo>
                  <a:pt x="492973" y="34127"/>
                </a:lnTo>
                <a:lnTo>
                  <a:pt x="459174" y="59024"/>
                </a:lnTo>
                <a:lnTo>
                  <a:pt x="441167" y="113379"/>
                </a:lnTo>
                <a:lnTo>
                  <a:pt x="443174" y="139549"/>
                </a:lnTo>
                <a:lnTo>
                  <a:pt x="452924" y="206494"/>
                </a:lnTo>
                <a:lnTo>
                  <a:pt x="461180" y="252296"/>
                </a:lnTo>
                <a:lnTo>
                  <a:pt x="472445" y="298093"/>
                </a:lnTo>
                <a:lnTo>
                  <a:pt x="491224" y="365024"/>
                </a:lnTo>
                <a:lnTo>
                  <a:pt x="491224" y="381124"/>
                </a:lnTo>
                <a:lnTo>
                  <a:pt x="480549" y="381124"/>
                </a:lnTo>
                <a:lnTo>
                  <a:pt x="475199" y="386499"/>
                </a:lnTo>
                <a:close/>
              </a:path>
              <a:path w="662304" h="1927225">
                <a:moveTo>
                  <a:pt x="576648" y="923323"/>
                </a:moveTo>
                <a:lnTo>
                  <a:pt x="549948" y="923323"/>
                </a:lnTo>
                <a:lnTo>
                  <a:pt x="549948" y="724698"/>
                </a:lnTo>
                <a:lnTo>
                  <a:pt x="619373" y="509948"/>
                </a:lnTo>
                <a:lnTo>
                  <a:pt x="622369" y="497884"/>
                </a:lnTo>
                <a:lnTo>
                  <a:pt x="623367" y="485808"/>
                </a:lnTo>
                <a:lnTo>
                  <a:pt x="622369" y="473727"/>
                </a:lnTo>
                <a:lnTo>
                  <a:pt x="619373" y="461649"/>
                </a:lnTo>
                <a:lnTo>
                  <a:pt x="501899" y="32199"/>
                </a:lnTo>
                <a:lnTo>
                  <a:pt x="529168" y="32199"/>
                </a:lnTo>
                <a:lnTo>
                  <a:pt x="646073" y="456274"/>
                </a:lnTo>
                <a:lnTo>
                  <a:pt x="649069" y="472296"/>
                </a:lnTo>
                <a:lnTo>
                  <a:pt x="650067" y="487814"/>
                </a:lnTo>
                <a:lnTo>
                  <a:pt x="649069" y="502325"/>
                </a:lnTo>
                <a:lnTo>
                  <a:pt x="646073" y="515323"/>
                </a:lnTo>
                <a:lnTo>
                  <a:pt x="576648" y="730048"/>
                </a:lnTo>
                <a:lnTo>
                  <a:pt x="576648" y="923323"/>
                </a:lnTo>
                <a:close/>
              </a:path>
              <a:path w="662304" h="1927225">
                <a:moveTo>
                  <a:pt x="192199" y="923323"/>
                </a:moveTo>
                <a:lnTo>
                  <a:pt x="165524" y="923323"/>
                </a:lnTo>
                <a:lnTo>
                  <a:pt x="165524" y="842798"/>
                </a:lnTo>
                <a:lnTo>
                  <a:pt x="0" y="622698"/>
                </a:lnTo>
                <a:lnTo>
                  <a:pt x="12004" y="629738"/>
                </a:lnTo>
                <a:lnTo>
                  <a:pt x="24015" y="634770"/>
                </a:lnTo>
                <a:lnTo>
                  <a:pt x="36031" y="637791"/>
                </a:lnTo>
                <a:lnTo>
                  <a:pt x="48049" y="638798"/>
                </a:lnTo>
                <a:lnTo>
                  <a:pt x="192199" y="832048"/>
                </a:lnTo>
                <a:lnTo>
                  <a:pt x="192199" y="923323"/>
                </a:lnTo>
                <a:close/>
              </a:path>
              <a:path w="662304" h="1927225">
                <a:moveTo>
                  <a:pt x="90749" y="1927196"/>
                </a:moveTo>
                <a:lnTo>
                  <a:pt x="64049" y="1927196"/>
                </a:lnTo>
                <a:lnTo>
                  <a:pt x="64049" y="928698"/>
                </a:lnTo>
                <a:lnTo>
                  <a:pt x="69399" y="923323"/>
                </a:lnTo>
                <a:lnTo>
                  <a:pt x="656748" y="923323"/>
                </a:lnTo>
                <a:lnTo>
                  <a:pt x="662098" y="928698"/>
                </a:lnTo>
                <a:lnTo>
                  <a:pt x="662098" y="950148"/>
                </a:lnTo>
                <a:lnTo>
                  <a:pt x="90749" y="950148"/>
                </a:lnTo>
                <a:lnTo>
                  <a:pt x="90749" y="1180997"/>
                </a:lnTo>
                <a:lnTo>
                  <a:pt x="662098" y="1180997"/>
                </a:lnTo>
                <a:lnTo>
                  <a:pt x="662098" y="1207822"/>
                </a:lnTo>
                <a:lnTo>
                  <a:pt x="90749" y="1207822"/>
                </a:lnTo>
                <a:lnTo>
                  <a:pt x="90749" y="1927196"/>
                </a:lnTo>
                <a:close/>
              </a:path>
              <a:path w="662304" h="1927225">
                <a:moveTo>
                  <a:pt x="662098" y="1180997"/>
                </a:moveTo>
                <a:lnTo>
                  <a:pt x="635398" y="1180997"/>
                </a:lnTo>
                <a:lnTo>
                  <a:pt x="635398" y="950148"/>
                </a:lnTo>
                <a:lnTo>
                  <a:pt x="662098" y="950148"/>
                </a:lnTo>
                <a:lnTo>
                  <a:pt x="662098" y="1180997"/>
                </a:lnTo>
                <a:close/>
              </a:path>
              <a:path w="662304" h="1927225">
                <a:moveTo>
                  <a:pt x="662098" y="1927196"/>
                </a:moveTo>
                <a:lnTo>
                  <a:pt x="635398" y="1927196"/>
                </a:lnTo>
                <a:lnTo>
                  <a:pt x="635398" y="1207822"/>
                </a:lnTo>
                <a:lnTo>
                  <a:pt x="662098" y="1207822"/>
                </a:lnTo>
                <a:lnTo>
                  <a:pt x="662098" y="1927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31884" y="4252916"/>
            <a:ext cx="65405" cy="59055"/>
          </a:xfrm>
          <a:custGeom>
            <a:avLst/>
            <a:gdLst/>
            <a:ahLst/>
            <a:cxnLst/>
            <a:rect l="l" t="t" r="r" b="b"/>
            <a:pathLst>
              <a:path w="65404" h="59054">
                <a:moveTo>
                  <a:pt x="32549" y="58799"/>
                </a:moveTo>
                <a:lnTo>
                  <a:pt x="20598" y="56794"/>
                </a:lnTo>
                <a:lnTo>
                  <a:pt x="10171" y="50778"/>
                </a:lnTo>
                <a:lnTo>
                  <a:pt x="2797" y="40754"/>
                </a:lnTo>
                <a:lnTo>
                  <a:pt x="0" y="26724"/>
                </a:lnTo>
                <a:lnTo>
                  <a:pt x="2797" y="15788"/>
                </a:lnTo>
                <a:lnTo>
                  <a:pt x="10171" y="7353"/>
                </a:lnTo>
                <a:lnTo>
                  <a:pt x="20598" y="1922"/>
                </a:lnTo>
                <a:lnTo>
                  <a:pt x="32549" y="0"/>
                </a:lnTo>
                <a:lnTo>
                  <a:pt x="44501" y="1922"/>
                </a:lnTo>
                <a:lnTo>
                  <a:pt x="54928" y="7353"/>
                </a:lnTo>
                <a:lnTo>
                  <a:pt x="62302" y="15788"/>
                </a:lnTo>
                <a:lnTo>
                  <a:pt x="65099" y="26724"/>
                </a:lnTo>
                <a:lnTo>
                  <a:pt x="27124" y="26724"/>
                </a:lnTo>
                <a:lnTo>
                  <a:pt x="27124" y="32074"/>
                </a:lnTo>
                <a:lnTo>
                  <a:pt x="64033" y="32074"/>
                </a:lnTo>
                <a:lnTo>
                  <a:pt x="62302" y="40754"/>
                </a:lnTo>
                <a:lnTo>
                  <a:pt x="54928" y="50778"/>
                </a:lnTo>
                <a:lnTo>
                  <a:pt x="44501" y="56794"/>
                </a:lnTo>
                <a:lnTo>
                  <a:pt x="32549" y="58799"/>
                </a:lnTo>
                <a:close/>
              </a:path>
              <a:path w="65404" h="59054">
                <a:moveTo>
                  <a:pt x="64033" y="32074"/>
                </a:moveTo>
                <a:lnTo>
                  <a:pt x="37974" y="32074"/>
                </a:lnTo>
                <a:lnTo>
                  <a:pt x="37974" y="26724"/>
                </a:lnTo>
                <a:lnTo>
                  <a:pt x="65099" y="26724"/>
                </a:lnTo>
                <a:lnTo>
                  <a:pt x="64033" y="320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84208" y="1544721"/>
            <a:ext cx="16510" cy="33655"/>
          </a:xfrm>
          <a:custGeom>
            <a:avLst/>
            <a:gdLst/>
            <a:ahLst/>
            <a:cxnLst/>
            <a:rect l="l" t="t" r="r" b="b"/>
            <a:pathLst>
              <a:path w="16509" h="33655">
                <a:moveTo>
                  <a:pt x="10599" y="33299"/>
                </a:moveTo>
                <a:lnTo>
                  <a:pt x="5299" y="33299"/>
                </a:lnTo>
                <a:lnTo>
                  <a:pt x="0" y="27749"/>
                </a:lnTo>
                <a:lnTo>
                  <a:pt x="0" y="5549"/>
                </a:lnTo>
                <a:lnTo>
                  <a:pt x="5299" y="0"/>
                </a:lnTo>
                <a:lnTo>
                  <a:pt x="10599" y="0"/>
                </a:lnTo>
                <a:lnTo>
                  <a:pt x="15899" y="5549"/>
                </a:lnTo>
                <a:lnTo>
                  <a:pt x="15899" y="27749"/>
                </a:lnTo>
                <a:lnTo>
                  <a:pt x="10599" y="33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52459" y="1544721"/>
            <a:ext cx="16510" cy="33655"/>
          </a:xfrm>
          <a:custGeom>
            <a:avLst/>
            <a:gdLst/>
            <a:ahLst/>
            <a:cxnLst/>
            <a:rect l="l" t="t" r="r" b="b"/>
            <a:pathLst>
              <a:path w="16509" h="33655">
                <a:moveTo>
                  <a:pt x="10599" y="33299"/>
                </a:moveTo>
                <a:lnTo>
                  <a:pt x="0" y="33299"/>
                </a:lnTo>
                <a:lnTo>
                  <a:pt x="0" y="0"/>
                </a:lnTo>
                <a:lnTo>
                  <a:pt x="10599" y="0"/>
                </a:lnTo>
                <a:lnTo>
                  <a:pt x="15899" y="5549"/>
                </a:lnTo>
                <a:lnTo>
                  <a:pt x="15899" y="27749"/>
                </a:lnTo>
                <a:lnTo>
                  <a:pt x="10599" y="33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82759" y="1212835"/>
            <a:ext cx="187325" cy="401955"/>
          </a:xfrm>
          <a:custGeom>
            <a:avLst/>
            <a:gdLst/>
            <a:ahLst/>
            <a:cxnLst/>
            <a:rect l="l" t="t" r="r" b="b"/>
            <a:pathLst>
              <a:path w="187325" h="401955">
                <a:moveTo>
                  <a:pt x="181849" y="321359"/>
                </a:moveTo>
                <a:lnTo>
                  <a:pt x="5349" y="321359"/>
                </a:lnTo>
                <a:lnTo>
                  <a:pt x="0" y="316004"/>
                </a:lnTo>
                <a:lnTo>
                  <a:pt x="0" y="74984"/>
                </a:lnTo>
                <a:lnTo>
                  <a:pt x="5683" y="45192"/>
                </a:lnTo>
                <a:lnTo>
                  <a:pt x="21396" y="21424"/>
                </a:lnTo>
                <a:lnTo>
                  <a:pt x="45129" y="5690"/>
                </a:lnTo>
                <a:lnTo>
                  <a:pt x="74874" y="0"/>
                </a:lnTo>
                <a:lnTo>
                  <a:pt x="112324" y="0"/>
                </a:lnTo>
                <a:lnTo>
                  <a:pt x="142069" y="5690"/>
                </a:lnTo>
                <a:lnTo>
                  <a:pt x="165803" y="21424"/>
                </a:lnTo>
                <a:lnTo>
                  <a:pt x="74874" y="21424"/>
                </a:lnTo>
                <a:lnTo>
                  <a:pt x="56080" y="26027"/>
                </a:lnTo>
                <a:lnTo>
                  <a:pt x="40790" y="38162"/>
                </a:lnTo>
                <a:lnTo>
                  <a:pt x="30511" y="55318"/>
                </a:lnTo>
                <a:lnTo>
                  <a:pt x="26749" y="74984"/>
                </a:lnTo>
                <a:lnTo>
                  <a:pt x="26749" y="294579"/>
                </a:lnTo>
                <a:lnTo>
                  <a:pt x="187199" y="294579"/>
                </a:lnTo>
                <a:lnTo>
                  <a:pt x="187199" y="316004"/>
                </a:lnTo>
                <a:lnTo>
                  <a:pt x="181849" y="321359"/>
                </a:lnTo>
                <a:close/>
              </a:path>
              <a:path w="187325" h="401955">
                <a:moveTo>
                  <a:pt x="187199" y="294579"/>
                </a:moveTo>
                <a:lnTo>
                  <a:pt x="160449" y="294579"/>
                </a:lnTo>
                <a:lnTo>
                  <a:pt x="160449" y="74984"/>
                </a:lnTo>
                <a:lnTo>
                  <a:pt x="156691" y="55318"/>
                </a:lnTo>
                <a:lnTo>
                  <a:pt x="146418" y="38162"/>
                </a:lnTo>
                <a:lnTo>
                  <a:pt x="131129" y="26027"/>
                </a:lnTo>
                <a:lnTo>
                  <a:pt x="112324" y="21424"/>
                </a:lnTo>
                <a:lnTo>
                  <a:pt x="165803" y="21424"/>
                </a:lnTo>
                <a:lnTo>
                  <a:pt x="181515" y="45192"/>
                </a:lnTo>
                <a:lnTo>
                  <a:pt x="187199" y="74984"/>
                </a:lnTo>
                <a:lnTo>
                  <a:pt x="187199" y="294579"/>
                </a:lnTo>
                <a:close/>
              </a:path>
              <a:path w="187325" h="401955">
                <a:moveTo>
                  <a:pt x="149749" y="401699"/>
                </a:moveTo>
                <a:lnTo>
                  <a:pt x="37449" y="401699"/>
                </a:lnTo>
                <a:lnTo>
                  <a:pt x="32099" y="396344"/>
                </a:lnTo>
                <a:lnTo>
                  <a:pt x="32099" y="321359"/>
                </a:lnTo>
                <a:lnTo>
                  <a:pt x="58824" y="321359"/>
                </a:lnTo>
                <a:lnTo>
                  <a:pt x="58824" y="374919"/>
                </a:lnTo>
                <a:lnTo>
                  <a:pt x="155099" y="374919"/>
                </a:lnTo>
                <a:lnTo>
                  <a:pt x="155099" y="396344"/>
                </a:lnTo>
                <a:lnTo>
                  <a:pt x="149749" y="401699"/>
                </a:lnTo>
                <a:close/>
              </a:path>
              <a:path w="187325" h="401955">
                <a:moveTo>
                  <a:pt x="155099" y="374919"/>
                </a:moveTo>
                <a:lnTo>
                  <a:pt x="128374" y="374919"/>
                </a:lnTo>
                <a:lnTo>
                  <a:pt x="128374" y="321359"/>
                </a:lnTo>
                <a:lnTo>
                  <a:pt x="155099" y="321359"/>
                </a:lnTo>
                <a:lnTo>
                  <a:pt x="155099" y="3749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25409" y="1458947"/>
            <a:ext cx="102235" cy="27305"/>
          </a:xfrm>
          <a:custGeom>
            <a:avLst/>
            <a:gdLst/>
            <a:ahLst/>
            <a:cxnLst/>
            <a:rect l="l" t="t" r="r" b="b"/>
            <a:pathLst>
              <a:path w="102234" h="27305">
                <a:moveTo>
                  <a:pt x="96324" y="26999"/>
                </a:moveTo>
                <a:lnTo>
                  <a:pt x="5349" y="26999"/>
                </a:lnTo>
                <a:lnTo>
                  <a:pt x="0" y="21599"/>
                </a:lnTo>
                <a:lnTo>
                  <a:pt x="0" y="5399"/>
                </a:lnTo>
                <a:lnTo>
                  <a:pt x="5349" y="0"/>
                </a:lnTo>
                <a:lnTo>
                  <a:pt x="96324" y="0"/>
                </a:lnTo>
                <a:lnTo>
                  <a:pt x="101699" y="5399"/>
                </a:lnTo>
                <a:lnTo>
                  <a:pt x="101699" y="21599"/>
                </a:lnTo>
                <a:lnTo>
                  <a:pt x="96324" y="2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68311" y="1405059"/>
            <a:ext cx="523875" cy="371475"/>
          </a:xfrm>
          <a:custGeom>
            <a:avLst/>
            <a:gdLst/>
            <a:ahLst/>
            <a:cxnLst/>
            <a:rect l="l" t="t" r="r" b="b"/>
            <a:pathLst>
              <a:path w="523875" h="371475">
                <a:moveTo>
                  <a:pt x="518448" y="26914"/>
                </a:moveTo>
                <a:lnTo>
                  <a:pt x="53449" y="26914"/>
                </a:lnTo>
                <a:lnTo>
                  <a:pt x="57378" y="21952"/>
                </a:lnTo>
                <a:lnTo>
                  <a:pt x="60806" y="15476"/>
                </a:lnTo>
                <a:lnTo>
                  <a:pt x="63230" y="7991"/>
                </a:lnTo>
                <a:lnTo>
                  <a:pt x="64149" y="0"/>
                </a:lnTo>
                <a:lnTo>
                  <a:pt x="518448" y="0"/>
                </a:lnTo>
                <a:lnTo>
                  <a:pt x="523798" y="5384"/>
                </a:lnTo>
                <a:lnTo>
                  <a:pt x="523798" y="21532"/>
                </a:lnTo>
                <a:lnTo>
                  <a:pt x="518448" y="26914"/>
                </a:lnTo>
                <a:close/>
              </a:path>
              <a:path w="523875" h="371475">
                <a:moveTo>
                  <a:pt x="90874" y="344489"/>
                </a:moveTo>
                <a:lnTo>
                  <a:pt x="64149" y="344489"/>
                </a:lnTo>
                <a:lnTo>
                  <a:pt x="64149" y="26914"/>
                </a:lnTo>
                <a:lnTo>
                  <a:pt x="90874" y="26914"/>
                </a:lnTo>
                <a:lnTo>
                  <a:pt x="90874" y="344489"/>
                </a:lnTo>
                <a:close/>
              </a:path>
              <a:path w="523875" h="371475">
                <a:moveTo>
                  <a:pt x="224474" y="209924"/>
                </a:moveTo>
                <a:lnTo>
                  <a:pt x="138974" y="209924"/>
                </a:lnTo>
                <a:lnTo>
                  <a:pt x="133624" y="204539"/>
                </a:lnTo>
                <a:lnTo>
                  <a:pt x="133624" y="26914"/>
                </a:lnTo>
                <a:lnTo>
                  <a:pt x="160349" y="26914"/>
                </a:lnTo>
                <a:lnTo>
                  <a:pt x="160349" y="183012"/>
                </a:lnTo>
                <a:lnTo>
                  <a:pt x="229824" y="183012"/>
                </a:lnTo>
                <a:lnTo>
                  <a:pt x="229824" y="204539"/>
                </a:lnTo>
                <a:lnTo>
                  <a:pt x="224474" y="209924"/>
                </a:lnTo>
                <a:close/>
              </a:path>
              <a:path w="523875" h="371475">
                <a:moveTo>
                  <a:pt x="229824" y="183012"/>
                </a:moveTo>
                <a:lnTo>
                  <a:pt x="203099" y="183012"/>
                </a:lnTo>
                <a:lnTo>
                  <a:pt x="203099" y="26914"/>
                </a:lnTo>
                <a:lnTo>
                  <a:pt x="229824" y="26914"/>
                </a:lnTo>
                <a:lnTo>
                  <a:pt x="229824" y="183012"/>
                </a:lnTo>
                <a:close/>
              </a:path>
              <a:path w="523875" h="371475">
                <a:moveTo>
                  <a:pt x="358099" y="258366"/>
                </a:moveTo>
                <a:lnTo>
                  <a:pt x="277924" y="258366"/>
                </a:lnTo>
                <a:lnTo>
                  <a:pt x="272599" y="252984"/>
                </a:lnTo>
                <a:lnTo>
                  <a:pt x="272599" y="26914"/>
                </a:lnTo>
                <a:lnTo>
                  <a:pt x="299324" y="26914"/>
                </a:lnTo>
                <a:lnTo>
                  <a:pt x="299324" y="231454"/>
                </a:lnTo>
                <a:lnTo>
                  <a:pt x="368799" y="231454"/>
                </a:lnTo>
                <a:lnTo>
                  <a:pt x="368799" y="252984"/>
                </a:lnTo>
                <a:lnTo>
                  <a:pt x="358099" y="258366"/>
                </a:lnTo>
                <a:close/>
              </a:path>
              <a:path w="523875" h="371475">
                <a:moveTo>
                  <a:pt x="368799" y="231454"/>
                </a:moveTo>
                <a:lnTo>
                  <a:pt x="342074" y="231454"/>
                </a:lnTo>
                <a:lnTo>
                  <a:pt x="342074" y="26914"/>
                </a:lnTo>
                <a:lnTo>
                  <a:pt x="368799" y="26914"/>
                </a:lnTo>
                <a:lnTo>
                  <a:pt x="368799" y="231454"/>
                </a:lnTo>
                <a:close/>
              </a:path>
              <a:path w="523875" h="371475">
                <a:moveTo>
                  <a:pt x="497074" y="139949"/>
                </a:moveTo>
                <a:lnTo>
                  <a:pt x="416899" y="139949"/>
                </a:lnTo>
                <a:lnTo>
                  <a:pt x="411549" y="134567"/>
                </a:lnTo>
                <a:lnTo>
                  <a:pt x="411549" y="26914"/>
                </a:lnTo>
                <a:lnTo>
                  <a:pt x="432949" y="26914"/>
                </a:lnTo>
                <a:lnTo>
                  <a:pt x="432949" y="113037"/>
                </a:lnTo>
                <a:lnTo>
                  <a:pt x="502424" y="113037"/>
                </a:lnTo>
                <a:lnTo>
                  <a:pt x="502424" y="134567"/>
                </a:lnTo>
                <a:lnTo>
                  <a:pt x="497074" y="139949"/>
                </a:lnTo>
                <a:close/>
              </a:path>
              <a:path w="523875" h="371475">
                <a:moveTo>
                  <a:pt x="502424" y="113037"/>
                </a:moveTo>
                <a:lnTo>
                  <a:pt x="475699" y="113037"/>
                </a:lnTo>
                <a:lnTo>
                  <a:pt x="475699" y="26914"/>
                </a:lnTo>
                <a:lnTo>
                  <a:pt x="502424" y="26914"/>
                </a:lnTo>
                <a:lnTo>
                  <a:pt x="502424" y="113037"/>
                </a:lnTo>
                <a:close/>
              </a:path>
              <a:path w="523875" h="371475">
                <a:moveTo>
                  <a:pt x="85524" y="371399"/>
                </a:moveTo>
                <a:lnTo>
                  <a:pt x="5349" y="371399"/>
                </a:lnTo>
                <a:lnTo>
                  <a:pt x="0" y="366016"/>
                </a:lnTo>
                <a:lnTo>
                  <a:pt x="0" y="59209"/>
                </a:lnTo>
                <a:lnTo>
                  <a:pt x="5349" y="59209"/>
                </a:lnTo>
                <a:lnTo>
                  <a:pt x="16024" y="53829"/>
                </a:lnTo>
                <a:lnTo>
                  <a:pt x="21374" y="53829"/>
                </a:lnTo>
                <a:lnTo>
                  <a:pt x="21374" y="344489"/>
                </a:lnTo>
                <a:lnTo>
                  <a:pt x="90874" y="344489"/>
                </a:lnTo>
                <a:lnTo>
                  <a:pt x="90874" y="366016"/>
                </a:lnTo>
                <a:lnTo>
                  <a:pt x="85524" y="371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42836" y="1212810"/>
            <a:ext cx="936625" cy="1256030"/>
          </a:xfrm>
          <a:custGeom>
            <a:avLst/>
            <a:gdLst/>
            <a:ahLst/>
            <a:cxnLst/>
            <a:rect l="l" t="t" r="r" b="b"/>
            <a:pathLst>
              <a:path w="936625" h="1256030">
                <a:moveTo>
                  <a:pt x="936598" y="1228965"/>
                </a:moveTo>
                <a:lnTo>
                  <a:pt x="909848" y="1228965"/>
                </a:lnTo>
                <a:lnTo>
                  <a:pt x="909848" y="21474"/>
                </a:lnTo>
                <a:lnTo>
                  <a:pt x="288999" y="21474"/>
                </a:lnTo>
                <a:lnTo>
                  <a:pt x="288999" y="0"/>
                </a:lnTo>
                <a:lnTo>
                  <a:pt x="931248" y="0"/>
                </a:lnTo>
                <a:lnTo>
                  <a:pt x="936598" y="5369"/>
                </a:lnTo>
                <a:lnTo>
                  <a:pt x="936598" y="1228965"/>
                </a:lnTo>
                <a:close/>
              </a:path>
              <a:path w="936625" h="1256030">
                <a:moveTo>
                  <a:pt x="931248" y="1255797"/>
                </a:moveTo>
                <a:lnTo>
                  <a:pt x="326474" y="1255797"/>
                </a:lnTo>
                <a:lnTo>
                  <a:pt x="326474" y="1250440"/>
                </a:lnTo>
                <a:lnTo>
                  <a:pt x="5349" y="928433"/>
                </a:lnTo>
                <a:lnTo>
                  <a:pt x="5349" y="923075"/>
                </a:lnTo>
                <a:lnTo>
                  <a:pt x="0" y="923075"/>
                </a:lnTo>
                <a:lnTo>
                  <a:pt x="0" y="246869"/>
                </a:lnTo>
                <a:lnTo>
                  <a:pt x="10699" y="241502"/>
                </a:lnTo>
                <a:lnTo>
                  <a:pt x="16074" y="236142"/>
                </a:lnTo>
                <a:lnTo>
                  <a:pt x="21399" y="236142"/>
                </a:lnTo>
                <a:lnTo>
                  <a:pt x="21483" y="266413"/>
                </a:lnTo>
                <a:lnTo>
                  <a:pt x="22071" y="275720"/>
                </a:lnTo>
                <a:lnTo>
                  <a:pt x="23667" y="284021"/>
                </a:lnTo>
                <a:lnTo>
                  <a:pt x="26774" y="289806"/>
                </a:lnTo>
                <a:lnTo>
                  <a:pt x="26774" y="906968"/>
                </a:lnTo>
                <a:lnTo>
                  <a:pt x="342524" y="906968"/>
                </a:lnTo>
                <a:lnTo>
                  <a:pt x="347874" y="912338"/>
                </a:lnTo>
                <a:lnTo>
                  <a:pt x="347874" y="933800"/>
                </a:lnTo>
                <a:lnTo>
                  <a:pt x="48174" y="933800"/>
                </a:lnTo>
                <a:lnTo>
                  <a:pt x="321124" y="1212870"/>
                </a:lnTo>
                <a:lnTo>
                  <a:pt x="347874" y="1212870"/>
                </a:lnTo>
                <a:lnTo>
                  <a:pt x="347874" y="1228965"/>
                </a:lnTo>
                <a:lnTo>
                  <a:pt x="936598" y="1228965"/>
                </a:lnTo>
                <a:lnTo>
                  <a:pt x="936598" y="1250440"/>
                </a:lnTo>
                <a:lnTo>
                  <a:pt x="931248" y="1255797"/>
                </a:lnTo>
                <a:close/>
              </a:path>
              <a:path w="936625" h="1256030">
                <a:moveTo>
                  <a:pt x="347874" y="1212870"/>
                </a:moveTo>
                <a:lnTo>
                  <a:pt x="321124" y="1212870"/>
                </a:lnTo>
                <a:lnTo>
                  <a:pt x="321124" y="933800"/>
                </a:lnTo>
                <a:lnTo>
                  <a:pt x="347874" y="933800"/>
                </a:lnTo>
                <a:lnTo>
                  <a:pt x="347874" y="1212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41310" y="2247957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799" y="0"/>
                </a:lnTo>
              </a:path>
            </a:pathLst>
          </a:custGeom>
          <a:ln w="22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41310" y="2060608"/>
            <a:ext cx="250825" cy="27305"/>
          </a:xfrm>
          <a:custGeom>
            <a:avLst/>
            <a:gdLst/>
            <a:ahLst/>
            <a:cxnLst/>
            <a:rect l="l" t="t" r="r" b="b"/>
            <a:pathLst>
              <a:path w="250825" h="27305">
                <a:moveTo>
                  <a:pt x="245474" y="26999"/>
                </a:moveTo>
                <a:lnTo>
                  <a:pt x="5349" y="26999"/>
                </a:lnTo>
                <a:lnTo>
                  <a:pt x="0" y="21599"/>
                </a:lnTo>
                <a:lnTo>
                  <a:pt x="0" y="5399"/>
                </a:lnTo>
                <a:lnTo>
                  <a:pt x="5349" y="0"/>
                </a:lnTo>
                <a:lnTo>
                  <a:pt x="245474" y="0"/>
                </a:lnTo>
                <a:lnTo>
                  <a:pt x="250799" y="5399"/>
                </a:lnTo>
                <a:lnTo>
                  <a:pt x="250799" y="21599"/>
                </a:lnTo>
                <a:lnTo>
                  <a:pt x="245474" y="2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79460" y="1657526"/>
            <a:ext cx="481330" cy="301625"/>
          </a:xfrm>
          <a:custGeom>
            <a:avLst/>
            <a:gdLst/>
            <a:ahLst/>
            <a:cxnLst/>
            <a:rect l="l" t="t" r="r" b="b"/>
            <a:pathLst>
              <a:path w="481329" h="301625">
                <a:moveTo>
                  <a:pt x="368284" y="118442"/>
                </a:moveTo>
                <a:lnTo>
                  <a:pt x="325949" y="118442"/>
                </a:lnTo>
                <a:lnTo>
                  <a:pt x="411449" y="48452"/>
                </a:lnTo>
                <a:lnTo>
                  <a:pt x="411449" y="37687"/>
                </a:lnTo>
                <a:lnTo>
                  <a:pt x="414203" y="22712"/>
                </a:lnTo>
                <a:lnTo>
                  <a:pt x="421464" y="10767"/>
                </a:lnTo>
                <a:lnTo>
                  <a:pt x="431730" y="2859"/>
                </a:lnTo>
                <a:lnTo>
                  <a:pt x="443499" y="0"/>
                </a:lnTo>
                <a:lnTo>
                  <a:pt x="458360" y="2859"/>
                </a:lnTo>
                <a:lnTo>
                  <a:pt x="470214" y="10767"/>
                </a:lnTo>
                <a:lnTo>
                  <a:pt x="478061" y="22712"/>
                </a:lnTo>
                <a:lnTo>
                  <a:pt x="478858" y="26917"/>
                </a:lnTo>
                <a:lnTo>
                  <a:pt x="438149" y="26917"/>
                </a:lnTo>
                <a:lnTo>
                  <a:pt x="438149" y="48452"/>
                </a:lnTo>
                <a:lnTo>
                  <a:pt x="478323" y="48452"/>
                </a:lnTo>
                <a:lnTo>
                  <a:pt x="478061" y="49547"/>
                </a:lnTo>
                <a:lnTo>
                  <a:pt x="470214" y="59894"/>
                </a:lnTo>
                <a:lnTo>
                  <a:pt x="458360" y="67213"/>
                </a:lnTo>
                <a:lnTo>
                  <a:pt x="443499" y="69989"/>
                </a:lnTo>
                <a:lnTo>
                  <a:pt x="427474" y="69989"/>
                </a:lnTo>
                <a:lnTo>
                  <a:pt x="368284" y="118442"/>
                </a:lnTo>
                <a:close/>
              </a:path>
              <a:path w="481329" h="301625">
                <a:moveTo>
                  <a:pt x="478323" y="48452"/>
                </a:moveTo>
                <a:lnTo>
                  <a:pt x="448849" y="48452"/>
                </a:lnTo>
                <a:lnTo>
                  <a:pt x="454174" y="43067"/>
                </a:lnTo>
                <a:lnTo>
                  <a:pt x="454174" y="32302"/>
                </a:lnTo>
                <a:lnTo>
                  <a:pt x="448849" y="26917"/>
                </a:lnTo>
                <a:lnTo>
                  <a:pt x="478858" y="26917"/>
                </a:lnTo>
                <a:lnTo>
                  <a:pt x="480899" y="37687"/>
                </a:lnTo>
                <a:lnTo>
                  <a:pt x="478323" y="48452"/>
                </a:lnTo>
                <a:close/>
              </a:path>
              <a:path w="481329" h="301625">
                <a:moveTo>
                  <a:pt x="32049" y="301494"/>
                </a:moveTo>
                <a:lnTo>
                  <a:pt x="20281" y="298718"/>
                </a:lnTo>
                <a:lnTo>
                  <a:pt x="10015" y="291400"/>
                </a:lnTo>
                <a:lnTo>
                  <a:pt x="2754" y="281053"/>
                </a:lnTo>
                <a:lnTo>
                  <a:pt x="0" y="269191"/>
                </a:lnTo>
                <a:lnTo>
                  <a:pt x="2754" y="254218"/>
                </a:lnTo>
                <a:lnTo>
                  <a:pt x="10015" y="242272"/>
                </a:lnTo>
                <a:lnTo>
                  <a:pt x="20281" y="234364"/>
                </a:lnTo>
                <a:lnTo>
                  <a:pt x="32049" y="231504"/>
                </a:lnTo>
                <a:lnTo>
                  <a:pt x="48099" y="231504"/>
                </a:lnTo>
                <a:lnTo>
                  <a:pt x="138924" y="123827"/>
                </a:lnTo>
                <a:lnTo>
                  <a:pt x="138924" y="118442"/>
                </a:lnTo>
                <a:lnTo>
                  <a:pt x="133574" y="113059"/>
                </a:lnTo>
                <a:lnTo>
                  <a:pt x="133574" y="107677"/>
                </a:lnTo>
                <a:lnTo>
                  <a:pt x="136416" y="92702"/>
                </a:lnTo>
                <a:lnTo>
                  <a:pt x="144271" y="80757"/>
                </a:lnTo>
                <a:lnTo>
                  <a:pt x="156134" y="72849"/>
                </a:lnTo>
                <a:lnTo>
                  <a:pt x="170999" y="69989"/>
                </a:lnTo>
                <a:lnTo>
                  <a:pt x="185850" y="72765"/>
                </a:lnTo>
                <a:lnTo>
                  <a:pt x="197705" y="80083"/>
                </a:lnTo>
                <a:lnTo>
                  <a:pt x="205558" y="90430"/>
                </a:lnTo>
                <a:lnTo>
                  <a:pt x="207109" y="96907"/>
                </a:lnTo>
                <a:lnTo>
                  <a:pt x="165649" y="96907"/>
                </a:lnTo>
                <a:lnTo>
                  <a:pt x="160299" y="102292"/>
                </a:lnTo>
                <a:lnTo>
                  <a:pt x="160299" y="113059"/>
                </a:lnTo>
                <a:lnTo>
                  <a:pt x="238318" y="113059"/>
                </a:lnTo>
                <a:lnTo>
                  <a:pt x="283199" y="129212"/>
                </a:lnTo>
                <a:lnTo>
                  <a:pt x="197699" y="129212"/>
                </a:lnTo>
                <a:lnTo>
                  <a:pt x="192771" y="133165"/>
                </a:lnTo>
                <a:lnTo>
                  <a:pt x="186346" y="136614"/>
                </a:lnTo>
                <a:lnTo>
                  <a:pt x="178922" y="139054"/>
                </a:lnTo>
                <a:lnTo>
                  <a:pt x="170999" y="139979"/>
                </a:lnTo>
                <a:lnTo>
                  <a:pt x="160299" y="139979"/>
                </a:lnTo>
                <a:lnTo>
                  <a:pt x="64124" y="247657"/>
                </a:lnTo>
                <a:lnTo>
                  <a:pt x="69474" y="253041"/>
                </a:lnTo>
                <a:lnTo>
                  <a:pt x="69474" y="258426"/>
                </a:lnTo>
                <a:lnTo>
                  <a:pt x="26724" y="258426"/>
                </a:lnTo>
                <a:lnTo>
                  <a:pt x="26724" y="274576"/>
                </a:lnTo>
                <a:lnTo>
                  <a:pt x="68184" y="274576"/>
                </a:lnTo>
                <a:lnTo>
                  <a:pt x="66633" y="281053"/>
                </a:lnTo>
                <a:lnTo>
                  <a:pt x="58778" y="291400"/>
                </a:lnTo>
                <a:lnTo>
                  <a:pt x="46915" y="298718"/>
                </a:lnTo>
                <a:lnTo>
                  <a:pt x="32049" y="301494"/>
                </a:lnTo>
                <a:close/>
              </a:path>
              <a:path w="481329" h="301625">
                <a:moveTo>
                  <a:pt x="238318" y="113059"/>
                </a:moveTo>
                <a:lnTo>
                  <a:pt x="181674" y="113059"/>
                </a:lnTo>
                <a:lnTo>
                  <a:pt x="181674" y="102292"/>
                </a:lnTo>
                <a:lnTo>
                  <a:pt x="176324" y="96907"/>
                </a:lnTo>
                <a:lnTo>
                  <a:pt x="207109" y="96907"/>
                </a:lnTo>
                <a:lnTo>
                  <a:pt x="208399" y="102292"/>
                </a:lnTo>
                <a:lnTo>
                  <a:pt x="238318" y="113059"/>
                </a:lnTo>
                <a:close/>
              </a:path>
              <a:path w="481329" h="301625">
                <a:moveTo>
                  <a:pt x="309924" y="188437"/>
                </a:moveTo>
                <a:lnTo>
                  <a:pt x="295059" y="185576"/>
                </a:lnTo>
                <a:lnTo>
                  <a:pt x="283196" y="177668"/>
                </a:lnTo>
                <a:lnTo>
                  <a:pt x="275341" y="165722"/>
                </a:lnTo>
                <a:lnTo>
                  <a:pt x="272499" y="150749"/>
                </a:lnTo>
                <a:lnTo>
                  <a:pt x="197699" y="129212"/>
                </a:lnTo>
                <a:lnTo>
                  <a:pt x="283199" y="129212"/>
                </a:lnTo>
                <a:lnTo>
                  <a:pt x="288127" y="122144"/>
                </a:lnTo>
                <a:lnTo>
                  <a:pt x="294555" y="117097"/>
                </a:lnTo>
                <a:lnTo>
                  <a:pt x="301986" y="114069"/>
                </a:lnTo>
                <a:lnTo>
                  <a:pt x="309924" y="113059"/>
                </a:lnTo>
                <a:lnTo>
                  <a:pt x="315249" y="113059"/>
                </a:lnTo>
                <a:lnTo>
                  <a:pt x="320599" y="118442"/>
                </a:lnTo>
                <a:lnTo>
                  <a:pt x="368284" y="118442"/>
                </a:lnTo>
                <a:lnTo>
                  <a:pt x="341974" y="139979"/>
                </a:lnTo>
                <a:lnTo>
                  <a:pt x="304574" y="139979"/>
                </a:lnTo>
                <a:lnTo>
                  <a:pt x="299224" y="145364"/>
                </a:lnTo>
                <a:lnTo>
                  <a:pt x="299224" y="156129"/>
                </a:lnTo>
                <a:lnTo>
                  <a:pt x="304574" y="161514"/>
                </a:lnTo>
                <a:lnTo>
                  <a:pt x="339994" y="161514"/>
                </a:lnTo>
                <a:lnTo>
                  <a:pt x="339220" y="165722"/>
                </a:lnTo>
                <a:lnTo>
                  <a:pt x="331958" y="177668"/>
                </a:lnTo>
                <a:lnTo>
                  <a:pt x="321692" y="185576"/>
                </a:lnTo>
                <a:lnTo>
                  <a:pt x="309924" y="188437"/>
                </a:lnTo>
                <a:close/>
              </a:path>
              <a:path w="481329" h="301625">
                <a:moveTo>
                  <a:pt x="339994" y="161514"/>
                </a:moveTo>
                <a:lnTo>
                  <a:pt x="315249" y="161514"/>
                </a:lnTo>
                <a:lnTo>
                  <a:pt x="320599" y="156129"/>
                </a:lnTo>
                <a:lnTo>
                  <a:pt x="320599" y="145364"/>
                </a:lnTo>
                <a:lnTo>
                  <a:pt x="315249" y="139979"/>
                </a:lnTo>
                <a:lnTo>
                  <a:pt x="341974" y="139979"/>
                </a:lnTo>
                <a:lnTo>
                  <a:pt x="341974" y="150749"/>
                </a:lnTo>
                <a:lnTo>
                  <a:pt x="339994" y="161514"/>
                </a:lnTo>
                <a:close/>
              </a:path>
              <a:path w="481329" h="301625">
                <a:moveTo>
                  <a:pt x="68184" y="274576"/>
                </a:moveTo>
                <a:lnTo>
                  <a:pt x="42749" y="274576"/>
                </a:lnTo>
                <a:lnTo>
                  <a:pt x="42749" y="258426"/>
                </a:lnTo>
                <a:lnTo>
                  <a:pt x="69474" y="258426"/>
                </a:lnTo>
                <a:lnTo>
                  <a:pt x="69474" y="269191"/>
                </a:lnTo>
                <a:lnTo>
                  <a:pt x="68184" y="2745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41310" y="2162233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799" y="0"/>
                </a:lnTo>
              </a:path>
            </a:pathLst>
          </a:custGeom>
          <a:ln w="22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18887" y="0"/>
            <a:ext cx="704215" cy="1544955"/>
          </a:xfrm>
          <a:custGeom>
            <a:avLst/>
            <a:gdLst/>
            <a:ahLst/>
            <a:cxnLst/>
            <a:rect l="l" t="t" r="r" b="b"/>
            <a:pathLst>
              <a:path w="704215" h="1544955">
                <a:moveTo>
                  <a:pt x="529448" y="563170"/>
                </a:moveTo>
                <a:lnTo>
                  <a:pt x="32074" y="563170"/>
                </a:lnTo>
                <a:lnTo>
                  <a:pt x="26724" y="552448"/>
                </a:lnTo>
                <a:lnTo>
                  <a:pt x="26724" y="0"/>
                </a:lnTo>
                <a:lnTo>
                  <a:pt x="53474" y="0"/>
                </a:lnTo>
                <a:lnTo>
                  <a:pt x="53474" y="386173"/>
                </a:lnTo>
                <a:lnTo>
                  <a:pt x="534798" y="386173"/>
                </a:lnTo>
                <a:lnTo>
                  <a:pt x="534798" y="407633"/>
                </a:lnTo>
                <a:lnTo>
                  <a:pt x="53474" y="407633"/>
                </a:lnTo>
                <a:lnTo>
                  <a:pt x="53474" y="536358"/>
                </a:lnTo>
                <a:lnTo>
                  <a:pt x="534798" y="536358"/>
                </a:lnTo>
                <a:lnTo>
                  <a:pt x="534798" y="552448"/>
                </a:lnTo>
                <a:lnTo>
                  <a:pt x="529448" y="563170"/>
                </a:lnTo>
                <a:close/>
              </a:path>
              <a:path w="704215" h="1544955">
                <a:moveTo>
                  <a:pt x="534798" y="386173"/>
                </a:moveTo>
                <a:lnTo>
                  <a:pt x="508073" y="386173"/>
                </a:lnTo>
                <a:lnTo>
                  <a:pt x="508073" y="0"/>
                </a:lnTo>
                <a:lnTo>
                  <a:pt x="534798" y="0"/>
                </a:lnTo>
                <a:lnTo>
                  <a:pt x="534798" y="386173"/>
                </a:lnTo>
                <a:close/>
              </a:path>
              <a:path w="704215" h="1544955">
                <a:moveTo>
                  <a:pt x="534798" y="536358"/>
                </a:moveTo>
                <a:lnTo>
                  <a:pt x="508073" y="536358"/>
                </a:lnTo>
                <a:lnTo>
                  <a:pt x="508073" y="407633"/>
                </a:lnTo>
                <a:lnTo>
                  <a:pt x="534798" y="407633"/>
                </a:lnTo>
                <a:lnTo>
                  <a:pt x="534798" y="536358"/>
                </a:lnTo>
                <a:close/>
              </a:path>
              <a:path w="704215" h="1544955">
                <a:moveTo>
                  <a:pt x="74874" y="1340886"/>
                </a:moveTo>
                <a:lnTo>
                  <a:pt x="45119" y="1335188"/>
                </a:lnTo>
                <a:lnTo>
                  <a:pt x="21387" y="1319433"/>
                </a:lnTo>
                <a:lnTo>
                  <a:pt x="5680" y="1295634"/>
                </a:lnTo>
                <a:lnTo>
                  <a:pt x="0" y="1265801"/>
                </a:lnTo>
                <a:lnTo>
                  <a:pt x="0" y="858170"/>
                </a:lnTo>
                <a:lnTo>
                  <a:pt x="6766" y="804034"/>
                </a:lnTo>
                <a:lnTo>
                  <a:pt x="26065" y="754924"/>
                </a:lnTo>
                <a:lnTo>
                  <a:pt x="56394" y="711846"/>
                </a:lnTo>
                <a:lnTo>
                  <a:pt x="96249" y="675805"/>
                </a:lnTo>
                <a:lnTo>
                  <a:pt x="96249" y="563170"/>
                </a:lnTo>
                <a:lnTo>
                  <a:pt x="122999" y="563170"/>
                </a:lnTo>
                <a:lnTo>
                  <a:pt x="122920" y="686620"/>
                </a:lnTo>
                <a:lnTo>
                  <a:pt x="117649" y="691895"/>
                </a:lnTo>
                <a:lnTo>
                  <a:pt x="117649" y="697262"/>
                </a:lnTo>
                <a:lnTo>
                  <a:pt x="78626" y="726175"/>
                </a:lnTo>
                <a:lnTo>
                  <a:pt x="50128" y="763636"/>
                </a:lnTo>
                <a:lnTo>
                  <a:pt x="32659" y="808136"/>
                </a:lnTo>
                <a:lnTo>
                  <a:pt x="26724" y="858170"/>
                </a:lnTo>
                <a:lnTo>
                  <a:pt x="26724" y="1265801"/>
                </a:lnTo>
                <a:lnTo>
                  <a:pt x="31322" y="1287674"/>
                </a:lnTo>
                <a:lnTo>
                  <a:pt x="43440" y="1304014"/>
                </a:lnTo>
                <a:lnTo>
                  <a:pt x="60569" y="1313316"/>
                </a:lnTo>
                <a:lnTo>
                  <a:pt x="80199" y="1314074"/>
                </a:lnTo>
                <a:lnTo>
                  <a:pt x="149749" y="1314074"/>
                </a:lnTo>
                <a:lnTo>
                  <a:pt x="149749" y="1324796"/>
                </a:lnTo>
                <a:lnTo>
                  <a:pt x="122999" y="1324796"/>
                </a:lnTo>
                <a:lnTo>
                  <a:pt x="110962" y="1331834"/>
                </a:lnTo>
                <a:lnTo>
                  <a:pt x="98927" y="1336862"/>
                </a:lnTo>
                <a:lnTo>
                  <a:pt x="86897" y="1339880"/>
                </a:lnTo>
                <a:lnTo>
                  <a:pt x="74874" y="1340886"/>
                </a:lnTo>
                <a:close/>
              </a:path>
              <a:path w="704215" h="1544955">
                <a:moveTo>
                  <a:pt x="690876" y="1106899"/>
                </a:moveTo>
                <a:lnTo>
                  <a:pt x="646442" y="1106899"/>
                </a:lnTo>
                <a:lnTo>
                  <a:pt x="658722" y="1103295"/>
                </a:lnTo>
                <a:lnTo>
                  <a:pt x="668498" y="1094159"/>
                </a:lnTo>
                <a:lnTo>
                  <a:pt x="675353" y="1084440"/>
                </a:lnTo>
                <a:lnTo>
                  <a:pt x="679198" y="1072708"/>
                </a:lnTo>
                <a:lnTo>
                  <a:pt x="679031" y="1060976"/>
                </a:lnTo>
                <a:lnTo>
                  <a:pt x="673848" y="1051257"/>
                </a:lnTo>
                <a:lnTo>
                  <a:pt x="673848" y="1045889"/>
                </a:lnTo>
                <a:lnTo>
                  <a:pt x="668498" y="1045889"/>
                </a:lnTo>
                <a:lnTo>
                  <a:pt x="654041" y="1015720"/>
                </a:lnTo>
                <a:lnTo>
                  <a:pt x="617020" y="941303"/>
                </a:lnTo>
                <a:lnTo>
                  <a:pt x="566964" y="846771"/>
                </a:lnTo>
                <a:lnTo>
                  <a:pt x="513398" y="756257"/>
                </a:lnTo>
                <a:lnTo>
                  <a:pt x="485333" y="720055"/>
                </a:lnTo>
                <a:lnTo>
                  <a:pt x="449224" y="691895"/>
                </a:lnTo>
                <a:lnTo>
                  <a:pt x="443874" y="686540"/>
                </a:lnTo>
                <a:lnTo>
                  <a:pt x="438524" y="686540"/>
                </a:lnTo>
                <a:lnTo>
                  <a:pt x="438524" y="563170"/>
                </a:lnTo>
                <a:lnTo>
                  <a:pt x="465274" y="563170"/>
                </a:lnTo>
                <a:lnTo>
                  <a:pt x="465274" y="670450"/>
                </a:lnTo>
                <a:lnTo>
                  <a:pt x="487422" y="686620"/>
                </a:lnTo>
                <a:lnTo>
                  <a:pt x="521678" y="720977"/>
                </a:lnTo>
                <a:lnTo>
                  <a:pt x="565016" y="789443"/>
                </a:lnTo>
                <a:lnTo>
                  <a:pt x="595140" y="842751"/>
                </a:lnTo>
                <a:lnTo>
                  <a:pt x="623768" y="896247"/>
                </a:lnTo>
                <a:lnTo>
                  <a:pt x="649496" y="946082"/>
                </a:lnTo>
                <a:lnTo>
                  <a:pt x="686640" y="1019387"/>
                </a:lnTo>
                <a:lnTo>
                  <a:pt x="695248" y="1035164"/>
                </a:lnTo>
                <a:lnTo>
                  <a:pt x="703357" y="1056030"/>
                </a:lnTo>
                <a:lnTo>
                  <a:pt x="703942" y="1077400"/>
                </a:lnTo>
                <a:lnTo>
                  <a:pt x="697505" y="1097765"/>
                </a:lnTo>
                <a:lnTo>
                  <a:pt x="690876" y="1106899"/>
                </a:lnTo>
                <a:close/>
              </a:path>
              <a:path w="704215" h="1544955">
                <a:moveTo>
                  <a:pt x="496085" y="1437431"/>
                </a:moveTo>
                <a:lnTo>
                  <a:pt x="449224" y="1437431"/>
                </a:lnTo>
                <a:lnTo>
                  <a:pt x="464939" y="1430641"/>
                </a:lnTo>
                <a:lnTo>
                  <a:pt x="478649" y="1419328"/>
                </a:lnTo>
                <a:lnTo>
                  <a:pt x="488345" y="1404999"/>
                </a:lnTo>
                <a:lnTo>
                  <a:pt x="492024" y="1389159"/>
                </a:lnTo>
                <a:lnTo>
                  <a:pt x="492024" y="970802"/>
                </a:lnTo>
                <a:lnTo>
                  <a:pt x="497374" y="965434"/>
                </a:lnTo>
                <a:lnTo>
                  <a:pt x="508073" y="965434"/>
                </a:lnTo>
                <a:lnTo>
                  <a:pt x="513398" y="970802"/>
                </a:lnTo>
                <a:lnTo>
                  <a:pt x="549054" y="1013707"/>
                </a:lnTo>
                <a:lnTo>
                  <a:pt x="513398" y="1013707"/>
                </a:lnTo>
                <a:lnTo>
                  <a:pt x="513398" y="1389159"/>
                </a:lnTo>
                <a:lnTo>
                  <a:pt x="507802" y="1418991"/>
                </a:lnTo>
                <a:lnTo>
                  <a:pt x="496085" y="1437431"/>
                </a:lnTo>
                <a:close/>
              </a:path>
              <a:path w="704215" h="1544955">
                <a:moveTo>
                  <a:pt x="644436" y="1131712"/>
                </a:moveTo>
                <a:lnTo>
                  <a:pt x="622877" y="1127689"/>
                </a:lnTo>
                <a:lnTo>
                  <a:pt x="604323" y="1115619"/>
                </a:lnTo>
                <a:lnTo>
                  <a:pt x="598973" y="1115619"/>
                </a:lnTo>
                <a:lnTo>
                  <a:pt x="513398" y="1013707"/>
                </a:lnTo>
                <a:lnTo>
                  <a:pt x="549054" y="1013707"/>
                </a:lnTo>
                <a:lnTo>
                  <a:pt x="620373" y="1099527"/>
                </a:lnTo>
                <a:lnTo>
                  <a:pt x="633159" y="1105476"/>
                </a:lnTo>
                <a:lnTo>
                  <a:pt x="646442" y="1106899"/>
                </a:lnTo>
                <a:lnTo>
                  <a:pt x="690876" y="1106899"/>
                </a:lnTo>
                <a:lnTo>
                  <a:pt x="684548" y="1115619"/>
                </a:lnTo>
                <a:lnTo>
                  <a:pt x="665994" y="1127689"/>
                </a:lnTo>
                <a:lnTo>
                  <a:pt x="644436" y="1131712"/>
                </a:lnTo>
                <a:close/>
              </a:path>
              <a:path w="704215" h="1544955">
                <a:moveTo>
                  <a:pt x="149749" y="1314074"/>
                </a:moveTo>
                <a:lnTo>
                  <a:pt x="80199" y="1314074"/>
                </a:lnTo>
                <a:lnTo>
                  <a:pt x="98172" y="1309547"/>
                </a:lnTo>
                <a:lnTo>
                  <a:pt x="111631" y="1297979"/>
                </a:lnTo>
                <a:lnTo>
                  <a:pt x="120073" y="1282391"/>
                </a:lnTo>
                <a:lnTo>
                  <a:pt x="122999" y="1265801"/>
                </a:lnTo>
                <a:lnTo>
                  <a:pt x="122999" y="1099527"/>
                </a:lnTo>
                <a:lnTo>
                  <a:pt x="128349" y="1088804"/>
                </a:lnTo>
                <a:lnTo>
                  <a:pt x="144399" y="1088804"/>
                </a:lnTo>
                <a:lnTo>
                  <a:pt x="149749" y="1099527"/>
                </a:lnTo>
                <a:lnTo>
                  <a:pt x="149749" y="1314074"/>
                </a:lnTo>
                <a:close/>
              </a:path>
              <a:path w="704215" h="1544955">
                <a:moveTo>
                  <a:pt x="272749" y="1437431"/>
                </a:moveTo>
                <a:lnTo>
                  <a:pt x="203224" y="1437431"/>
                </a:lnTo>
                <a:lnTo>
                  <a:pt x="218925" y="1430641"/>
                </a:lnTo>
                <a:lnTo>
                  <a:pt x="232627" y="1419328"/>
                </a:lnTo>
                <a:lnTo>
                  <a:pt x="242321" y="1404999"/>
                </a:lnTo>
                <a:lnTo>
                  <a:pt x="245999" y="1389159"/>
                </a:lnTo>
                <a:lnTo>
                  <a:pt x="245999" y="1158522"/>
                </a:lnTo>
                <a:lnTo>
                  <a:pt x="251349" y="1153167"/>
                </a:lnTo>
                <a:lnTo>
                  <a:pt x="262049" y="1153167"/>
                </a:lnTo>
                <a:lnTo>
                  <a:pt x="272749" y="1158522"/>
                </a:lnTo>
                <a:lnTo>
                  <a:pt x="272749" y="1437431"/>
                </a:lnTo>
                <a:close/>
              </a:path>
              <a:path w="704215" h="1544955">
                <a:moveTo>
                  <a:pt x="373085" y="1517883"/>
                </a:moveTo>
                <a:lnTo>
                  <a:pt x="326224" y="1517883"/>
                </a:lnTo>
                <a:lnTo>
                  <a:pt x="341936" y="1514112"/>
                </a:lnTo>
                <a:lnTo>
                  <a:pt x="355636" y="1503803"/>
                </a:lnTo>
                <a:lnTo>
                  <a:pt x="365325" y="1488466"/>
                </a:lnTo>
                <a:lnTo>
                  <a:pt x="368999" y="1469611"/>
                </a:lnTo>
                <a:lnTo>
                  <a:pt x="368999" y="1158522"/>
                </a:lnTo>
                <a:lnTo>
                  <a:pt x="374349" y="1153167"/>
                </a:lnTo>
                <a:lnTo>
                  <a:pt x="385049" y="1153167"/>
                </a:lnTo>
                <a:lnTo>
                  <a:pt x="390399" y="1158522"/>
                </a:lnTo>
                <a:lnTo>
                  <a:pt x="390399" y="1389159"/>
                </a:lnTo>
                <a:lnTo>
                  <a:pt x="395080" y="1408767"/>
                </a:lnTo>
                <a:lnTo>
                  <a:pt x="407783" y="1425362"/>
                </a:lnTo>
                <a:lnTo>
                  <a:pt x="426501" y="1435923"/>
                </a:lnTo>
                <a:lnTo>
                  <a:pt x="449224" y="1437431"/>
                </a:lnTo>
                <a:lnTo>
                  <a:pt x="496085" y="1437431"/>
                </a:lnTo>
                <a:lnTo>
                  <a:pt x="492680" y="1442790"/>
                </a:lnTo>
                <a:lnTo>
                  <a:pt x="485142" y="1448153"/>
                </a:lnTo>
                <a:lnTo>
                  <a:pt x="390399" y="1448153"/>
                </a:lnTo>
                <a:lnTo>
                  <a:pt x="390399" y="1469611"/>
                </a:lnTo>
                <a:lnTo>
                  <a:pt x="384802" y="1499443"/>
                </a:lnTo>
                <a:lnTo>
                  <a:pt x="373085" y="1517883"/>
                </a:lnTo>
                <a:close/>
              </a:path>
              <a:path w="704215" h="1544955">
                <a:moveTo>
                  <a:pt x="197874" y="1464243"/>
                </a:moveTo>
                <a:lnTo>
                  <a:pt x="168119" y="1458545"/>
                </a:lnTo>
                <a:lnTo>
                  <a:pt x="144387" y="1442790"/>
                </a:lnTo>
                <a:lnTo>
                  <a:pt x="128680" y="1418991"/>
                </a:lnTo>
                <a:lnTo>
                  <a:pt x="122999" y="1389159"/>
                </a:lnTo>
                <a:lnTo>
                  <a:pt x="122999" y="1324796"/>
                </a:lnTo>
                <a:lnTo>
                  <a:pt x="149749" y="1324796"/>
                </a:lnTo>
                <a:lnTo>
                  <a:pt x="149749" y="1389159"/>
                </a:lnTo>
                <a:lnTo>
                  <a:pt x="153591" y="1408767"/>
                </a:lnTo>
                <a:lnTo>
                  <a:pt x="164449" y="1425362"/>
                </a:lnTo>
                <a:lnTo>
                  <a:pt x="181326" y="1435923"/>
                </a:lnTo>
                <a:lnTo>
                  <a:pt x="203224" y="1437431"/>
                </a:lnTo>
                <a:lnTo>
                  <a:pt x="272749" y="1437431"/>
                </a:lnTo>
                <a:lnTo>
                  <a:pt x="272749" y="1448153"/>
                </a:lnTo>
                <a:lnTo>
                  <a:pt x="245999" y="1448153"/>
                </a:lnTo>
                <a:lnTo>
                  <a:pt x="233965" y="1455196"/>
                </a:lnTo>
                <a:lnTo>
                  <a:pt x="221937" y="1460224"/>
                </a:lnTo>
                <a:lnTo>
                  <a:pt x="209908" y="1463239"/>
                </a:lnTo>
                <a:lnTo>
                  <a:pt x="197874" y="1464243"/>
                </a:lnTo>
                <a:close/>
              </a:path>
              <a:path w="704215" h="1544955">
                <a:moveTo>
                  <a:pt x="320874" y="1544696"/>
                </a:moveTo>
                <a:lnTo>
                  <a:pt x="291129" y="1538997"/>
                </a:lnTo>
                <a:lnTo>
                  <a:pt x="267396" y="1523243"/>
                </a:lnTo>
                <a:lnTo>
                  <a:pt x="251683" y="1499443"/>
                </a:lnTo>
                <a:lnTo>
                  <a:pt x="245999" y="1469611"/>
                </a:lnTo>
                <a:lnTo>
                  <a:pt x="245999" y="1448153"/>
                </a:lnTo>
                <a:lnTo>
                  <a:pt x="272749" y="1448153"/>
                </a:lnTo>
                <a:lnTo>
                  <a:pt x="272749" y="1469611"/>
                </a:lnTo>
                <a:lnTo>
                  <a:pt x="276594" y="1491485"/>
                </a:lnTo>
                <a:lnTo>
                  <a:pt x="287458" y="1507828"/>
                </a:lnTo>
                <a:lnTo>
                  <a:pt x="304337" y="1517131"/>
                </a:lnTo>
                <a:lnTo>
                  <a:pt x="326224" y="1517883"/>
                </a:lnTo>
                <a:lnTo>
                  <a:pt x="373085" y="1517883"/>
                </a:lnTo>
                <a:lnTo>
                  <a:pt x="369680" y="1523243"/>
                </a:lnTo>
                <a:lnTo>
                  <a:pt x="347536" y="1538997"/>
                </a:lnTo>
                <a:lnTo>
                  <a:pt x="320874" y="1544696"/>
                </a:lnTo>
                <a:close/>
              </a:path>
              <a:path w="704215" h="1544955">
                <a:moveTo>
                  <a:pt x="443874" y="1464243"/>
                </a:moveTo>
                <a:lnTo>
                  <a:pt x="428758" y="1463239"/>
                </a:lnTo>
                <a:lnTo>
                  <a:pt x="415139" y="1460224"/>
                </a:lnTo>
                <a:lnTo>
                  <a:pt x="402519" y="1455196"/>
                </a:lnTo>
                <a:lnTo>
                  <a:pt x="390399" y="1448153"/>
                </a:lnTo>
                <a:lnTo>
                  <a:pt x="485142" y="1448153"/>
                </a:lnTo>
                <a:lnTo>
                  <a:pt x="470536" y="1458545"/>
                </a:lnTo>
                <a:lnTo>
                  <a:pt x="443874" y="1464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73098" y="0"/>
            <a:ext cx="63277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0">
                <a:hlinkClick r:id="rId7"/>
              </a:rPr>
              <a:t>Военный учебный центр</a:t>
            </a:r>
            <a:endParaRPr spc="-5" dirty="0">
              <a:solidFill>
                <a:srgbClr val="A5AFFD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098" y="592549"/>
            <a:ext cx="6445789" cy="448898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69875">
              <a:lnSpc>
                <a:spcPts val="2250"/>
              </a:lnSpc>
              <a:spcBef>
                <a:spcPts val="200"/>
              </a:spcBef>
            </a:pPr>
            <a:r>
              <a:rPr b="1" spc="-5" dirty="0">
                <a:latin typeface="Arial"/>
                <a:cs typeface="Arial"/>
              </a:rPr>
              <a:t>Всем </a:t>
            </a:r>
            <a:r>
              <a:rPr b="1" spc="5" dirty="0">
                <a:latin typeface="Arial"/>
                <a:cs typeface="Arial"/>
              </a:rPr>
              <a:t>студентам</a:t>
            </a:r>
            <a:r>
              <a:rPr b="1" spc="5" dirty="0">
                <a:latin typeface="Trebuchet MS"/>
                <a:cs typeface="Trebuchet MS"/>
              </a:rPr>
              <a:t>-</a:t>
            </a:r>
            <a:r>
              <a:rPr b="1" spc="5" dirty="0">
                <a:latin typeface="Arial"/>
                <a:cs typeface="Arial"/>
              </a:rPr>
              <a:t>юношам </a:t>
            </a:r>
            <a:r>
              <a:rPr b="1" dirty="0">
                <a:latin typeface="Arial"/>
                <a:cs typeface="Arial"/>
              </a:rPr>
              <a:t>в </a:t>
            </a:r>
            <a:r>
              <a:rPr b="1" spc="-5" dirty="0">
                <a:latin typeface="Arial"/>
                <a:cs typeface="Arial"/>
              </a:rPr>
              <a:t>сентябре  обязательно </a:t>
            </a:r>
            <a:r>
              <a:rPr b="1" dirty="0">
                <a:latin typeface="Arial"/>
                <a:cs typeface="Arial"/>
              </a:rPr>
              <a:t>нужно </a:t>
            </a:r>
            <a:r>
              <a:rPr b="1" spc="-5" dirty="0">
                <a:latin typeface="Arial"/>
                <a:cs typeface="Arial"/>
              </a:rPr>
              <a:t>явиться </a:t>
            </a:r>
            <a:r>
              <a:rPr b="1" dirty="0">
                <a:latin typeface="Arial"/>
                <a:cs typeface="Arial"/>
              </a:rPr>
              <a:t>в </a:t>
            </a:r>
            <a:r>
              <a:rPr b="1" spc="-5" dirty="0">
                <a:latin typeface="Arial"/>
                <a:cs typeface="Arial"/>
              </a:rPr>
              <a:t>военный  комиссариат </a:t>
            </a:r>
            <a:r>
              <a:rPr b="1" dirty="0">
                <a:latin typeface="Arial"/>
                <a:cs typeface="Arial"/>
              </a:rPr>
              <a:t>и принести </a:t>
            </a:r>
            <a:r>
              <a:rPr b="1" spc="-5" dirty="0">
                <a:latin typeface="Arial"/>
                <a:cs typeface="Arial"/>
              </a:rPr>
              <a:t>справку </a:t>
            </a:r>
            <a:r>
              <a:rPr b="1" dirty="0">
                <a:latin typeface="Arial"/>
                <a:cs typeface="Arial"/>
              </a:rPr>
              <a:t>формы</a:t>
            </a:r>
            <a:r>
              <a:rPr b="1" spc="-310" dirty="0">
                <a:latin typeface="Arial"/>
                <a:cs typeface="Arial"/>
              </a:rPr>
              <a:t> </a:t>
            </a:r>
            <a:r>
              <a:rPr b="1" spc="25" dirty="0">
                <a:latin typeface="Arial"/>
                <a:cs typeface="Arial"/>
              </a:rPr>
              <a:t>Ф</a:t>
            </a:r>
            <a:r>
              <a:rPr b="1" spc="25" dirty="0">
                <a:latin typeface="Trebuchet MS"/>
                <a:cs typeface="Trebuchet MS"/>
              </a:rPr>
              <a:t>-26</a:t>
            </a:r>
            <a:endParaRPr dirty="0">
              <a:latin typeface="Trebuchet MS"/>
              <a:cs typeface="Trebuchet MS"/>
            </a:endParaRPr>
          </a:p>
          <a:p>
            <a:pPr marL="12700" marR="5080">
              <a:lnSpc>
                <a:spcPct val="99800"/>
              </a:lnSpc>
              <a:spcBef>
                <a:spcPts val="905"/>
              </a:spcBef>
            </a:pPr>
            <a:r>
              <a:rPr spc="-5" dirty="0">
                <a:latin typeface="Arial"/>
                <a:cs typeface="Arial"/>
              </a:rPr>
              <a:t>Получить ее можно </a:t>
            </a:r>
            <a:r>
              <a:rPr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только </a:t>
            </a:r>
            <a:r>
              <a:rPr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лично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в </a:t>
            </a:r>
            <a:r>
              <a:rPr spc="10" dirty="0" err="1" smtClean="0">
                <a:latin typeface="Arial"/>
                <a:cs typeface="Arial"/>
              </a:rPr>
              <a:t>военно-уче</a:t>
            </a:r>
            <a:r>
              <a:rPr lang="ru-RU" spc="10" dirty="0" err="1" smtClean="0">
                <a:latin typeface="Arial"/>
                <a:cs typeface="Arial"/>
              </a:rPr>
              <a:t>бном</a:t>
            </a:r>
            <a:r>
              <a:rPr lang="ru-RU" spc="10" dirty="0" smtClean="0">
                <a:latin typeface="Arial"/>
                <a:cs typeface="Arial"/>
              </a:rPr>
              <a:t> центре</a:t>
            </a:r>
            <a:r>
              <a:rPr dirty="0" smtClean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(</a:t>
            </a:r>
            <a:r>
              <a:rPr spc="5" dirty="0" smtClean="0">
                <a:latin typeface="Arial"/>
                <a:cs typeface="Arial"/>
              </a:rPr>
              <a:t>ВУ</a:t>
            </a:r>
            <a:r>
              <a:rPr lang="ru-RU" spc="5" dirty="0" smtClean="0">
                <a:latin typeface="Arial"/>
                <a:cs typeface="Arial"/>
              </a:rPr>
              <a:t>Ц</a:t>
            </a:r>
            <a:r>
              <a:rPr spc="5" dirty="0" smtClean="0">
                <a:latin typeface="Arial"/>
                <a:cs typeface="Arial"/>
              </a:rPr>
              <a:t>) </a:t>
            </a:r>
            <a:r>
              <a:rPr spc="-5" dirty="0">
                <a:latin typeface="Arial"/>
                <a:cs typeface="Arial"/>
              </a:rPr>
              <a:t>при наличии </a:t>
            </a:r>
            <a:r>
              <a:rPr dirty="0">
                <a:latin typeface="Arial"/>
                <a:cs typeface="Arial"/>
              </a:rPr>
              <a:t>студенческого </a:t>
            </a:r>
            <a:r>
              <a:rPr spc="-15" dirty="0">
                <a:latin typeface="Arial"/>
                <a:cs typeface="Arial"/>
              </a:rPr>
              <a:t>билета,  </a:t>
            </a:r>
            <a:r>
              <a:rPr spc="-5" dirty="0">
                <a:latin typeface="Arial"/>
                <a:cs typeface="Arial"/>
              </a:rPr>
              <a:t>приписного свидетельства,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паспорта</a:t>
            </a:r>
            <a:endParaRPr dirty="0">
              <a:latin typeface="Arial"/>
              <a:cs typeface="Arial"/>
            </a:endParaRPr>
          </a:p>
          <a:p>
            <a:pPr marL="12700" marR="128905">
              <a:lnSpc>
                <a:spcPct val="100899"/>
              </a:lnSpc>
              <a:spcBef>
                <a:spcPts val="944"/>
              </a:spcBef>
            </a:pPr>
            <a:r>
              <a:rPr spc="-5" dirty="0" smtClean="0">
                <a:latin typeface="Arial"/>
                <a:cs typeface="Arial"/>
              </a:rPr>
              <a:t>ВУ</a:t>
            </a:r>
            <a:r>
              <a:rPr lang="ru-RU" spc="-5" dirty="0" smtClean="0">
                <a:latin typeface="Arial"/>
                <a:cs typeface="Arial"/>
              </a:rPr>
              <a:t>Ц</a:t>
            </a:r>
            <a:r>
              <a:rPr spc="-5" dirty="0" smtClean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находится на </a:t>
            </a:r>
            <a:r>
              <a:rPr spc="-25" dirty="0">
                <a:latin typeface="Arial"/>
                <a:cs typeface="Arial"/>
              </a:rPr>
              <a:t>ул. </a:t>
            </a:r>
            <a:r>
              <a:rPr spc="-5" dirty="0">
                <a:latin typeface="Arial"/>
                <a:cs typeface="Arial"/>
              </a:rPr>
              <a:t>Космонавта Волкова </a:t>
            </a:r>
            <a:r>
              <a:rPr spc="-80" dirty="0">
                <a:latin typeface="Arial"/>
                <a:cs typeface="Arial"/>
              </a:rPr>
              <a:t>18, </a:t>
            </a:r>
            <a:r>
              <a:rPr spc="-20" dirty="0">
                <a:latin typeface="Arial"/>
                <a:cs typeface="Arial"/>
              </a:rPr>
              <a:t>каб.  </a:t>
            </a:r>
            <a:r>
              <a:rPr dirty="0">
                <a:latin typeface="Arial"/>
                <a:cs typeface="Arial"/>
              </a:rPr>
              <a:t>509.</a:t>
            </a:r>
          </a:p>
          <a:p>
            <a:pPr marL="12700" marR="268605">
              <a:lnSpc>
                <a:spcPct val="100899"/>
              </a:lnSpc>
              <a:spcBef>
                <a:spcPts val="950"/>
              </a:spcBef>
            </a:pPr>
            <a:r>
              <a:rPr spc="-5" dirty="0">
                <a:latin typeface="Arial"/>
                <a:cs typeface="Arial"/>
              </a:rPr>
              <a:t>Начальник </a:t>
            </a:r>
            <a:r>
              <a:rPr spc="70" dirty="0">
                <a:latin typeface="Arial"/>
                <a:cs typeface="Arial"/>
              </a:rPr>
              <a:t>п-к </a:t>
            </a:r>
            <a:r>
              <a:rPr spc="-5" dirty="0">
                <a:latin typeface="Arial"/>
                <a:cs typeface="Arial"/>
              </a:rPr>
              <a:t>Жилкин Алексей </a:t>
            </a:r>
            <a:r>
              <a:rPr spc="-10" dirty="0">
                <a:latin typeface="Arial"/>
                <a:cs typeface="Arial"/>
              </a:rPr>
              <a:t>Михайлович,</a:t>
            </a:r>
            <a:r>
              <a:rPr spc="-15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каб.  </a:t>
            </a:r>
            <a:r>
              <a:rPr spc="-120" dirty="0">
                <a:latin typeface="Arial"/>
                <a:cs typeface="Arial"/>
              </a:rPr>
              <a:t>101, </a:t>
            </a:r>
            <a:r>
              <a:rPr spc="-20" dirty="0">
                <a:latin typeface="Arial"/>
                <a:cs typeface="Arial"/>
              </a:rPr>
              <a:t>тел.</a:t>
            </a:r>
            <a:r>
              <a:rPr spc="80" dirty="0">
                <a:latin typeface="Arial"/>
                <a:cs typeface="Arial"/>
              </a:rPr>
              <a:t> </a:t>
            </a:r>
            <a:r>
              <a:rPr spc="40" dirty="0" smtClean="0">
                <a:latin typeface="Arial"/>
                <a:cs typeface="Arial"/>
              </a:rPr>
              <a:t>8-49</a:t>
            </a:r>
            <a:r>
              <a:rPr lang="ru-RU" spc="40" dirty="0" smtClean="0">
                <a:latin typeface="Arial"/>
                <a:cs typeface="Arial"/>
              </a:rPr>
              <a:t>5</a:t>
            </a:r>
            <a:r>
              <a:rPr spc="40" dirty="0" smtClean="0">
                <a:latin typeface="Arial"/>
                <a:cs typeface="Arial"/>
              </a:rPr>
              <a:t>-</a:t>
            </a:r>
            <a:r>
              <a:rPr lang="ru-RU" spc="40" dirty="0" smtClean="0">
                <a:latin typeface="Arial"/>
                <a:cs typeface="Arial"/>
              </a:rPr>
              <a:t>621</a:t>
            </a:r>
            <a:r>
              <a:rPr spc="40" dirty="0" smtClean="0">
                <a:latin typeface="Arial"/>
                <a:cs typeface="Arial"/>
              </a:rPr>
              <a:t>-</a:t>
            </a:r>
            <a:r>
              <a:rPr lang="ru-RU" spc="40" dirty="0" smtClean="0">
                <a:latin typeface="Arial"/>
                <a:cs typeface="Arial"/>
              </a:rPr>
              <a:t>72</a:t>
            </a:r>
            <a:r>
              <a:rPr spc="40" dirty="0" smtClean="0">
                <a:latin typeface="Arial"/>
                <a:cs typeface="Arial"/>
              </a:rPr>
              <a:t>-</a:t>
            </a:r>
            <a:r>
              <a:rPr lang="ru-RU" spc="40" dirty="0" smtClean="0">
                <a:latin typeface="Arial"/>
                <a:cs typeface="Arial"/>
              </a:rPr>
              <a:t>16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lang="ru-RU" dirty="0" smtClean="0"/>
              <a:t>Второй </a:t>
            </a:r>
            <a:r>
              <a:rPr lang="ru-RU" dirty="0"/>
              <a:t>отдел выдает </a:t>
            </a:r>
            <a:r>
              <a:rPr lang="ru-RU" dirty="0" smtClean="0"/>
              <a:t>справки:</a:t>
            </a:r>
            <a:endParaRPr lang="ru-RU" dirty="0"/>
          </a:p>
          <a:p>
            <a:r>
              <a:rPr lang="ru-RU" dirty="0" err="1"/>
              <a:t>пн-чт</a:t>
            </a:r>
            <a:r>
              <a:rPr lang="ru-RU" dirty="0"/>
              <a:t>: с 10:00 до </a:t>
            </a:r>
            <a:r>
              <a:rPr lang="ru-RU" dirty="0" smtClean="0"/>
              <a:t>16:30 </a:t>
            </a:r>
            <a:r>
              <a:rPr lang="ru-RU" dirty="0"/>
              <a:t>(13:00 - 13:30 обед)</a:t>
            </a:r>
          </a:p>
          <a:p>
            <a:r>
              <a:rPr lang="ru-RU" dirty="0" err="1"/>
              <a:t>пт</a:t>
            </a:r>
            <a:r>
              <a:rPr lang="ru-RU" dirty="0"/>
              <a:t>: с 10:00 до </a:t>
            </a:r>
            <a:r>
              <a:rPr lang="ru-RU" dirty="0" smtClean="0"/>
              <a:t>16:00 </a:t>
            </a:r>
            <a:r>
              <a:rPr lang="ru-RU" dirty="0"/>
              <a:t>(13:00 - 13:30 обед)</a:t>
            </a:r>
          </a:p>
          <a:p>
            <a:pPr marL="12700">
              <a:lnSpc>
                <a:spcPts val="2265"/>
              </a:lnSpc>
              <a:spcBef>
                <a:spcPts val="20"/>
              </a:spcBef>
            </a:pPr>
            <a:endParaRPr sz="700" dirty="0">
              <a:latin typeface="Arial"/>
              <a:cs typeface="Arial"/>
            </a:endParaRPr>
          </a:p>
          <a:p>
            <a:pPr marL="12700">
              <a:lnSpc>
                <a:spcPts val="2265"/>
              </a:lnSpc>
            </a:pPr>
            <a:r>
              <a:rPr b="1" u="heavy" spc="75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rebuchet MS"/>
                <a:cs typeface="Trebuchet MS"/>
                <a:hlinkClick r:id="rId8"/>
              </a:rPr>
              <a:t>https://www.hse.ru/studyspravka/Otsrochka</a:t>
            </a:r>
            <a:endParaRPr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987" y="0"/>
            <a:ext cx="3048000" cy="5143500"/>
          </a:xfrm>
          <a:custGeom>
            <a:avLst/>
            <a:gdLst/>
            <a:ahLst/>
            <a:cxnLst/>
            <a:rect l="l" t="t" r="r" b="b"/>
            <a:pathLst>
              <a:path w="3048000" h="5143500">
                <a:moveTo>
                  <a:pt x="0" y="5143489"/>
                </a:moveTo>
                <a:lnTo>
                  <a:pt x="3047993" y="5143489"/>
                </a:lnTo>
                <a:lnTo>
                  <a:pt x="3047993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096000" cy="5143500"/>
          </a:xfrm>
          <a:custGeom>
            <a:avLst/>
            <a:gdLst/>
            <a:ahLst/>
            <a:cxnLst/>
            <a:rect l="l" t="t" r="r" b="b"/>
            <a:pathLst>
              <a:path w="6096000" h="5143500">
                <a:moveTo>
                  <a:pt x="0" y="0"/>
                </a:moveTo>
                <a:lnTo>
                  <a:pt x="6095987" y="0"/>
                </a:lnTo>
                <a:lnTo>
                  <a:pt x="6095987" y="5143489"/>
                </a:lnTo>
                <a:lnTo>
                  <a:pt x="0" y="51434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86259" y="3335343"/>
            <a:ext cx="73025" cy="52705"/>
          </a:xfrm>
          <a:custGeom>
            <a:avLst/>
            <a:gdLst/>
            <a:ahLst/>
            <a:cxnLst/>
            <a:rect l="l" t="t" r="r" b="b"/>
            <a:pathLst>
              <a:path w="73025" h="52704">
                <a:moveTo>
                  <a:pt x="19349" y="52499"/>
                </a:moveTo>
                <a:lnTo>
                  <a:pt x="8674" y="52499"/>
                </a:lnTo>
                <a:lnTo>
                  <a:pt x="3324" y="47249"/>
                </a:lnTo>
                <a:lnTo>
                  <a:pt x="413" y="40277"/>
                </a:lnTo>
                <a:lnTo>
                  <a:pt x="0" y="34781"/>
                </a:lnTo>
                <a:lnTo>
                  <a:pt x="2586" y="30269"/>
                </a:lnTo>
                <a:lnTo>
                  <a:pt x="8674" y="26249"/>
                </a:lnTo>
                <a:lnTo>
                  <a:pt x="51349" y="0"/>
                </a:lnTo>
                <a:lnTo>
                  <a:pt x="67374" y="0"/>
                </a:lnTo>
                <a:lnTo>
                  <a:pt x="72699" y="5249"/>
                </a:lnTo>
                <a:lnTo>
                  <a:pt x="72699" y="20999"/>
                </a:lnTo>
                <a:lnTo>
                  <a:pt x="67374" y="26249"/>
                </a:lnTo>
                <a:lnTo>
                  <a:pt x="19349" y="52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6159" y="3211518"/>
            <a:ext cx="327025" cy="219075"/>
          </a:xfrm>
          <a:custGeom>
            <a:avLst/>
            <a:gdLst/>
            <a:ahLst/>
            <a:cxnLst/>
            <a:rect l="l" t="t" r="r" b="b"/>
            <a:pathLst>
              <a:path w="327025" h="219075">
                <a:moveTo>
                  <a:pt x="294824" y="218999"/>
                </a:moveTo>
                <a:lnTo>
                  <a:pt x="32174" y="218999"/>
                </a:lnTo>
                <a:lnTo>
                  <a:pt x="30331" y="206228"/>
                </a:lnTo>
                <a:lnTo>
                  <a:pt x="25471" y="192955"/>
                </a:lnTo>
                <a:lnTo>
                  <a:pt x="18601" y="180686"/>
                </a:lnTo>
                <a:lnTo>
                  <a:pt x="10724" y="170924"/>
                </a:lnTo>
                <a:lnTo>
                  <a:pt x="0" y="165574"/>
                </a:lnTo>
                <a:lnTo>
                  <a:pt x="0" y="32049"/>
                </a:lnTo>
                <a:lnTo>
                  <a:pt x="2763" y="20281"/>
                </a:lnTo>
                <a:lnTo>
                  <a:pt x="10049" y="10015"/>
                </a:lnTo>
                <a:lnTo>
                  <a:pt x="20355" y="2754"/>
                </a:lnTo>
                <a:lnTo>
                  <a:pt x="32174" y="0"/>
                </a:lnTo>
                <a:lnTo>
                  <a:pt x="294824" y="0"/>
                </a:lnTo>
                <a:lnTo>
                  <a:pt x="306643" y="2754"/>
                </a:lnTo>
                <a:lnTo>
                  <a:pt x="316949" y="10015"/>
                </a:lnTo>
                <a:lnTo>
                  <a:pt x="324236" y="20281"/>
                </a:lnTo>
                <a:lnTo>
                  <a:pt x="325743" y="26699"/>
                </a:lnTo>
                <a:lnTo>
                  <a:pt x="32174" y="26699"/>
                </a:lnTo>
                <a:lnTo>
                  <a:pt x="26799" y="32049"/>
                </a:lnTo>
                <a:lnTo>
                  <a:pt x="26799" y="192299"/>
                </a:lnTo>
                <a:lnTo>
                  <a:pt x="325945" y="192299"/>
                </a:lnTo>
                <a:lnTo>
                  <a:pt x="324236" y="200974"/>
                </a:lnTo>
                <a:lnTo>
                  <a:pt x="316949" y="210990"/>
                </a:lnTo>
                <a:lnTo>
                  <a:pt x="306643" y="216997"/>
                </a:lnTo>
                <a:lnTo>
                  <a:pt x="294824" y="218999"/>
                </a:lnTo>
                <a:close/>
              </a:path>
              <a:path w="327025" h="219075">
                <a:moveTo>
                  <a:pt x="325945" y="192299"/>
                </a:moveTo>
                <a:lnTo>
                  <a:pt x="300199" y="192299"/>
                </a:lnTo>
                <a:lnTo>
                  <a:pt x="300199" y="32049"/>
                </a:lnTo>
                <a:lnTo>
                  <a:pt x="294824" y="26699"/>
                </a:lnTo>
                <a:lnTo>
                  <a:pt x="325743" y="26699"/>
                </a:lnTo>
                <a:lnTo>
                  <a:pt x="326999" y="32049"/>
                </a:lnTo>
                <a:lnTo>
                  <a:pt x="326999" y="186949"/>
                </a:lnTo>
                <a:lnTo>
                  <a:pt x="325945" y="192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84259" y="3259143"/>
            <a:ext cx="250799" cy="12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4559" y="3592117"/>
            <a:ext cx="525780" cy="262890"/>
          </a:xfrm>
          <a:custGeom>
            <a:avLst/>
            <a:gdLst/>
            <a:ahLst/>
            <a:cxnLst/>
            <a:rect l="l" t="t" r="r" b="b"/>
            <a:pathLst>
              <a:path w="525779" h="262889">
                <a:moveTo>
                  <a:pt x="501512" y="235524"/>
                </a:moveTo>
                <a:lnTo>
                  <a:pt x="434424" y="235524"/>
                </a:lnTo>
                <a:lnTo>
                  <a:pt x="460320" y="230839"/>
                </a:lnTo>
                <a:lnTo>
                  <a:pt x="480680" y="218124"/>
                </a:lnTo>
                <a:lnTo>
                  <a:pt x="493999" y="199391"/>
                </a:lnTo>
                <a:lnTo>
                  <a:pt x="498774" y="176649"/>
                </a:lnTo>
                <a:lnTo>
                  <a:pt x="498774" y="112399"/>
                </a:lnTo>
                <a:lnTo>
                  <a:pt x="107249" y="112399"/>
                </a:lnTo>
                <a:lnTo>
                  <a:pt x="107166" y="104458"/>
                </a:lnTo>
                <a:lnTo>
                  <a:pt x="106581" y="97018"/>
                </a:lnTo>
                <a:lnTo>
                  <a:pt x="104992" y="90581"/>
                </a:lnTo>
                <a:lnTo>
                  <a:pt x="101899" y="85649"/>
                </a:lnTo>
                <a:lnTo>
                  <a:pt x="498774" y="85649"/>
                </a:lnTo>
                <a:lnTo>
                  <a:pt x="498774" y="0"/>
                </a:lnTo>
                <a:lnTo>
                  <a:pt x="509498" y="10699"/>
                </a:lnTo>
                <a:lnTo>
                  <a:pt x="525598" y="10699"/>
                </a:lnTo>
                <a:lnTo>
                  <a:pt x="525598" y="176649"/>
                </a:lnTo>
                <a:lnTo>
                  <a:pt x="518893" y="210356"/>
                </a:lnTo>
                <a:lnTo>
                  <a:pt x="501512" y="235524"/>
                </a:lnTo>
                <a:close/>
              </a:path>
              <a:path w="525779" h="262889">
                <a:moveTo>
                  <a:pt x="525598" y="10699"/>
                </a:moveTo>
                <a:lnTo>
                  <a:pt x="509498" y="10699"/>
                </a:lnTo>
                <a:lnTo>
                  <a:pt x="514873" y="5349"/>
                </a:lnTo>
                <a:lnTo>
                  <a:pt x="525598" y="5349"/>
                </a:lnTo>
                <a:lnTo>
                  <a:pt x="525598" y="10699"/>
                </a:lnTo>
                <a:close/>
              </a:path>
              <a:path w="525779" h="262889">
                <a:moveTo>
                  <a:pt x="434424" y="262299"/>
                </a:moveTo>
                <a:lnTo>
                  <a:pt x="91174" y="262299"/>
                </a:lnTo>
                <a:lnTo>
                  <a:pt x="56562" y="255691"/>
                </a:lnTo>
                <a:lnTo>
                  <a:pt x="27484" y="237540"/>
                </a:lnTo>
                <a:lnTo>
                  <a:pt x="7457" y="210356"/>
                </a:lnTo>
                <a:lnTo>
                  <a:pt x="0" y="176649"/>
                </a:lnTo>
                <a:lnTo>
                  <a:pt x="0" y="155224"/>
                </a:lnTo>
                <a:lnTo>
                  <a:pt x="13403" y="162580"/>
                </a:lnTo>
                <a:lnTo>
                  <a:pt x="19606" y="165005"/>
                </a:lnTo>
                <a:lnTo>
                  <a:pt x="26824" y="165924"/>
                </a:lnTo>
                <a:lnTo>
                  <a:pt x="26824" y="176649"/>
                </a:lnTo>
                <a:lnTo>
                  <a:pt x="31599" y="199391"/>
                </a:lnTo>
                <a:lnTo>
                  <a:pt x="44918" y="218124"/>
                </a:lnTo>
                <a:lnTo>
                  <a:pt x="65278" y="230839"/>
                </a:lnTo>
                <a:lnTo>
                  <a:pt x="91174" y="235524"/>
                </a:lnTo>
                <a:lnTo>
                  <a:pt x="501512" y="235524"/>
                </a:lnTo>
                <a:lnTo>
                  <a:pt x="500120" y="237540"/>
                </a:lnTo>
                <a:lnTo>
                  <a:pt x="471293" y="255691"/>
                </a:lnTo>
                <a:lnTo>
                  <a:pt x="434424" y="262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4559" y="2947994"/>
            <a:ext cx="525780" cy="365125"/>
          </a:xfrm>
          <a:custGeom>
            <a:avLst/>
            <a:gdLst/>
            <a:ahLst/>
            <a:cxnLst/>
            <a:rect l="l" t="t" r="r" b="b"/>
            <a:pathLst>
              <a:path w="525779" h="365125">
                <a:moveTo>
                  <a:pt x="26824" y="365099"/>
                </a:moveTo>
                <a:lnTo>
                  <a:pt x="21874" y="361991"/>
                </a:lnTo>
                <a:lnTo>
                  <a:pt x="15418" y="360396"/>
                </a:lnTo>
                <a:lnTo>
                  <a:pt x="7960" y="359808"/>
                </a:lnTo>
                <a:lnTo>
                  <a:pt x="0" y="359724"/>
                </a:lnTo>
                <a:lnTo>
                  <a:pt x="0" y="91274"/>
                </a:lnTo>
                <a:lnTo>
                  <a:pt x="7457" y="54358"/>
                </a:lnTo>
                <a:lnTo>
                  <a:pt x="27484" y="25499"/>
                </a:lnTo>
                <a:lnTo>
                  <a:pt x="56562" y="6710"/>
                </a:lnTo>
                <a:lnTo>
                  <a:pt x="91174" y="0"/>
                </a:lnTo>
                <a:lnTo>
                  <a:pt x="434424" y="0"/>
                </a:lnTo>
                <a:lnTo>
                  <a:pt x="471293" y="6710"/>
                </a:lnTo>
                <a:lnTo>
                  <a:pt x="500120" y="25499"/>
                </a:lnTo>
                <a:lnTo>
                  <a:pt x="500999" y="26849"/>
                </a:lnTo>
                <a:lnTo>
                  <a:pt x="91174" y="26849"/>
                </a:lnTo>
                <a:lnTo>
                  <a:pt x="65278" y="31632"/>
                </a:lnTo>
                <a:lnTo>
                  <a:pt x="44918" y="44971"/>
                </a:lnTo>
                <a:lnTo>
                  <a:pt x="31599" y="65356"/>
                </a:lnTo>
                <a:lnTo>
                  <a:pt x="26824" y="91274"/>
                </a:lnTo>
                <a:lnTo>
                  <a:pt x="26824" y="150324"/>
                </a:lnTo>
                <a:lnTo>
                  <a:pt x="525598" y="150324"/>
                </a:lnTo>
                <a:lnTo>
                  <a:pt x="525598" y="177174"/>
                </a:lnTo>
                <a:lnTo>
                  <a:pt x="26824" y="177174"/>
                </a:lnTo>
                <a:lnTo>
                  <a:pt x="26824" y="365099"/>
                </a:lnTo>
                <a:close/>
              </a:path>
              <a:path w="525779" h="365125">
                <a:moveTo>
                  <a:pt x="525598" y="150324"/>
                </a:moveTo>
                <a:lnTo>
                  <a:pt x="498774" y="150324"/>
                </a:lnTo>
                <a:lnTo>
                  <a:pt x="498774" y="91274"/>
                </a:lnTo>
                <a:lnTo>
                  <a:pt x="493999" y="65356"/>
                </a:lnTo>
                <a:lnTo>
                  <a:pt x="480680" y="44971"/>
                </a:lnTo>
                <a:lnTo>
                  <a:pt x="460320" y="31632"/>
                </a:lnTo>
                <a:lnTo>
                  <a:pt x="434424" y="26849"/>
                </a:lnTo>
                <a:lnTo>
                  <a:pt x="500999" y="26849"/>
                </a:lnTo>
                <a:lnTo>
                  <a:pt x="518893" y="54358"/>
                </a:lnTo>
                <a:lnTo>
                  <a:pt x="525598" y="91274"/>
                </a:lnTo>
                <a:lnTo>
                  <a:pt x="525598" y="150324"/>
                </a:lnTo>
                <a:close/>
              </a:path>
              <a:path w="525779" h="365125">
                <a:moveTo>
                  <a:pt x="498774" y="284549"/>
                </a:moveTo>
                <a:lnTo>
                  <a:pt x="498774" y="177174"/>
                </a:lnTo>
                <a:lnTo>
                  <a:pt x="525598" y="177174"/>
                </a:lnTo>
                <a:lnTo>
                  <a:pt x="525598" y="273824"/>
                </a:lnTo>
                <a:lnTo>
                  <a:pt x="520648" y="274747"/>
                </a:lnTo>
                <a:lnTo>
                  <a:pt x="514192" y="277180"/>
                </a:lnTo>
                <a:lnTo>
                  <a:pt x="506734" y="280616"/>
                </a:lnTo>
                <a:lnTo>
                  <a:pt x="498774" y="2845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00134" y="3752867"/>
            <a:ext cx="219075" cy="27305"/>
          </a:xfrm>
          <a:custGeom>
            <a:avLst/>
            <a:gdLst/>
            <a:ahLst/>
            <a:cxnLst/>
            <a:rect l="l" t="t" r="r" b="b"/>
            <a:pathLst>
              <a:path w="219075" h="27304">
                <a:moveTo>
                  <a:pt x="208324" y="26999"/>
                </a:moveTo>
                <a:lnTo>
                  <a:pt x="5349" y="26999"/>
                </a:lnTo>
                <a:lnTo>
                  <a:pt x="0" y="21599"/>
                </a:lnTo>
                <a:lnTo>
                  <a:pt x="0" y="5399"/>
                </a:lnTo>
                <a:lnTo>
                  <a:pt x="5349" y="0"/>
                </a:lnTo>
                <a:lnTo>
                  <a:pt x="208324" y="0"/>
                </a:lnTo>
                <a:lnTo>
                  <a:pt x="218999" y="5399"/>
                </a:lnTo>
                <a:lnTo>
                  <a:pt x="218999" y="21599"/>
                </a:lnTo>
                <a:lnTo>
                  <a:pt x="208324" y="2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74758" y="3006743"/>
            <a:ext cx="65099" cy="65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07936" y="4090991"/>
            <a:ext cx="567055" cy="681355"/>
          </a:xfrm>
          <a:custGeom>
            <a:avLst/>
            <a:gdLst/>
            <a:ahLst/>
            <a:cxnLst/>
            <a:rect l="l" t="t" r="r" b="b"/>
            <a:pathLst>
              <a:path w="567054" h="681354">
                <a:moveTo>
                  <a:pt x="561323" y="680998"/>
                </a:moveTo>
                <a:lnTo>
                  <a:pt x="5324" y="680998"/>
                </a:lnTo>
                <a:lnTo>
                  <a:pt x="0" y="675623"/>
                </a:lnTo>
                <a:lnTo>
                  <a:pt x="0" y="5349"/>
                </a:lnTo>
                <a:lnTo>
                  <a:pt x="5324" y="0"/>
                </a:lnTo>
                <a:lnTo>
                  <a:pt x="561323" y="0"/>
                </a:lnTo>
                <a:lnTo>
                  <a:pt x="566698" y="5349"/>
                </a:lnTo>
                <a:lnTo>
                  <a:pt x="566698" y="26799"/>
                </a:lnTo>
                <a:lnTo>
                  <a:pt x="26724" y="26799"/>
                </a:lnTo>
                <a:lnTo>
                  <a:pt x="26724" y="654173"/>
                </a:lnTo>
                <a:lnTo>
                  <a:pt x="566698" y="654173"/>
                </a:lnTo>
                <a:lnTo>
                  <a:pt x="566698" y="675623"/>
                </a:lnTo>
                <a:lnTo>
                  <a:pt x="561323" y="680998"/>
                </a:lnTo>
                <a:close/>
              </a:path>
              <a:path w="567054" h="681354">
                <a:moveTo>
                  <a:pt x="112249" y="123324"/>
                </a:moveTo>
                <a:lnTo>
                  <a:pt x="96548" y="120393"/>
                </a:lnTo>
                <a:lnTo>
                  <a:pt x="82846" y="111934"/>
                </a:lnTo>
                <a:lnTo>
                  <a:pt x="73152" y="98444"/>
                </a:lnTo>
                <a:lnTo>
                  <a:pt x="69474" y="80424"/>
                </a:lnTo>
                <a:lnTo>
                  <a:pt x="71481" y="68532"/>
                </a:lnTo>
                <a:lnTo>
                  <a:pt x="77499" y="57640"/>
                </a:lnTo>
                <a:lnTo>
                  <a:pt x="87531" y="48759"/>
                </a:lnTo>
                <a:lnTo>
                  <a:pt x="101574" y="42899"/>
                </a:lnTo>
                <a:lnTo>
                  <a:pt x="101574" y="26799"/>
                </a:lnTo>
                <a:lnTo>
                  <a:pt x="128299" y="26799"/>
                </a:lnTo>
                <a:lnTo>
                  <a:pt x="128299" y="42899"/>
                </a:lnTo>
                <a:lnTo>
                  <a:pt x="139236" y="48759"/>
                </a:lnTo>
                <a:lnTo>
                  <a:pt x="147671" y="57640"/>
                </a:lnTo>
                <a:lnTo>
                  <a:pt x="151016" y="64349"/>
                </a:lnTo>
                <a:lnTo>
                  <a:pt x="101574" y="64349"/>
                </a:lnTo>
                <a:lnTo>
                  <a:pt x="96224" y="75074"/>
                </a:lnTo>
                <a:lnTo>
                  <a:pt x="96224" y="91149"/>
                </a:lnTo>
                <a:lnTo>
                  <a:pt x="101574" y="96524"/>
                </a:lnTo>
                <a:lnTo>
                  <a:pt x="151741" y="96524"/>
                </a:lnTo>
                <a:lnTo>
                  <a:pt x="151350" y="98444"/>
                </a:lnTo>
                <a:lnTo>
                  <a:pt x="141662" y="111934"/>
                </a:lnTo>
                <a:lnTo>
                  <a:pt x="127961" y="120393"/>
                </a:lnTo>
                <a:lnTo>
                  <a:pt x="112249" y="123324"/>
                </a:lnTo>
                <a:close/>
              </a:path>
              <a:path w="567054" h="681354">
                <a:moveTo>
                  <a:pt x="224524" y="123324"/>
                </a:moveTo>
                <a:lnTo>
                  <a:pt x="208823" y="120393"/>
                </a:lnTo>
                <a:lnTo>
                  <a:pt x="195121" y="111934"/>
                </a:lnTo>
                <a:lnTo>
                  <a:pt x="185427" y="98444"/>
                </a:lnTo>
                <a:lnTo>
                  <a:pt x="181749" y="80424"/>
                </a:lnTo>
                <a:lnTo>
                  <a:pt x="184507" y="68532"/>
                </a:lnTo>
                <a:lnTo>
                  <a:pt x="191777" y="57640"/>
                </a:lnTo>
                <a:lnTo>
                  <a:pt x="202052" y="48759"/>
                </a:lnTo>
                <a:lnTo>
                  <a:pt x="213824" y="42899"/>
                </a:lnTo>
                <a:lnTo>
                  <a:pt x="213824" y="26799"/>
                </a:lnTo>
                <a:lnTo>
                  <a:pt x="240574" y="26799"/>
                </a:lnTo>
                <a:lnTo>
                  <a:pt x="240574" y="42899"/>
                </a:lnTo>
                <a:lnTo>
                  <a:pt x="251510" y="48759"/>
                </a:lnTo>
                <a:lnTo>
                  <a:pt x="259946" y="57640"/>
                </a:lnTo>
                <a:lnTo>
                  <a:pt x="263291" y="64349"/>
                </a:lnTo>
                <a:lnTo>
                  <a:pt x="219174" y="64349"/>
                </a:lnTo>
                <a:lnTo>
                  <a:pt x="208474" y="75074"/>
                </a:lnTo>
                <a:lnTo>
                  <a:pt x="208474" y="91149"/>
                </a:lnTo>
                <a:lnTo>
                  <a:pt x="219174" y="96524"/>
                </a:lnTo>
                <a:lnTo>
                  <a:pt x="264685" y="96524"/>
                </a:lnTo>
                <a:lnTo>
                  <a:pt x="264374" y="98444"/>
                </a:lnTo>
                <a:lnTo>
                  <a:pt x="255933" y="111934"/>
                </a:lnTo>
                <a:lnTo>
                  <a:pt x="242482" y="120393"/>
                </a:lnTo>
                <a:lnTo>
                  <a:pt x="224524" y="123324"/>
                </a:lnTo>
                <a:close/>
              </a:path>
              <a:path w="567054" h="681354">
                <a:moveTo>
                  <a:pt x="342149" y="123324"/>
                </a:moveTo>
                <a:lnTo>
                  <a:pt x="324191" y="120393"/>
                </a:lnTo>
                <a:lnTo>
                  <a:pt x="310740" y="111934"/>
                </a:lnTo>
                <a:lnTo>
                  <a:pt x="302299" y="98444"/>
                </a:lnTo>
                <a:lnTo>
                  <a:pt x="299374" y="80424"/>
                </a:lnTo>
                <a:lnTo>
                  <a:pt x="301296" y="68532"/>
                </a:lnTo>
                <a:lnTo>
                  <a:pt x="306727" y="57640"/>
                </a:lnTo>
                <a:lnTo>
                  <a:pt x="315163" y="48759"/>
                </a:lnTo>
                <a:lnTo>
                  <a:pt x="326099" y="42899"/>
                </a:lnTo>
                <a:lnTo>
                  <a:pt x="326099" y="26799"/>
                </a:lnTo>
                <a:lnTo>
                  <a:pt x="352824" y="26799"/>
                </a:lnTo>
                <a:lnTo>
                  <a:pt x="352824" y="42899"/>
                </a:lnTo>
                <a:lnTo>
                  <a:pt x="363775" y="48759"/>
                </a:lnTo>
                <a:lnTo>
                  <a:pt x="372218" y="57640"/>
                </a:lnTo>
                <a:lnTo>
                  <a:pt x="375565" y="64349"/>
                </a:lnTo>
                <a:lnTo>
                  <a:pt x="331449" y="64349"/>
                </a:lnTo>
                <a:lnTo>
                  <a:pt x="326099" y="75074"/>
                </a:lnTo>
                <a:lnTo>
                  <a:pt x="326099" y="91149"/>
                </a:lnTo>
                <a:lnTo>
                  <a:pt x="331449" y="96524"/>
                </a:lnTo>
                <a:lnTo>
                  <a:pt x="377035" y="96524"/>
                </a:lnTo>
                <a:lnTo>
                  <a:pt x="376732" y="98444"/>
                </a:lnTo>
                <a:lnTo>
                  <a:pt x="368877" y="111934"/>
                </a:lnTo>
                <a:lnTo>
                  <a:pt x="357014" y="120393"/>
                </a:lnTo>
                <a:lnTo>
                  <a:pt x="342149" y="123324"/>
                </a:lnTo>
                <a:close/>
              </a:path>
              <a:path w="567054" h="681354">
                <a:moveTo>
                  <a:pt x="454424" y="123324"/>
                </a:moveTo>
                <a:lnTo>
                  <a:pt x="436455" y="120393"/>
                </a:lnTo>
                <a:lnTo>
                  <a:pt x="423005" y="111934"/>
                </a:lnTo>
                <a:lnTo>
                  <a:pt x="414571" y="98444"/>
                </a:lnTo>
                <a:lnTo>
                  <a:pt x="411649" y="80424"/>
                </a:lnTo>
                <a:lnTo>
                  <a:pt x="413567" y="68532"/>
                </a:lnTo>
                <a:lnTo>
                  <a:pt x="418992" y="57640"/>
                </a:lnTo>
                <a:lnTo>
                  <a:pt x="427427" y="48759"/>
                </a:lnTo>
                <a:lnTo>
                  <a:pt x="438374" y="42899"/>
                </a:lnTo>
                <a:lnTo>
                  <a:pt x="438374" y="26799"/>
                </a:lnTo>
                <a:lnTo>
                  <a:pt x="465099" y="26799"/>
                </a:lnTo>
                <a:lnTo>
                  <a:pt x="465099" y="42899"/>
                </a:lnTo>
                <a:lnTo>
                  <a:pt x="476881" y="48759"/>
                </a:lnTo>
                <a:lnTo>
                  <a:pt x="487155" y="57640"/>
                </a:lnTo>
                <a:lnTo>
                  <a:pt x="491629" y="64349"/>
                </a:lnTo>
                <a:lnTo>
                  <a:pt x="443724" y="64349"/>
                </a:lnTo>
                <a:lnTo>
                  <a:pt x="438374" y="75074"/>
                </a:lnTo>
                <a:lnTo>
                  <a:pt x="438374" y="91149"/>
                </a:lnTo>
                <a:lnTo>
                  <a:pt x="443724" y="96524"/>
                </a:lnTo>
                <a:lnTo>
                  <a:pt x="493891" y="96524"/>
                </a:lnTo>
                <a:lnTo>
                  <a:pt x="493500" y="98444"/>
                </a:lnTo>
                <a:lnTo>
                  <a:pt x="483814" y="111934"/>
                </a:lnTo>
                <a:lnTo>
                  <a:pt x="470121" y="120393"/>
                </a:lnTo>
                <a:lnTo>
                  <a:pt x="454424" y="123324"/>
                </a:lnTo>
                <a:close/>
              </a:path>
              <a:path w="567054" h="681354">
                <a:moveTo>
                  <a:pt x="566698" y="654173"/>
                </a:moveTo>
                <a:lnTo>
                  <a:pt x="539948" y="654173"/>
                </a:lnTo>
                <a:lnTo>
                  <a:pt x="539948" y="26799"/>
                </a:lnTo>
                <a:lnTo>
                  <a:pt x="566698" y="26799"/>
                </a:lnTo>
                <a:lnTo>
                  <a:pt x="566698" y="654173"/>
                </a:lnTo>
                <a:close/>
              </a:path>
              <a:path w="567054" h="681354">
                <a:moveTo>
                  <a:pt x="151741" y="96524"/>
                </a:moveTo>
                <a:lnTo>
                  <a:pt x="122949" y="96524"/>
                </a:lnTo>
                <a:lnTo>
                  <a:pt x="128299" y="91149"/>
                </a:lnTo>
                <a:lnTo>
                  <a:pt x="128299" y="75074"/>
                </a:lnTo>
                <a:lnTo>
                  <a:pt x="122949" y="64349"/>
                </a:lnTo>
                <a:lnTo>
                  <a:pt x="151016" y="64349"/>
                </a:lnTo>
                <a:lnTo>
                  <a:pt x="153102" y="68532"/>
                </a:lnTo>
                <a:lnTo>
                  <a:pt x="155024" y="80424"/>
                </a:lnTo>
                <a:lnTo>
                  <a:pt x="151741" y="96524"/>
                </a:lnTo>
                <a:close/>
              </a:path>
              <a:path w="567054" h="681354">
                <a:moveTo>
                  <a:pt x="264685" y="96524"/>
                </a:moveTo>
                <a:lnTo>
                  <a:pt x="235224" y="96524"/>
                </a:lnTo>
                <a:lnTo>
                  <a:pt x="240574" y="91149"/>
                </a:lnTo>
                <a:lnTo>
                  <a:pt x="240574" y="75074"/>
                </a:lnTo>
                <a:lnTo>
                  <a:pt x="235224" y="64349"/>
                </a:lnTo>
                <a:lnTo>
                  <a:pt x="263291" y="64349"/>
                </a:lnTo>
                <a:lnTo>
                  <a:pt x="265377" y="68532"/>
                </a:lnTo>
                <a:lnTo>
                  <a:pt x="267299" y="80424"/>
                </a:lnTo>
                <a:lnTo>
                  <a:pt x="264685" y="96524"/>
                </a:lnTo>
                <a:close/>
              </a:path>
              <a:path w="567054" h="681354">
                <a:moveTo>
                  <a:pt x="377035" y="96524"/>
                </a:moveTo>
                <a:lnTo>
                  <a:pt x="347499" y="96524"/>
                </a:lnTo>
                <a:lnTo>
                  <a:pt x="352824" y="91149"/>
                </a:lnTo>
                <a:lnTo>
                  <a:pt x="352824" y="75074"/>
                </a:lnTo>
                <a:lnTo>
                  <a:pt x="347499" y="64349"/>
                </a:lnTo>
                <a:lnTo>
                  <a:pt x="375565" y="64349"/>
                </a:lnTo>
                <a:lnTo>
                  <a:pt x="377651" y="68532"/>
                </a:lnTo>
                <a:lnTo>
                  <a:pt x="379574" y="80424"/>
                </a:lnTo>
                <a:lnTo>
                  <a:pt x="377035" y="96524"/>
                </a:lnTo>
                <a:close/>
              </a:path>
              <a:path w="567054" h="681354">
                <a:moveTo>
                  <a:pt x="493891" y="96524"/>
                </a:moveTo>
                <a:lnTo>
                  <a:pt x="459749" y="96524"/>
                </a:lnTo>
                <a:lnTo>
                  <a:pt x="470449" y="91149"/>
                </a:lnTo>
                <a:lnTo>
                  <a:pt x="470449" y="75074"/>
                </a:lnTo>
                <a:lnTo>
                  <a:pt x="459749" y="64349"/>
                </a:lnTo>
                <a:lnTo>
                  <a:pt x="491629" y="64349"/>
                </a:lnTo>
                <a:lnTo>
                  <a:pt x="494419" y="68532"/>
                </a:lnTo>
                <a:lnTo>
                  <a:pt x="497174" y="80424"/>
                </a:lnTo>
                <a:lnTo>
                  <a:pt x="493891" y="96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09536" y="4273566"/>
            <a:ext cx="101699" cy="85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09536" y="4386266"/>
            <a:ext cx="101699" cy="85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1287" y="4295791"/>
            <a:ext cx="243204" cy="52705"/>
          </a:xfrm>
          <a:custGeom>
            <a:avLst/>
            <a:gdLst/>
            <a:ahLst/>
            <a:cxnLst/>
            <a:rect l="l" t="t" r="r" b="b"/>
            <a:pathLst>
              <a:path w="243204" h="52704">
                <a:moveTo>
                  <a:pt x="12873" y="41999"/>
                </a:moveTo>
                <a:lnTo>
                  <a:pt x="7523" y="41999"/>
                </a:lnTo>
                <a:lnTo>
                  <a:pt x="2173" y="36749"/>
                </a:lnTo>
                <a:lnTo>
                  <a:pt x="0" y="29777"/>
                </a:lnTo>
                <a:lnTo>
                  <a:pt x="835" y="24281"/>
                </a:lnTo>
                <a:lnTo>
                  <a:pt x="38348" y="984"/>
                </a:lnTo>
                <a:lnTo>
                  <a:pt x="50298" y="0"/>
                </a:lnTo>
                <a:lnTo>
                  <a:pt x="66348" y="0"/>
                </a:lnTo>
                <a:lnTo>
                  <a:pt x="77048" y="10499"/>
                </a:lnTo>
                <a:lnTo>
                  <a:pt x="77048" y="20999"/>
                </a:lnTo>
                <a:lnTo>
                  <a:pt x="82398" y="20999"/>
                </a:lnTo>
                <a:lnTo>
                  <a:pt x="87723" y="26249"/>
                </a:lnTo>
                <a:lnTo>
                  <a:pt x="55648" y="26249"/>
                </a:lnTo>
                <a:lnTo>
                  <a:pt x="44530" y="27152"/>
                </a:lnTo>
                <a:lnTo>
                  <a:pt x="34920" y="29531"/>
                </a:lnTo>
                <a:lnTo>
                  <a:pt x="26317" y="32894"/>
                </a:lnTo>
                <a:lnTo>
                  <a:pt x="18223" y="36749"/>
                </a:lnTo>
                <a:lnTo>
                  <a:pt x="12873" y="41999"/>
                </a:lnTo>
                <a:close/>
              </a:path>
              <a:path w="243204" h="52704">
                <a:moveTo>
                  <a:pt x="189348" y="15749"/>
                </a:moveTo>
                <a:lnTo>
                  <a:pt x="119823" y="15749"/>
                </a:lnTo>
                <a:lnTo>
                  <a:pt x="119823" y="10499"/>
                </a:lnTo>
                <a:lnTo>
                  <a:pt x="130523" y="10499"/>
                </a:lnTo>
                <a:lnTo>
                  <a:pt x="142473" y="4511"/>
                </a:lnTo>
                <a:lnTo>
                  <a:pt x="153916" y="1968"/>
                </a:lnTo>
                <a:lnTo>
                  <a:pt x="164357" y="2378"/>
                </a:lnTo>
                <a:lnTo>
                  <a:pt x="173298" y="5249"/>
                </a:lnTo>
                <a:lnTo>
                  <a:pt x="183998" y="5249"/>
                </a:lnTo>
                <a:lnTo>
                  <a:pt x="183998" y="10499"/>
                </a:lnTo>
                <a:lnTo>
                  <a:pt x="189348" y="15749"/>
                </a:lnTo>
                <a:close/>
              </a:path>
              <a:path w="243204" h="52704">
                <a:moveTo>
                  <a:pt x="210735" y="47249"/>
                </a:moveTo>
                <a:lnTo>
                  <a:pt x="196867" y="47085"/>
                </a:lnTo>
                <a:lnTo>
                  <a:pt x="183998" y="41999"/>
                </a:lnTo>
                <a:lnTo>
                  <a:pt x="178648" y="41999"/>
                </a:lnTo>
                <a:lnTo>
                  <a:pt x="178648" y="36749"/>
                </a:lnTo>
                <a:lnTo>
                  <a:pt x="173298" y="31499"/>
                </a:lnTo>
                <a:lnTo>
                  <a:pt x="167948" y="31499"/>
                </a:lnTo>
                <a:lnTo>
                  <a:pt x="167948" y="26249"/>
                </a:lnTo>
                <a:lnTo>
                  <a:pt x="87723" y="26249"/>
                </a:lnTo>
                <a:lnTo>
                  <a:pt x="98423" y="20999"/>
                </a:lnTo>
                <a:lnTo>
                  <a:pt x="210723" y="20999"/>
                </a:lnTo>
                <a:lnTo>
                  <a:pt x="221422" y="10499"/>
                </a:lnTo>
                <a:lnTo>
                  <a:pt x="232122" y="10499"/>
                </a:lnTo>
                <a:lnTo>
                  <a:pt x="242822" y="20999"/>
                </a:lnTo>
                <a:lnTo>
                  <a:pt x="242822" y="31499"/>
                </a:lnTo>
                <a:lnTo>
                  <a:pt x="237472" y="36749"/>
                </a:lnTo>
                <a:lnTo>
                  <a:pt x="224603" y="43476"/>
                </a:lnTo>
                <a:lnTo>
                  <a:pt x="210735" y="47249"/>
                </a:lnTo>
                <a:close/>
              </a:path>
              <a:path w="243204" h="52704">
                <a:moveTo>
                  <a:pt x="194698" y="20999"/>
                </a:moveTo>
                <a:lnTo>
                  <a:pt x="103773" y="20999"/>
                </a:lnTo>
                <a:lnTo>
                  <a:pt x="109123" y="15749"/>
                </a:lnTo>
                <a:lnTo>
                  <a:pt x="194698" y="15749"/>
                </a:lnTo>
                <a:lnTo>
                  <a:pt x="194698" y="20999"/>
                </a:lnTo>
                <a:close/>
              </a:path>
              <a:path w="243204" h="52704">
                <a:moveTo>
                  <a:pt x="98423" y="52499"/>
                </a:moveTo>
                <a:lnTo>
                  <a:pt x="93073" y="52499"/>
                </a:lnTo>
                <a:lnTo>
                  <a:pt x="81217" y="50695"/>
                </a:lnTo>
                <a:lnTo>
                  <a:pt x="70357" y="45937"/>
                </a:lnTo>
                <a:lnTo>
                  <a:pt x="61499" y="39210"/>
                </a:lnTo>
                <a:lnTo>
                  <a:pt x="55648" y="31499"/>
                </a:lnTo>
                <a:lnTo>
                  <a:pt x="55648" y="26249"/>
                </a:lnTo>
                <a:lnTo>
                  <a:pt x="146573" y="26249"/>
                </a:lnTo>
                <a:lnTo>
                  <a:pt x="141223" y="31499"/>
                </a:lnTo>
                <a:lnTo>
                  <a:pt x="135873" y="31499"/>
                </a:lnTo>
                <a:lnTo>
                  <a:pt x="135873" y="36749"/>
                </a:lnTo>
                <a:lnTo>
                  <a:pt x="130523" y="36749"/>
                </a:lnTo>
                <a:lnTo>
                  <a:pt x="125591" y="40605"/>
                </a:lnTo>
                <a:lnTo>
                  <a:pt x="119154" y="43968"/>
                </a:lnTo>
                <a:lnTo>
                  <a:pt x="111714" y="46347"/>
                </a:lnTo>
                <a:lnTo>
                  <a:pt x="103773" y="47249"/>
                </a:lnTo>
                <a:lnTo>
                  <a:pt x="98423" y="47249"/>
                </a:lnTo>
                <a:lnTo>
                  <a:pt x="98423" y="52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27011" y="4399875"/>
            <a:ext cx="273050" cy="61594"/>
          </a:xfrm>
          <a:custGeom>
            <a:avLst/>
            <a:gdLst/>
            <a:ahLst/>
            <a:cxnLst/>
            <a:rect l="l" t="t" r="r" b="b"/>
            <a:pathLst>
              <a:path w="273050" h="61595">
                <a:moveTo>
                  <a:pt x="197541" y="52668"/>
                </a:moveTo>
                <a:lnTo>
                  <a:pt x="176624" y="50515"/>
                </a:lnTo>
                <a:lnTo>
                  <a:pt x="165924" y="50515"/>
                </a:lnTo>
                <a:lnTo>
                  <a:pt x="149874" y="34615"/>
                </a:lnTo>
                <a:lnTo>
                  <a:pt x="149874" y="29315"/>
                </a:lnTo>
                <a:lnTo>
                  <a:pt x="144524" y="24015"/>
                </a:lnTo>
                <a:lnTo>
                  <a:pt x="90999" y="24015"/>
                </a:lnTo>
                <a:lnTo>
                  <a:pt x="101699" y="13415"/>
                </a:lnTo>
                <a:lnTo>
                  <a:pt x="107049" y="13415"/>
                </a:lnTo>
                <a:lnTo>
                  <a:pt x="117749" y="2815"/>
                </a:lnTo>
                <a:lnTo>
                  <a:pt x="123099" y="2815"/>
                </a:lnTo>
                <a:lnTo>
                  <a:pt x="135904" y="0"/>
                </a:lnTo>
                <a:lnTo>
                  <a:pt x="149202" y="165"/>
                </a:lnTo>
                <a:lnTo>
                  <a:pt x="161493" y="4306"/>
                </a:lnTo>
                <a:lnTo>
                  <a:pt x="171274" y="13415"/>
                </a:lnTo>
                <a:lnTo>
                  <a:pt x="171274" y="18715"/>
                </a:lnTo>
                <a:lnTo>
                  <a:pt x="176624" y="24015"/>
                </a:lnTo>
                <a:lnTo>
                  <a:pt x="196705" y="26168"/>
                </a:lnTo>
                <a:lnTo>
                  <a:pt x="269815" y="26168"/>
                </a:lnTo>
                <a:lnTo>
                  <a:pt x="272999" y="29315"/>
                </a:lnTo>
                <a:lnTo>
                  <a:pt x="272999" y="39915"/>
                </a:lnTo>
                <a:lnTo>
                  <a:pt x="267624" y="45215"/>
                </a:lnTo>
                <a:lnTo>
                  <a:pt x="262274" y="45215"/>
                </a:lnTo>
                <a:lnTo>
                  <a:pt x="241371" y="49024"/>
                </a:lnTo>
                <a:lnTo>
                  <a:pt x="219458" y="51840"/>
                </a:lnTo>
                <a:lnTo>
                  <a:pt x="197541" y="52668"/>
                </a:lnTo>
                <a:close/>
              </a:path>
              <a:path w="273050" h="61595">
                <a:moveTo>
                  <a:pt x="21399" y="61115"/>
                </a:moveTo>
                <a:lnTo>
                  <a:pt x="10699" y="61115"/>
                </a:lnTo>
                <a:lnTo>
                  <a:pt x="0" y="50515"/>
                </a:lnTo>
                <a:lnTo>
                  <a:pt x="0" y="45215"/>
                </a:lnTo>
                <a:lnTo>
                  <a:pt x="5349" y="39915"/>
                </a:lnTo>
                <a:lnTo>
                  <a:pt x="14378" y="29067"/>
                </a:lnTo>
                <a:lnTo>
                  <a:pt x="25415" y="20703"/>
                </a:lnTo>
                <a:lnTo>
                  <a:pt x="38463" y="15320"/>
                </a:lnTo>
                <a:lnTo>
                  <a:pt x="53524" y="13415"/>
                </a:lnTo>
                <a:lnTo>
                  <a:pt x="69574" y="13415"/>
                </a:lnTo>
                <a:lnTo>
                  <a:pt x="74924" y="18715"/>
                </a:lnTo>
                <a:lnTo>
                  <a:pt x="80274" y="18715"/>
                </a:lnTo>
                <a:lnTo>
                  <a:pt x="80274" y="24015"/>
                </a:lnTo>
                <a:lnTo>
                  <a:pt x="139174" y="24015"/>
                </a:lnTo>
                <a:lnTo>
                  <a:pt x="133799" y="29315"/>
                </a:lnTo>
                <a:lnTo>
                  <a:pt x="123099" y="29315"/>
                </a:lnTo>
                <a:lnTo>
                  <a:pt x="123099" y="34615"/>
                </a:lnTo>
                <a:lnTo>
                  <a:pt x="117749" y="39915"/>
                </a:lnTo>
                <a:lnTo>
                  <a:pt x="53524" y="39915"/>
                </a:lnTo>
                <a:lnTo>
                  <a:pt x="45569" y="40909"/>
                </a:lnTo>
                <a:lnTo>
                  <a:pt x="38121" y="43890"/>
                </a:lnTo>
                <a:lnTo>
                  <a:pt x="31682" y="48859"/>
                </a:lnTo>
                <a:lnTo>
                  <a:pt x="26749" y="55815"/>
                </a:lnTo>
                <a:lnTo>
                  <a:pt x="21399" y="55815"/>
                </a:lnTo>
                <a:lnTo>
                  <a:pt x="21399" y="61115"/>
                </a:lnTo>
                <a:close/>
              </a:path>
              <a:path w="273050" h="61595">
                <a:moveTo>
                  <a:pt x="269815" y="26168"/>
                </a:moveTo>
                <a:lnTo>
                  <a:pt x="196705" y="26168"/>
                </a:lnTo>
                <a:lnTo>
                  <a:pt x="216783" y="25340"/>
                </a:lnTo>
                <a:lnTo>
                  <a:pt x="236857" y="22524"/>
                </a:lnTo>
                <a:lnTo>
                  <a:pt x="256924" y="18715"/>
                </a:lnTo>
                <a:lnTo>
                  <a:pt x="262274" y="18715"/>
                </a:lnTo>
                <a:lnTo>
                  <a:pt x="269815" y="26168"/>
                </a:lnTo>
                <a:close/>
              </a:path>
              <a:path w="273050" h="61595">
                <a:moveTo>
                  <a:pt x="83631" y="49190"/>
                </a:moveTo>
                <a:lnTo>
                  <a:pt x="73173" y="48196"/>
                </a:lnTo>
                <a:lnTo>
                  <a:pt x="64224" y="45215"/>
                </a:lnTo>
                <a:lnTo>
                  <a:pt x="58874" y="39915"/>
                </a:lnTo>
                <a:lnTo>
                  <a:pt x="112399" y="39915"/>
                </a:lnTo>
                <a:lnTo>
                  <a:pt x="107049" y="45215"/>
                </a:lnTo>
                <a:lnTo>
                  <a:pt x="95091" y="48196"/>
                </a:lnTo>
                <a:lnTo>
                  <a:pt x="83631" y="49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98411" y="4541840"/>
            <a:ext cx="407034" cy="92710"/>
          </a:xfrm>
          <a:custGeom>
            <a:avLst/>
            <a:gdLst/>
            <a:ahLst/>
            <a:cxnLst/>
            <a:rect l="l" t="t" r="r" b="b"/>
            <a:pathLst>
              <a:path w="407034" h="92710">
                <a:moveTo>
                  <a:pt x="233184" y="59599"/>
                </a:moveTo>
                <a:lnTo>
                  <a:pt x="165799" y="59599"/>
                </a:lnTo>
                <a:lnTo>
                  <a:pt x="283474" y="0"/>
                </a:lnTo>
                <a:lnTo>
                  <a:pt x="299524" y="0"/>
                </a:lnTo>
                <a:lnTo>
                  <a:pt x="299524" y="5424"/>
                </a:lnTo>
                <a:lnTo>
                  <a:pt x="304874" y="13547"/>
                </a:lnTo>
                <a:lnTo>
                  <a:pt x="306210" y="21668"/>
                </a:lnTo>
                <a:lnTo>
                  <a:pt x="304874" y="37924"/>
                </a:lnTo>
                <a:lnTo>
                  <a:pt x="278124" y="37924"/>
                </a:lnTo>
                <a:lnTo>
                  <a:pt x="233184" y="59599"/>
                </a:lnTo>
                <a:close/>
              </a:path>
              <a:path w="407034" h="92710">
                <a:moveTo>
                  <a:pt x="117102" y="48749"/>
                </a:moveTo>
                <a:lnTo>
                  <a:pt x="74874" y="48749"/>
                </a:lnTo>
                <a:lnTo>
                  <a:pt x="92763" y="33690"/>
                </a:lnTo>
                <a:lnTo>
                  <a:pt x="113659" y="21668"/>
                </a:lnTo>
                <a:lnTo>
                  <a:pt x="136556" y="13706"/>
                </a:lnTo>
                <a:lnTo>
                  <a:pt x="160449" y="10824"/>
                </a:lnTo>
                <a:lnTo>
                  <a:pt x="165799" y="5424"/>
                </a:lnTo>
                <a:lnTo>
                  <a:pt x="165799" y="10824"/>
                </a:lnTo>
                <a:lnTo>
                  <a:pt x="171149" y="10824"/>
                </a:lnTo>
                <a:lnTo>
                  <a:pt x="176499" y="16249"/>
                </a:lnTo>
                <a:lnTo>
                  <a:pt x="176499" y="27099"/>
                </a:lnTo>
                <a:lnTo>
                  <a:pt x="172935" y="37924"/>
                </a:lnTo>
                <a:lnTo>
                  <a:pt x="144399" y="37924"/>
                </a:lnTo>
                <a:lnTo>
                  <a:pt x="129283" y="42921"/>
                </a:lnTo>
                <a:lnTo>
                  <a:pt x="117102" y="48749"/>
                </a:lnTo>
                <a:close/>
              </a:path>
              <a:path w="407034" h="92710">
                <a:moveTo>
                  <a:pt x="21399" y="75849"/>
                </a:moveTo>
                <a:lnTo>
                  <a:pt x="10699" y="75849"/>
                </a:lnTo>
                <a:lnTo>
                  <a:pt x="6" y="65006"/>
                </a:lnTo>
                <a:lnTo>
                  <a:pt x="0" y="54174"/>
                </a:lnTo>
                <a:lnTo>
                  <a:pt x="5349" y="48749"/>
                </a:lnTo>
                <a:lnTo>
                  <a:pt x="17387" y="39867"/>
                </a:lnTo>
                <a:lnTo>
                  <a:pt x="29421" y="30474"/>
                </a:lnTo>
                <a:lnTo>
                  <a:pt x="41451" y="22094"/>
                </a:lnTo>
                <a:lnTo>
                  <a:pt x="53474" y="16249"/>
                </a:lnTo>
                <a:lnTo>
                  <a:pt x="58824" y="10824"/>
                </a:lnTo>
                <a:lnTo>
                  <a:pt x="64174" y="10824"/>
                </a:lnTo>
                <a:lnTo>
                  <a:pt x="74868" y="21668"/>
                </a:lnTo>
                <a:lnTo>
                  <a:pt x="74874" y="48749"/>
                </a:lnTo>
                <a:lnTo>
                  <a:pt x="117102" y="48749"/>
                </a:lnTo>
                <a:lnTo>
                  <a:pt x="115665" y="49437"/>
                </a:lnTo>
                <a:lnTo>
                  <a:pt x="107723" y="54174"/>
                </a:lnTo>
                <a:lnTo>
                  <a:pt x="42774" y="54174"/>
                </a:lnTo>
                <a:lnTo>
                  <a:pt x="21399" y="75849"/>
                </a:lnTo>
                <a:close/>
              </a:path>
              <a:path w="407034" h="92710">
                <a:moveTo>
                  <a:pt x="406499" y="48749"/>
                </a:moveTo>
                <a:lnTo>
                  <a:pt x="310224" y="48749"/>
                </a:lnTo>
                <a:lnTo>
                  <a:pt x="315574" y="43349"/>
                </a:lnTo>
                <a:lnTo>
                  <a:pt x="320924" y="43349"/>
                </a:lnTo>
                <a:lnTo>
                  <a:pt x="325939" y="36233"/>
                </a:lnTo>
                <a:lnTo>
                  <a:pt x="332958" y="31156"/>
                </a:lnTo>
                <a:lnTo>
                  <a:pt x="341979" y="28113"/>
                </a:lnTo>
                <a:lnTo>
                  <a:pt x="352999" y="27099"/>
                </a:lnTo>
                <a:lnTo>
                  <a:pt x="358349" y="27099"/>
                </a:lnTo>
                <a:lnTo>
                  <a:pt x="369049" y="32499"/>
                </a:lnTo>
                <a:lnTo>
                  <a:pt x="374399" y="32499"/>
                </a:lnTo>
                <a:lnTo>
                  <a:pt x="379749" y="37924"/>
                </a:lnTo>
                <a:lnTo>
                  <a:pt x="401149" y="37924"/>
                </a:lnTo>
                <a:lnTo>
                  <a:pt x="406499" y="43349"/>
                </a:lnTo>
                <a:lnTo>
                  <a:pt x="406499" y="48749"/>
                </a:lnTo>
                <a:close/>
              </a:path>
              <a:path w="407034" h="92710">
                <a:moveTo>
                  <a:pt x="401149" y="37924"/>
                </a:moveTo>
                <a:lnTo>
                  <a:pt x="385099" y="37924"/>
                </a:lnTo>
                <a:lnTo>
                  <a:pt x="390449" y="32499"/>
                </a:lnTo>
                <a:lnTo>
                  <a:pt x="395799" y="32499"/>
                </a:lnTo>
                <a:lnTo>
                  <a:pt x="401149" y="37924"/>
                </a:lnTo>
                <a:close/>
              </a:path>
              <a:path w="407034" h="92710">
                <a:moveTo>
                  <a:pt x="165799" y="92099"/>
                </a:moveTo>
                <a:lnTo>
                  <a:pt x="144399" y="92099"/>
                </a:lnTo>
                <a:lnTo>
                  <a:pt x="133724" y="81274"/>
                </a:lnTo>
                <a:lnTo>
                  <a:pt x="133724" y="64999"/>
                </a:lnTo>
                <a:lnTo>
                  <a:pt x="144399" y="37924"/>
                </a:lnTo>
                <a:lnTo>
                  <a:pt x="172935" y="37924"/>
                </a:lnTo>
                <a:lnTo>
                  <a:pt x="165799" y="59599"/>
                </a:lnTo>
                <a:lnTo>
                  <a:pt x="233184" y="59599"/>
                </a:lnTo>
                <a:lnTo>
                  <a:pt x="165799" y="92099"/>
                </a:lnTo>
                <a:close/>
              </a:path>
              <a:path w="407034" h="92710">
                <a:moveTo>
                  <a:pt x="294174" y="75849"/>
                </a:moveTo>
                <a:lnTo>
                  <a:pt x="288824" y="70424"/>
                </a:lnTo>
                <a:lnTo>
                  <a:pt x="283474" y="70424"/>
                </a:lnTo>
                <a:lnTo>
                  <a:pt x="278124" y="59599"/>
                </a:lnTo>
                <a:lnTo>
                  <a:pt x="272774" y="54174"/>
                </a:lnTo>
                <a:lnTo>
                  <a:pt x="272774" y="43349"/>
                </a:lnTo>
                <a:lnTo>
                  <a:pt x="278124" y="37924"/>
                </a:lnTo>
                <a:lnTo>
                  <a:pt x="304874" y="37924"/>
                </a:lnTo>
                <a:lnTo>
                  <a:pt x="304874" y="43349"/>
                </a:lnTo>
                <a:lnTo>
                  <a:pt x="299524" y="48749"/>
                </a:lnTo>
                <a:lnTo>
                  <a:pt x="406499" y="48749"/>
                </a:lnTo>
                <a:lnTo>
                  <a:pt x="401149" y="54174"/>
                </a:lnTo>
                <a:lnTo>
                  <a:pt x="347649" y="54174"/>
                </a:lnTo>
                <a:lnTo>
                  <a:pt x="336974" y="64999"/>
                </a:lnTo>
                <a:lnTo>
                  <a:pt x="331618" y="65006"/>
                </a:lnTo>
                <a:lnTo>
                  <a:pt x="326274" y="70424"/>
                </a:lnTo>
                <a:lnTo>
                  <a:pt x="320506" y="73561"/>
                </a:lnTo>
                <a:lnTo>
                  <a:pt x="312230" y="75171"/>
                </a:lnTo>
                <a:lnTo>
                  <a:pt x="302951" y="75765"/>
                </a:lnTo>
                <a:lnTo>
                  <a:pt x="294174" y="75849"/>
                </a:lnTo>
                <a:close/>
              </a:path>
              <a:path w="407034" h="92710">
                <a:moveTo>
                  <a:pt x="61499" y="77874"/>
                </a:moveTo>
                <a:lnTo>
                  <a:pt x="53307" y="74913"/>
                </a:lnTo>
                <a:lnTo>
                  <a:pt x="48124" y="70424"/>
                </a:lnTo>
                <a:lnTo>
                  <a:pt x="42774" y="70424"/>
                </a:lnTo>
                <a:lnTo>
                  <a:pt x="42774" y="54174"/>
                </a:lnTo>
                <a:lnTo>
                  <a:pt x="107723" y="54174"/>
                </a:lnTo>
                <a:lnTo>
                  <a:pt x="103045" y="56965"/>
                </a:lnTo>
                <a:lnTo>
                  <a:pt x="90914" y="65006"/>
                </a:lnTo>
                <a:lnTo>
                  <a:pt x="73704" y="75754"/>
                </a:lnTo>
                <a:lnTo>
                  <a:pt x="61499" y="77874"/>
                </a:lnTo>
                <a:close/>
              </a:path>
              <a:path w="407034" h="92710">
                <a:moveTo>
                  <a:pt x="382424" y="65006"/>
                </a:moveTo>
                <a:lnTo>
                  <a:pt x="372560" y="63315"/>
                </a:lnTo>
                <a:lnTo>
                  <a:pt x="363699" y="59599"/>
                </a:lnTo>
                <a:lnTo>
                  <a:pt x="358349" y="59599"/>
                </a:lnTo>
                <a:lnTo>
                  <a:pt x="352999" y="54174"/>
                </a:lnTo>
                <a:lnTo>
                  <a:pt x="401149" y="54174"/>
                </a:lnTo>
                <a:lnTo>
                  <a:pt x="392288" y="62637"/>
                </a:lnTo>
                <a:lnTo>
                  <a:pt x="382424" y="65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71510" y="4117991"/>
            <a:ext cx="165100" cy="611505"/>
          </a:xfrm>
          <a:custGeom>
            <a:avLst/>
            <a:gdLst/>
            <a:ahLst/>
            <a:cxnLst/>
            <a:rect l="l" t="t" r="r" b="b"/>
            <a:pathLst>
              <a:path w="165100" h="611504">
                <a:moveTo>
                  <a:pt x="58524" y="611073"/>
                </a:moveTo>
                <a:lnTo>
                  <a:pt x="47899" y="611073"/>
                </a:lnTo>
                <a:lnTo>
                  <a:pt x="42574" y="605723"/>
                </a:lnTo>
                <a:lnTo>
                  <a:pt x="42574" y="600373"/>
                </a:lnTo>
                <a:lnTo>
                  <a:pt x="0" y="471699"/>
                </a:lnTo>
                <a:lnTo>
                  <a:pt x="0" y="53599"/>
                </a:lnTo>
                <a:lnTo>
                  <a:pt x="3823" y="31651"/>
                </a:lnTo>
                <a:lnTo>
                  <a:pt x="14631" y="14734"/>
                </a:lnTo>
                <a:lnTo>
                  <a:pt x="31429" y="3850"/>
                </a:lnTo>
                <a:lnTo>
                  <a:pt x="53224" y="0"/>
                </a:lnTo>
                <a:lnTo>
                  <a:pt x="68186" y="1923"/>
                </a:lnTo>
                <a:lnTo>
                  <a:pt x="81159" y="7362"/>
                </a:lnTo>
                <a:lnTo>
                  <a:pt x="92139" y="15820"/>
                </a:lnTo>
                <a:lnTo>
                  <a:pt x="101124" y="26799"/>
                </a:lnTo>
                <a:lnTo>
                  <a:pt x="53224" y="26799"/>
                </a:lnTo>
                <a:lnTo>
                  <a:pt x="42325" y="28723"/>
                </a:lnTo>
                <a:lnTo>
                  <a:pt x="33921" y="34162"/>
                </a:lnTo>
                <a:lnTo>
                  <a:pt x="28513" y="42620"/>
                </a:lnTo>
                <a:lnTo>
                  <a:pt x="26599" y="53599"/>
                </a:lnTo>
                <a:lnTo>
                  <a:pt x="26599" y="241199"/>
                </a:lnTo>
                <a:lnTo>
                  <a:pt x="111749" y="241199"/>
                </a:lnTo>
                <a:lnTo>
                  <a:pt x="111749" y="267999"/>
                </a:lnTo>
                <a:lnTo>
                  <a:pt x="26599" y="267999"/>
                </a:lnTo>
                <a:lnTo>
                  <a:pt x="26599" y="439549"/>
                </a:lnTo>
                <a:lnTo>
                  <a:pt x="111749" y="439549"/>
                </a:lnTo>
                <a:lnTo>
                  <a:pt x="111749" y="466349"/>
                </a:lnTo>
                <a:lnTo>
                  <a:pt x="26599" y="466349"/>
                </a:lnTo>
                <a:lnTo>
                  <a:pt x="53224" y="552123"/>
                </a:lnTo>
                <a:lnTo>
                  <a:pt x="79823" y="552123"/>
                </a:lnTo>
                <a:lnTo>
                  <a:pt x="63849" y="600373"/>
                </a:lnTo>
                <a:lnTo>
                  <a:pt x="63849" y="605723"/>
                </a:lnTo>
                <a:lnTo>
                  <a:pt x="58524" y="611073"/>
                </a:lnTo>
                <a:close/>
              </a:path>
              <a:path w="165100" h="611504">
                <a:moveTo>
                  <a:pt x="111749" y="241199"/>
                </a:moveTo>
                <a:lnTo>
                  <a:pt x="85149" y="241199"/>
                </a:lnTo>
                <a:lnTo>
                  <a:pt x="85149" y="53599"/>
                </a:lnTo>
                <a:lnTo>
                  <a:pt x="82404" y="42620"/>
                </a:lnTo>
                <a:lnTo>
                  <a:pt x="75168" y="34162"/>
                </a:lnTo>
                <a:lnTo>
                  <a:pt x="64942" y="28723"/>
                </a:lnTo>
                <a:lnTo>
                  <a:pt x="53224" y="26799"/>
                </a:lnTo>
                <a:lnTo>
                  <a:pt x="111749" y="26799"/>
                </a:lnTo>
                <a:lnTo>
                  <a:pt x="131302" y="31406"/>
                </a:lnTo>
                <a:lnTo>
                  <a:pt x="148359" y="43549"/>
                </a:lnTo>
                <a:lnTo>
                  <a:pt x="155421" y="53599"/>
                </a:lnTo>
                <a:lnTo>
                  <a:pt x="111749" y="53599"/>
                </a:lnTo>
                <a:lnTo>
                  <a:pt x="111749" y="241199"/>
                </a:lnTo>
                <a:close/>
              </a:path>
              <a:path w="165100" h="611504">
                <a:moveTo>
                  <a:pt x="159674" y="310899"/>
                </a:moveTo>
                <a:lnTo>
                  <a:pt x="143699" y="310899"/>
                </a:lnTo>
                <a:lnTo>
                  <a:pt x="138374" y="305524"/>
                </a:lnTo>
                <a:lnTo>
                  <a:pt x="138374" y="80399"/>
                </a:lnTo>
                <a:lnTo>
                  <a:pt x="136461" y="69420"/>
                </a:lnTo>
                <a:lnTo>
                  <a:pt x="131052" y="60962"/>
                </a:lnTo>
                <a:lnTo>
                  <a:pt x="122649" y="55523"/>
                </a:lnTo>
                <a:lnTo>
                  <a:pt x="111749" y="53599"/>
                </a:lnTo>
                <a:lnTo>
                  <a:pt x="155421" y="53599"/>
                </a:lnTo>
                <a:lnTo>
                  <a:pt x="160423" y="60718"/>
                </a:lnTo>
                <a:lnTo>
                  <a:pt x="164999" y="80399"/>
                </a:lnTo>
                <a:lnTo>
                  <a:pt x="164999" y="305524"/>
                </a:lnTo>
                <a:lnTo>
                  <a:pt x="159674" y="310899"/>
                </a:lnTo>
                <a:close/>
              </a:path>
              <a:path w="165100" h="611504">
                <a:moveTo>
                  <a:pt x="111749" y="439549"/>
                </a:moveTo>
                <a:lnTo>
                  <a:pt x="85149" y="439549"/>
                </a:lnTo>
                <a:lnTo>
                  <a:pt x="85149" y="267999"/>
                </a:lnTo>
                <a:lnTo>
                  <a:pt x="111749" y="267999"/>
                </a:lnTo>
                <a:lnTo>
                  <a:pt x="111749" y="439549"/>
                </a:lnTo>
                <a:close/>
              </a:path>
              <a:path w="165100" h="611504">
                <a:moveTo>
                  <a:pt x="79823" y="552123"/>
                </a:moveTo>
                <a:lnTo>
                  <a:pt x="53224" y="552123"/>
                </a:lnTo>
                <a:lnTo>
                  <a:pt x="79824" y="466349"/>
                </a:lnTo>
                <a:lnTo>
                  <a:pt x="111749" y="466349"/>
                </a:lnTo>
                <a:lnTo>
                  <a:pt x="106449" y="471699"/>
                </a:lnTo>
                <a:lnTo>
                  <a:pt x="79823" y="552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13181" y="3134340"/>
            <a:ext cx="265430" cy="629920"/>
          </a:xfrm>
          <a:custGeom>
            <a:avLst/>
            <a:gdLst/>
            <a:ahLst/>
            <a:cxnLst/>
            <a:rect l="l" t="t" r="r" b="b"/>
            <a:pathLst>
              <a:path w="265429" h="629920">
                <a:moveTo>
                  <a:pt x="175127" y="629552"/>
                </a:moveTo>
                <a:lnTo>
                  <a:pt x="132477" y="613452"/>
                </a:lnTo>
                <a:lnTo>
                  <a:pt x="84477" y="570577"/>
                </a:lnTo>
                <a:lnTo>
                  <a:pt x="63152" y="527677"/>
                </a:lnTo>
                <a:lnTo>
                  <a:pt x="64151" y="515606"/>
                </a:lnTo>
                <a:lnTo>
                  <a:pt x="67149" y="503540"/>
                </a:lnTo>
                <a:lnTo>
                  <a:pt x="72196" y="491391"/>
                </a:lnTo>
                <a:lnTo>
                  <a:pt x="79152" y="479402"/>
                </a:lnTo>
                <a:lnTo>
                  <a:pt x="87143" y="474633"/>
                </a:lnTo>
                <a:lnTo>
                  <a:pt x="95140" y="469358"/>
                </a:lnTo>
                <a:lnTo>
                  <a:pt x="103136" y="465086"/>
                </a:lnTo>
                <a:lnTo>
                  <a:pt x="111127" y="463327"/>
                </a:lnTo>
                <a:lnTo>
                  <a:pt x="84469" y="441865"/>
                </a:lnTo>
                <a:lnTo>
                  <a:pt x="64983" y="405673"/>
                </a:lnTo>
                <a:lnTo>
                  <a:pt x="61904" y="380790"/>
                </a:lnTo>
                <a:lnTo>
                  <a:pt x="65152" y="367471"/>
                </a:lnTo>
                <a:lnTo>
                  <a:pt x="88059" y="335136"/>
                </a:lnTo>
                <a:lnTo>
                  <a:pt x="121802" y="318552"/>
                </a:lnTo>
                <a:lnTo>
                  <a:pt x="84477" y="291727"/>
                </a:lnTo>
                <a:lnTo>
                  <a:pt x="64983" y="258558"/>
                </a:lnTo>
                <a:lnTo>
                  <a:pt x="61904" y="230651"/>
                </a:lnTo>
                <a:lnTo>
                  <a:pt x="65152" y="217324"/>
                </a:lnTo>
                <a:lnTo>
                  <a:pt x="88059" y="185069"/>
                </a:lnTo>
                <a:lnTo>
                  <a:pt x="121802" y="173753"/>
                </a:lnTo>
                <a:lnTo>
                  <a:pt x="127127" y="173753"/>
                </a:lnTo>
                <a:lnTo>
                  <a:pt x="52477" y="146953"/>
                </a:lnTo>
                <a:lnTo>
                  <a:pt x="26985" y="133463"/>
                </a:lnTo>
                <a:lnTo>
                  <a:pt x="8493" y="111428"/>
                </a:lnTo>
                <a:lnTo>
                  <a:pt x="0" y="84368"/>
                </a:lnTo>
                <a:lnTo>
                  <a:pt x="4502" y="55803"/>
                </a:lnTo>
                <a:lnTo>
                  <a:pt x="17910" y="27817"/>
                </a:lnTo>
                <a:lnTo>
                  <a:pt x="39824" y="8881"/>
                </a:lnTo>
                <a:lnTo>
                  <a:pt x="66739" y="0"/>
                </a:lnTo>
                <a:lnTo>
                  <a:pt x="95152" y="2178"/>
                </a:lnTo>
                <a:lnTo>
                  <a:pt x="132477" y="12903"/>
                </a:lnTo>
                <a:lnTo>
                  <a:pt x="132477" y="27980"/>
                </a:lnTo>
                <a:lnTo>
                  <a:pt x="70144" y="27980"/>
                </a:lnTo>
                <a:lnTo>
                  <a:pt x="52480" y="33009"/>
                </a:lnTo>
                <a:lnTo>
                  <a:pt x="38815" y="44067"/>
                </a:lnTo>
                <a:lnTo>
                  <a:pt x="31152" y="61153"/>
                </a:lnTo>
                <a:lnTo>
                  <a:pt x="27908" y="81016"/>
                </a:lnTo>
                <a:lnTo>
                  <a:pt x="33155" y="99365"/>
                </a:lnTo>
                <a:lnTo>
                  <a:pt x="45401" y="114696"/>
                </a:lnTo>
                <a:lnTo>
                  <a:pt x="63152" y="125503"/>
                </a:lnTo>
                <a:lnTo>
                  <a:pt x="132477" y="146953"/>
                </a:lnTo>
                <a:lnTo>
                  <a:pt x="132477" y="173753"/>
                </a:lnTo>
                <a:lnTo>
                  <a:pt x="175127" y="189853"/>
                </a:lnTo>
                <a:lnTo>
                  <a:pt x="185167" y="198394"/>
                </a:lnTo>
                <a:lnTo>
                  <a:pt x="135046" y="198394"/>
                </a:lnTo>
                <a:lnTo>
                  <a:pt x="127127" y="200578"/>
                </a:lnTo>
                <a:lnTo>
                  <a:pt x="91136" y="227390"/>
                </a:lnTo>
                <a:lnTo>
                  <a:pt x="89802" y="243478"/>
                </a:lnTo>
                <a:lnTo>
                  <a:pt x="90721" y="251437"/>
                </a:lnTo>
                <a:lnTo>
                  <a:pt x="169802" y="329277"/>
                </a:lnTo>
                <a:lnTo>
                  <a:pt x="201124" y="340662"/>
                </a:lnTo>
                <a:lnTo>
                  <a:pt x="251956" y="340662"/>
                </a:lnTo>
                <a:lnTo>
                  <a:pt x="249777" y="345352"/>
                </a:lnTo>
                <a:lnTo>
                  <a:pt x="127127" y="345352"/>
                </a:lnTo>
                <a:lnTo>
                  <a:pt x="119219" y="346359"/>
                </a:lnTo>
                <a:lnTo>
                  <a:pt x="111805" y="349377"/>
                </a:lnTo>
                <a:lnTo>
                  <a:pt x="105390" y="354402"/>
                </a:lnTo>
                <a:lnTo>
                  <a:pt x="100477" y="361427"/>
                </a:lnTo>
                <a:lnTo>
                  <a:pt x="94306" y="369471"/>
                </a:lnTo>
                <a:lnTo>
                  <a:pt x="91135" y="377527"/>
                </a:lnTo>
                <a:lnTo>
                  <a:pt x="89969" y="385558"/>
                </a:lnTo>
                <a:lnTo>
                  <a:pt x="89802" y="393602"/>
                </a:lnTo>
                <a:lnTo>
                  <a:pt x="90721" y="400821"/>
                </a:lnTo>
                <a:lnTo>
                  <a:pt x="93143" y="407024"/>
                </a:lnTo>
                <a:lnTo>
                  <a:pt x="96563" y="413223"/>
                </a:lnTo>
                <a:lnTo>
                  <a:pt x="100477" y="420427"/>
                </a:lnTo>
                <a:lnTo>
                  <a:pt x="148452" y="463327"/>
                </a:lnTo>
                <a:lnTo>
                  <a:pt x="156458" y="467176"/>
                </a:lnTo>
                <a:lnTo>
                  <a:pt x="164461" y="470024"/>
                </a:lnTo>
                <a:lnTo>
                  <a:pt x="172460" y="470861"/>
                </a:lnTo>
                <a:lnTo>
                  <a:pt x="230300" y="470861"/>
                </a:lnTo>
                <a:lnTo>
                  <a:pt x="228452" y="474052"/>
                </a:lnTo>
                <a:lnTo>
                  <a:pt x="220366" y="481172"/>
                </a:lnTo>
                <a:lnTo>
                  <a:pt x="211786" y="486783"/>
                </a:lnTo>
                <a:lnTo>
                  <a:pt x="208993" y="488127"/>
                </a:lnTo>
                <a:lnTo>
                  <a:pt x="127139" y="488127"/>
                </a:lnTo>
                <a:lnTo>
                  <a:pt x="113309" y="491726"/>
                </a:lnTo>
                <a:lnTo>
                  <a:pt x="89802" y="527677"/>
                </a:lnTo>
                <a:lnTo>
                  <a:pt x="93061" y="534797"/>
                </a:lnTo>
                <a:lnTo>
                  <a:pt x="95815" y="540405"/>
                </a:lnTo>
                <a:lnTo>
                  <a:pt x="99561" y="545005"/>
                </a:lnTo>
                <a:lnTo>
                  <a:pt x="105802" y="549102"/>
                </a:lnTo>
                <a:lnTo>
                  <a:pt x="153802" y="592027"/>
                </a:lnTo>
                <a:lnTo>
                  <a:pt x="166550" y="600229"/>
                </a:lnTo>
                <a:lnTo>
                  <a:pt x="179796" y="601396"/>
                </a:lnTo>
                <a:lnTo>
                  <a:pt x="226651" y="601396"/>
                </a:lnTo>
                <a:lnTo>
                  <a:pt x="223102" y="608102"/>
                </a:lnTo>
                <a:lnTo>
                  <a:pt x="214112" y="615978"/>
                </a:lnTo>
                <a:lnTo>
                  <a:pt x="203117" y="622849"/>
                </a:lnTo>
                <a:lnTo>
                  <a:pt x="190122" y="627708"/>
                </a:lnTo>
                <a:lnTo>
                  <a:pt x="175127" y="629552"/>
                </a:lnTo>
                <a:close/>
              </a:path>
              <a:path w="265429" h="629920">
                <a:moveTo>
                  <a:pt x="132477" y="39703"/>
                </a:moveTo>
                <a:lnTo>
                  <a:pt x="89802" y="28978"/>
                </a:lnTo>
                <a:lnTo>
                  <a:pt x="70144" y="27980"/>
                </a:lnTo>
                <a:lnTo>
                  <a:pt x="132477" y="27980"/>
                </a:lnTo>
                <a:lnTo>
                  <a:pt x="132477" y="39703"/>
                </a:lnTo>
                <a:close/>
              </a:path>
              <a:path w="265429" h="629920">
                <a:moveTo>
                  <a:pt x="251956" y="340662"/>
                </a:moveTo>
                <a:lnTo>
                  <a:pt x="201124" y="340662"/>
                </a:lnTo>
                <a:lnTo>
                  <a:pt x="215537" y="336052"/>
                </a:lnTo>
                <a:lnTo>
                  <a:pt x="228452" y="323902"/>
                </a:lnTo>
                <a:lnTo>
                  <a:pt x="237368" y="310250"/>
                </a:lnTo>
                <a:lnTo>
                  <a:pt x="239783" y="295084"/>
                </a:lnTo>
                <a:lnTo>
                  <a:pt x="235195" y="280920"/>
                </a:lnTo>
                <a:lnTo>
                  <a:pt x="223102" y="270277"/>
                </a:lnTo>
                <a:lnTo>
                  <a:pt x="153802" y="205928"/>
                </a:lnTo>
                <a:lnTo>
                  <a:pt x="148878" y="202079"/>
                </a:lnTo>
                <a:lnTo>
                  <a:pt x="142461" y="199231"/>
                </a:lnTo>
                <a:lnTo>
                  <a:pt x="135046" y="198394"/>
                </a:lnTo>
                <a:lnTo>
                  <a:pt x="185167" y="198394"/>
                </a:lnTo>
                <a:lnTo>
                  <a:pt x="244452" y="248828"/>
                </a:lnTo>
                <a:lnTo>
                  <a:pt x="259526" y="268434"/>
                </a:lnTo>
                <a:lnTo>
                  <a:pt x="265105" y="293068"/>
                </a:lnTo>
                <a:lnTo>
                  <a:pt x="261689" y="319713"/>
                </a:lnTo>
                <a:lnTo>
                  <a:pt x="251956" y="340662"/>
                </a:lnTo>
                <a:close/>
              </a:path>
              <a:path w="265429" h="629920">
                <a:moveTo>
                  <a:pt x="230300" y="470861"/>
                </a:moveTo>
                <a:lnTo>
                  <a:pt x="172460" y="470861"/>
                </a:lnTo>
                <a:lnTo>
                  <a:pt x="180452" y="468677"/>
                </a:lnTo>
                <a:lnTo>
                  <a:pt x="188371" y="467757"/>
                </a:lnTo>
                <a:lnTo>
                  <a:pt x="195786" y="465330"/>
                </a:lnTo>
                <a:lnTo>
                  <a:pt x="217777" y="425777"/>
                </a:lnTo>
                <a:lnTo>
                  <a:pt x="216778" y="417821"/>
                </a:lnTo>
                <a:lnTo>
                  <a:pt x="213780" y="410371"/>
                </a:lnTo>
                <a:lnTo>
                  <a:pt x="208780" y="403924"/>
                </a:lnTo>
                <a:lnTo>
                  <a:pt x="201777" y="398977"/>
                </a:lnTo>
                <a:lnTo>
                  <a:pt x="153802" y="356077"/>
                </a:lnTo>
                <a:lnTo>
                  <a:pt x="148878" y="352145"/>
                </a:lnTo>
                <a:lnTo>
                  <a:pt x="142461" y="348709"/>
                </a:lnTo>
                <a:lnTo>
                  <a:pt x="135046" y="346276"/>
                </a:lnTo>
                <a:lnTo>
                  <a:pt x="127127" y="345352"/>
                </a:lnTo>
                <a:lnTo>
                  <a:pt x="249777" y="345352"/>
                </a:lnTo>
                <a:lnTo>
                  <a:pt x="240856" y="353228"/>
                </a:lnTo>
                <a:lnTo>
                  <a:pt x="230439" y="360099"/>
                </a:lnTo>
                <a:lnTo>
                  <a:pt x="219029" y="364959"/>
                </a:lnTo>
                <a:lnTo>
                  <a:pt x="207127" y="366802"/>
                </a:lnTo>
                <a:lnTo>
                  <a:pt x="223102" y="377527"/>
                </a:lnTo>
                <a:lnTo>
                  <a:pt x="230941" y="386578"/>
                </a:lnTo>
                <a:lnTo>
                  <a:pt x="237780" y="397640"/>
                </a:lnTo>
                <a:lnTo>
                  <a:pt x="242617" y="410708"/>
                </a:lnTo>
                <a:lnTo>
                  <a:pt x="244452" y="425777"/>
                </a:lnTo>
                <a:lnTo>
                  <a:pt x="243449" y="437848"/>
                </a:lnTo>
                <a:lnTo>
                  <a:pt x="240446" y="449915"/>
                </a:lnTo>
                <a:lnTo>
                  <a:pt x="235445" y="461981"/>
                </a:lnTo>
                <a:lnTo>
                  <a:pt x="230300" y="470861"/>
                </a:lnTo>
                <a:close/>
              </a:path>
              <a:path w="265429" h="629920">
                <a:moveTo>
                  <a:pt x="226651" y="601396"/>
                </a:moveTo>
                <a:lnTo>
                  <a:pt x="179796" y="601396"/>
                </a:lnTo>
                <a:lnTo>
                  <a:pt x="192038" y="596534"/>
                </a:lnTo>
                <a:lnTo>
                  <a:pt x="201777" y="586652"/>
                </a:lnTo>
                <a:lnTo>
                  <a:pt x="210777" y="576093"/>
                </a:lnTo>
                <a:lnTo>
                  <a:pt x="213777" y="562518"/>
                </a:lnTo>
                <a:lnTo>
                  <a:pt x="210777" y="548947"/>
                </a:lnTo>
                <a:lnTo>
                  <a:pt x="201777" y="538402"/>
                </a:lnTo>
                <a:lnTo>
                  <a:pt x="153802" y="495502"/>
                </a:lnTo>
                <a:lnTo>
                  <a:pt x="140970" y="489553"/>
                </a:lnTo>
                <a:lnTo>
                  <a:pt x="127139" y="488127"/>
                </a:lnTo>
                <a:lnTo>
                  <a:pt x="208993" y="488127"/>
                </a:lnTo>
                <a:lnTo>
                  <a:pt x="202208" y="491391"/>
                </a:lnTo>
                <a:lnTo>
                  <a:pt x="191127" y="495502"/>
                </a:lnTo>
                <a:lnTo>
                  <a:pt x="217777" y="516952"/>
                </a:lnTo>
                <a:lnTo>
                  <a:pt x="232865" y="536475"/>
                </a:lnTo>
                <a:lnTo>
                  <a:pt x="238449" y="560521"/>
                </a:lnTo>
                <a:lnTo>
                  <a:pt x="235028" y="585570"/>
                </a:lnTo>
                <a:lnTo>
                  <a:pt x="226651" y="601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77909" y="3216293"/>
            <a:ext cx="662305" cy="1927225"/>
          </a:xfrm>
          <a:custGeom>
            <a:avLst/>
            <a:gdLst/>
            <a:ahLst/>
            <a:cxnLst/>
            <a:rect l="l" t="t" r="r" b="b"/>
            <a:pathLst>
              <a:path w="662304" h="1927225">
                <a:moveTo>
                  <a:pt x="475199" y="386499"/>
                </a:moveTo>
                <a:lnTo>
                  <a:pt x="464524" y="375749"/>
                </a:lnTo>
                <a:lnTo>
                  <a:pt x="461065" y="360510"/>
                </a:lnTo>
                <a:lnTo>
                  <a:pt x="452225" y="324652"/>
                </a:lnTo>
                <a:lnTo>
                  <a:pt x="440310" y="273331"/>
                </a:lnTo>
                <a:lnTo>
                  <a:pt x="427624" y="211703"/>
                </a:lnTo>
                <a:lnTo>
                  <a:pt x="416474" y="144924"/>
                </a:lnTo>
                <a:lnTo>
                  <a:pt x="415299" y="113803"/>
                </a:lnTo>
                <a:lnTo>
                  <a:pt x="419133" y="85199"/>
                </a:lnTo>
                <a:lnTo>
                  <a:pt x="437824" y="37549"/>
                </a:lnTo>
                <a:lnTo>
                  <a:pt x="466527" y="8706"/>
                </a:lnTo>
                <a:lnTo>
                  <a:pt x="507248" y="0"/>
                </a:lnTo>
                <a:lnTo>
                  <a:pt x="512573" y="0"/>
                </a:lnTo>
                <a:lnTo>
                  <a:pt x="523248" y="10724"/>
                </a:lnTo>
                <a:lnTo>
                  <a:pt x="529168" y="32199"/>
                </a:lnTo>
                <a:lnTo>
                  <a:pt x="501899" y="32199"/>
                </a:lnTo>
                <a:lnTo>
                  <a:pt x="492973" y="34127"/>
                </a:lnTo>
                <a:lnTo>
                  <a:pt x="459174" y="59024"/>
                </a:lnTo>
                <a:lnTo>
                  <a:pt x="441167" y="113379"/>
                </a:lnTo>
                <a:lnTo>
                  <a:pt x="443174" y="139549"/>
                </a:lnTo>
                <a:lnTo>
                  <a:pt x="452924" y="206494"/>
                </a:lnTo>
                <a:lnTo>
                  <a:pt x="461180" y="252296"/>
                </a:lnTo>
                <a:lnTo>
                  <a:pt x="472445" y="298093"/>
                </a:lnTo>
                <a:lnTo>
                  <a:pt x="491224" y="365024"/>
                </a:lnTo>
                <a:lnTo>
                  <a:pt x="491224" y="381124"/>
                </a:lnTo>
                <a:lnTo>
                  <a:pt x="480549" y="381124"/>
                </a:lnTo>
                <a:lnTo>
                  <a:pt x="475199" y="386499"/>
                </a:lnTo>
                <a:close/>
              </a:path>
              <a:path w="662304" h="1927225">
                <a:moveTo>
                  <a:pt x="576648" y="923323"/>
                </a:moveTo>
                <a:lnTo>
                  <a:pt x="549948" y="923323"/>
                </a:lnTo>
                <a:lnTo>
                  <a:pt x="549948" y="724698"/>
                </a:lnTo>
                <a:lnTo>
                  <a:pt x="619373" y="509948"/>
                </a:lnTo>
                <a:lnTo>
                  <a:pt x="622369" y="497884"/>
                </a:lnTo>
                <a:lnTo>
                  <a:pt x="623367" y="485808"/>
                </a:lnTo>
                <a:lnTo>
                  <a:pt x="622369" y="473727"/>
                </a:lnTo>
                <a:lnTo>
                  <a:pt x="619373" y="461649"/>
                </a:lnTo>
                <a:lnTo>
                  <a:pt x="501899" y="32199"/>
                </a:lnTo>
                <a:lnTo>
                  <a:pt x="529168" y="32199"/>
                </a:lnTo>
                <a:lnTo>
                  <a:pt x="646073" y="456274"/>
                </a:lnTo>
                <a:lnTo>
                  <a:pt x="649069" y="472296"/>
                </a:lnTo>
                <a:lnTo>
                  <a:pt x="650067" y="487814"/>
                </a:lnTo>
                <a:lnTo>
                  <a:pt x="649069" y="502325"/>
                </a:lnTo>
                <a:lnTo>
                  <a:pt x="646073" y="515323"/>
                </a:lnTo>
                <a:lnTo>
                  <a:pt x="576648" y="730048"/>
                </a:lnTo>
                <a:lnTo>
                  <a:pt x="576648" y="923323"/>
                </a:lnTo>
                <a:close/>
              </a:path>
              <a:path w="662304" h="1927225">
                <a:moveTo>
                  <a:pt x="192199" y="923323"/>
                </a:moveTo>
                <a:lnTo>
                  <a:pt x="165524" y="923323"/>
                </a:lnTo>
                <a:lnTo>
                  <a:pt x="165524" y="842798"/>
                </a:lnTo>
                <a:lnTo>
                  <a:pt x="0" y="622698"/>
                </a:lnTo>
                <a:lnTo>
                  <a:pt x="12004" y="629738"/>
                </a:lnTo>
                <a:lnTo>
                  <a:pt x="24015" y="634770"/>
                </a:lnTo>
                <a:lnTo>
                  <a:pt x="36031" y="637791"/>
                </a:lnTo>
                <a:lnTo>
                  <a:pt x="48049" y="638798"/>
                </a:lnTo>
                <a:lnTo>
                  <a:pt x="192199" y="832048"/>
                </a:lnTo>
                <a:lnTo>
                  <a:pt x="192199" y="923323"/>
                </a:lnTo>
                <a:close/>
              </a:path>
              <a:path w="662304" h="1927225">
                <a:moveTo>
                  <a:pt x="90749" y="1927196"/>
                </a:moveTo>
                <a:lnTo>
                  <a:pt x="64049" y="1927196"/>
                </a:lnTo>
                <a:lnTo>
                  <a:pt x="64049" y="928698"/>
                </a:lnTo>
                <a:lnTo>
                  <a:pt x="69399" y="923323"/>
                </a:lnTo>
                <a:lnTo>
                  <a:pt x="656748" y="923323"/>
                </a:lnTo>
                <a:lnTo>
                  <a:pt x="662098" y="928698"/>
                </a:lnTo>
                <a:lnTo>
                  <a:pt x="662098" y="950148"/>
                </a:lnTo>
                <a:lnTo>
                  <a:pt x="90749" y="950148"/>
                </a:lnTo>
                <a:lnTo>
                  <a:pt x="90749" y="1180997"/>
                </a:lnTo>
                <a:lnTo>
                  <a:pt x="662098" y="1180997"/>
                </a:lnTo>
                <a:lnTo>
                  <a:pt x="662098" y="1207822"/>
                </a:lnTo>
                <a:lnTo>
                  <a:pt x="90749" y="1207822"/>
                </a:lnTo>
                <a:lnTo>
                  <a:pt x="90749" y="1927196"/>
                </a:lnTo>
                <a:close/>
              </a:path>
              <a:path w="662304" h="1927225">
                <a:moveTo>
                  <a:pt x="662098" y="1180997"/>
                </a:moveTo>
                <a:lnTo>
                  <a:pt x="635398" y="1180997"/>
                </a:lnTo>
                <a:lnTo>
                  <a:pt x="635398" y="950148"/>
                </a:lnTo>
                <a:lnTo>
                  <a:pt x="662098" y="950148"/>
                </a:lnTo>
                <a:lnTo>
                  <a:pt x="662098" y="1180997"/>
                </a:lnTo>
                <a:close/>
              </a:path>
              <a:path w="662304" h="1927225">
                <a:moveTo>
                  <a:pt x="662098" y="1927196"/>
                </a:moveTo>
                <a:lnTo>
                  <a:pt x="635398" y="1927196"/>
                </a:lnTo>
                <a:lnTo>
                  <a:pt x="635398" y="1207822"/>
                </a:lnTo>
                <a:lnTo>
                  <a:pt x="662098" y="1207822"/>
                </a:lnTo>
                <a:lnTo>
                  <a:pt x="662098" y="1927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31884" y="4252916"/>
            <a:ext cx="65405" cy="59055"/>
          </a:xfrm>
          <a:custGeom>
            <a:avLst/>
            <a:gdLst/>
            <a:ahLst/>
            <a:cxnLst/>
            <a:rect l="l" t="t" r="r" b="b"/>
            <a:pathLst>
              <a:path w="65404" h="59054">
                <a:moveTo>
                  <a:pt x="32549" y="58799"/>
                </a:moveTo>
                <a:lnTo>
                  <a:pt x="20598" y="56794"/>
                </a:lnTo>
                <a:lnTo>
                  <a:pt x="10171" y="50778"/>
                </a:lnTo>
                <a:lnTo>
                  <a:pt x="2797" y="40754"/>
                </a:lnTo>
                <a:lnTo>
                  <a:pt x="0" y="26724"/>
                </a:lnTo>
                <a:lnTo>
                  <a:pt x="2797" y="15788"/>
                </a:lnTo>
                <a:lnTo>
                  <a:pt x="10171" y="7353"/>
                </a:lnTo>
                <a:lnTo>
                  <a:pt x="20598" y="1922"/>
                </a:lnTo>
                <a:lnTo>
                  <a:pt x="32549" y="0"/>
                </a:lnTo>
                <a:lnTo>
                  <a:pt x="44501" y="1922"/>
                </a:lnTo>
                <a:lnTo>
                  <a:pt x="54928" y="7353"/>
                </a:lnTo>
                <a:lnTo>
                  <a:pt x="62302" y="15788"/>
                </a:lnTo>
                <a:lnTo>
                  <a:pt x="65099" y="26724"/>
                </a:lnTo>
                <a:lnTo>
                  <a:pt x="27124" y="26724"/>
                </a:lnTo>
                <a:lnTo>
                  <a:pt x="27124" y="32074"/>
                </a:lnTo>
                <a:lnTo>
                  <a:pt x="64033" y="32074"/>
                </a:lnTo>
                <a:lnTo>
                  <a:pt x="62302" y="40754"/>
                </a:lnTo>
                <a:lnTo>
                  <a:pt x="54928" y="50778"/>
                </a:lnTo>
                <a:lnTo>
                  <a:pt x="44501" y="56794"/>
                </a:lnTo>
                <a:lnTo>
                  <a:pt x="32549" y="58799"/>
                </a:lnTo>
                <a:close/>
              </a:path>
              <a:path w="65404" h="59054">
                <a:moveTo>
                  <a:pt x="64033" y="32074"/>
                </a:moveTo>
                <a:lnTo>
                  <a:pt x="37974" y="32074"/>
                </a:lnTo>
                <a:lnTo>
                  <a:pt x="37974" y="26724"/>
                </a:lnTo>
                <a:lnTo>
                  <a:pt x="65099" y="26724"/>
                </a:lnTo>
                <a:lnTo>
                  <a:pt x="64033" y="320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84208" y="1544721"/>
            <a:ext cx="16510" cy="33655"/>
          </a:xfrm>
          <a:custGeom>
            <a:avLst/>
            <a:gdLst/>
            <a:ahLst/>
            <a:cxnLst/>
            <a:rect l="l" t="t" r="r" b="b"/>
            <a:pathLst>
              <a:path w="16509" h="33655">
                <a:moveTo>
                  <a:pt x="10599" y="33299"/>
                </a:moveTo>
                <a:lnTo>
                  <a:pt x="5299" y="33299"/>
                </a:lnTo>
                <a:lnTo>
                  <a:pt x="0" y="27749"/>
                </a:lnTo>
                <a:lnTo>
                  <a:pt x="0" y="5549"/>
                </a:lnTo>
                <a:lnTo>
                  <a:pt x="5299" y="0"/>
                </a:lnTo>
                <a:lnTo>
                  <a:pt x="10599" y="0"/>
                </a:lnTo>
                <a:lnTo>
                  <a:pt x="15899" y="5549"/>
                </a:lnTo>
                <a:lnTo>
                  <a:pt x="15899" y="27749"/>
                </a:lnTo>
                <a:lnTo>
                  <a:pt x="10599" y="33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52459" y="1544721"/>
            <a:ext cx="16510" cy="33655"/>
          </a:xfrm>
          <a:custGeom>
            <a:avLst/>
            <a:gdLst/>
            <a:ahLst/>
            <a:cxnLst/>
            <a:rect l="l" t="t" r="r" b="b"/>
            <a:pathLst>
              <a:path w="16509" h="33655">
                <a:moveTo>
                  <a:pt x="10599" y="33299"/>
                </a:moveTo>
                <a:lnTo>
                  <a:pt x="0" y="33299"/>
                </a:lnTo>
                <a:lnTo>
                  <a:pt x="0" y="0"/>
                </a:lnTo>
                <a:lnTo>
                  <a:pt x="10599" y="0"/>
                </a:lnTo>
                <a:lnTo>
                  <a:pt x="15899" y="5549"/>
                </a:lnTo>
                <a:lnTo>
                  <a:pt x="15899" y="27749"/>
                </a:lnTo>
                <a:lnTo>
                  <a:pt x="10599" y="33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82759" y="1212835"/>
            <a:ext cx="187325" cy="401955"/>
          </a:xfrm>
          <a:custGeom>
            <a:avLst/>
            <a:gdLst/>
            <a:ahLst/>
            <a:cxnLst/>
            <a:rect l="l" t="t" r="r" b="b"/>
            <a:pathLst>
              <a:path w="187325" h="401955">
                <a:moveTo>
                  <a:pt x="181849" y="321359"/>
                </a:moveTo>
                <a:lnTo>
                  <a:pt x="5349" y="321359"/>
                </a:lnTo>
                <a:lnTo>
                  <a:pt x="0" y="316004"/>
                </a:lnTo>
                <a:lnTo>
                  <a:pt x="0" y="74984"/>
                </a:lnTo>
                <a:lnTo>
                  <a:pt x="5683" y="45192"/>
                </a:lnTo>
                <a:lnTo>
                  <a:pt x="21396" y="21424"/>
                </a:lnTo>
                <a:lnTo>
                  <a:pt x="45129" y="5690"/>
                </a:lnTo>
                <a:lnTo>
                  <a:pt x="74874" y="0"/>
                </a:lnTo>
                <a:lnTo>
                  <a:pt x="112324" y="0"/>
                </a:lnTo>
                <a:lnTo>
                  <a:pt x="142069" y="5690"/>
                </a:lnTo>
                <a:lnTo>
                  <a:pt x="165803" y="21424"/>
                </a:lnTo>
                <a:lnTo>
                  <a:pt x="74874" y="21424"/>
                </a:lnTo>
                <a:lnTo>
                  <a:pt x="56080" y="26027"/>
                </a:lnTo>
                <a:lnTo>
                  <a:pt x="40790" y="38162"/>
                </a:lnTo>
                <a:lnTo>
                  <a:pt x="30511" y="55318"/>
                </a:lnTo>
                <a:lnTo>
                  <a:pt x="26749" y="74984"/>
                </a:lnTo>
                <a:lnTo>
                  <a:pt x="26749" y="294579"/>
                </a:lnTo>
                <a:lnTo>
                  <a:pt x="187199" y="294579"/>
                </a:lnTo>
                <a:lnTo>
                  <a:pt x="187199" y="316004"/>
                </a:lnTo>
                <a:lnTo>
                  <a:pt x="181849" y="321359"/>
                </a:lnTo>
                <a:close/>
              </a:path>
              <a:path w="187325" h="401955">
                <a:moveTo>
                  <a:pt x="187199" y="294579"/>
                </a:moveTo>
                <a:lnTo>
                  <a:pt x="160449" y="294579"/>
                </a:lnTo>
                <a:lnTo>
                  <a:pt x="160449" y="74984"/>
                </a:lnTo>
                <a:lnTo>
                  <a:pt x="156691" y="55318"/>
                </a:lnTo>
                <a:lnTo>
                  <a:pt x="146418" y="38162"/>
                </a:lnTo>
                <a:lnTo>
                  <a:pt x="131129" y="26027"/>
                </a:lnTo>
                <a:lnTo>
                  <a:pt x="112324" y="21424"/>
                </a:lnTo>
                <a:lnTo>
                  <a:pt x="165803" y="21424"/>
                </a:lnTo>
                <a:lnTo>
                  <a:pt x="181515" y="45192"/>
                </a:lnTo>
                <a:lnTo>
                  <a:pt x="187199" y="74984"/>
                </a:lnTo>
                <a:lnTo>
                  <a:pt x="187199" y="294579"/>
                </a:lnTo>
                <a:close/>
              </a:path>
              <a:path w="187325" h="401955">
                <a:moveTo>
                  <a:pt x="149749" y="401699"/>
                </a:moveTo>
                <a:lnTo>
                  <a:pt x="37449" y="401699"/>
                </a:lnTo>
                <a:lnTo>
                  <a:pt x="32099" y="396344"/>
                </a:lnTo>
                <a:lnTo>
                  <a:pt x="32099" y="321359"/>
                </a:lnTo>
                <a:lnTo>
                  <a:pt x="58824" y="321359"/>
                </a:lnTo>
                <a:lnTo>
                  <a:pt x="58824" y="374919"/>
                </a:lnTo>
                <a:lnTo>
                  <a:pt x="155099" y="374919"/>
                </a:lnTo>
                <a:lnTo>
                  <a:pt x="155099" y="396344"/>
                </a:lnTo>
                <a:lnTo>
                  <a:pt x="149749" y="401699"/>
                </a:lnTo>
                <a:close/>
              </a:path>
              <a:path w="187325" h="401955">
                <a:moveTo>
                  <a:pt x="155099" y="374919"/>
                </a:moveTo>
                <a:lnTo>
                  <a:pt x="128374" y="374919"/>
                </a:lnTo>
                <a:lnTo>
                  <a:pt x="128374" y="321359"/>
                </a:lnTo>
                <a:lnTo>
                  <a:pt x="155099" y="321359"/>
                </a:lnTo>
                <a:lnTo>
                  <a:pt x="155099" y="3749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25409" y="1458947"/>
            <a:ext cx="102235" cy="27305"/>
          </a:xfrm>
          <a:custGeom>
            <a:avLst/>
            <a:gdLst/>
            <a:ahLst/>
            <a:cxnLst/>
            <a:rect l="l" t="t" r="r" b="b"/>
            <a:pathLst>
              <a:path w="102234" h="27305">
                <a:moveTo>
                  <a:pt x="96324" y="26999"/>
                </a:moveTo>
                <a:lnTo>
                  <a:pt x="5349" y="26999"/>
                </a:lnTo>
                <a:lnTo>
                  <a:pt x="0" y="21599"/>
                </a:lnTo>
                <a:lnTo>
                  <a:pt x="0" y="5399"/>
                </a:lnTo>
                <a:lnTo>
                  <a:pt x="5349" y="0"/>
                </a:lnTo>
                <a:lnTo>
                  <a:pt x="96324" y="0"/>
                </a:lnTo>
                <a:lnTo>
                  <a:pt x="101699" y="5399"/>
                </a:lnTo>
                <a:lnTo>
                  <a:pt x="101699" y="21599"/>
                </a:lnTo>
                <a:lnTo>
                  <a:pt x="96324" y="2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68311" y="1405059"/>
            <a:ext cx="523875" cy="371475"/>
          </a:xfrm>
          <a:custGeom>
            <a:avLst/>
            <a:gdLst/>
            <a:ahLst/>
            <a:cxnLst/>
            <a:rect l="l" t="t" r="r" b="b"/>
            <a:pathLst>
              <a:path w="523875" h="371475">
                <a:moveTo>
                  <a:pt x="518448" y="26914"/>
                </a:moveTo>
                <a:lnTo>
                  <a:pt x="53449" y="26914"/>
                </a:lnTo>
                <a:lnTo>
                  <a:pt x="57378" y="21952"/>
                </a:lnTo>
                <a:lnTo>
                  <a:pt x="60806" y="15476"/>
                </a:lnTo>
                <a:lnTo>
                  <a:pt x="63230" y="7991"/>
                </a:lnTo>
                <a:lnTo>
                  <a:pt x="64149" y="0"/>
                </a:lnTo>
                <a:lnTo>
                  <a:pt x="518448" y="0"/>
                </a:lnTo>
                <a:lnTo>
                  <a:pt x="523798" y="5384"/>
                </a:lnTo>
                <a:lnTo>
                  <a:pt x="523798" y="21532"/>
                </a:lnTo>
                <a:lnTo>
                  <a:pt x="518448" y="26914"/>
                </a:lnTo>
                <a:close/>
              </a:path>
              <a:path w="523875" h="371475">
                <a:moveTo>
                  <a:pt x="90874" y="344489"/>
                </a:moveTo>
                <a:lnTo>
                  <a:pt x="64149" y="344489"/>
                </a:lnTo>
                <a:lnTo>
                  <a:pt x="64149" y="26914"/>
                </a:lnTo>
                <a:lnTo>
                  <a:pt x="90874" y="26914"/>
                </a:lnTo>
                <a:lnTo>
                  <a:pt x="90874" y="344489"/>
                </a:lnTo>
                <a:close/>
              </a:path>
              <a:path w="523875" h="371475">
                <a:moveTo>
                  <a:pt x="224474" y="209924"/>
                </a:moveTo>
                <a:lnTo>
                  <a:pt x="138974" y="209924"/>
                </a:lnTo>
                <a:lnTo>
                  <a:pt x="133624" y="204539"/>
                </a:lnTo>
                <a:lnTo>
                  <a:pt x="133624" y="26914"/>
                </a:lnTo>
                <a:lnTo>
                  <a:pt x="160349" y="26914"/>
                </a:lnTo>
                <a:lnTo>
                  <a:pt x="160349" y="183012"/>
                </a:lnTo>
                <a:lnTo>
                  <a:pt x="229824" y="183012"/>
                </a:lnTo>
                <a:lnTo>
                  <a:pt x="229824" y="204539"/>
                </a:lnTo>
                <a:lnTo>
                  <a:pt x="224474" y="209924"/>
                </a:lnTo>
                <a:close/>
              </a:path>
              <a:path w="523875" h="371475">
                <a:moveTo>
                  <a:pt x="229824" y="183012"/>
                </a:moveTo>
                <a:lnTo>
                  <a:pt x="203099" y="183012"/>
                </a:lnTo>
                <a:lnTo>
                  <a:pt x="203099" y="26914"/>
                </a:lnTo>
                <a:lnTo>
                  <a:pt x="229824" y="26914"/>
                </a:lnTo>
                <a:lnTo>
                  <a:pt x="229824" y="183012"/>
                </a:lnTo>
                <a:close/>
              </a:path>
              <a:path w="523875" h="371475">
                <a:moveTo>
                  <a:pt x="358099" y="258366"/>
                </a:moveTo>
                <a:lnTo>
                  <a:pt x="277924" y="258366"/>
                </a:lnTo>
                <a:lnTo>
                  <a:pt x="272599" y="252984"/>
                </a:lnTo>
                <a:lnTo>
                  <a:pt x="272599" y="26914"/>
                </a:lnTo>
                <a:lnTo>
                  <a:pt x="299324" y="26914"/>
                </a:lnTo>
                <a:lnTo>
                  <a:pt x="299324" y="231454"/>
                </a:lnTo>
                <a:lnTo>
                  <a:pt x="368799" y="231454"/>
                </a:lnTo>
                <a:lnTo>
                  <a:pt x="368799" y="252984"/>
                </a:lnTo>
                <a:lnTo>
                  <a:pt x="358099" y="258366"/>
                </a:lnTo>
                <a:close/>
              </a:path>
              <a:path w="523875" h="371475">
                <a:moveTo>
                  <a:pt x="368799" y="231454"/>
                </a:moveTo>
                <a:lnTo>
                  <a:pt x="342074" y="231454"/>
                </a:lnTo>
                <a:lnTo>
                  <a:pt x="342074" y="26914"/>
                </a:lnTo>
                <a:lnTo>
                  <a:pt x="368799" y="26914"/>
                </a:lnTo>
                <a:lnTo>
                  <a:pt x="368799" y="231454"/>
                </a:lnTo>
                <a:close/>
              </a:path>
              <a:path w="523875" h="371475">
                <a:moveTo>
                  <a:pt x="497074" y="139949"/>
                </a:moveTo>
                <a:lnTo>
                  <a:pt x="416899" y="139949"/>
                </a:lnTo>
                <a:lnTo>
                  <a:pt x="411549" y="134567"/>
                </a:lnTo>
                <a:lnTo>
                  <a:pt x="411549" y="26914"/>
                </a:lnTo>
                <a:lnTo>
                  <a:pt x="432949" y="26914"/>
                </a:lnTo>
                <a:lnTo>
                  <a:pt x="432949" y="113037"/>
                </a:lnTo>
                <a:lnTo>
                  <a:pt x="502424" y="113037"/>
                </a:lnTo>
                <a:lnTo>
                  <a:pt x="502424" y="134567"/>
                </a:lnTo>
                <a:lnTo>
                  <a:pt x="497074" y="139949"/>
                </a:lnTo>
                <a:close/>
              </a:path>
              <a:path w="523875" h="371475">
                <a:moveTo>
                  <a:pt x="502424" y="113037"/>
                </a:moveTo>
                <a:lnTo>
                  <a:pt x="475699" y="113037"/>
                </a:lnTo>
                <a:lnTo>
                  <a:pt x="475699" y="26914"/>
                </a:lnTo>
                <a:lnTo>
                  <a:pt x="502424" y="26914"/>
                </a:lnTo>
                <a:lnTo>
                  <a:pt x="502424" y="113037"/>
                </a:lnTo>
                <a:close/>
              </a:path>
              <a:path w="523875" h="371475">
                <a:moveTo>
                  <a:pt x="85524" y="371399"/>
                </a:moveTo>
                <a:lnTo>
                  <a:pt x="5349" y="371399"/>
                </a:lnTo>
                <a:lnTo>
                  <a:pt x="0" y="366016"/>
                </a:lnTo>
                <a:lnTo>
                  <a:pt x="0" y="59209"/>
                </a:lnTo>
                <a:lnTo>
                  <a:pt x="5349" y="59209"/>
                </a:lnTo>
                <a:lnTo>
                  <a:pt x="16024" y="53829"/>
                </a:lnTo>
                <a:lnTo>
                  <a:pt x="21374" y="53829"/>
                </a:lnTo>
                <a:lnTo>
                  <a:pt x="21374" y="344489"/>
                </a:lnTo>
                <a:lnTo>
                  <a:pt x="90874" y="344489"/>
                </a:lnTo>
                <a:lnTo>
                  <a:pt x="90874" y="366016"/>
                </a:lnTo>
                <a:lnTo>
                  <a:pt x="85524" y="371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42836" y="1212810"/>
            <a:ext cx="936625" cy="1256030"/>
          </a:xfrm>
          <a:custGeom>
            <a:avLst/>
            <a:gdLst/>
            <a:ahLst/>
            <a:cxnLst/>
            <a:rect l="l" t="t" r="r" b="b"/>
            <a:pathLst>
              <a:path w="936625" h="1256030">
                <a:moveTo>
                  <a:pt x="936598" y="1228965"/>
                </a:moveTo>
                <a:lnTo>
                  <a:pt x="909848" y="1228965"/>
                </a:lnTo>
                <a:lnTo>
                  <a:pt x="909848" y="21474"/>
                </a:lnTo>
                <a:lnTo>
                  <a:pt x="288999" y="21474"/>
                </a:lnTo>
                <a:lnTo>
                  <a:pt x="288999" y="0"/>
                </a:lnTo>
                <a:lnTo>
                  <a:pt x="931248" y="0"/>
                </a:lnTo>
                <a:lnTo>
                  <a:pt x="936598" y="5369"/>
                </a:lnTo>
                <a:lnTo>
                  <a:pt x="936598" y="1228965"/>
                </a:lnTo>
                <a:close/>
              </a:path>
              <a:path w="936625" h="1256030">
                <a:moveTo>
                  <a:pt x="931248" y="1255797"/>
                </a:moveTo>
                <a:lnTo>
                  <a:pt x="326474" y="1255797"/>
                </a:lnTo>
                <a:lnTo>
                  <a:pt x="326474" y="1250440"/>
                </a:lnTo>
                <a:lnTo>
                  <a:pt x="5349" y="928433"/>
                </a:lnTo>
                <a:lnTo>
                  <a:pt x="5349" y="923075"/>
                </a:lnTo>
                <a:lnTo>
                  <a:pt x="0" y="923075"/>
                </a:lnTo>
                <a:lnTo>
                  <a:pt x="0" y="246869"/>
                </a:lnTo>
                <a:lnTo>
                  <a:pt x="10699" y="241502"/>
                </a:lnTo>
                <a:lnTo>
                  <a:pt x="16074" y="236142"/>
                </a:lnTo>
                <a:lnTo>
                  <a:pt x="21399" y="236142"/>
                </a:lnTo>
                <a:lnTo>
                  <a:pt x="21483" y="266413"/>
                </a:lnTo>
                <a:lnTo>
                  <a:pt x="22071" y="275720"/>
                </a:lnTo>
                <a:lnTo>
                  <a:pt x="23667" y="284021"/>
                </a:lnTo>
                <a:lnTo>
                  <a:pt x="26774" y="289806"/>
                </a:lnTo>
                <a:lnTo>
                  <a:pt x="26774" y="906968"/>
                </a:lnTo>
                <a:lnTo>
                  <a:pt x="342524" y="906968"/>
                </a:lnTo>
                <a:lnTo>
                  <a:pt x="347874" y="912338"/>
                </a:lnTo>
                <a:lnTo>
                  <a:pt x="347874" y="933800"/>
                </a:lnTo>
                <a:lnTo>
                  <a:pt x="48174" y="933800"/>
                </a:lnTo>
                <a:lnTo>
                  <a:pt x="321124" y="1212870"/>
                </a:lnTo>
                <a:lnTo>
                  <a:pt x="347874" y="1212870"/>
                </a:lnTo>
                <a:lnTo>
                  <a:pt x="347874" y="1228965"/>
                </a:lnTo>
                <a:lnTo>
                  <a:pt x="936598" y="1228965"/>
                </a:lnTo>
                <a:lnTo>
                  <a:pt x="936598" y="1250440"/>
                </a:lnTo>
                <a:lnTo>
                  <a:pt x="931248" y="1255797"/>
                </a:lnTo>
                <a:close/>
              </a:path>
              <a:path w="936625" h="1256030">
                <a:moveTo>
                  <a:pt x="347874" y="1212870"/>
                </a:moveTo>
                <a:lnTo>
                  <a:pt x="321124" y="1212870"/>
                </a:lnTo>
                <a:lnTo>
                  <a:pt x="321124" y="933800"/>
                </a:lnTo>
                <a:lnTo>
                  <a:pt x="347874" y="933800"/>
                </a:lnTo>
                <a:lnTo>
                  <a:pt x="347874" y="1212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41310" y="2247957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799" y="0"/>
                </a:lnTo>
              </a:path>
            </a:pathLst>
          </a:custGeom>
          <a:ln w="22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41310" y="2060608"/>
            <a:ext cx="250825" cy="27305"/>
          </a:xfrm>
          <a:custGeom>
            <a:avLst/>
            <a:gdLst/>
            <a:ahLst/>
            <a:cxnLst/>
            <a:rect l="l" t="t" r="r" b="b"/>
            <a:pathLst>
              <a:path w="250825" h="27305">
                <a:moveTo>
                  <a:pt x="245474" y="26999"/>
                </a:moveTo>
                <a:lnTo>
                  <a:pt x="5349" y="26999"/>
                </a:lnTo>
                <a:lnTo>
                  <a:pt x="0" y="21599"/>
                </a:lnTo>
                <a:lnTo>
                  <a:pt x="0" y="5399"/>
                </a:lnTo>
                <a:lnTo>
                  <a:pt x="5349" y="0"/>
                </a:lnTo>
                <a:lnTo>
                  <a:pt x="245474" y="0"/>
                </a:lnTo>
                <a:lnTo>
                  <a:pt x="250799" y="5399"/>
                </a:lnTo>
                <a:lnTo>
                  <a:pt x="250799" y="21599"/>
                </a:lnTo>
                <a:lnTo>
                  <a:pt x="245474" y="2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79460" y="1657526"/>
            <a:ext cx="481330" cy="301625"/>
          </a:xfrm>
          <a:custGeom>
            <a:avLst/>
            <a:gdLst/>
            <a:ahLst/>
            <a:cxnLst/>
            <a:rect l="l" t="t" r="r" b="b"/>
            <a:pathLst>
              <a:path w="481329" h="301625">
                <a:moveTo>
                  <a:pt x="368284" y="118442"/>
                </a:moveTo>
                <a:lnTo>
                  <a:pt x="325949" y="118442"/>
                </a:lnTo>
                <a:lnTo>
                  <a:pt x="411449" y="48452"/>
                </a:lnTo>
                <a:lnTo>
                  <a:pt x="411449" y="37687"/>
                </a:lnTo>
                <a:lnTo>
                  <a:pt x="414203" y="22712"/>
                </a:lnTo>
                <a:lnTo>
                  <a:pt x="421464" y="10767"/>
                </a:lnTo>
                <a:lnTo>
                  <a:pt x="431730" y="2859"/>
                </a:lnTo>
                <a:lnTo>
                  <a:pt x="443499" y="0"/>
                </a:lnTo>
                <a:lnTo>
                  <a:pt x="458360" y="2859"/>
                </a:lnTo>
                <a:lnTo>
                  <a:pt x="470214" y="10767"/>
                </a:lnTo>
                <a:lnTo>
                  <a:pt x="478061" y="22712"/>
                </a:lnTo>
                <a:lnTo>
                  <a:pt x="478858" y="26917"/>
                </a:lnTo>
                <a:lnTo>
                  <a:pt x="438149" y="26917"/>
                </a:lnTo>
                <a:lnTo>
                  <a:pt x="438149" y="48452"/>
                </a:lnTo>
                <a:lnTo>
                  <a:pt x="478323" y="48452"/>
                </a:lnTo>
                <a:lnTo>
                  <a:pt x="478061" y="49547"/>
                </a:lnTo>
                <a:lnTo>
                  <a:pt x="470214" y="59894"/>
                </a:lnTo>
                <a:lnTo>
                  <a:pt x="458360" y="67213"/>
                </a:lnTo>
                <a:lnTo>
                  <a:pt x="443499" y="69989"/>
                </a:lnTo>
                <a:lnTo>
                  <a:pt x="427474" y="69989"/>
                </a:lnTo>
                <a:lnTo>
                  <a:pt x="368284" y="118442"/>
                </a:lnTo>
                <a:close/>
              </a:path>
              <a:path w="481329" h="301625">
                <a:moveTo>
                  <a:pt x="478323" y="48452"/>
                </a:moveTo>
                <a:lnTo>
                  <a:pt x="448849" y="48452"/>
                </a:lnTo>
                <a:lnTo>
                  <a:pt x="454174" y="43067"/>
                </a:lnTo>
                <a:lnTo>
                  <a:pt x="454174" y="32302"/>
                </a:lnTo>
                <a:lnTo>
                  <a:pt x="448849" y="26917"/>
                </a:lnTo>
                <a:lnTo>
                  <a:pt x="478858" y="26917"/>
                </a:lnTo>
                <a:lnTo>
                  <a:pt x="480899" y="37687"/>
                </a:lnTo>
                <a:lnTo>
                  <a:pt x="478323" y="48452"/>
                </a:lnTo>
                <a:close/>
              </a:path>
              <a:path w="481329" h="301625">
                <a:moveTo>
                  <a:pt x="32049" y="301494"/>
                </a:moveTo>
                <a:lnTo>
                  <a:pt x="20281" y="298718"/>
                </a:lnTo>
                <a:lnTo>
                  <a:pt x="10015" y="291400"/>
                </a:lnTo>
                <a:lnTo>
                  <a:pt x="2754" y="281053"/>
                </a:lnTo>
                <a:lnTo>
                  <a:pt x="0" y="269191"/>
                </a:lnTo>
                <a:lnTo>
                  <a:pt x="2754" y="254218"/>
                </a:lnTo>
                <a:lnTo>
                  <a:pt x="10015" y="242272"/>
                </a:lnTo>
                <a:lnTo>
                  <a:pt x="20281" y="234364"/>
                </a:lnTo>
                <a:lnTo>
                  <a:pt x="32049" y="231504"/>
                </a:lnTo>
                <a:lnTo>
                  <a:pt x="48099" y="231504"/>
                </a:lnTo>
                <a:lnTo>
                  <a:pt x="138924" y="123827"/>
                </a:lnTo>
                <a:lnTo>
                  <a:pt x="138924" y="118442"/>
                </a:lnTo>
                <a:lnTo>
                  <a:pt x="133574" y="113059"/>
                </a:lnTo>
                <a:lnTo>
                  <a:pt x="133574" y="107677"/>
                </a:lnTo>
                <a:lnTo>
                  <a:pt x="136416" y="92702"/>
                </a:lnTo>
                <a:lnTo>
                  <a:pt x="144271" y="80757"/>
                </a:lnTo>
                <a:lnTo>
                  <a:pt x="156134" y="72849"/>
                </a:lnTo>
                <a:lnTo>
                  <a:pt x="170999" y="69989"/>
                </a:lnTo>
                <a:lnTo>
                  <a:pt x="185850" y="72765"/>
                </a:lnTo>
                <a:lnTo>
                  <a:pt x="197705" y="80083"/>
                </a:lnTo>
                <a:lnTo>
                  <a:pt x="205558" y="90430"/>
                </a:lnTo>
                <a:lnTo>
                  <a:pt x="207109" y="96907"/>
                </a:lnTo>
                <a:lnTo>
                  <a:pt x="165649" y="96907"/>
                </a:lnTo>
                <a:lnTo>
                  <a:pt x="160299" y="102292"/>
                </a:lnTo>
                <a:lnTo>
                  <a:pt x="160299" y="113059"/>
                </a:lnTo>
                <a:lnTo>
                  <a:pt x="238318" y="113059"/>
                </a:lnTo>
                <a:lnTo>
                  <a:pt x="283199" y="129212"/>
                </a:lnTo>
                <a:lnTo>
                  <a:pt x="197699" y="129212"/>
                </a:lnTo>
                <a:lnTo>
                  <a:pt x="192771" y="133165"/>
                </a:lnTo>
                <a:lnTo>
                  <a:pt x="186346" y="136614"/>
                </a:lnTo>
                <a:lnTo>
                  <a:pt x="178922" y="139054"/>
                </a:lnTo>
                <a:lnTo>
                  <a:pt x="170999" y="139979"/>
                </a:lnTo>
                <a:lnTo>
                  <a:pt x="160299" y="139979"/>
                </a:lnTo>
                <a:lnTo>
                  <a:pt x="64124" y="247657"/>
                </a:lnTo>
                <a:lnTo>
                  <a:pt x="69474" y="253041"/>
                </a:lnTo>
                <a:lnTo>
                  <a:pt x="69474" y="258426"/>
                </a:lnTo>
                <a:lnTo>
                  <a:pt x="26724" y="258426"/>
                </a:lnTo>
                <a:lnTo>
                  <a:pt x="26724" y="274576"/>
                </a:lnTo>
                <a:lnTo>
                  <a:pt x="68184" y="274576"/>
                </a:lnTo>
                <a:lnTo>
                  <a:pt x="66633" y="281053"/>
                </a:lnTo>
                <a:lnTo>
                  <a:pt x="58778" y="291400"/>
                </a:lnTo>
                <a:lnTo>
                  <a:pt x="46915" y="298718"/>
                </a:lnTo>
                <a:lnTo>
                  <a:pt x="32049" y="301494"/>
                </a:lnTo>
                <a:close/>
              </a:path>
              <a:path w="481329" h="301625">
                <a:moveTo>
                  <a:pt x="238318" y="113059"/>
                </a:moveTo>
                <a:lnTo>
                  <a:pt x="181674" y="113059"/>
                </a:lnTo>
                <a:lnTo>
                  <a:pt x="181674" y="102292"/>
                </a:lnTo>
                <a:lnTo>
                  <a:pt x="176324" y="96907"/>
                </a:lnTo>
                <a:lnTo>
                  <a:pt x="207109" y="96907"/>
                </a:lnTo>
                <a:lnTo>
                  <a:pt x="208399" y="102292"/>
                </a:lnTo>
                <a:lnTo>
                  <a:pt x="238318" y="113059"/>
                </a:lnTo>
                <a:close/>
              </a:path>
              <a:path w="481329" h="301625">
                <a:moveTo>
                  <a:pt x="309924" y="188437"/>
                </a:moveTo>
                <a:lnTo>
                  <a:pt x="295059" y="185576"/>
                </a:lnTo>
                <a:lnTo>
                  <a:pt x="283196" y="177668"/>
                </a:lnTo>
                <a:lnTo>
                  <a:pt x="275341" y="165722"/>
                </a:lnTo>
                <a:lnTo>
                  <a:pt x="272499" y="150749"/>
                </a:lnTo>
                <a:lnTo>
                  <a:pt x="197699" y="129212"/>
                </a:lnTo>
                <a:lnTo>
                  <a:pt x="283199" y="129212"/>
                </a:lnTo>
                <a:lnTo>
                  <a:pt x="288127" y="122144"/>
                </a:lnTo>
                <a:lnTo>
                  <a:pt x="294555" y="117097"/>
                </a:lnTo>
                <a:lnTo>
                  <a:pt x="301986" y="114069"/>
                </a:lnTo>
                <a:lnTo>
                  <a:pt x="309924" y="113059"/>
                </a:lnTo>
                <a:lnTo>
                  <a:pt x="315249" y="113059"/>
                </a:lnTo>
                <a:lnTo>
                  <a:pt x="320599" y="118442"/>
                </a:lnTo>
                <a:lnTo>
                  <a:pt x="368284" y="118442"/>
                </a:lnTo>
                <a:lnTo>
                  <a:pt x="341974" y="139979"/>
                </a:lnTo>
                <a:lnTo>
                  <a:pt x="304574" y="139979"/>
                </a:lnTo>
                <a:lnTo>
                  <a:pt x="299224" y="145364"/>
                </a:lnTo>
                <a:lnTo>
                  <a:pt x="299224" y="156129"/>
                </a:lnTo>
                <a:lnTo>
                  <a:pt x="304574" y="161514"/>
                </a:lnTo>
                <a:lnTo>
                  <a:pt x="339994" y="161514"/>
                </a:lnTo>
                <a:lnTo>
                  <a:pt x="339220" y="165722"/>
                </a:lnTo>
                <a:lnTo>
                  <a:pt x="331958" y="177668"/>
                </a:lnTo>
                <a:lnTo>
                  <a:pt x="321692" y="185576"/>
                </a:lnTo>
                <a:lnTo>
                  <a:pt x="309924" y="188437"/>
                </a:lnTo>
                <a:close/>
              </a:path>
              <a:path w="481329" h="301625">
                <a:moveTo>
                  <a:pt x="339994" y="161514"/>
                </a:moveTo>
                <a:lnTo>
                  <a:pt x="315249" y="161514"/>
                </a:lnTo>
                <a:lnTo>
                  <a:pt x="320599" y="156129"/>
                </a:lnTo>
                <a:lnTo>
                  <a:pt x="320599" y="145364"/>
                </a:lnTo>
                <a:lnTo>
                  <a:pt x="315249" y="139979"/>
                </a:lnTo>
                <a:lnTo>
                  <a:pt x="341974" y="139979"/>
                </a:lnTo>
                <a:lnTo>
                  <a:pt x="341974" y="150749"/>
                </a:lnTo>
                <a:lnTo>
                  <a:pt x="339994" y="161514"/>
                </a:lnTo>
                <a:close/>
              </a:path>
              <a:path w="481329" h="301625">
                <a:moveTo>
                  <a:pt x="68184" y="274576"/>
                </a:moveTo>
                <a:lnTo>
                  <a:pt x="42749" y="274576"/>
                </a:lnTo>
                <a:lnTo>
                  <a:pt x="42749" y="258426"/>
                </a:lnTo>
                <a:lnTo>
                  <a:pt x="69474" y="258426"/>
                </a:lnTo>
                <a:lnTo>
                  <a:pt x="69474" y="269191"/>
                </a:lnTo>
                <a:lnTo>
                  <a:pt x="68184" y="2745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41310" y="2162233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799" y="0"/>
                </a:lnTo>
              </a:path>
            </a:pathLst>
          </a:custGeom>
          <a:ln w="22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18887" y="0"/>
            <a:ext cx="704215" cy="1544955"/>
          </a:xfrm>
          <a:custGeom>
            <a:avLst/>
            <a:gdLst/>
            <a:ahLst/>
            <a:cxnLst/>
            <a:rect l="l" t="t" r="r" b="b"/>
            <a:pathLst>
              <a:path w="704215" h="1544955">
                <a:moveTo>
                  <a:pt x="529448" y="563170"/>
                </a:moveTo>
                <a:lnTo>
                  <a:pt x="32074" y="563170"/>
                </a:lnTo>
                <a:lnTo>
                  <a:pt x="26724" y="552448"/>
                </a:lnTo>
                <a:lnTo>
                  <a:pt x="26724" y="0"/>
                </a:lnTo>
                <a:lnTo>
                  <a:pt x="53474" y="0"/>
                </a:lnTo>
                <a:lnTo>
                  <a:pt x="53474" y="386173"/>
                </a:lnTo>
                <a:lnTo>
                  <a:pt x="534798" y="386173"/>
                </a:lnTo>
                <a:lnTo>
                  <a:pt x="534798" y="407633"/>
                </a:lnTo>
                <a:lnTo>
                  <a:pt x="53474" y="407633"/>
                </a:lnTo>
                <a:lnTo>
                  <a:pt x="53474" y="536358"/>
                </a:lnTo>
                <a:lnTo>
                  <a:pt x="534798" y="536358"/>
                </a:lnTo>
                <a:lnTo>
                  <a:pt x="534798" y="552448"/>
                </a:lnTo>
                <a:lnTo>
                  <a:pt x="529448" y="563170"/>
                </a:lnTo>
                <a:close/>
              </a:path>
              <a:path w="704215" h="1544955">
                <a:moveTo>
                  <a:pt x="534798" y="386173"/>
                </a:moveTo>
                <a:lnTo>
                  <a:pt x="508073" y="386173"/>
                </a:lnTo>
                <a:lnTo>
                  <a:pt x="508073" y="0"/>
                </a:lnTo>
                <a:lnTo>
                  <a:pt x="534798" y="0"/>
                </a:lnTo>
                <a:lnTo>
                  <a:pt x="534798" y="386173"/>
                </a:lnTo>
                <a:close/>
              </a:path>
              <a:path w="704215" h="1544955">
                <a:moveTo>
                  <a:pt x="534798" y="536358"/>
                </a:moveTo>
                <a:lnTo>
                  <a:pt x="508073" y="536358"/>
                </a:lnTo>
                <a:lnTo>
                  <a:pt x="508073" y="407633"/>
                </a:lnTo>
                <a:lnTo>
                  <a:pt x="534798" y="407633"/>
                </a:lnTo>
                <a:lnTo>
                  <a:pt x="534798" y="536358"/>
                </a:lnTo>
                <a:close/>
              </a:path>
              <a:path w="704215" h="1544955">
                <a:moveTo>
                  <a:pt x="74874" y="1340886"/>
                </a:moveTo>
                <a:lnTo>
                  <a:pt x="45119" y="1335188"/>
                </a:lnTo>
                <a:lnTo>
                  <a:pt x="21387" y="1319433"/>
                </a:lnTo>
                <a:lnTo>
                  <a:pt x="5680" y="1295634"/>
                </a:lnTo>
                <a:lnTo>
                  <a:pt x="0" y="1265801"/>
                </a:lnTo>
                <a:lnTo>
                  <a:pt x="0" y="858170"/>
                </a:lnTo>
                <a:lnTo>
                  <a:pt x="6766" y="804034"/>
                </a:lnTo>
                <a:lnTo>
                  <a:pt x="26065" y="754924"/>
                </a:lnTo>
                <a:lnTo>
                  <a:pt x="56394" y="711846"/>
                </a:lnTo>
                <a:lnTo>
                  <a:pt x="96249" y="675805"/>
                </a:lnTo>
                <a:lnTo>
                  <a:pt x="96249" y="563170"/>
                </a:lnTo>
                <a:lnTo>
                  <a:pt x="122999" y="563170"/>
                </a:lnTo>
                <a:lnTo>
                  <a:pt x="122920" y="686620"/>
                </a:lnTo>
                <a:lnTo>
                  <a:pt x="117649" y="691895"/>
                </a:lnTo>
                <a:lnTo>
                  <a:pt x="117649" y="697262"/>
                </a:lnTo>
                <a:lnTo>
                  <a:pt x="78626" y="726175"/>
                </a:lnTo>
                <a:lnTo>
                  <a:pt x="50128" y="763636"/>
                </a:lnTo>
                <a:lnTo>
                  <a:pt x="32659" y="808136"/>
                </a:lnTo>
                <a:lnTo>
                  <a:pt x="26724" y="858170"/>
                </a:lnTo>
                <a:lnTo>
                  <a:pt x="26724" y="1265801"/>
                </a:lnTo>
                <a:lnTo>
                  <a:pt x="31322" y="1287674"/>
                </a:lnTo>
                <a:lnTo>
                  <a:pt x="43440" y="1304014"/>
                </a:lnTo>
                <a:lnTo>
                  <a:pt x="60569" y="1313316"/>
                </a:lnTo>
                <a:lnTo>
                  <a:pt x="80199" y="1314074"/>
                </a:lnTo>
                <a:lnTo>
                  <a:pt x="149749" y="1314074"/>
                </a:lnTo>
                <a:lnTo>
                  <a:pt x="149749" y="1324796"/>
                </a:lnTo>
                <a:lnTo>
                  <a:pt x="122999" y="1324796"/>
                </a:lnTo>
                <a:lnTo>
                  <a:pt x="110962" y="1331834"/>
                </a:lnTo>
                <a:lnTo>
                  <a:pt x="98927" y="1336862"/>
                </a:lnTo>
                <a:lnTo>
                  <a:pt x="86897" y="1339880"/>
                </a:lnTo>
                <a:lnTo>
                  <a:pt x="74874" y="1340886"/>
                </a:lnTo>
                <a:close/>
              </a:path>
              <a:path w="704215" h="1544955">
                <a:moveTo>
                  <a:pt x="690876" y="1106899"/>
                </a:moveTo>
                <a:lnTo>
                  <a:pt x="646442" y="1106899"/>
                </a:lnTo>
                <a:lnTo>
                  <a:pt x="658722" y="1103295"/>
                </a:lnTo>
                <a:lnTo>
                  <a:pt x="668498" y="1094159"/>
                </a:lnTo>
                <a:lnTo>
                  <a:pt x="675353" y="1084440"/>
                </a:lnTo>
                <a:lnTo>
                  <a:pt x="679198" y="1072708"/>
                </a:lnTo>
                <a:lnTo>
                  <a:pt x="679031" y="1060976"/>
                </a:lnTo>
                <a:lnTo>
                  <a:pt x="673848" y="1051257"/>
                </a:lnTo>
                <a:lnTo>
                  <a:pt x="673848" y="1045889"/>
                </a:lnTo>
                <a:lnTo>
                  <a:pt x="668498" y="1045889"/>
                </a:lnTo>
                <a:lnTo>
                  <a:pt x="654041" y="1015720"/>
                </a:lnTo>
                <a:lnTo>
                  <a:pt x="617020" y="941303"/>
                </a:lnTo>
                <a:lnTo>
                  <a:pt x="566964" y="846771"/>
                </a:lnTo>
                <a:lnTo>
                  <a:pt x="513398" y="756257"/>
                </a:lnTo>
                <a:lnTo>
                  <a:pt x="485333" y="720055"/>
                </a:lnTo>
                <a:lnTo>
                  <a:pt x="449224" y="691895"/>
                </a:lnTo>
                <a:lnTo>
                  <a:pt x="443874" y="686540"/>
                </a:lnTo>
                <a:lnTo>
                  <a:pt x="438524" y="686540"/>
                </a:lnTo>
                <a:lnTo>
                  <a:pt x="438524" y="563170"/>
                </a:lnTo>
                <a:lnTo>
                  <a:pt x="465274" y="563170"/>
                </a:lnTo>
                <a:lnTo>
                  <a:pt x="465274" y="670450"/>
                </a:lnTo>
                <a:lnTo>
                  <a:pt x="487422" y="686620"/>
                </a:lnTo>
                <a:lnTo>
                  <a:pt x="521678" y="720977"/>
                </a:lnTo>
                <a:lnTo>
                  <a:pt x="565016" y="789443"/>
                </a:lnTo>
                <a:lnTo>
                  <a:pt x="595140" y="842751"/>
                </a:lnTo>
                <a:lnTo>
                  <a:pt x="623768" y="896247"/>
                </a:lnTo>
                <a:lnTo>
                  <a:pt x="649496" y="946082"/>
                </a:lnTo>
                <a:lnTo>
                  <a:pt x="686640" y="1019387"/>
                </a:lnTo>
                <a:lnTo>
                  <a:pt x="695248" y="1035164"/>
                </a:lnTo>
                <a:lnTo>
                  <a:pt x="703357" y="1056030"/>
                </a:lnTo>
                <a:lnTo>
                  <a:pt x="703942" y="1077400"/>
                </a:lnTo>
                <a:lnTo>
                  <a:pt x="697505" y="1097765"/>
                </a:lnTo>
                <a:lnTo>
                  <a:pt x="690876" y="1106899"/>
                </a:lnTo>
                <a:close/>
              </a:path>
              <a:path w="704215" h="1544955">
                <a:moveTo>
                  <a:pt x="496085" y="1437431"/>
                </a:moveTo>
                <a:lnTo>
                  <a:pt x="449224" y="1437431"/>
                </a:lnTo>
                <a:lnTo>
                  <a:pt x="464939" y="1430641"/>
                </a:lnTo>
                <a:lnTo>
                  <a:pt x="478649" y="1419328"/>
                </a:lnTo>
                <a:lnTo>
                  <a:pt x="488345" y="1404999"/>
                </a:lnTo>
                <a:lnTo>
                  <a:pt x="492024" y="1389159"/>
                </a:lnTo>
                <a:lnTo>
                  <a:pt x="492024" y="970802"/>
                </a:lnTo>
                <a:lnTo>
                  <a:pt x="497374" y="965434"/>
                </a:lnTo>
                <a:lnTo>
                  <a:pt x="508073" y="965434"/>
                </a:lnTo>
                <a:lnTo>
                  <a:pt x="513398" y="970802"/>
                </a:lnTo>
                <a:lnTo>
                  <a:pt x="549054" y="1013707"/>
                </a:lnTo>
                <a:lnTo>
                  <a:pt x="513398" y="1013707"/>
                </a:lnTo>
                <a:lnTo>
                  <a:pt x="513398" y="1389159"/>
                </a:lnTo>
                <a:lnTo>
                  <a:pt x="507802" y="1418991"/>
                </a:lnTo>
                <a:lnTo>
                  <a:pt x="496085" y="1437431"/>
                </a:lnTo>
                <a:close/>
              </a:path>
              <a:path w="704215" h="1544955">
                <a:moveTo>
                  <a:pt x="644436" y="1131712"/>
                </a:moveTo>
                <a:lnTo>
                  <a:pt x="622877" y="1127689"/>
                </a:lnTo>
                <a:lnTo>
                  <a:pt x="604323" y="1115619"/>
                </a:lnTo>
                <a:lnTo>
                  <a:pt x="598973" y="1115619"/>
                </a:lnTo>
                <a:lnTo>
                  <a:pt x="513398" y="1013707"/>
                </a:lnTo>
                <a:lnTo>
                  <a:pt x="549054" y="1013707"/>
                </a:lnTo>
                <a:lnTo>
                  <a:pt x="620373" y="1099527"/>
                </a:lnTo>
                <a:lnTo>
                  <a:pt x="633159" y="1105476"/>
                </a:lnTo>
                <a:lnTo>
                  <a:pt x="646442" y="1106899"/>
                </a:lnTo>
                <a:lnTo>
                  <a:pt x="690876" y="1106899"/>
                </a:lnTo>
                <a:lnTo>
                  <a:pt x="684548" y="1115619"/>
                </a:lnTo>
                <a:lnTo>
                  <a:pt x="665994" y="1127689"/>
                </a:lnTo>
                <a:lnTo>
                  <a:pt x="644436" y="1131712"/>
                </a:lnTo>
                <a:close/>
              </a:path>
              <a:path w="704215" h="1544955">
                <a:moveTo>
                  <a:pt x="149749" y="1314074"/>
                </a:moveTo>
                <a:lnTo>
                  <a:pt x="80199" y="1314074"/>
                </a:lnTo>
                <a:lnTo>
                  <a:pt x="98172" y="1309547"/>
                </a:lnTo>
                <a:lnTo>
                  <a:pt x="111631" y="1297979"/>
                </a:lnTo>
                <a:lnTo>
                  <a:pt x="120073" y="1282391"/>
                </a:lnTo>
                <a:lnTo>
                  <a:pt x="122999" y="1265801"/>
                </a:lnTo>
                <a:lnTo>
                  <a:pt x="122999" y="1099527"/>
                </a:lnTo>
                <a:lnTo>
                  <a:pt x="128349" y="1088804"/>
                </a:lnTo>
                <a:lnTo>
                  <a:pt x="144399" y="1088804"/>
                </a:lnTo>
                <a:lnTo>
                  <a:pt x="149749" y="1099527"/>
                </a:lnTo>
                <a:lnTo>
                  <a:pt x="149749" y="1314074"/>
                </a:lnTo>
                <a:close/>
              </a:path>
              <a:path w="704215" h="1544955">
                <a:moveTo>
                  <a:pt x="272749" y="1437431"/>
                </a:moveTo>
                <a:lnTo>
                  <a:pt x="203224" y="1437431"/>
                </a:lnTo>
                <a:lnTo>
                  <a:pt x="218925" y="1430641"/>
                </a:lnTo>
                <a:lnTo>
                  <a:pt x="232627" y="1419328"/>
                </a:lnTo>
                <a:lnTo>
                  <a:pt x="242321" y="1404999"/>
                </a:lnTo>
                <a:lnTo>
                  <a:pt x="245999" y="1389159"/>
                </a:lnTo>
                <a:lnTo>
                  <a:pt x="245999" y="1158522"/>
                </a:lnTo>
                <a:lnTo>
                  <a:pt x="251349" y="1153167"/>
                </a:lnTo>
                <a:lnTo>
                  <a:pt x="262049" y="1153167"/>
                </a:lnTo>
                <a:lnTo>
                  <a:pt x="272749" y="1158522"/>
                </a:lnTo>
                <a:lnTo>
                  <a:pt x="272749" y="1437431"/>
                </a:lnTo>
                <a:close/>
              </a:path>
              <a:path w="704215" h="1544955">
                <a:moveTo>
                  <a:pt x="373085" y="1517883"/>
                </a:moveTo>
                <a:lnTo>
                  <a:pt x="326224" y="1517883"/>
                </a:lnTo>
                <a:lnTo>
                  <a:pt x="341936" y="1514112"/>
                </a:lnTo>
                <a:lnTo>
                  <a:pt x="355636" y="1503803"/>
                </a:lnTo>
                <a:lnTo>
                  <a:pt x="365325" y="1488466"/>
                </a:lnTo>
                <a:lnTo>
                  <a:pt x="368999" y="1469611"/>
                </a:lnTo>
                <a:lnTo>
                  <a:pt x="368999" y="1158522"/>
                </a:lnTo>
                <a:lnTo>
                  <a:pt x="374349" y="1153167"/>
                </a:lnTo>
                <a:lnTo>
                  <a:pt x="385049" y="1153167"/>
                </a:lnTo>
                <a:lnTo>
                  <a:pt x="390399" y="1158522"/>
                </a:lnTo>
                <a:lnTo>
                  <a:pt x="390399" y="1389159"/>
                </a:lnTo>
                <a:lnTo>
                  <a:pt x="395080" y="1408767"/>
                </a:lnTo>
                <a:lnTo>
                  <a:pt x="407783" y="1425362"/>
                </a:lnTo>
                <a:lnTo>
                  <a:pt x="426501" y="1435923"/>
                </a:lnTo>
                <a:lnTo>
                  <a:pt x="449224" y="1437431"/>
                </a:lnTo>
                <a:lnTo>
                  <a:pt x="496085" y="1437431"/>
                </a:lnTo>
                <a:lnTo>
                  <a:pt x="492680" y="1442790"/>
                </a:lnTo>
                <a:lnTo>
                  <a:pt x="485142" y="1448153"/>
                </a:lnTo>
                <a:lnTo>
                  <a:pt x="390399" y="1448153"/>
                </a:lnTo>
                <a:lnTo>
                  <a:pt x="390399" y="1469611"/>
                </a:lnTo>
                <a:lnTo>
                  <a:pt x="384802" y="1499443"/>
                </a:lnTo>
                <a:lnTo>
                  <a:pt x="373085" y="1517883"/>
                </a:lnTo>
                <a:close/>
              </a:path>
              <a:path w="704215" h="1544955">
                <a:moveTo>
                  <a:pt x="197874" y="1464243"/>
                </a:moveTo>
                <a:lnTo>
                  <a:pt x="168119" y="1458545"/>
                </a:lnTo>
                <a:lnTo>
                  <a:pt x="144387" y="1442790"/>
                </a:lnTo>
                <a:lnTo>
                  <a:pt x="128680" y="1418991"/>
                </a:lnTo>
                <a:lnTo>
                  <a:pt x="122999" y="1389159"/>
                </a:lnTo>
                <a:lnTo>
                  <a:pt x="122999" y="1324796"/>
                </a:lnTo>
                <a:lnTo>
                  <a:pt x="149749" y="1324796"/>
                </a:lnTo>
                <a:lnTo>
                  <a:pt x="149749" y="1389159"/>
                </a:lnTo>
                <a:lnTo>
                  <a:pt x="153591" y="1408767"/>
                </a:lnTo>
                <a:lnTo>
                  <a:pt x="164449" y="1425362"/>
                </a:lnTo>
                <a:lnTo>
                  <a:pt x="181326" y="1435923"/>
                </a:lnTo>
                <a:lnTo>
                  <a:pt x="203224" y="1437431"/>
                </a:lnTo>
                <a:lnTo>
                  <a:pt x="272749" y="1437431"/>
                </a:lnTo>
                <a:lnTo>
                  <a:pt x="272749" y="1448153"/>
                </a:lnTo>
                <a:lnTo>
                  <a:pt x="245999" y="1448153"/>
                </a:lnTo>
                <a:lnTo>
                  <a:pt x="233965" y="1455196"/>
                </a:lnTo>
                <a:lnTo>
                  <a:pt x="221937" y="1460224"/>
                </a:lnTo>
                <a:lnTo>
                  <a:pt x="209908" y="1463239"/>
                </a:lnTo>
                <a:lnTo>
                  <a:pt x="197874" y="1464243"/>
                </a:lnTo>
                <a:close/>
              </a:path>
              <a:path w="704215" h="1544955">
                <a:moveTo>
                  <a:pt x="320874" y="1544696"/>
                </a:moveTo>
                <a:lnTo>
                  <a:pt x="291129" y="1538997"/>
                </a:lnTo>
                <a:lnTo>
                  <a:pt x="267396" y="1523243"/>
                </a:lnTo>
                <a:lnTo>
                  <a:pt x="251683" y="1499443"/>
                </a:lnTo>
                <a:lnTo>
                  <a:pt x="245999" y="1469611"/>
                </a:lnTo>
                <a:lnTo>
                  <a:pt x="245999" y="1448153"/>
                </a:lnTo>
                <a:lnTo>
                  <a:pt x="272749" y="1448153"/>
                </a:lnTo>
                <a:lnTo>
                  <a:pt x="272749" y="1469611"/>
                </a:lnTo>
                <a:lnTo>
                  <a:pt x="276594" y="1491485"/>
                </a:lnTo>
                <a:lnTo>
                  <a:pt x="287458" y="1507828"/>
                </a:lnTo>
                <a:lnTo>
                  <a:pt x="304337" y="1517131"/>
                </a:lnTo>
                <a:lnTo>
                  <a:pt x="326224" y="1517883"/>
                </a:lnTo>
                <a:lnTo>
                  <a:pt x="373085" y="1517883"/>
                </a:lnTo>
                <a:lnTo>
                  <a:pt x="369680" y="1523243"/>
                </a:lnTo>
                <a:lnTo>
                  <a:pt x="347536" y="1538997"/>
                </a:lnTo>
                <a:lnTo>
                  <a:pt x="320874" y="1544696"/>
                </a:lnTo>
                <a:close/>
              </a:path>
              <a:path w="704215" h="1544955">
                <a:moveTo>
                  <a:pt x="443874" y="1464243"/>
                </a:moveTo>
                <a:lnTo>
                  <a:pt x="428758" y="1463239"/>
                </a:lnTo>
                <a:lnTo>
                  <a:pt x="415139" y="1460224"/>
                </a:lnTo>
                <a:lnTo>
                  <a:pt x="402519" y="1455196"/>
                </a:lnTo>
                <a:lnTo>
                  <a:pt x="390399" y="1448153"/>
                </a:lnTo>
                <a:lnTo>
                  <a:pt x="485142" y="1448153"/>
                </a:lnTo>
                <a:lnTo>
                  <a:pt x="470536" y="1458545"/>
                </a:lnTo>
                <a:lnTo>
                  <a:pt x="443874" y="1464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329959" y="233804"/>
            <a:ext cx="14922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СО</a:t>
            </a:r>
            <a:r>
              <a:rPr dirty="0"/>
              <a:t>П</a:t>
            </a:r>
            <a:r>
              <a:rPr spc="-135" dirty="0">
                <a:latin typeface="Trebuchet MS"/>
                <a:cs typeface="Trebuchet MS"/>
              </a:rPr>
              <a:t>!!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-20486" y="1168514"/>
            <a:ext cx="6056630" cy="24827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734" marR="424815" indent="-407034">
              <a:lnSpc>
                <a:spcPct val="100000"/>
              </a:lnSpc>
              <a:spcBef>
                <a:spcPts val="100"/>
              </a:spcBef>
              <a:buClr>
                <a:srgbClr val="A5AFFD"/>
              </a:buClr>
              <a:buFont typeface="DejaVu Sans"/>
              <a:buChar char="❏"/>
              <a:tabLst>
                <a:tab pos="419734" algn="l"/>
                <a:tab pos="420370" algn="l"/>
              </a:tabLst>
            </a:pPr>
            <a:r>
              <a:rPr sz="2000" b="1" spc="-10" dirty="0">
                <a:latin typeface="Trebuchet MS"/>
                <a:cs typeface="Trebuchet MS"/>
              </a:rPr>
              <a:t>C</a:t>
            </a:r>
            <a:r>
              <a:rPr sz="2000" spc="-10" dirty="0">
                <a:latin typeface="Arial"/>
                <a:cs typeface="Arial"/>
              </a:rPr>
              <a:t>туденческая </a:t>
            </a:r>
            <a:r>
              <a:rPr sz="2000" b="1" spc="-5" dirty="0">
                <a:latin typeface="Arial"/>
                <a:cs typeface="Arial"/>
              </a:rPr>
              <a:t>о</a:t>
            </a:r>
            <a:r>
              <a:rPr sz="2000" spc="-5" dirty="0">
                <a:latin typeface="Arial"/>
                <a:cs typeface="Arial"/>
              </a:rPr>
              <a:t>ценка </a:t>
            </a:r>
            <a:r>
              <a:rPr sz="2000" b="1" spc="-5" dirty="0">
                <a:latin typeface="Arial"/>
                <a:cs typeface="Arial"/>
              </a:rPr>
              <a:t>п</a:t>
            </a:r>
            <a:r>
              <a:rPr sz="2000" spc="-5" dirty="0">
                <a:latin typeface="Arial"/>
                <a:cs typeface="Arial"/>
              </a:rPr>
              <a:t>реподавания </a:t>
            </a:r>
            <a:r>
              <a:rPr sz="2000" spc="360" dirty="0">
                <a:latin typeface="Arial"/>
                <a:cs typeface="Arial"/>
              </a:rPr>
              <a:t>–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мера  </a:t>
            </a:r>
            <a:r>
              <a:rPr sz="2000" dirty="0">
                <a:latin typeface="Arial"/>
                <a:cs typeface="Arial"/>
              </a:rPr>
              <a:t>улучшения </a:t>
            </a:r>
            <a:r>
              <a:rPr sz="2000" spc="-5" dirty="0">
                <a:latin typeface="Arial"/>
                <a:cs typeface="Arial"/>
              </a:rPr>
              <a:t>качества образовательного  процесса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spc="-5" dirty="0">
                <a:latin typeface="Arial"/>
                <a:cs typeface="Arial"/>
              </a:rPr>
              <a:t>Вышке </a:t>
            </a:r>
            <a:r>
              <a:rPr sz="2000" u="heavy" spc="-5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90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rebuchet MS"/>
                <a:cs typeface="Trebuchet MS"/>
                <a:hlinkClick r:id="rId6"/>
              </a:rPr>
              <a:t>https://www.hse.ru/evaluation/forst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A5AFFD"/>
              </a:buClr>
              <a:buFont typeface="DejaVu Sans"/>
              <a:buChar char="❏"/>
            </a:pPr>
            <a:endParaRPr sz="2050" dirty="0">
              <a:latin typeface="Times New Roman"/>
              <a:cs typeface="Times New Roman"/>
            </a:endParaRPr>
          </a:p>
          <a:p>
            <a:pPr marL="419734" marR="5080" indent="-407034">
              <a:lnSpc>
                <a:spcPct val="100000"/>
              </a:lnSpc>
              <a:buClr>
                <a:srgbClr val="A5AFFD"/>
              </a:buClr>
              <a:buFont typeface="DejaVu Sans"/>
              <a:buChar char="❏"/>
              <a:tabLst>
                <a:tab pos="419734" algn="l"/>
                <a:tab pos="420370" algn="l"/>
              </a:tabLst>
            </a:pPr>
            <a:r>
              <a:rPr sz="2000" spc="-5" dirty="0">
                <a:latin typeface="Arial"/>
                <a:cs typeface="Arial"/>
              </a:rPr>
              <a:t>Если возникают проблемы </a:t>
            </a:r>
            <a:r>
              <a:rPr sz="2000" spc="360" dirty="0">
                <a:latin typeface="Arial"/>
                <a:cs typeface="Arial"/>
              </a:rPr>
              <a:t>– </a:t>
            </a:r>
            <a:r>
              <a:rPr sz="2000" dirty="0">
                <a:latin typeface="Arial"/>
                <a:cs typeface="Arial"/>
              </a:rPr>
              <a:t>ты </a:t>
            </a:r>
            <a:r>
              <a:rPr sz="2000" spc="-5" dirty="0">
                <a:latin typeface="Arial"/>
                <a:cs typeface="Arial"/>
              </a:rPr>
              <a:t>можешь  обратиться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dirty="0" err="1">
                <a:latin typeface="Arial"/>
                <a:cs typeface="Arial"/>
              </a:rPr>
              <a:t>учебный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0" dirty="0" err="1" smtClean="0">
                <a:latin typeface="Arial"/>
                <a:cs typeface="Arial"/>
              </a:rPr>
              <a:t>офис</a:t>
            </a:r>
            <a:r>
              <a:rPr lang="ru-RU" sz="2000" spc="-20" dirty="0" smtClean="0">
                <a:latin typeface="Arial"/>
                <a:cs typeface="Arial"/>
              </a:rPr>
              <a:t> и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 </a:t>
            </a:r>
            <a:r>
              <a:rPr sz="2000" spc="-5" dirty="0" err="1">
                <a:latin typeface="Arial"/>
                <a:cs typeface="Arial"/>
              </a:rPr>
              <a:t>академическому</a:t>
            </a:r>
            <a:r>
              <a:rPr sz="2000" spc="-5" dirty="0">
                <a:latin typeface="Arial"/>
                <a:cs typeface="Arial"/>
              </a:rPr>
              <a:t>  </a:t>
            </a:r>
            <a:r>
              <a:rPr sz="2000" spc="-10" dirty="0" err="1" smtClean="0">
                <a:latin typeface="Arial"/>
                <a:cs typeface="Arial"/>
              </a:rPr>
              <a:t>руководителю</a:t>
            </a:r>
            <a:r>
              <a:rPr lang="ru-RU" sz="2000" spc="-10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06805" y="0"/>
            <a:ext cx="1737195" cy="5143500"/>
          </a:xfrm>
          <a:custGeom>
            <a:avLst/>
            <a:gdLst/>
            <a:ahLst/>
            <a:cxnLst/>
            <a:rect l="l" t="t" r="r" b="b"/>
            <a:pathLst>
              <a:path w="3048000" h="5143500">
                <a:moveTo>
                  <a:pt x="0" y="5143489"/>
                </a:moveTo>
                <a:lnTo>
                  <a:pt x="3047993" y="5143489"/>
                </a:lnTo>
                <a:lnTo>
                  <a:pt x="3047993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815288" cy="5143500"/>
          </a:xfrm>
          <a:custGeom>
            <a:avLst/>
            <a:gdLst/>
            <a:ahLst/>
            <a:cxnLst/>
            <a:rect l="l" t="t" r="r" b="b"/>
            <a:pathLst>
              <a:path w="6096000" h="5143500">
                <a:moveTo>
                  <a:pt x="0" y="0"/>
                </a:moveTo>
                <a:lnTo>
                  <a:pt x="6095987" y="0"/>
                </a:lnTo>
                <a:lnTo>
                  <a:pt x="6095987" y="5143489"/>
                </a:lnTo>
                <a:lnTo>
                  <a:pt x="0" y="51434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0036" y="1770821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099" y="0"/>
                </a:lnTo>
              </a:path>
            </a:pathLst>
          </a:custGeom>
          <a:ln w="20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22237" y="1352484"/>
            <a:ext cx="1257300" cy="918210"/>
          </a:xfrm>
          <a:custGeom>
            <a:avLst/>
            <a:gdLst/>
            <a:ahLst/>
            <a:cxnLst/>
            <a:rect l="l" t="t" r="r" b="b"/>
            <a:pathLst>
              <a:path w="1257300" h="918210">
                <a:moveTo>
                  <a:pt x="112349" y="91227"/>
                </a:moveTo>
                <a:lnTo>
                  <a:pt x="85599" y="91227"/>
                </a:lnTo>
                <a:lnTo>
                  <a:pt x="85599" y="10729"/>
                </a:lnTo>
                <a:lnTo>
                  <a:pt x="90924" y="0"/>
                </a:lnTo>
                <a:lnTo>
                  <a:pt x="208649" y="0"/>
                </a:lnTo>
                <a:lnTo>
                  <a:pt x="208649" y="26827"/>
                </a:lnTo>
                <a:lnTo>
                  <a:pt x="112349" y="26827"/>
                </a:lnTo>
                <a:lnTo>
                  <a:pt x="112349" y="91227"/>
                </a:lnTo>
                <a:close/>
              </a:path>
              <a:path w="1257300" h="918210">
                <a:moveTo>
                  <a:pt x="1257297" y="810358"/>
                </a:moveTo>
                <a:lnTo>
                  <a:pt x="1230522" y="810358"/>
                </a:lnTo>
                <a:lnTo>
                  <a:pt x="1230522" y="26827"/>
                </a:lnTo>
                <a:lnTo>
                  <a:pt x="727598" y="26827"/>
                </a:lnTo>
                <a:lnTo>
                  <a:pt x="727598" y="0"/>
                </a:lnTo>
                <a:lnTo>
                  <a:pt x="1251922" y="0"/>
                </a:lnTo>
                <a:lnTo>
                  <a:pt x="1257297" y="10729"/>
                </a:lnTo>
                <a:lnTo>
                  <a:pt x="1257297" y="810358"/>
                </a:lnTo>
                <a:close/>
              </a:path>
              <a:path w="1257300" h="918210">
                <a:moveTo>
                  <a:pt x="1166322" y="917698"/>
                </a:moveTo>
                <a:lnTo>
                  <a:pt x="5324" y="917698"/>
                </a:lnTo>
                <a:lnTo>
                  <a:pt x="0" y="912330"/>
                </a:lnTo>
                <a:lnTo>
                  <a:pt x="0" y="96594"/>
                </a:lnTo>
                <a:lnTo>
                  <a:pt x="5324" y="91227"/>
                </a:lnTo>
                <a:lnTo>
                  <a:pt x="213999" y="91227"/>
                </a:lnTo>
                <a:lnTo>
                  <a:pt x="214919" y="98441"/>
                </a:lnTo>
                <a:lnTo>
                  <a:pt x="217343" y="104647"/>
                </a:lnTo>
                <a:lnTo>
                  <a:pt x="220770" y="110852"/>
                </a:lnTo>
                <a:lnTo>
                  <a:pt x="224699" y="118062"/>
                </a:lnTo>
                <a:lnTo>
                  <a:pt x="26749" y="118062"/>
                </a:lnTo>
                <a:lnTo>
                  <a:pt x="26749" y="890863"/>
                </a:lnTo>
                <a:lnTo>
                  <a:pt x="1171672" y="890863"/>
                </a:lnTo>
                <a:lnTo>
                  <a:pt x="1171672" y="912330"/>
                </a:lnTo>
                <a:lnTo>
                  <a:pt x="1166322" y="917698"/>
                </a:lnTo>
                <a:close/>
              </a:path>
              <a:path w="1257300" h="918210">
                <a:moveTo>
                  <a:pt x="1171672" y="890863"/>
                </a:moveTo>
                <a:lnTo>
                  <a:pt x="1144922" y="890863"/>
                </a:lnTo>
                <a:lnTo>
                  <a:pt x="1144922" y="118062"/>
                </a:lnTo>
                <a:lnTo>
                  <a:pt x="727598" y="118062"/>
                </a:lnTo>
                <a:lnTo>
                  <a:pt x="727598" y="91227"/>
                </a:lnTo>
                <a:lnTo>
                  <a:pt x="1166322" y="91227"/>
                </a:lnTo>
                <a:lnTo>
                  <a:pt x="1171672" y="96594"/>
                </a:lnTo>
                <a:lnTo>
                  <a:pt x="1171672" y="810358"/>
                </a:lnTo>
                <a:lnTo>
                  <a:pt x="1257297" y="810358"/>
                </a:lnTo>
                <a:lnTo>
                  <a:pt x="1257297" y="826463"/>
                </a:lnTo>
                <a:lnTo>
                  <a:pt x="1251922" y="831825"/>
                </a:lnTo>
                <a:lnTo>
                  <a:pt x="1171672" y="831825"/>
                </a:lnTo>
                <a:lnTo>
                  <a:pt x="1171672" y="8908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5586" y="1857296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4">
                <a:moveTo>
                  <a:pt x="0" y="0"/>
                </a:moveTo>
                <a:lnTo>
                  <a:pt x="374699" y="0"/>
                </a:lnTo>
              </a:path>
            </a:pathLst>
          </a:custGeom>
          <a:ln w="22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5586" y="2116870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4">
                <a:moveTo>
                  <a:pt x="0" y="0"/>
                </a:moveTo>
                <a:lnTo>
                  <a:pt x="374699" y="0"/>
                </a:lnTo>
              </a:path>
            </a:pathLst>
          </a:custGeom>
          <a:ln w="26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55586" y="1945421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4">
                <a:moveTo>
                  <a:pt x="0" y="0"/>
                </a:moveTo>
                <a:lnTo>
                  <a:pt x="374699" y="0"/>
                </a:lnTo>
              </a:path>
            </a:pathLst>
          </a:custGeom>
          <a:ln w="26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55586" y="2031145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4">
                <a:moveTo>
                  <a:pt x="0" y="0"/>
                </a:moveTo>
                <a:lnTo>
                  <a:pt x="374699" y="0"/>
                </a:lnTo>
              </a:path>
            </a:pathLst>
          </a:custGeom>
          <a:ln w="26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20710" y="1760471"/>
            <a:ext cx="445134" cy="376555"/>
          </a:xfrm>
          <a:custGeom>
            <a:avLst/>
            <a:gdLst/>
            <a:ahLst/>
            <a:cxnLst/>
            <a:rect l="l" t="t" r="r" b="b"/>
            <a:pathLst>
              <a:path w="445134" h="376555">
                <a:moveTo>
                  <a:pt x="107124" y="112859"/>
                </a:moveTo>
                <a:lnTo>
                  <a:pt x="5349" y="112859"/>
                </a:lnTo>
                <a:lnTo>
                  <a:pt x="0" y="107482"/>
                </a:lnTo>
                <a:lnTo>
                  <a:pt x="0" y="5372"/>
                </a:lnTo>
                <a:lnTo>
                  <a:pt x="5349" y="0"/>
                </a:lnTo>
                <a:lnTo>
                  <a:pt x="107124" y="0"/>
                </a:lnTo>
                <a:lnTo>
                  <a:pt x="112499" y="5372"/>
                </a:lnTo>
                <a:lnTo>
                  <a:pt x="112499" y="21497"/>
                </a:lnTo>
                <a:lnTo>
                  <a:pt x="21424" y="21497"/>
                </a:lnTo>
                <a:lnTo>
                  <a:pt x="21424" y="91359"/>
                </a:lnTo>
                <a:lnTo>
                  <a:pt x="112499" y="91359"/>
                </a:lnTo>
                <a:lnTo>
                  <a:pt x="112499" y="107482"/>
                </a:lnTo>
                <a:lnTo>
                  <a:pt x="107124" y="112859"/>
                </a:lnTo>
                <a:close/>
              </a:path>
              <a:path w="445134" h="376555">
                <a:moveTo>
                  <a:pt x="273174" y="112859"/>
                </a:moveTo>
                <a:lnTo>
                  <a:pt x="171424" y="112859"/>
                </a:lnTo>
                <a:lnTo>
                  <a:pt x="166049" y="107482"/>
                </a:lnTo>
                <a:lnTo>
                  <a:pt x="166049" y="5372"/>
                </a:lnTo>
                <a:lnTo>
                  <a:pt x="171424" y="0"/>
                </a:lnTo>
                <a:lnTo>
                  <a:pt x="273174" y="0"/>
                </a:lnTo>
                <a:lnTo>
                  <a:pt x="278549" y="5372"/>
                </a:lnTo>
                <a:lnTo>
                  <a:pt x="278549" y="21497"/>
                </a:lnTo>
                <a:lnTo>
                  <a:pt x="187474" y="21497"/>
                </a:lnTo>
                <a:lnTo>
                  <a:pt x="187474" y="91359"/>
                </a:lnTo>
                <a:lnTo>
                  <a:pt x="278549" y="91359"/>
                </a:lnTo>
                <a:lnTo>
                  <a:pt x="278549" y="107482"/>
                </a:lnTo>
                <a:lnTo>
                  <a:pt x="273174" y="112859"/>
                </a:lnTo>
                <a:close/>
              </a:path>
              <a:path w="445134" h="376555">
                <a:moveTo>
                  <a:pt x="439249" y="112859"/>
                </a:moveTo>
                <a:lnTo>
                  <a:pt x="337474" y="112859"/>
                </a:lnTo>
                <a:lnTo>
                  <a:pt x="332099" y="107482"/>
                </a:lnTo>
                <a:lnTo>
                  <a:pt x="332099" y="5372"/>
                </a:lnTo>
                <a:lnTo>
                  <a:pt x="337474" y="0"/>
                </a:lnTo>
                <a:lnTo>
                  <a:pt x="439249" y="0"/>
                </a:lnTo>
                <a:lnTo>
                  <a:pt x="444599" y="5372"/>
                </a:lnTo>
                <a:lnTo>
                  <a:pt x="444599" y="21497"/>
                </a:lnTo>
                <a:lnTo>
                  <a:pt x="353524" y="21497"/>
                </a:lnTo>
                <a:lnTo>
                  <a:pt x="353524" y="91359"/>
                </a:lnTo>
                <a:lnTo>
                  <a:pt x="444599" y="91359"/>
                </a:lnTo>
                <a:lnTo>
                  <a:pt x="444599" y="107482"/>
                </a:lnTo>
                <a:lnTo>
                  <a:pt x="439249" y="112859"/>
                </a:lnTo>
                <a:close/>
              </a:path>
              <a:path w="445134" h="376555">
                <a:moveTo>
                  <a:pt x="112499" y="91359"/>
                </a:moveTo>
                <a:lnTo>
                  <a:pt x="91074" y="91359"/>
                </a:lnTo>
                <a:lnTo>
                  <a:pt x="91074" y="21497"/>
                </a:lnTo>
                <a:lnTo>
                  <a:pt x="112499" y="21497"/>
                </a:lnTo>
                <a:lnTo>
                  <a:pt x="112499" y="91359"/>
                </a:lnTo>
                <a:close/>
              </a:path>
              <a:path w="445134" h="376555">
                <a:moveTo>
                  <a:pt x="278549" y="91359"/>
                </a:moveTo>
                <a:lnTo>
                  <a:pt x="257124" y="91359"/>
                </a:lnTo>
                <a:lnTo>
                  <a:pt x="257124" y="21497"/>
                </a:lnTo>
                <a:lnTo>
                  <a:pt x="278549" y="21497"/>
                </a:lnTo>
                <a:lnTo>
                  <a:pt x="278549" y="91359"/>
                </a:lnTo>
                <a:close/>
              </a:path>
              <a:path w="445134" h="376555">
                <a:moveTo>
                  <a:pt x="444599" y="91359"/>
                </a:moveTo>
                <a:lnTo>
                  <a:pt x="423174" y="91359"/>
                </a:lnTo>
                <a:lnTo>
                  <a:pt x="423174" y="21497"/>
                </a:lnTo>
                <a:lnTo>
                  <a:pt x="444599" y="21497"/>
                </a:lnTo>
                <a:lnTo>
                  <a:pt x="444599" y="91359"/>
                </a:lnTo>
                <a:close/>
              </a:path>
              <a:path w="445134" h="376555">
                <a:moveTo>
                  <a:pt x="385674" y="204219"/>
                </a:moveTo>
                <a:lnTo>
                  <a:pt x="58924" y="204219"/>
                </a:lnTo>
                <a:lnTo>
                  <a:pt x="53574" y="198847"/>
                </a:lnTo>
                <a:lnTo>
                  <a:pt x="53574" y="112859"/>
                </a:lnTo>
                <a:lnTo>
                  <a:pt x="74999" y="112859"/>
                </a:lnTo>
                <a:lnTo>
                  <a:pt x="74999" y="182722"/>
                </a:lnTo>
                <a:lnTo>
                  <a:pt x="391024" y="182722"/>
                </a:lnTo>
                <a:lnTo>
                  <a:pt x="391024" y="198847"/>
                </a:lnTo>
                <a:lnTo>
                  <a:pt x="385674" y="204219"/>
                </a:lnTo>
                <a:close/>
              </a:path>
              <a:path w="445134" h="376555">
                <a:moveTo>
                  <a:pt x="241049" y="182722"/>
                </a:moveTo>
                <a:lnTo>
                  <a:pt x="219624" y="182722"/>
                </a:lnTo>
                <a:lnTo>
                  <a:pt x="219624" y="112859"/>
                </a:lnTo>
                <a:lnTo>
                  <a:pt x="241049" y="112859"/>
                </a:lnTo>
                <a:lnTo>
                  <a:pt x="241049" y="182722"/>
                </a:lnTo>
                <a:close/>
              </a:path>
              <a:path w="445134" h="376555">
                <a:moveTo>
                  <a:pt x="391024" y="182722"/>
                </a:moveTo>
                <a:lnTo>
                  <a:pt x="369599" y="182722"/>
                </a:lnTo>
                <a:lnTo>
                  <a:pt x="369599" y="112859"/>
                </a:lnTo>
                <a:lnTo>
                  <a:pt x="391024" y="112859"/>
                </a:lnTo>
                <a:lnTo>
                  <a:pt x="391024" y="182722"/>
                </a:lnTo>
                <a:close/>
              </a:path>
              <a:path w="445134" h="376555">
                <a:moveTo>
                  <a:pt x="241049" y="279459"/>
                </a:moveTo>
                <a:lnTo>
                  <a:pt x="219624" y="279459"/>
                </a:lnTo>
                <a:lnTo>
                  <a:pt x="219624" y="204219"/>
                </a:lnTo>
                <a:lnTo>
                  <a:pt x="241049" y="204219"/>
                </a:lnTo>
                <a:lnTo>
                  <a:pt x="241049" y="279459"/>
                </a:lnTo>
                <a:close/>
              </a:path>
              <a:path w="445134" h="376555">
                <a:moveTo>
                  <a:pt x="364249" y="376199"/>
                </a:moveTo>
                <a:lnTo>
                  <a:pt x="80349" y="376199"/>
                </a:lnTo>
                <a:lnTo>
                  <a:pt x="74999" y="370821"/>
                </a:lnTo>
                <a:lnTo>
                  <a:pt x="74999" y="284836"/>
                </a:lnTo>
                <a:lnTo>
                  <a:pt x="80349" y="279459"/>
                </a:lnTo>
                <a:lnTo>
                  <a:pt x="364249" y="279459"/>
                </a:lnTo>
                <a:lnTo>
                  <a:pt x="369599" y="284836"/>
                </a:lnTo>
                <a:lnTo>
                  <a:pt x="369599" y="300959"/>
                </a:lnTo>
                <a:lnTo>
                  <a:pt x="96424" y="300959"/>
                </a:lnTo>
                <a:lnTo>
                  <a:pt x="96424" y="354699"/>
                </a:lnTo>
                <a:lnTo>
                  <a:pt x="369599" y="354699"/>
                </a:lnTo>
                <a:lnTo>
                  <a:pt x="369599" y="370821"/>
                </a:lnTo>
                <a:lnTo>
                  <a:pt x="364249" y="376199"/>
                </a:lnTo>
                <a:close/>
              </a:path>
              <a:path w="445134" h="376555">
                <a:moveTo>
                  <a:pt x="369599" y="354699"/>
                </a:moveTo>
                <a:lnTo>
                  <a:pt x="348174" y="354699"/>
                </a:lnTo>
                <a:lnTo>
                  <a:pt x="348174" y="300959"/>
                </a:lnTo>
                <a:lnTo>
                  <a:pt x="369599" y="300959"/>
                </a:lnTo>
                <a:lnTo>
                  <a:pt x="369599" y="354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98609" y="1406459"/>
            <a:ext cx="176530" cy="723900"/>
          </a:xfrm>
          <a:custGeom>
            <a:avLst/>
            <a:gdLst/>
            <a:ahLst/>
            <a:cxnLst/>
            <a:rect l="l" t="t" r="r" b="b"/>
            <a:pathLst>
              <a:path w="176529" h="723900">
                <a:moveTo>
                  <a:pt x="122724" y="723898"/>
                </a:moveTo>
                <a:lnTo>
                  <a:pt x="10649" y="723898"/>
                </a:lnTo>
                <a:lnTo>
                  <a:pt x="5324" y="718536"/>
                </a:lnTo>
                <a:lnTo>
                  <a:pt x="0" y="718536"/>
                </a:lnTo>
                <a:lnTo>
                  <a:pt x="0" y="139417"/>
                </a:lnTo>
                <a:lnTo>
                  <a:pt x="53349" y="10719"/>
                </a:lnTo>
                <a:lnTo>
                  <a:pt x="53349" y="5357"/>
                </a:lnTo>
                <a:lnTo>
                  <a:pt x="58699" y="0"/>
                </a:lnTo>
                <a:lnTo>
                  <a:pt x="69349" y="0"/>
                </a:lnTo>
                <a:lnTo>
                  <a:pt x="74699" y="5357"/>
                </a:lnTo>
                <a:lnTo>
                  <a:pt x="74699" y="10719"/>
                </a:lnTo>
                <a:lnTo>
                  <a:pt x="90261" y="48259"/>
                </a:lnTo>
                <a:lnTo>
                  <a:pt x="64024" y="48259"/>
                </a:lnTo>
                <a:lnTo>
                  <a:pt x="31999" y="128692"/>
                </a:lnTo>
                <a:lnTo>
                  <a:pt x="123603" y="128692"/>
                </a:lnTo>
                <a:lnTo>
                  <a:pt x="128049" y="139417"/>
                </a:lnTo>
                <a:lnTo>
                  <a:pt x="128049" y="155499"/>
                </a:lnTo>
                <a:lnTo>
                  <a:pt x="26674" y="155499"/>
                </a:lnTo>
                <a:lnTo>
                  <a:pt x="26674" y="487956"/>
                </a:lnTo>
                <a:lnTo>
                  <a:pt x="128049" y="487956"/>
                </a:lnTo>
                <a:lnTo>
                  <a:pt x="128049" y="514771"/>
                </a:lnTo>
                <a:lnTo>
                  <a:pt x="26674" y="514771"/>
                </a:lnTo>
                <a:lnTo>
                  <a:pt x="26674" y="697083"/>
                </a:lnTo>
                <a:lnTo>
                  <a:pt x="128049" y="697083"/>
                </a:lnTo>
                <a:lnTo>
                  <a:pt x="128049" y="718536"/>
                </a:lnTo>
                <a:lnTo>
                  <a:pt x="122724" y="723898"/>
                </a:lnTo>
                <a:close/>
              </a:path>
              <a:path w="176529" h="723900">
                <a:moveTo>
                  <a:pt x="123603" y="128692"/>
                </a:moveTo>
                <a:lnTo>
                  <a:pt x="96049" y="128692"/>
                </a:lnTo>
                <a:lnTo>
                  <a:pt x="64024" y="48259"/>
                </a:lnTo>
                <a:lnTo>
                  <a:pt x="90261" y="48259"/>
                </a:lnTo>
                <a:lnTo>
                  <a:pt x="123603" y="128692"/>
                </a:lnTo>
                <a:close/>
              </a:path>
              <a:path w="176529" h="723900">
                <a:moveTo>
                  <a:pt x="128049" y="487956"/>
                </a:moveTo>
                <a:lnTo>
                  <a:pt x="101374" y="487956"/>
                </a:lnTo>
                <a:lnTo>
                  <a:pt x="101374" y="155499"/>
                </a:lnTo>
                <a:lnTo>
                  <a:pt x="128049" y="155499"/>
                </a:lnTo>
                <a:lnTo>
                  <a:pt x="128049" y="487956"/>
                </a:lnTo>
                <a:close/>
              </a:path>
              <a:path w="176529" h="723900">
                <a:moveTo>
                  <a:pt x="164572" y="670276"/>
                </a:moveTo>
                <a:lnTo>
                  <a:pt x="128049" y="670276"/>
                </a:lnTo>
                <a:lnTo>
                  <a:pt x="138982" y="664410"/>
                </a:lnTo>
                <a:lnTo>
                  <a:pt x="147409" y="655528"/>
                </a:lnTo>
                <a:lnTo>
                  <a:pt x="152831" y="644634"/>
                </a:lnTo>
                <a:lnTo>
                  <a:pt x="154749" y="632736"/>
                </a:lnTo>
                <a:lnTo>
                  <a:pt x="154749" y="418251"/>
                </a:lnTo>
                <a:lnTo>
                  <a:pt x="160074" y="412889"/>
                </a:lnTo>
                <a:lnTo>
                  <a:pt x="170749" y="412889"/>
                </a:lnTo>
                <a:lnTo>
                  <a:pt x="176099" y="418251"/>
                </a:lnTo>
                <a:lnTo>
                  <a:pt x="176099" y="632736"/>
                </a:lnTo>
                <a:lnTo>
                  <a:pt x="172346" y="655611"/>
                </a:lnTo>
                <a:lnTo>
                  <a:pt x="164572" y="670276"/>
                </a:lnTo>
                <a:close/>
              </a:path>
              <a:path w="176529" h="723900">
                <a:moveTo>
                  <a:pt x="128049" y="697083"/>
                </a:moveTo>
                <a:lnTo>
                  <a:pt x="101374" y="697083"/>
                </a:lnTo>
                <a:lnTo>
                  <a:pt x="101374" y="514771"/>
                </a:lnTo>
                <a:lnTo>
                  <a:pt x="128049" y="514771"/>
                </a:lnTo>
                <a:lnTo>
                  <a:pt x="128049" y="670276"/>
                </a:lnTo>
                <a:lnTo>
                  <a:pt x="164572" y="670276"/>
                </a:lnTo>
                <a:lnTo>
                  <a:pt x="162087" y="674965"/>
                </a:lnTo>
                <a:lnTo>
                  <a:pt x="146821" y="689291"/>
                </a:lnTo>
                <a:lnTo>
                  <a:pt x="128049" y="697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44474" y="96961"/>
            <a:ext cx="706755" cy="1702435"/>
          </a:xfrm>
          <a:custGeom>
            <a:avLst/>
            <a:gdLst/>
            <a:ahLst/>
            <a:cxnLst/>
            <a:rect l="l" t="t" r="r" b="b"/>
            <a:pathLst>
              <a:path w="706754" h="1702435">
                <a:moveTo>
                  <a:pt x="534798" y="547598"/>
                </a:moveTo>
                <a:lnTo>
                  <a:pt x="37424" y="547598"/>
                </a:lnTo>
                <a:lnTo>
                  <a:pt x="32099" y="542238"/>
                </a:lnTo>
                <a:lnTo>
                  <a:pt x="32099" y="0"/>
                </a:lnTo>
                <a:lnTo>
                  <a:pt x="53474" y="0"/>
                </a:lnTo>
                <a:lnTo>
                  <a:pt x="53474" y="520765"/>
                </a:lnTo>
                <a:lnTo>
                  <a:pt x="540148" y="520765"/>
                </a:lnTo>
                <a:lnTo>
                  <a:pt x="540148" y="542238"/>
                </a:lnTo>
                <a:lnTo>
                  <a:pt x="534798" y="547598"/>
                </a:lnTo>
                <a:close/>
              </a:path>
              <a:path w="706754" h="1702435">
                <a:moveTo>
                  <a:pt x="540148" y="520765"/>
                </a:moveTo>
                <a:lnTo>
                  <a:pt x="513423" y="520765"/>
                </a:lnTo>
                <a:lnTo>
                  <a:pt x="513423" y="0"/>
                </a:lnTo>
                <a:lnTo>
                  <a:pt x="540148" y="0"/>
                </a:lnTo>
                <a:lnTo>
                  <a:pt x="540148" y="520765"/>
                </a:lnTo>
                <a:close/>
              </a:path>
              <a:path w="706754" h="1702435">
                <a:moveTo>
                  <a:pt x="74874" y="1497881"/>
                </a:moveTo>
                <a:lnTo>
                  <a:pt x="47376" y="1492175"/>
                </a:lnTo>
                <a:lnTo>
                  <a:pt x="23393" y="1476402"/>
                </a:lnTo>
                <a:lnTo>
                  <a:pt x="6432" y="1452576"/>
                </a:lnTo>
                <a:lnTo>
                  <a:pt x="0" y="1422714"/>
                </a:lnTo>
                <a:lnTo>
                  <a:pt x="0" y="1014684"/>
                </a:lnTo>
                <a:lnTo>
                  <a:pt x="6850" y="962760"/>
                </a:lnTo>
                <a:lnTo>
                  <a:pt x="26734" y="913352"/>
                </a:lnTo>
                <a:lnTo>
                  <a:pt x="58651" y="868978"/>
                </a:lnTo>
                <a:lnTo>
                  <a:pt x="101599" y="832155"/>
                </a:lnTo>
                <a:lnTo>
                  <a:pt x="101599" y="547598"/>
                </a:lnTo>
                <a:lnTo>
                  <a:pt x="470624" y="547598"/>
                </a:lnTo>
                <a:lnTo>
                  <a:pt x="470624" y="552973"/>
                </a:lnTo>
                <a:lnTo>
                  <a:pt x="122999" y="552973"/>
                </a:lnTo>
                <a:lnTo>
                  <a:pt x="122999" y="644238"/>
                </a:lnTo>
                <a:lnTo>
                  <a:pt x="235324" y="644238"/>
                </a:lnTo>
                <a:lnTo>
                  <a:pt x="235324" y="671085"/>
                </a:lnTo>
                <a:lnTo>
                  <a:pt x="122999" y="671085"/>
                </a:lnTo>
                <a:lnTo>
                  <a:pt x="122999" y="708670"/>
                </a:lnTo>
                <a:lnTo>
                  <a:pt x="235324" y="708670"/>
                </a:lnTo>
                <a:lnTo>
                  <a:pt x="235324" y="740878"/>
                </a:lnTo>
                <a:lnTo>
                  <a:pt x="122999" y="740878"/>
                </a:lnTo>
                <a:lnTo>
                  <a:pt x="122999" y="848252"/>
                </a:lnTo>
                <a:lnTo>
                  <a:pt x="117649" y="853627"/>
                </a:lnTo>
                <a:lnTo>
                  <a:pt x="80886" y="883322"/>
                </a:lnTo>
                <a:lnTo>
                  <a:pt x="52146" y="922078"/>
                </a:lnTo>
                <a:lnTo>
                  <a:pt x="33433" y="966873"/>
                </a:lnTo>
                <a:lnTo>
                  <a:pt x="26749" y="1014684"/>
                </a:lnTo>
                <a:lnTo>
                  <a:pt x="26749" y="1422714"/>
                </a:lnTo>
                <a:lnTo>
                  <a:pt x="31343" y="1444606"/>
                </a:lnTo>
                <a:lnTo>
                  <a:pt x="43456" y="1460963"/>
                </a:lnTo>
                <a:lnTo>
                  <a:pt x="60584" y="1470275"/>
                </a:lnTo>
                <a:lnTo>
                  <a:pt x="80224" y="1471034"/>
                </a:lnTo>
                <a:lnTo>
                  <a:pt x="149749" y="1471034"/>
                </a:lnTo>
                <a:lnTo>
                  <a:pt x="149749" y="1481771"/>
                </a:lnTo>
                <a:lnTo>
                  <a:pt x="122999" y="1481771"/>
                </a:lnTo>
                <a:lnTo>
                  <a:pt x="113975" y="1488817"/>
                </a:lnTo>
                <a:lnTo>
                  <a:pt x="102949" y="1493852"/>
                </a:lnTo>
                <a:lnTo>
                  <a:pt x="89917" y="1496873"/>
                </a:lnTo>
                <a:lnTo>
                  <a:pt x="74874" y="1497881"/>
                </a:lnTo>
                <a:close/>
              </a:path>
              <a:path w="706754" h="1702435">
                <a:moveTo>
                  <a:pt x="470624" y="644238"/>
                </a:moveTo>
                <a:lnTo>
                  <a:pt x="443899" y="644238"/>
                </a:lnTo>
                <a:lnTo>
                  <a:pt x="443899" y="552973"/>
                </a:lnTo>
                <a:lnTo>
                  <a:pt x="470624" y="552973"/>
                </a:lnTo>
                <a:lnTo>
                  <a:pt x="470624" y="644238"/>
                </a:lnTo>
                <a:close/>
              </a:path>
              <a:path w="706754" h="1702435">
                <a:moveTo>
                  <a:pt x="235324" y="644238"/>
                </a:moveTo>
                <a:lnTo>
                  <a:pt x="203224" y="644238"/>
                </a:lnTo>
                <a:lnTo>
                  <a:pt x="203224" y="617405"/>
                </a:lnTo>
                <a:lnTo>
                  <a:pt x="208574" y="606668"/>
                </a:lnTo>
                <a:lnTo>
                  <a:pt x="358324" y="606668"/>
                </a:lnTo>
                <a:lnTo>
                  <a:pt x="363674" y="617405"/>
                </a:lnTo>
                <a:lnTo>
                  <a:pt x="363674" y="638878"/>
                </a:lnTo>
                <a:lnTo>
                  <a:pt x="235324" y="638878"/>
                </a:lnTo>
                <a:lnTo>
                  <a:pt x="235324" y="644238"/>
                </a:lnTo>
                <a:close/>
              </a:path>
              <a:path w="706754" h="1702435">
                <a:moveTo>
                  <a:pt x="363674" y="746253"/>
                </a:moveTo>
                <a:lnTo>
                  <a:pt x="336924" y="746253"/>
                </a:lnTo>
                <a:lnTo>
                  <a:pt x="336924" y="638878"/>
                </a:lnTo>
                <a:lnTo>
                  <a:pt x="363674" y="638878"/>
                </a:lnTo>
                <a:lnTo>
                  <a:pt x="363674" y="644238"/>
                </a:lnTo>
                <a:lnTo>
                  <a:pt x="470624" y="644238"/>
                </a:lnTo>
                <a:lnTo>
                  <a:pt x="470624" y="671085"/>
                </a:lnTo>
                <a:lnTo>
                  <a:pt x="363674" y="671085"/>
                </a:lnTo>
                <a:lnTo>
                  <a:pt x="363674" y="708670"/>
                </a:lnTo>
                <a:lnTo>
                  <a:pt x="470624" y="708670"/>
                </a:lnTo>
                <a:lnTo>
                  <a:pt x="470624" y="740878"/>
                </a:lnTo>
                <a:lnTo>
                  <a:pt x="363674" y="740878"/>
                </a:lnTo>
                <a:lnTo>
                  <a:pt x="363674" y="746253"/>
                </a:lnTo>
                <a:close/>
              </a:path>
              <a:path w="706754" h="1702435">
                <a:moveTo>
                  <a:pt x="235324" y="708670"/>
                </a:moveTo>
                <a:lnTo>
                  <a:pt x="203224" y="708670"/>
                </a:lnTo>
                <a:lnTo>
                  <a:pt x="203224" y="671085"/>
                </a:lnTo>
                <a:lnTo>
                  <a:pt x="235324" y="671085"/>
                </a:lnTo>
                <a:lnTo>
                  <a:pt x="235324" y="708670"/>
                </a:lnTo>
                <a:close/>
              </a:path>
              <a:path w="706754" h="1702435">
                <a:moveTo>
                  <a:pt x="470624" y="708670"/>
                </a:moveTo>
                <a:lnTo>
                  <a:pt x="443899" y="708670"/>
                </a:lnTo>
                <a:lnTo>
                  <a:pt x="443899" y="671085"/>
                </a:lnTo>
                <a:lnTo>
                  <a:pt x="470624" y="671085"/>
                </a:lnTo>
                <a:lnTo>
                  <a:pt x="470624" y="708670"/>
                </a:lnTo>
                <a:close/>
              </a:path>
              <a:path w="706754" h="1702435">
                <a:moveTo>
                  <a:pt x="358324" y="773100"/>
                </a:moveTo>
                <a:lnTo>
                  <a:pt x="208574" y="773100"/>
                </a:lnTo>
                <a:lnTo>
                  <a:pt x="203224" y="767725"/>
                </a:lnTo>
                <a:lnTo>
                  <a:pt x="203224" y="740878"/>
                </a:lnTo>
                <a:lnTo>
                  <a:pt x="235324" y="740878"/>
                </a:lnTo>
                <a:lnTo>
                  <a:pt x="235324" y="746253"/>
                </a:lnTo>
                <a:lnTo>
                  <a:pt x="363674" y="746253"/>
                </a:lnTo>
                <a:lnTo>
                  <a:pt x="363674" y="767725"/>
                </a:lnTo>
                <a:lnTo>
                  <a:pt x="358324" y="773100"/>
                </a:lnTo>
                <a:close/>
              </a:path>
              <a:path w="706754" h="1702435">
                <a:moveTo>
                  <a:pt x="695363" y="1264335"/>
                </a:moveTo>
                <a:lnTo>
                  <a:pt x="646451" y="1264335"/>
                </a:lnTo>
                <a:lnTo>
                  <a:pt x="658732" y="1262322"/>
                </a:lnTo>
                <a:lnTo>
                  <a:pt x="668498" y="1256284"/>
                </a:lnTo>
                <a:lnTo>
                  <a:pt x="677610" y="1244202"/>
                </a:lnTo>
                <a:lnTo>
                  <a:pt x="681208" y="1232123"/>
                </a:lnTo>
                <a:lnTo>
                  <a:pt x="679794" y="1220045"/>
                </a:lnTo>
                <a:lnTo>
                  <a:pt x="673873" y="1207964"/>
                </a:lnTo>
                <a:lnTo>
                  <a:pt x="668930" y="1195550"/>
                </a:lnTo>
                <a:lnTo>
                  <a:pt x="634719" y="1123299"/>
                </a:lnTo>
                <a:lnTo>
                  <a:pt x="609007" y="1072289"/>
                </a:lnTo>
                <a:lnTo>
                  <a:pt x="579927" y="1017241"/>
                </a:lnTo>
                <a:lnTo>
                  <a:pt x="549256" y="962568"/>
                </a:lnTo>
                <a:lnTo>
                  <a:pt x="518773" y="912685"/>
                </a:lnTo>
                <a:lnTo>
                  <a:pt x="488014" y="876443"/>
                </a:lnTo>
                <a:lnTo>
                  <a:pt x="449249" y="848252"/>
                </a:lnTo>
                <a:lnTo>
                  <a:pt x="443899" y="848252"/>
                </a:lnTo>
                <a:lnTo>
                  <a:pt x="443899" y="740878"/>
                </a:lnTo>
                <a:lnTo>
                  <a:pt x="470624" y="740878"/>
                </a:lnTo>
                <a:lnTo>
                  <a:pt x="470624" y="832155"/>
                </a:lnTo>
                <a:lnTo>
                  <a:pt x="489766" y="845236"/>
                </a:lnTo>
                <a:lnTo>
                  <a:pt x="524029" y="877444"/>
                </a:lnTo>
                <a:lnTo>
                  <a:pt x="568666" y="946175"/>
                </a:lnTo>
                <a:lnTo>
                  <a:pt x="598026" y="1000192"/>
                </a:lnTo>
                <a:lnTo>
                  <a:pt x="626451" y="1054490"/>
                </a:lnTo>
                <a:lnTo>
                  <a:pt x="652164" y="1104937"/>
                </a:lnTo>
                <a:lnTo>
                  <a:pt x="673386" y="1147401"/>
                </a:lnTo>
                <a:lnTo>
                  <a:pt x="695248" y="1191852"/>
                </a:lnTo>
                <a:lnTo>
                  <a:pt x="706617" y="1234134"/>
                </a:lnTo>
                <a:lnTo>
                  <a:pt x="702019" y="1254521"/>
                </a:lnTo>
                <a:lnTo>
                  <a:pt x="695363" y="1264335"/>
                </a:lnTo>
                <a:close/>
              </a:path>
              <a:path w="706754" h="1702435">
                <a:moveTo>
                  <a:pt x="500913" y="1594521"/>
                </a:moveTo>
                <a:lnTo>
                  <a:pt x="449249" y="1594521"/>
                </a:lnTo>
                <a:lnTo>
                  <a:pt x="467207" y="1590744"/>
                </a:lnTo>
                <a:lnTo>
                  <a:pt x="480658" y="1580423"/>
                </a:lnTo>
                <a:lnTo>
                  <a:pt x="489098" y="1565071"/>
                </a:lnTo>
                <a:lnTo>
                  <a:pt x="492024" y="1546201"/>
                </a:lnTo>
                <a:lnTo>
                  <a:pt x="492024" y="1132797"/>
                </a:lnTo>
                <a:lnTo>
                  <a:pt x="497374" y="1127434"/>
                </a:lnTo>
                <a:lnTo>
                  <a:pt x="502724" y="1127434"/>
                </a:lnTo>
                <a:lnTo>
                  <a:pt x="508073" y="1122059"/>
                </a:lnTo>
                <a:lnTo>
                  <a:pt x="513423" y="1127434"/>
                </a:lnTo>
                <a:lnTo>
                  <a:pt x="513423" y="1132797"/>
                </a:lnTo>
                <a:lnTo>
                  <a:pt x="550628" y="1175754"/>
                </a:lnTo>
                <a:lnTo>
                  <a:pt x="518773" y="1175754"/>
                </a:lnTo>
                <a:lnTo>
                  <a:pt x="518773" y="1546201"/>
                </a:lnTo>
                <a:lnTo>
                  <a:pt x="513089" y="1576061"/>
                </a:lnTo>
                <a:lnTo>
                  <a:pt x="500913" y="1594521"/>
                </a:lnTo>
                <a:close/>
              </a:path>
              <a:path w="706754" h="1702435">
                <a:moveTo>
                  <a:pt x="649117" y="1289168"/>
                </a:moveTo>
                <a:lnTo>
                  <a:pt x="625970" y="1286733"/>
                </a:lnTo>
                <a:lnTo>
                  <a:pt x="604323" y="1277754"/>
                </a:lnTo>
                <a:lnTo>
                  <a:pt x="604323" y="1272394"/>
                </a:lnTo>
                <a:lnTo>
                  <a:pt x="518773" y="1175754"/>
                </a:lnTo>
                <a:lnTo>
                  <a:pt x="550628" y="1175754"/>
                </a:lnTo>
                <a:lnTo>
                  <a:pt x="620373" y="1256284"/>
                </a:lnTo>
                <a:lnTo>
                  <a:pt x="633163" y="1262322"/>
                </a:lnTo>
                <a:lnTo>
                  <a:pt x="646451" y="1264335"/>
                </a:lnTo>
                <a:lnTo>
                  <a:pt x="695363" y="1264335"/>
                </a:lnTo>
                <a:lnTo>
                  <a:pt x="689898" y="1272394"/>
                </a:lnTo>
                <a:lnTo>
                  <a:pt x="671261" y="1284556"/>
                </a:lnTo>
                <a:lnTo>
                  <a:pt x="649117" y="1289168"/>
                </a:lnTo>
                <a:close/>
              </a:path>
              <a:path w="706754" h="1702435">
                <a:moveTo>
                  <a:pt x="149749" y="1471034"/>
                </a:moveTo>
                <a:lnTo>
                  <a:pt x="80224" y="1471034"/>
                </a:lnTo>
                <a:lnTo>
                  <a:pt x="98193" y="1467259"/>
                </a:lnTo>
                <a:lnTo>
                  <a:pt x="111643" y="1456941"/>
                </a:lnTo>
                <a:lnTo>
                  <a:pt x="120077" y="1441590"/>
                </a:lnTo>
                <a:lnTo>
                  <a:pt x="122999" y="1422714"/>
                </a:lnTo>
                <a:lnTo>
                  <a:pt x="122999" y="1256284"/>
                </a:lnTo>
                <a:lnTo>
                  <a:pt x="128349" y="1250909"/>
                </a:lnTo>
                <a:lnTo>
                  <a:pt x="144399" y="1250909"/>
                </a:lnTo>
                <a:lnTo>
                  <a:pt x="149749" y="1256284"/>
                </a:lnTo>
                <a:lnTo>
                  <a:pt x="149749" y="1471034"/>
                </a:lnTo>
                <a:close/>
              </a:path>
              <a:path w="706754" h="1702435">
                <a:moveTo>
                  <a:pt x="272749" y="1594521"/>
                </a:moveTo>
                <a:lnTo>
                  <a:pt x="203224" y="1594521"/>
                </a:lnTo>
                <a:lnTo>
                  <a:pt x="221193" y="1590744"/>
                </a:lnTo>
                <a:lnTo>
                  <a:pt x="234643" y="1580423"/>
                </a:lnTo>
                <a:lnTo>
                  <a:pt x="243077" y="1565071"/>
                </a:lnTo>
                <a:lnTo>
                  <a:pt x="245999" y="1546201"/>
                </a:lnTo>
                <a:lnTo>
                  <a:pt x="245999" y="1315339"/>
                </a:lnTo>
                <a:lnTo>
                  <a:pt x="251374" y="1309964"/>
                </a:lnTo>
                <a:lnTo>
                  <a:pt x="267399" y="1309964"/>
                </a:lnTo>
                <a:lnTo>
                  <a:pt x="272749" y="1315339"/>
                </a:lnTo>
                <a:lnTo>
                  <a:pt x="272749" y="1594521"/>
                </a:lnTo>
                <a:close/>
              </a:path>
              <a:path w="706754" h="1702435">
                <a:moveTo>
                  <a:pt x="374842" y="1680411"/>
                </a:moveTo>
                <a:lnTo>
                  <a:pt x="326224" y="1680411"/>
                </a:lnTo>
                <a:lnTo>
                  <a:pt x="344196" y="1673536"/>
                </a:lnTo>
                <a:lnTo>
                  <a:pt x="357655" y="1661626"/>
                </a:lnTo>
                <a:lnTo>
                  <a:pt x="366098" y="1645688"/>
                </a:lnTo>
                <a:lnTo>
                  <a:pt x="369024" y="1626728"/>
                </a:lnTo>
                <a:lnTo>
                  <a:pt x="369024" y="1315339"/>
                </a:lnTo>
                <a:lnTo>
                  <a:pt x="374374" y="1309964"/>
                </a:lnTo>
                <a:lnTo>
                  <a:pt x="390399" y="1309964"/>
                </a:lnTo>
                <a:lnTo>
                  <a:pt x="395749" y="1315339"/>
                </a:lnTo>
                <a:lnTo>
                  <a:pt x="395749" y="1546201"/>
                </a:lnTo>
                <a:lnTo>
                  <a:pt x="400346" y="1568092"/>
                </a:lnTo>
                <a:lnTo>
                  <a:pt x="412467" y="1584449"/>
                </a:lnTo>
                <a:lnTo>
                  <a:pt x="429604" y="1593761"/>
                </a:lnTo>
                <a:lnTo>
                  <a:pt x="449249" y="1594521"/>
                </a:lnTo>
                <a:lnTo>
                  <a:pt x="500913" y="1594521"/>
                </a:lnTo>
                <a:lnTo>
                  <a:pt x="497377" y="1599881"/>
                </a:lnTo>
                <a:lnTo>
                  <a:pt x="489288" y="1605256"/>
                </a:lnTo>
                <a:lnTo>
                  <a:pt x="395749" y="1605256"/>
                </a:lnTo>
                <a:lnTo>
                  <a:pt x="395749" y="1632091"/>
                </a:lnTo>
                <a:lnTo>
                  <a:pt x="390069" y="1658853"/>
                </a:lnTo>
                <a:lnTo>
                  <a:pt x="374842" y="1680411"/>
                </a:lnTo>
                <a:close/>
              </a:path>
              <a:path w="706754" h="1702435">
                <a:moveTo>
                  <a:pt x="197874" y="1621353"/>
                </a:moveTo>
                <a:lnTo>
                  <a:pt x="170386" y="1615650"/>
                </a:lnTo>
                <a:lnTo>
                  <a:pt x="146402" y="1599881"/>
                </a:lnTo>
                <a:lnTo>
                  <a:pt x="129436" y="1576061"/>
                </a:lnTo>
                <a:lnTo>
                  <a:pt x="122999" y="1546201"/>
                </a:lnTo>
                <a:lnTo>
                  <a:pt x="122999" y="1481771"/>
                </a:lnTo>
                <a:lnTo>
                  <a:pt x="149749" y="1481771"/>
                </a:lnTo>
                <a:lnTo>
                  <a:pt x="149749" y="1546201"/>
                </a:lnTo>
                <a:lnTo>
                  <a:pt x="154346" y="1568092"/>
                </a:lnTo>
                <a:lnTo>
                  <a:pt x="166465" y="1584449"/>
                </a:lnTo>
                <a:lnTo>
                  <a:pt x="183594" y="1593761"/>
                </a:lnTo>
                <a:lnTo>
                  <a:pt x="203224" y="1594521"/>
                </a:lnTo>
                <a:lnTo>
                  <a:pt x="272749" y="1594521"/>
                </a:lnTo>
                <a:lnTo>
                  <a:pt x="272749" y="1605256"/>
                </a:lnTo>
                <a:lnTo>
                  <a:pt x="245999" y="1605256"/>
                </a:lnTo>
                <a:lnTo>
                  <a:pt x="236985" y="1612301"/>
                </a:lnTo>
                <a:lnTo>
                  <a:pt x="225958" y="1617331"/>
                </a:lnTo>
                <a:lnTo>
                  <a:pt x="212921" y="1620348"/>
                </a:lnTo>
                <a:lnTo>
                  <a:pt x="197874" y="1621353"/>
                </a:lnTo>
                <a:close/>
              </a:path>
              <a:path w="706754" h="1702435">
                <a:moveTo>
                  <a:pt x="320899" y="1701896"/>
                </a:moveTo>
                <a:lnTo>
                  <a:pt x="291140" y="1696274"/>
                </a:lnTo>
                <a:lnTo>
                  <a:pt x="267399" y="1681087"/>
                </a:lnTo>
                <a:lnTo>
                  <a:pt x="251683" y="1658853"/>
                </a:lnTo>
                <a:lnTo>
                  <a:pt x="245999" y="1632091"/>
                </a:lnTo>
                <a:lnTo>
                  <a:pt x="245999" y="1605256"/>
                </a:lnTo>
                <a:lnTo>
                  <a:pt x="272749" y="1605256"/>
                </a:lnTo>
                <a:lnTo>
                  <a:pt x="272749" y="1632091"/>
                </a:lnTo>
                <a:lnTo>
                  <a:pt x="277346" y="1650967"/>
                </a:lnTo>
                <a:lnTo>
                  <a:pt x="289465" y="1666319"/>
                </a:lnTo>
                <a:lnTo>
                  <a:pt x="306594" y="1676636"/>
                </a:lnTo>
                <a:lnTo>
                  <a:pt x="326224" y="1680411"/>
                </a:lnTo>
                <a:lnTo>
                  <a:pt x="374842" y="1680411"/>
                </a:lnTo>
                <a:lnTo>
                  <a:pt x="374364" y="1681087"/>
                </a:lnTo>
                <a:lnTo>
                  <a:pt x="350640" y="1696274"/>
                </a:lnTo>
                <a:lnTo>
                  <a:pt x="320899" y="1701896"/>
                </a:lnTo>
                <a:close/>
              </a:path>
              <a:path w="706754" h="1702435">
                <a:moveTo>
                  <a:pt x="443899" y="1621353"/>
                </a:moveTo>
                <a:lnTo>
                  <a:pt x="431109" y="1620348"/>
                </a:lnTo>
                <a:lnTo>
                  <a:pt x="417817" y="1617331"/>
                </a:lnTo>
                <a:lnTo>
                  <a:pt x="405529" y="1612301"/>
                </a:lnTo>
                <a:lnTo>
                  <a:pt x="395749" y="1605256"/>
                </a:lnTo>
                <a:lnTo>
                  <a:pt x="489288" y="1605256"/>
                </a:lnTo>
                <a:lnTo>
                  <a:pt x="473643" y="1615650"/>
                </a:lnTo>
                <a:lnTo>
                  <a:pt x="443899" y="162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83295" y="2338003"/>
            <a:ext cx="16510" cy="33655"/>
          </a:xfrm>
          <a:custGeom>
            <a:avLst/>
            <a:gdLst/>
            <a:ahLst/>
            <a:cxnLst/>
            <a:rect l="l" t="t" r="r" b="b"/>
            <a:pathLst>
              <a:path w="16509" h="33654">
                <a:moveTo>
                  <a:pt x="10599" y="33299"/>
                </a:moveTo>
                <a:lnTo>
                  <a:pt x="5299" y="33299"/>
                </a:lnTo>
                <a:lnTo>
                  <a:pt x="0" y="27749"/>
                </a:lnTo>
                <a:lnTo>
                  <a:pt x="0" y="5549"/>
                </a:lnTo>
                <a:lnTo>
                  <a:pt x="5299" y="0"/>
                </a:lnTo>
                <a:lnTo>
                  <a:pt x="10599" y="0"/>
                </a:lnTo>
                <a:lnTo>
                  <a:pt x="15899" y="5549"/>
                </a:lnTo>
                <a:lnTo>
                  <a:pt x="15899" y="27749"/>
                </a:lnTo>
                <a:lnTo>
                  <a:pt x="10599" y="33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15537" y="2329333"/>
            <a:ext cx="16510" cy="33655"/>
          </a:xfrm>
          <a:custGeom>
            <a:avLst/>
            <a:gdLst/>
            <a:ahLst/>
            <a:cxnLst/>
            <a:rect l="l" t="t" r="r" b="b"/>
            <a:pathLst>
              <a:path w="16509" h="33654">
                <a:moveTo>
                  <a:pt x="15899" y="33299"/>
                </a:moveTo>
                <a:lnTo>
                  <a:pt x="5299" y="33299"/>
                </a:lnTo>
                <a:lnTo>
                  <a:pt x="0" y="27749"/>
                </a:lnTo>
                <a:lnTo>
                  <a:pt x="0" y="5549"/>
                </a:lnTo>
                <a:lnTo>
                  <a:pt x="5299" y="0"/>
                </a:lnTo>
                <a:lnTo>
                  <a:pt x="15899" y="0"/>
                </a:lnTo>
                <a:lnTo>
                  <a:pt x="15899" y="33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72993" y="2137026"/>
            <a:ext cx="187325" cy="401955"/>
          </a:xfrm>
          <a:custGeom>
            <a:avLst/>
            <a:gdLst/>
            <a:ahLst/>
            <a:cxnLst/>
            <a:rect l="l" t="t" r="r" b="b"/>
            <a:pathLst>
              <a:path w="187325" h="401954">
                <a:moveTo>
                  <a:pt x="58824" y="80324"/>
                </a:moveTo>
                <a:lnTo>
                  <a:pt x="32074" y="80324"/>
                </a:lnTo>
                <a:lnTo>
                  <a:pt x="32074" y="5349"/>
                </a:lnTo>
                <a:lnTo>
                  <a:pt x="37424" y="0"/>
                </a:lnTo>
                <a:lnTo>
                  <a:pt x="149749" y="0"/>
                </a:lnTo>
                <a:lnTo>
                  <a:pt x="155099" y="5349"/>
                </a:lnTo>
                <a:lnTo>
                  <a:pt x="155099" y="26774"/>
                </a:lnTo>
                <a:lnTo>
                  <a:pt x="58824" y="26774"/>
                </a:lnTo>
                <a:lnTo>
                  <a:pt x="58824" y="80324"/>
                </a:lnTo>
                <a:close/>
              </a:path>
              <a:path w="187325" h="401954">
                <a:moveTo>
                  <a:pt x="155099" y="80324"/>
                </a:moveTo>
                <a:lnTo>
                  <a:pt x="128349" y="80324"/>
                </a:lnTo>
                <a:lnTo>
                  <a:pt x="128349" y="26774"/>
                </a:lnTo>
                <a:lnTo>
                  <a:pt x="155099" y="26774"/>
                </a:lnTo>
                <a:lnTo>
                  <a:pt x="155099" y="80324"/>
                </a:lnTo>
                <a:close/>
              </a:path>
              <a:path w="187325" h="401954">
                <a:moveTo>
                  <a:pt x="112299" y="401699"/>
                </a:moveTo>
                <a:lnTo>
                  <a:pt x="74874" y="401699"/>
                </a:lnTo>
                <a:lnTo>
                  <a:pt x="45119" y="396006"/>
                </a:lnTo>
                <a:lnTo>
                  <a:pt x="21387" y="380267"/>
                </a:lnTo>
                <a:lnTo>
                  <a:pt x="5680" y="356495"/>
                </a:lnTo>
                <a:lnTo>
                  <a:pt x="0" y="326699"/>
                </a:lnTo>
                <a:lnTo>
                  <a:pt x="0" y="85674"/>
                </a:lnTo>
                <a:lnTo>
                  <a:pt x="5324" y="80324"/>
                </a:lnTo>
                <a:lnTo>
                  <a:pt x="181849" y="80324"/>
                </a:lnTo>
                <a:lnTo>
                  <a:pt x="187199" y="85674"/>
                </a:lnTo>
                <a:lnTo>
                  <a:pt x="187199" y="107099"/>
                </a:lnTo>
                <a:lnTo>
                  <a:pt x="26724" y="107099"/>
                </a:lnTo>
                <a:lnTo>
                  <a:pt x="26724" y="326699"/>
                </a:lnTo>
                <a:lnTo>
                  <a:pt x="30486" y="346366"/>
                </a:lnTo>
                <a:lnTo>
                  <a:pt x="40768" y="363527"/>
                </a:lnTo>
                <a:lnTo>
                  <a:pt x="56066" y="375668"/>
                </a:lnTo>
                <a:lnTo>
                  <a:pt x="74874" y="380274"/>
                </a:lnTo>
                <a:lnTo>
                  <a:pt x="165790" y="380274"/>
                </a:lnTo>
                <a:lnTo>
                  <a:pt x="142059" y="396006"/>
                </a:lnTo>
                <a:lnTo>
                  <a:pt x="112299" y="401699"/>
                </a:lnTo>
                <a:close/>
              </a:path>
              <a:path w="187325" h="401954">
                <a:moveTo>
                  <a:pt x="165790" y="380274"/>
                </a:moveTo>
                <a:lnTo>
                  <a:pt x="112299" y="380274"/>
                </a:lnTo>
                <a:lnTo>
                  <a:pt x="131108" y="375668"/>
                </a:lnTo>
                <a:lnTo>
                  <a:pt x="146405" y="363527"/>
                </a:lnTo>
                <a:lnTo>
                  <a:pt x="156687" y="346366"/>
                </a:lnTo>
                <a:lnTo>
                  <a:pt x="160449" y="326699"/>
                </a:lnTo>
                <a:lnTo>
                  <a:pt x="160449" y="107099"/>
                </a:lnTo>
                <a:lnTo>
                  <a:pt x="187199" y="107099"/>
                </a:lnTo>
                <a:lnTo>
                  <a:pt x="187199" y="326699"/>
                </a:lnTo>
                <a:lnTo>
                  <a:pt x="181515" y="356495"/>
                </a:lnTo>
                <a:lnTo>
                  <a:pt x="165790" y="380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15537" y="2419350"/>
            <a:ext cx="102235" cy="27305"/>
          </a:xfrm>
          <a:custGeom>
            <a:avLst/>
            <a:gdLst/>
            <a:ahLst/>
            <a:cxnLst/>
            <a:rect l="l" t="t" r="r" b="b"/>
            <a:pathLst>
              <a:path w="102234" h="27304">
                <a:moveTo>
                  <a:pt x="96349" y="26999"/>
                </a:moveTo>
                <a:lnTo>
                  <a:pt x="5349" y="26999"/>
                </a:lnTo>
                <a:lnTo>
                  <a:pt x="0" y="21599"/>
                </a:lnTo>
                <a:lnTo>
                  <a:pt x="0" y="5399"/>
                </a:lnTo>
                <a:lnTo>
                  <a:pt x="5349" y="0"/>
                </a:lnTo>
                <a:lnTo>
                  <a:pt x="96349" y="0"/>
                </a:lnTo>
                <a:lnTo>
                  <a:pt x="101699" y="5399"/>
                </a:lnTo>
                <a:lnTo>
                  <a:pt x="101699" y="21599"/>
                </a:lnTo>
                <a:lnTo>
                  <a:pt x="96349" y="2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83984" y="3367018"/>
            <a:ext cx="523875" cy="371475"/>
          </a:xfrm>
          <a:custGeom>
            <a:avLst/>
            <a:gdLst/>
            <a:ahLst/>
            <a:cxnLst/>
            <a:rect l="l" t="t" r="r" b="b"/>
            <a:pathLst>
              <a:path w="523875" h="371475">
                <a:moveTo>
                  <a:pt x="459649" y="344474"/>
                </a:moveTo>
                <a:lnTo>
                  <a:pt x="432924" y="344474"/>
                </a:lnTo>
                <a:lnTo>
                  <a:pt x="432924" y="5374"/>
                </a:lnTo>
                <a:lnTo>
                  <a:pt x="438274" y="0"/>
                </a:lnTo>
                <a:lnTo>
                  <a:pt x="518448" y="0"/>
                </a:lnTo>
                <a:lnTo>
                  <a:pt x="523773" y="5374"/>
                </a:lnTo>
                <a:lnTo>
                  <a:pt x="523773" y="26899"/>
                </a:lnTo>
                <a:lnTo>
                  <a:pt x="459649" y="26899"/>
                </a:lnTo>
                <a:lnTo>
                  <a:pt x="459649" y="344474"/>
                </a:lnTo>
                <a:close/>
              </a:path>
              <a:path w="523875" h="371475">
                <a:moveTo>
                  <a:pt x="507748" y="317549"/>
                </a:moveTo>
                <a:lnTo>
                  <a:pt x="502399" y="317549"/>
                </a:lnTo>
                <a:lnTo>
                  <a:pt x="502399" y="26899"/>
                </a:lnTo>
                <a:lnTo>
                  <a:pt x="523773" y="26899"/>
                </a:lnTo>
                <a:lnTo>
                  <a:pt x="523773" y="312174"/>
                </a:lnTo>
                <a:lnTo>
                  <a:pt x="518448" y="312174"/>
                </a:lnTo>
                <a:lnTo>
                  <a:pt x="507748" y="317549"/>
                </a:lnTo>
                <a:close/>
              </a:path>
              <a:path w="523875" h="371475">
                <a:moveTo>
                  <a:pt x="181699" y="344474"/>
                </a:moveTo>
                <a:lnTo>
                  <a:pt x="154999" y="344474"/>
                </a:lnTo>
                <a:lnTo>
                  <a:pt x="154999" y="118399"/>
                </a:lnTo>
                <a:lnTo>
                  <a:pt x="165674" y="113024"/>
                </a:lnTo>
                <a:lnTo>
                  <a:pt x="245849" y="113024"/>
                </a:lnTo>
                <a:lnTo>
                  <a:pt x="251199" y="118399"/>
                </a:lnTo>
                <a:lnTo>
                  <a:pt x="251199" y="139924"/>
                </a:lnTo>
                <a:lnTo>
                  <a:pt x="181699" y="139924"/>
                </a:lnTo>
                <a:lnTo>
                  <a:pt x="181699" y="344474"/>
                </a:lnTo>
                <a:close/>
              </a:path>
              <a:path w="523875" h="371475">
                <a:moveTo>
                  <a:pt x="251199" y="344474"/>
                </a:moveTo>
                <a:lnTo>
                  <a:pt x="224474" y="344474"/>
                </a:lnTo>
                <a:lnTo>
                  <a:pt x="224474" y="139924"/>
                </a:lnTo>
                <a:lnTo>
                  <a:pt x="251199" y="139924"/>
                </a:lnTo>
                <a:lnTo>
                  <a:pt x="251199" y="344474"/>
                </a:lnTo>
                <a:close/>
              </a:path>
              <a:path w="523875" h="371475">
                <a:moveTo>
                  <a:pt x="320674" y="344474"/>
                </a:moveTo>
                <a:lnTo>
                  <a:pt x="293949" y="344474"/>
                </a:lnTo>
                <a:lnTo>
                  <a:pt x="293949" y="166849"/>
                </a:lnTo>
                <a:lnTo>
                  <a:pt x="299299" y="161474"/>
                </a:lnTo>
                <a:lnTo>
                  <a:pt x="384824" y="161474"/>
                </a:lnTo>
                <a:lnTo>
                  <a:pt x="390149" y="166849"/>
                </a:lnTo>
                <a:lnTo>
                  <a:pt x="390149" y="188374"/>
                </a:lnTo>
                <a:lnTo>
                  <a:pt x="320674" y="188374"/>
                </a:lnTo>
                <a:lnTo>
                  <a:pt x="320674" y="344474"/>
                </a:lnTo>
                <a:close/>
              </a:path>
              <a:path w="523875" h="371475">
                <a:moveTo>
                  <a:pt x="390149" y="344474"/>
                </a:moveTo>
                <a:lnTo>
                  <a:pt x="363449" y="344474"/>
                </a:lnTo>
                <a:lnTo>
                  <a:pt x="363449" y="188374"/>
                </a:lnTo>
                <a:lnTo>
                  <a:pt x="390149" y="188374"/>
                </a:lnTo>
                <a:lnTo>
                  <a:pt x="390149" y="344474"/>
                </a:lnTo>
                <a:close/>
              </a:path>
              <a:path w="523875" h="371475">
                <a:moveTo>
                  <a:pt x="48099" y="344474"/>
                </a:moveTo>
                <a:lnTo>
                  <a:pt x="21374" y="344474"/>
                </a:lnTo>
                <a:lnTo>
                  <a:pt x="21374" y="236824"/>
                </a:lnTo>
                <a:lnTo>
                  <a:pt x="26699" y="231449"/>
                </a:lnTo>
                <a:lnTo>
                  <a:pt x="106874" y="231449"/>
                </a:lnTo>
                <a:lnTo>
                  <a:pt x="112224" y="236824"/>
                </a:lnTo>
                <a:lnTo>
                  <a:pt x="112224" y="258349"/>
                </a:lnTo>
                <a:lnTo>
                  <a:pt x="48099" y="258349"/>
                </a:lnTo>
                <a:lnTo>
                  <a:pt x="48099" y="344474"/>
                </a:lnTo>
                <a:close/>
              </a:path>
              <a:path w="523875" h="371475">
                <a:moveTo>
                  <a:pt x="112224" y="344474"/>
                </a:moveTo>
                <a:lnTo>
                  <a:pt x="90849" y="344474"/>
                </a:lnTo>
                <a:lnTo>
                  <a:pt x="90849" y="258349"/>
                </a:lnTo>
                <a:lnTo>
                  <a:pt x="112224" y="258349"/>
                </a:lnTo>
                <a:lnTo>
                  <a:pt x="112224" y="344474"/>
                </a:lnTo>
                <a:close/>
              </a:path>
              <a:path w="523875" h="371475">
                <a:moveTo>
                  <a:pt x="459649" y="371399"/>
                </a:moveTo>
                <a:lnTo>
                  <a:pt x="5324" y="371399"/>
                </a:lnTo>
                <a:lnTo>
                  <a:pt x="0" y="365999"/>
                </a:lnTo>
                <a:lnTo>
                  <a:pt x="0" y="349849"/>
                </a:lnTo>
                <a:lnTo>
                  <a:pt x="5324" y="344474"/>
                </a:lnTo>
                <a:lnTo>
                  <a:pt x="470349" y="344474"/>
                </a:lnTo>
                <a:lnTo>
                  <a:pt x="466420" y="349433"/>
                </a:lnTo>
                <a:lnTo>
                  <a:pt x="462992" y="355911"/>
                </a:lnTo>
                <a:lnTo>
                  <a:pt x="460568" y="363402"/>
                </a:lnTo>
                <a:lnTo>
                  <a:pt x="459649" y="371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96660" y="2674869"/>
            <a:ext cx="936625" cy="1256030"/>
          </a:xfrm>
          <a:custGeom>
            <a:avLst/>
            <a:gdLst/>
            <a:ahLst/>
            <a:cxnLst/>
            <a:rect l="l" t="t" r="r" b="b"/>
            <a:pathLst>
              <a:path w="936625" h="1256029">
                <a:moveTo>
                  <a:pt x="647573" y="1255797"/>
                </a:moveTo>
                <a:lnTo>
                  <a:pt x="5324" y="1255797"/>
                </a:lnTo>
                <a:lnTo>
                  <a:pt x="0" y="1250422"/>
                </a:lnTo>
                <a:lnTo>
                  <a:pt x="0" y="5349"/>
                </a:lnTo>
                <a:lnTo>
                  <a:pt x="5324" y="0"/>
                </a:lnTo>
                <a:lnTo>
                  <a:pt x="610098" y="0"/>
                </a:lnTo>
                <a:lnTo>
                  <a:pt x="610098" y="5349"/>
                </a:lnTo>
                <a:lnTo>
                  <a:pt x="631515" y="26824"/>
                </a:lnTo>
                <a:lnTo>
                  <a:pt x="26749" y="26824"/>
                </a:lnTo>
                <a:lnTo>
                  <a:pt x="26749" y="1234322"/>
                </a:lnTo>
                <a:lnTo>
                  <a:pt x="647573" y="1234322"/>
                </a:lnTo>
                <a:lnTo>
                  <a:pt x="647573" y="1255797"/>
                </a:lnTo>
                <a:close/>
              </a:path>
              <a:path w="936625" h="1256029">
                <a:moveTo>
                  <a:pt x="920523" y="1019647"/>
                </a:moveTo>
                <a:lnTo>
                  <a:pt x="915173" y="1019647"/>
                </a:lnTo>
                <a:lnTo>
                  <a:pt x="915089" y="989373"/>
                </a:lnTo>
                <a:lnTo>
                  <a:pt x="914504" y="980066"/>
                </a:lnTo>
                <a:lnTo>
                  <a:pt x="912916" y="971763"/>
                </a:lnTo>
                <a:lnTo>
                  <a:pt x="909823" y="965973"/>
                </a:lnTo>
                <a:lnTo>
                  <a:pt x="909823" y="348824"/>
                </a:lnTo>
                <a:lnTo>
                  <a:pt x="594048" y="348824"/>
                </a:lnTo>
                <a:lnTo>
                  <a:pt x="588698" y="343449"/>
                </a:lnTo>
                <a:lnTo>
                  <a:pt x="588698" y="26824"/>
                </a:lnTo>
                <a:lnTo>
                  <a:pt x="631515" y="26824"/>
                </a:lnTo>
                <a:lnTo>
                  <a:pt x="647571" y="42924"/>
                </a:lnTo>
                <a:lnTo>
                  <a:pt x="615473" y="42924"/>
                </a:lnTo>
                <a:lnTo>
                  <a:pt x="615473" y="321974"/>
                </a:lnTo>
                <a:lnTo>
                  <a:pt x="925862" y="321974"/>
                </a:lnTo>
                <a:lnTo>
                  <a:pt x="931223" y="327349"/>
                </a:lnTo>
                <a:lnTo>
                  <a:pt x="931223" y="332699"/>
                </a:lnTo>
                <a:lnTo>
                  <a:pt x="936573" y="332699"/>
                </a:lnTo>
                <a:lnTo>
                  <a:pt x="936573" y="1008922"/>
                </a:lnTo>
                <a:lnTo>
                  <a:pt x="925873" y="1014272"/>
                </a:lnTo>
                <a:lnTo>
                  <a:pt x="920523" y="1019647"/>
                </a:lnTo>
                <a:close/>
              </a:path>
              <a:path w="936625" h="1256029">
                <a:moveTo>
                  <a:pt x="925862" y="321974"/>
                </a:moveTo>
                <a:lnTo>
                  <a:pt x="888423" y="321974"/>
                </a:lnTo>
                <a:lnTo>
                  <a:pt x="615473" y="42924"/>
                </a:lnTo>
                <a:lnTo>
                  <a:pt x="647571" y="42924"/>
                </a:lnTo>
                <a:lnTo>
                  <a:pt x="925862" y="3219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83984" y="2895519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799" y="0"/>
                </a:lnTo>
              </a:path>
            </a:pathLst>
          </a:custGeom>
          <a:ln w="22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83984" y="3055868"/>
            <a:ext cx="250825" cy="27305"/>
          </a:xfrm>
          <a:custGeom>
            <a:avLst/>
            <a:gdLst/>
            <a:ahLst/>
            <a:cxnLst/>
            <a:rect l="l" t="t" r="r" b="b"/>
            <a:pathLst>
              <a:path w="250825" h="27305">
                <a:moveTo>
                  <a:pt x="245449" y="26999"/>
                </a:moveTo>
                <a:lnTo>
                  <a:pt x="5324" y="26999"/>
                </a:lnTo>
                <a:lnTo>
                  <a:pt x="0" y="21599"/>
                </a:lnTo>
                <a:lnTo>
                  <a:pt x="0" y="5399"/>
                </a:lnTo>
                <a:lnTo>
                  <a:pt x="5324" y="0"/>
                </a:lnTo>
                <a:lnTo>
                  <a:pt x="245449" y="0"/>
                </a:lnTo>
                <a:lnTo>
                  <a:pt x="250799" y="5399"/>
                </a:lnTo>
                <a:lnTo>
                  <a:pt x="250799" y="21599"/>
                </a:lnTo>
                <a:lnTo>
                  <a:pt x="245449" y="2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15734" y="3184443"/>
            <a:ext cx="481330" cy="301625"/>
          </a:xfrm>
          <a:custGeom>
            <a:avLst/>
            <a:gdLst/>
            <a:ahLst/>
            <a:cxnLst/>
            <a:rect l="l" t="t" r="r" b="b"/>
            <a:pathLst>
              <a:path w="481329" h="301625">
                <a:moveTo>
                  <a:pt x="309899" y="231499"/>
                </a:moveTo>
                <a:lnTo>
                  <a:pt x="295038" y="228723"/>
                </a:lnTo>
                <a:lnTo>
                  <a:pt x="283183" y="221405"/>
                </a:lnTo>
                <a:lnTo>
                  <a:pt x="275337" y="211059"/>
                </a:lnTo>
                <a:lnTo>
                  <a:pt x="272499" y="199199"/>
                </a:lnTo>
                <a:lnTo>
                  <a:pt x="197699" y="172274"/>
                </a:lnTo>
                <a:lnTo>
                  <a:pt x="283174" y="172274"/>
                </a:lnTo>
                <a:lnTo>
                  <a:pt x="288102" y="168327"/>
                </a:lnTo>
                <a:lnTo>
                  <a:pt x="294530" y="164884"/>
                </a:lnTo>
                <a:lnTo>
                  <a:pt x="301961" y="162448"/>
                </a:lnTo>
                <a:lnTo>
                  <a:pt x="309899" y="161524"/>
                </a:lnTo>
                <a:lnTo>
                  <a:pt x="320599" y="161524"/>
                </a:lnTo>
                <a:lnTo>
                  <a:pt x="416774" y="53849"/>
                </a:lnTo>
                <a:lnTo>
                  <a:pt x="411424" y="48449"/>
                </a:lnTo>
                <a:lnTo>
                  <a:pt x="411424" y="32299"/>
                </a:lnTo>
                <a:lnTo>
                  <a:pt x="414262" y="20439"/>
                </a:lnTo>
                <a:lnTo>
                  <a:pt x="422108" y="10093"/>
                </a:lnTo>
                <a:lnTo>
                  <a:pt x="433962" y="2775"/>
                </a:lnTo>
                <a:lnTo>
                  <a:pt x="448824" y="0"/>
                </a:lnTo>
                <a:lnTo>
                  <a:pt x="460596" y="2775"/>
                </a:lnTo>
                <a:lnTo>
                  <a:pt x="470870" y="10093"/>
                </a:lnTo>
                <a:lnTo>
                  <a:pt x="478140" y="20439"/>
                </a:lnTo>
                <a:lnTo>
                  <a:pt x="479649" y="26924"/>
                </a:lnTo>
                <a:lnTo>
                  <a:pt x="438149" y="26924"/>
                </a:lnTo>
                <a:lnTo>
                  <a:pt x="438149" y="43074"/>
                </a:lnTo>
                <a:lnTo>
                  <a:pt x="478915" y="43074"/>
                </a:lnTo>
                <a:lnTo>
                  <a:pt x="478140" y="47281"/>
                </a:lnTo>
                <a:lnTo>
                  <a:pt x="470870" y="59231"/>
                </a:lnTo>
                <a:lnTo>
                  <a:pt x="460596" y="67139"/>
                </a:lnTo>
                <a:lnTo>
                  <a:pt x="448824" y="69999"/>
                </a:lnTo>
                <a:lnTo>
                  <a:pt x="432799" y="69999"/>
                </a:lnTo>
                <a:lnTo>
                  <a:pt x="341949" y="177674"/>
                </a:lnTo>
                <a:lnTo>
                  <a:pt x="341949" y="183049"/>
                </a:lnTo>
                <a:lnTo>
                  <a:pt x="347299" y="188449"/>
                </a:lnTo>
                <a:lnTo>
                  <a:pt x="299199" y="188449"/>
                </a:lnTo>
                <a:lnTo>
                  <a:pt x="299199" y="199199"/>
                </a:lnTo>
                <a:lnTo>
                  <a:pt x="304549" y="204599"/>
                </a:lnTo>
                <a:lnTo>
                  <a:pt x="345256" y="204599"/>
                </a:lnTo>
                <a:lnTo>
                  <a:pt x="344461" y="208792"/>
                </a:lnTo>
                <a:lnTo>
                  <a:pt x="336614" y="220733"/>
                </a:lnTo>
                <a:lnTo>
                  <a:pt x="324760" y="228639"/>
                </a:lnTo>
                <a:lnTo>
                  <a:pt x="309899" y="231499"/>
                </a:lnTo>
                <a:close/>
              </a:path>
              <a:path w="481329" h="301625">
                <a:moveTo>
                  <a:pt x="478915" y="43074"/>
                </a:moveTo>
                <a:lnTo>
                  <a:pt x="454174" y="43074"/>
                </a:lnTo>
                <a:lnTo>
                  <a:pt x="454174" y="26924"/>
                </a:lnTo>
                <a:lnTo>
                  <a:pt x="479649" y="26924"/>
                </a:lnTo>
                <a:lnTo>
                  <a:pt x="480899" y="32299"/>
                </a:lnTo>
                <a:lnTo>
                  <a:pt x="478915" y="43074"/>
                </a:lnTo>
                <a:close/>
              </a:path>
              <a:path w="481329" h="301625">
                <a:moveTo>
                  <a:pt x="37399" y="301499"/>
                </a:moveTo>
                <a:lnTo>
                  <a:pt x="22538" y="298639"/>
                </a:lnTo>
                <a:lnTo>
                  <a:pt x="10684" y="290730"/>
                </a:lnTo>
                <a:lnTo>
                  <a:pt x="2837" y="278781"/>
                </a:lnTo>
                <a:lnTo>
                  <a:pt x="0" y="263799"/>
                </a:lnTo>
                <a:lnTo>
                  <a:pt x="2837" y="251939"/>
                </a:lnTo>
                <a:lnTo>
                  <a:pt x="10684" y="241593"/>
                </a:lnTo>
                <a:lnTo>
                  <a:pt x="22538" y="234275"/>
                </a:lnTo>
                <a:lnTo>
                  <a:pt x="37399" y="231499"/>
                </a:lnTo>
                <a:lnTo>
                  <a:pt x="53424" y="231499"/>
                </a:lnTo>
                <a:lnTo>
                  <a:pt x="138899" y="161524"/>
                </a:lnTo>
                <a:lnTo>
                  <a:pt x="138899" y="150749"/>
                </a:lnTo>
                <a:lnTo>
                  <a:pt x="141657" y="135778"/>
                </a:lnTo>
                <a:lnTo>
                  <a:pt x="148927" y="123827"/>
                </a:lnTo>
                <a:lnTo>
                  <a:pt x="159202" y="115913"/>
                </a:lnTo>
                <a:lnTo>
                  <a:pt x="170974" y="113049"/>
                </a:lnTo>
                <a:lnTo>
                  <a:pt x="185835" y="115913"/>
                </a:lnTo>
                <a:lnTo>
                  <a:pt x="197690" y="123827"/>
                </a:lnTo>
                <a:lnTo>
                  <a:pt x="205536" y="135778"/>
                </a:lnTo>
                <a:lnTo>
                  <a:pt x="206332" y="139974"/>
                </a:lnTo>
                <a:lnTo>
                  <a:pt x="165624" y="139974"/>
                </a:lnTo>
                <a:lnTo>
                  <a:pt x="160299" y="145374"/>
                </a:lnTo>
                <a:lnTo>
                  <a:pt x="160299" y="156124"/>
                </a:lnTo>
                <a:lnTo>
                  <a:pt x="165624" y="161524"/>
                </a:lnTo>
                <a:lnTo>
                  <a:pt x="245817" y="161524"/>
                </a:lnTo>
                <a:lnTo>
                  <a:pt x="283174" y="172274"/>
                </a:lnTo>
                <a:lnTo>
                  <a:pt x="197699" y="172274"/>
                </a:lnTo>
                <a:lnTo>
                  <a:pt x="192767" y="179347"/>
                </a:lnTo>
                <a:lnTo>
                  <a:pt x="188056" y="183049"/>
                </a:lnTo>
                <a:lnTo>
                  <a:pt x="154949" y="183049"/>
                </a:lnTo>
                <a:lnTo>
                  <a:pt x="69449" y="253049"/>
                </a:lnTo>
                <a:lnTo>
                  <a:pt x="32049" y="253049"/>
                </a:lnTo>
                <a:lnTo>
                  <a:pt x="26699" y="258424"/>
                </a:lnTo>
                <a:lnTo>
                  <a:pt x="26699" y="269199"/>
                </a:lnTo>
                <a:lnTo>
                  <a:pt x="32049" y="274574"/>
                </a:lnTo>
                <a:lnTo>
                  <a:pt x="67468" y="274574"/>
                </a:lnTo>
                <a:lnTo>
                  <a:pt x="66695" y="278781"/>
                </a:lnTo>
                <a:lnTo>
                  <a:pt x="59434" y="290730"/>
                </a:lnTo>
                <a:lnTo>
                  <a:pt x="49168" y="298639"/>
                </a:lnTo>
                <a:lnTo>
                  <a:pt x="37399" y="301499"/>
                </a:lnTo>
                <a:close/>
              </a:path>
              <a:path w="481329" h="301625">
                <a:moveTo>
                  <a:pt x="245817" y="161524"/>
                </a:moveTo>
                <a:lnTo>
                  <a:pt x="176324" y="161524"/>
                </a:lnTo>
                <a:lnTo>
                  <a:pt x="181649" y="156124"/>
                </a:lnTo>
                <a:lnTo>
                  <a:pt x="181649" y="145374"/>
                </a:lnTo>
                <a:lnTo>
                  <a:pt x="176324" y="139974"/>
                </a:lnTo>
                <a:lnTo>
                  <a:pt x="206332" y="139974"/>
                </a:lnTo>
                <a:lnTo>
                  <a:pt x="208374" y="150749"/>
                </a:lnTo>
                <a:lnTo>
                  <a:pt x="245817" y="161524"/>
                </a:lnTo>
                <a:close/>
              </a:path>
              <a:path w="481329" h="301625">
                <a:moveTo>
                  <a:pt x="170974" y="188449"/>
                </a:moveTo>
                <a:lnTo>
                  <a:pt x="165624" y="188449"/>
                </a:lnTo>
                <a:lnTo>
                  <a:pt x="160299" y="183049"/>
                </a:lnTo>
                <a:lnTo>
                  <a:pt x="188056" y="183049"/>
                </a:lnTo>
                <a:lnTo>
                  <a:pt x="186334" y="184402"/>
                </a:lnTo>
                <a:lnTo>
                  <a:pt x="178901" y="187437"/>
                </a:lnTo>
                <a:lnTo>
                  <a:pt x="170974" y="188449"/>
                </a:lnTo>
                <a:close/>
              </a:path>
              <a:path w="481329" h="301625">
                <a:moveTo>
                  <a:pt x="345256" y="204599"/>
                </a:moveTo>
                <a:lnTo>
                  <a:pt x="315249" y="204599"/>
                </a:lnTo>
                <a:lnTo>
                  <a:pt x="320599" y="199199"/>
                </a:lnTo>
                <a:lnTo>
                  <a:pt x="320599" y="188449"/>
                </a:lnTo>
                <a:lnTo>
                  <a:pt x="347299" y="188449"/>
                </a:lnTo>
                <a:lnTo>
                  <a:pt x="347299" y="193824"/>
                </a:lnTo>
                <a:lnTo>
                  <a:pt x="345256" y="204599"/>
                </a:lnTo>
                <a:close/>
              </a:path>
              <a:path w="481329" h="301625">
                <a:moveTo>
                  <a:pt x="67468" y="274574"/>
                </a:moveTo>
                <a:lnTo>
                  <a:pt x="42724" y="274574"/>
                </a:lnTo>
                <a:lnTo>
                  <a:pt x="42724" y="253049"/>
                </a:lnTo>
                <a:lnTo>
                  <a:pt x="69449" y="253049"/>
                </a:lnTo>
                <a:lnTo>
                  <a:pt x="69449" y="263799"/>
                </a:lnTo>
                <a:lnTo>
                  <a:pt x="67468" y="274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83984" y="2981243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799" y="0"/>
                </a:lnTo>
              </a:path>
            </a:pathLst>
          </a:custGeom>
          <a:ln w="22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53265" y="3598792"/>
            <a:ext cx="704215" cy="1544955"/>
          </a:xfrm>
          <a:custGeom>
            <a:avLst/>
            <a:gdLst/>
            <a:ahLst/>
            <a:cxnLst/>
            <a:rect l="l" t="t" r="r" b="b"/>
            <a:pathLst>
              <a:path w="704215" h="1544954">
                <a:moveTo>
                  <a:pt x="334918" y="96524"/>
                </a:moveTo>
                <a:lnTo>
                  <a:pt x="313518" y="96524"/>
                </a:lnTo>
                <a:lnTo>
                  <a:pt x="313518" y="75074"/>
                </a:lnTo>
                <a:lnTo>
                  <a:pt x="319118" y="45246"/>
                </a:lnTo>
                <a:lnTo>
                  <a:pt x="334246" y="21449"/>
                </a:lnTo>
                <a:lnTo>
                  <a:pt x="356391" y="5697"/>
                </a:lnTo>
                <a:lnTo>
                  <a:pt x="383042" y="0"/>
                </a:lnTo>
                <a:lnTo>
                  <a:pt x="412798" y="5697"/>
                </a:lnTo>
                <a:lnTo>
                  <a:pt x="436530" y="21449"/>
                </a:lnTo>
                <a:lnTo>
                  <a:pt x="440061" y="26799"/>
                </a:lnTo>
                <a:lnTo>
                  <a:pt x="377692" y="26799"/>
                </a:lnTo>
                <a:lnTo>
                  <a:pt x="361991" y="30570"/>
                </a:lnTo>
                <a:lnTo>
                  <a:pt x="348289" y="40878"/>
                </a:lnTo>
                <a:lnTo>
                  <a:pt x="338595" y="56215"/>
                </a:lnTo>
                <a:lnTo>
                  <a:pt x="334918" y="75074"/>
                </a:lnTo>
                <a:lnTo>
                  <a:pt x="334918" y="96524"/>
                </a:lnTo>
                <a:close/>
              </a:path>
              <a:path w="704215" h="1544954">
                <a:moveTo>
                  <a:pt x="452567" y="391524"/>
                </a:moveTo>
                <a:lnTo>
                  <a:pt x="441892" y="391524"/>
                </a:lnTo>
                <a:lnTo>
                  <a:pt x="431192" y="386174"/>
                </a:lnTo>
                <a:lnTo>
                  <a:pt x="431192" y="75074"/>
                </a:lnTo>
                <a:lnTo>
                  <a:pt x="427347" y="53202"/>
                </a:lnTo>
                <a:lnTo>
                  <a:pt x="416480" y="36856"/>
                </a:lnTo>
                <a:lnTo>
                  <a:pt x="399594" y="27550"/>
                </a:lnTo>
                <a:lnTo>
                  <a:pt x="377692" y="26799"/>
                </a:lnTo>
                <a:lnTo>
                  <a:pt x="440061" y="26799"/>
                </a:lnTo>
                <a:lnTo>
                  <a:pt x="452237" y="45246"/>
                </a:lnTo>
                <a:lnTo>
                  <a:pt x="457917" y="75074"/>
                </a:lnTo>
                <a:lnTo>
                  <a:pt x="457917" y="96524"/>
                </a:lnTo>
                <a:lnTo>
                  <a:pt x="551447" y="96524"/>
                </a:lnTo>
                <a:lnTo>
                  <a:pt x="559545" y="101899"/>
                </a:lnTo>
                <a:lnTo>
                  <a:pt x="563078" y="107249"/>
                </a:lnTo>
                <a:lnTo>
                  <a:pt x="500717" y="107249"/>
                </a:lnTo>
                <a:lnTo>
                  <a:pt x="485002" y="114043"/>
                </a:lnTo>
                <a:lnTo>
                  <a:pt x="471292" y="125359"/>
                </a:lnTo>
                <a:lnTo>
                  <a:pt x="461595" y="139688"/>
                </a:lnTo>
                <a:lnTo>
                  <a:pt x="457917" y="155524"/>
                </a:lnTo>
                <a:lnTo>
                  <a:pt x="457917" y="386174"/>
                </a:lnTo>
                <a:lnTo>
                  <a:pt x="452567" y="391524"/>
                </a:lnTo>
                <a:close/>
              </a:path>
              <a:path w="704215" h="1544954">
                <a:moveTo>
                  <a:pt x="211918" y="530973"/>
                </a:moveTo>
                <a:lnTo>
                  <a:pt x="190518" y="530973"/>
                </a:lnTo>
                <a:lnTo>
                  <a:pt x="190518" y="155524"/>
                </a:lnTo>
                <a:lnTo>
                  <a:pt x="196118" y="125695"/>
                </a:lnTo>
                <a:lnTo>
                  <a:pt x="211246" y="101899"/>
                </a:lnTo>
                <a:lnTo>
                  <a:pt x="233391" y="86147"/>
                </a:lnTo>
                <a:lnTo>
                  <a:pt x="260043" y="80449"/>
                </a:lnTo>
                <a:lnTo>
                  <a:pt x="275173" y="81453"/>
                </a:lnTo>
                <a:lnTo>
                  <a:pt x="288796" y="84465"/>
                </a:lnTo>
                <a:lnTo>
                  <a:pt x="301411" y="89488"/>
                </a:lnTo>
                <a:lnTo>
                  <a:pt x="313518" y="96524"/>
                </a:lnTo>
                <a:lnTo>
                  <a:pt x="334918" y="96524"/>
                </a:lnTo>
                <a:lnTo>
                  <a:pt x="334918" y="107249"/>
                </a:lnTo>
                <a:lnTo>
                  <a:pt x="254693" y="107249"/>
                </a:lnTo>
                <a:lnTo>
                  <a:pt x="238981" y="114043"/>
                </a:lnTo>
                <a:lnTo>
                  <a:pt x="225280" y="125359"/>
                </a:lnTo>
                <a:lnTo>
                  <a:pt x="215592" y="139688"/>
                </a:lnTo>
                <a:lnTo>
                  <a:pt x="211918" y="155524"/>
                </a:lnTo>
                <a:lnTo>
                  <a:pt x="211918" y="530973"/>
                </a:lnTo>
                <a:close/>
              </a:path>
              <a:path w="704215" h="1544954">
                <a:moveTo>
                  <a:pt x="551447" y="96524"/>
                </a:moveTo>
                <a:lnTo>
                  <a:pt x="457917" y="96524"/>
                </a:lnTo>
                <a:lnTo>
                  <a:pt x="469955" y="89488"/>
                </a:lnTo>
                <a:lnTo>
                  <a:pt x="481992" y="84465"/>
                </a:lnTo>
                <a:lnTo>
                  <a:pt x="494030" y="81453"/>
                </a:lnTo>
                <a:lnTo>
                  <a:pt x="506067" y="80449"/>
                </a:lnTo>
                <a:lnTo>
                  <a:pt x="535812" y="86147"/>
                </a:lnTo>
                <a:lnTo>
                  <a:pt x="551447" y="96524"/>
                </a:lnTo>
                <a:close/>
              </a:path>
              <a:path w="704215" h="1544954">
                <a:moveTo>
                  <a:pt x="329568" y="391524"/>
                </a:moveTo>
                <a:lnTo>
                  <a:pt x="318868" y="391524"/>
                </a:lnTo>
                <a:lnTo>
                  <a:pt x="313518" y="386174"/>
                </a:lnTo>
                <a:lnTo>
                  <a:pt x="313518" y="155524"/>
                </a:lnTo>
                <a:lnTo>
                  <a:pt x="308840" y="135919"/>
                </a:lnTo>
                <a:lnTo>
                  <a:pt x="296143" y="119321"/>
                </a:lnTo>
                <a:lnTo>
                  <a:pt x="277426" y="108756"/>
                </a:lnTo>
                <a:lnTo>
                  <a:pt x="254693" y="107249"/>
                </a:lnTo>
                <a:lnTo>
                  <a:pt x="334918" y="107249"/>
                </a:lnTo>
                <a:lnTo>
                  <a:pt x="334918" y="386174"/>
                </a:lnTo>
                <a:lnTo>
                  <a:pt x="329568" y="391524"/>
                </a:lnTo>
                <a:close/>
              </a:path>
              <a:path w="704215" h="1544954">
                <a:moveTo>
                  <a:pt x="575592" y="455874"/>
                </a:moveTo>
                <a:lnTo>
                  <a:pt x="559542" y="455874"/>
                </a:lnTo>
                <a:lnTo>
                  <a:pt x="554192" y="445149"/>
                </a:lnTo>
                <a:lnTo>
                  <a:pt x="554192" y="155524"/>
                </a:lnTo>
                <a:lnTo>
                  <a:pt x="550347" y="135919"/>
                </a:lnTo>
                <a:lnTo>
                  <a:pt x="539483" y="119321"/>
                </a:lnTo>
                <a:lnTo>
                  <a:pt x="522604" y="108756"/>
                </a:lnTo>
                <a:lnTo>
                  <a:pt x="500717" y="107249"/>
                </a:lnTo>
                <a:lnTo>
                  <a:pt x="563078" y="107249"/>
                </a:lnTo>
                <a:lnTo>
                  <a:pt x="575258" y="125695"/>
                </a:lnTo>
                <a:lnTo>
                  <a:pt x="580942" y="155524"/>
                </a:lnTo>
                <a:lnTo>
                  <a:pt x="580942" y="219899"/>
                </a:lnTo>
                <a:lnTo>
                  <a:pt x="674484" y="219899"/>
                </a:lnTo>
                <a:lnTo>
                  <a:pt x="682545" y="225249"/>
                </a:lnTo>
                <a:lnTo>
                  <a:pt x="686078" y="230599"/>
                </a:lnTo>
                <a:lnTo>
                  <a:pt x="623717" y="230599"/>
                </a:lnTo>
                <a:lnTo>
                  <a:pt x="605748" y="235129"/>
                </a:lnTo>
                <a:lnTo>
                  <a:pt x="592298" y="246702"/>
                </a:lnTo>
                <a:lnTo>
                  <a:pt x="583864" y="262292"/>
                </a:lnTo>
                <a:lnTo>
                  <a:pt x="580942" y="278874"/>
                </a:lnTo>
                <a:lnTo>
                  <a:pt x="580942" y="445149"/>
                </a:lnTo>
                <a:lnTo>
                  <a:pt x="575592" y="455874"/>
                </a:lnTo>
                <a:close/>
              </a:path>
              <a:path w="704215" h="1544954">
                <a:moveTo>
                  <a:pt x="674484" y="219899"/>
                </a:moveTo>
                <a:lnTo>
                  <a:pt x="580942" y="219899"/>
                </a:lnTo>
                <a:lnTo>
                  <a:pt x="592965" y="212859"/>
                </a:lnTo>
                <a:lnTo>
                  <a:pt x="604995" y="207827"/>
                </a:lnTo>
                <a:lnTo>
                  <a:pt x="617030" y="204807"/>
                </a:lnTo>
                <a:lnTo>
                  <a:pt x="629067" y="203799"/>
                </a:lnTo>
                <a:lnTo>
                  <a:pt x="658812" y="209497"/>
                </a:lnTo>
                <a:lnTo>
                  <a:pt x="674484" y="219899"/>
                </a:lnTo>
                <a:close/>
              </a:path>
              <a:path w="704215" h="1544954">
                <a:moveTo>
                  <a:pt x="607667" y="981523"/>
                </a:moveTo>
                <a:lnTo>
                  <a:pt x="580942" y="981523"/>
                </a:lnTo>
                <a:lnTo>
                  <a:pt x="581028" y="858062"/>
                </a:lnTo>
                <a:lnTo>
                  <a:pt x="586292" y="852798"/>
                </a:lnTo>
                <a:lnTo>
                  <a:pt x="586292" y="847423"/>
                </a:lnTo>
                <a:lnTo>
                  <a:pt x="625312" y="818513"/>
                </a:lnTo>
                <a:lnTo>
                  <a:pt x="653801" y="781054"/>
                </a:lnTo>
                <a:lnTo>
                  <a:pt x="671261" y="736554"/>
                </a:lnTo>
                <a:lnTo>
                  <a:pt x="677192" y="686523"/>
                </a:lnTo>
                <a:lnTo>
                  <a:pt x="677192" y="278874"/>
                </a:lnTo>
                <a:lnTo>
                  <a:pt x="672598" y="257005"/>
                </a:lnTo>
                <a:lnTo>
                  <a:pt x="660486" y="240665"/>
                </a:lnTo>
                <a:lnTo>
                  <a:pt x="643358" y="231360"/>
                </a:lnTo>
                <a:lnTo>
                  <a:pt x="623717" y="230599"/>
                </a:lnTo>
                <a:lnTo>
                  <a:pt x="686078" y="230599"/>
                </a:lnTo>
                <a:lnTo>
                  <a:pt x="698258" y="249045"/>
                </a:lnTo>
                <a:lnTo>
                  <a:pt x="703942" y="278874"/>
                </a:lnTo>
                <a:lnTo>
                  <a:pt x="703942" y="686523"/>
                </a:lnTo>
                <a:lnTo>
                  <a:pt x="697171" y="740655"/>
                </a:lnTo>
                <a:lnTo>
                  <a:pt x="677864" y="789764"/>
                </a:lnTo>
                <a:lnTo>
                  <a:pt x="647527" y="832840"/>
                </a:lnTo>
                <a:lnTo>
                  <a:pt x="607667" y="868873"/>
                </a:lnTo>
                <a:lnTo>
                  <a:pt x="607667" y="981523"/>
                </a:lnTo>
                <a:close/>
              </a:path>
              <a:path w="704215" h="1544954">
                <a:moveTo>
                  <a:pt x="265393" y="981523"/>
                </a:moveTo>
                <a:lnTo>
                  <a:pt x="238643" y="981523"/>
                </a:lnTo>
                <a:lnTo>
                  <a:pt x="238643" y="874223"/>
                </a:lnTo>
                <a:lnTo>
                  <a:pt x="216505" y="858062"/>
                </a:lnTo>
                <a:lnTo>
                  <a:pt x="182242" y="823707"/>
                </a:lnTo>
                <a:lnTo>
                  <a:pt x="138902" y="755248"/>
                </a:lnTo>
                <a:lnTo>
                  <a:pt x="108781" y="701938"/>
                </a:lnTo>
                <a:lnTo>
                  <a:pt x="80158" y="648440"/>
                </a:lnTo>
                <a:lnTo>
                  <a:pt x="54435" y="598602"/>
                </a:lnTo>
                <a:lnTo>
                  <a:pt x="17300" y="525296"/>
                </a:lnTo>
                <a:lnTo>
                  <a:pt x="8693" y="509523"/>
                </a:lnTo>
                <a:lnTo>
                  <a:pt x="585" y="488653"/>
                </a:lnTo>
                <a:lnTo>
                  <a:pt x="0" y="467283"/>
                </a:lnTo>
                <a:lnTo>
                  <a:pt x="6436" y="446921"/>
                </a:lnTo>
                <a:lnTo>
                  <a:pt x="19393" y="429074"/>
                </a:lnTo>
                <a:lnTo>
                  <a:pt x="37936" y="416994"/>
                </a:lnTo>
                <a:lnTo>
                  <a:pt x="59493" y="412967"/>
                </a:lnTo>
                <a:lnTo>
                  <a:pt x="81050" y="416994"/>
                </a:lnTo>
                <a:lnTo>
                  <a:pt x="99593" y="429074"/>
                </a:lnTo>
                <a:lnTo>
                  <a:pt x="104943" y="429074"/>
                </a:lnTo>
                <a:lnTo>
                  <a:pt x="112252" y="437777"/>
                </a:lnTo>
                <a:lnTo>
                  <a:pt x="57487" y="437777"/>
                </a:lnTo>
                <a:lnTo>
                  <a:pt x="45199" y="441383"/>
                </a:lnTo>
                <a:lnTo>
                  <a:pt x="35418" y="450524"/>
                </a:lnTo>
                <a:lnTo>
                  <a:pt x="28567" y="460243"/>
                </a:lnTo>
                <a:lnTo>
                  <a:pt x="24728" y="471974"/>
                </a:lnTo>
                <a:lnTo>
                  <a:pt x="24896" y="483704"/>
                </a:lnTo>
                <a:lnTo>
                  <a:pt x="30068" y="493424"/>
                </a:lnTo>
                <a:lnTo>
                  <a:pt x="30068" y="498799"/>
                </a:lnTo>
                <a:lnTo>
                  <a:pt x="35418" y="498799"/>
                </a:lnTo>
                <a:lnTo>
                  <a:pt x="49876" y="528967"/>
                </a:lnTo>
                <a:lnTo>
                  <a:pt x="86896" y="603383"/>
                </a:lnTo>
                <a:lnTo>
                  <a:pt x="136953" y="697913"/>
                </a:lnTo>
                <a:lnTo>
                  <a:pt x="190518" y="788423"/>
                </a:lnTo>
                <a:lnTo>
                  <a:pt x="218602" y="824632"/>
                </a:lnTo>
                <a:lnTo>
                  <a:pt x="254693" y="852798"/>
                </a:lnTo>
                <a:lnTo>
                  <a:pt x="260043" y="858148"/>
                </a:lnTo>
                <a:lnTo>
                  <a:pt x="265393" y="858148"/>
                </a:lnTo>
                <a:lnTo>
                  <a:pt x="265393" y="981523"/>
                </a:lnTo>
                <a:close/>
              </a:path>
              <a:path w="704215" h="1544954">
                <a:moveTo>
                  <a:pt x="206568" y="579248"/>
                </a:moveTo>
                <a:lnTo>
                  <a:pt x="195868" y="579248"/>
                </a:lnTo>
                <a:lnTo>
                  <a:pt x="190518" y="573873"/>
                </a:lnTo>
                <a:lnTo>
                  <a:pt x="83568" y="445149"/>
                </a:lnTo>
                <a:lnTo>
                  <a:pt x="70778" y="439200"/>
                </a:lnTo>
                <a:lnTo>
                  <a:pt x="57487" y="437777"/>
                </a:lnTo>
                <a:lnTo>
                  <a:pt x="112252" y="437777"/>
                </a:lnTo>
                <a:lnTo>
                  <a:pt x="190518" y="530973"/>
                </a:lnTo>
                <a:lnTo>
                  <a:pt x="211918" y="530973"/>
                </a:lnTo>
                <a:lnTo>
                  <a:pt x="211918" y="573873"/>
                </a:lnTo>
                <a:lnTo>
                  <a:pt x="206568" y="579248"/>
                </a:lnTo>
                <a:close/>
              </a:path>
              <a:path w="704215" h="1544954">
                <a:moveTo>
                  <a:pt x="195868" y="1544696"/>
                </a:moveTo>
                <a:lnTo>
                  <a:pt x="169118" y="1544696"/>
                </a:lnTo>
                <a:lnTo>
                  <a:pt x="169118" y="992248"/>
                </a:lnTo>
                <a:lnTo>
                  <a:pt x="174468" y="981523"/>
                </a:lnTo>
                <a:lnTo>
                  <a:pt x="671842" y="981523"/>
                </a:lnTo>
                <a:lnTo>
                  <a:pt x="677192" y="992248"/>
                </a:lnTo>
                <a:lnTo>
                  <a:pt x="677192" y="1008322"/>
                </a:lnTo>
                <a:lnTo>
                  <a:pt x="195868" y="1008322"/>
                </a:lnTo>
                <a:lnTo>
                  <a:pt x="195868" y="1137047"/>
                </a:lnTo>
                <a:lnTo>
                  <a:pt x="677192" y="1137047"/>
                </a:lnTo>
                <a:lnTo>
                  <a:pt x="677192" y="1158522"/>
                </a:lnTo>
                <a:lnTo>
                  <a:pt x="195868" y="1158522"/>
                </a:lnTo>
                <a:lnTo>
                  <a:pt x="195868" y="1544696"/>
                </a:lnTo>
                <a:close/>
              </a:path>
              <a:path w="704215" h="1544954">
                <a:moveTo>
                  <a:pt x="677192" y="1137047"/>
                </a:moveTo>
                <a:lnTo>
                  <a:pt x="650467" y="1137047"/>
                </a:lnTo>
                <a:lnTo>
                  <a:pt x="650467" y="1008322"/>
                </a:lnTo>
                <a:lnTo>
                  <a:pt x="677192" y="1008322"/>
                </a:lnTo>
                <a:lnTo>
                  <a:pt x="677192" y="1137047"/>
                </a:lnTo>
                <a:close/>
              </a:path>
              <a:path w="704215" h="1544954">
                <a:moveTo>
                  <a:pt x="677192" y="1544696"/>
                </a:moveTo>
                <a:lnTo>
                  <a:pt x="650467" y="1544696"/>
                </a:lnTo>
                <a:lnTo>
                  <a:pt x="650467" y="1158522"/>
                </a:lnTo>
                <a:lnTo>
                  <a:pt x="677192" y="1158522"/>
                </a:lnTo>
                <a:lnTo>
                  <a:pt x="677192" y="1544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53152" y="563955"/>
            <a:ext cx="7520036" cy="413420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723265">
              <a:lnSpc>
                <a:spcPct val="100699"/>
              </a:lnSpc>
              <a:spcBef>
                <a:spcPts val="85"/>
              </a:spcBef>
              <a:buClr>
                <a:srgbClr val="A5AFFD"/>
              </a:buClr>
              <a:tabLst>
                <a:tab pos="469265" algn="l"/>
                <a:tab pos="469900" algn="l"/>
              </a:tabLst>
            </a:pPr>
            <a:r>
              <a:rPr sz="1600" dirty="0">
                <a:latin typeface="Arial"/>
                <a:cs typeface="Arial"/>
              </a:rPr>
              <a:t>В </a:t>
            </a:r>
            <a:r>
              <a:rPr sz="1600" dirty="0" err="1" smtClean="0">
                <a:latin typeface="Arial"/>
                <a:cs typeface="Arial"/>
              </a:rPr>
              <a:t>сентября</a:t>
            </a:r>
            <a:r>
              <a:rPr sz="1600" dirty="0" smtClean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вам будет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необходимо  оформить </a:t>
            </a:r>
            <a:r>
              <a:rPr sz="1600" spc="-5" dirty="0" err="1">
                <a:latin typeface="Arial"/>
                <a:cs typeface="Arial"/>
              </a:rPr>
              <a:t>пластиковую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 err="1" smtClean="0">
                <a:latin typeface="Arial"/>
                <a:cs typeface="Arial"/>
              </a:rPr>
              <a:t>карточку-пропуск</a:t>
            </a:r>
            <a:r>
              <a:rPr sz="1600" dirty="0" smtClean="0">
                <a:latin typeface="Verdana"/>
                <a:cs typeface="Verdana"/>
              </a:rPr>
              <a:t>.</a:t>
            </a:r>
            <a:endParaRPr lang="ru-RU" sz="1600" dirty="0" smtClean="0">
              <a:latin typeface="Verdana"/>
              <a:cs typeface="Verdana"/>
            </a:endParaRPr>
          </a:p>
          <a:p>
            <a:pPr marL="12700" marR="723265">
              <a:lnSpc>
                <a:spcPct val="100699"/>
              </a:lnSpc>
              <a:spcBef>
                <a:spcPts val="85"/>
              </a:spcBef>
              <a:buClr>
                <a:srgbClr val="A5AFFD"/>
              </a:buClr>
              <a:tabLst>
                <a:tab pos="469265" algn="l"/>
                <a:tab pos="469900" algn="l"/>
              </a:tabLst>
            </a:pPr>
            <a:r>
              <a:rPr sz="1600" spc="-5" dirty="0" err="1" smtClean="0">
                <a:latin typeface="Arial"/>
                <a:cs typeface="Arial"/>
              </a:rPr>
              <a:t>Электронный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пропуск дает доступ ко всем  </a:t>
            </a:r>
            <a:r>
              <a:rPr sz="1600" dirty="0">
                <a:latin typeface="Arial"/>
                <a:cs typeface="Arial"/>
              </a:rPr>
              <a:t>учебным </a:t>
            </a:r>
            <a:r>
              <a:rPr sz="1600" spc="-5" dirty="0">
                <a:latin typeface="Arial"/>
                <a:cs typeface="Arial"/>
              </a:rPr>
              <a:t>корпусам </a:t>
            </a:r>
            <a:r>
              <a:rPr sz="1600" dirty="0">
                <a:latin typeface="Arial"/>
                <a:cs typeface="Arial"/>
              </a:rPr>
              <a:t>и </a:t>
            </a:r>
            <a:r>
              <a:rPr sz="1600" spc="-5" dirty="0">
                <a:latin typeface="Arial"/>
                <a:cs typeface="Arial"/>
              </a:rPr>
              <a:t>общежитиям НИУ ВШЭ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(для  </a:t>
            </a:r>
            <a:r>
              <a:rPr sz="1600" spc="-5" dirty="0">
                <a:latin typeface="Arial"/>
                <a:cs typeface="Arial"/>
              </a:rPr>
              <a:t>оформления необходим </a:t>
            </a:r>
            <a:r>
              <a:rPr sz="1600" dirty="0">
                <a:latin typeface="Arial"/>
                <a:cs typeface="Arial"/>
              </a:rPr>
              <a:t>студенческий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билет)</a:t>
            </a:r>
          </a:p>
          <a:p>
            <a:r>
              <a:rPr sz="1600" spc="-5" dirty="0" err="1" smtClean="0">
                <a:latin typeface="Arial"/>
                <a:cs typeface="Arial"/>
              </a:rPr>
              <a:t>Получать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5" dirty="0" err="1">
                <a:latin typeface="Arial"/>
                <a:cs typeface="Arial"/>
              </a:rPr>
              <a:t>по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5" dirty="0" err="1" smtClean="0">
                <a:latin typeface="Arial"/>
                <a:cs typeface="Arial"/>
              </a:rPr>
              <a:t>адрес</a:t>
            </a:r>
            <a:r>
              <a:rPr lang="ru-RU" sz="1600" spc="5" dirty="0" smtClean="0">
                <a:latin typeface="Arial"/>
                <a:cs typeface="Arial"/>
              </a:rPr>
              <a:t>у</a:t>
            </a:r>
            <a:r>
              <a:rPr sz="1600" spc="5" dirty="0" smtClean="0">
                <a:latin typeface="Arial"/>
                <a:cs typeface="Arial"/>
              </a:rPr>
              <a:t>: </a:t>
            </a:r>
            <a:endParaRPr lang="ru-RU" sz="1600" spc="5" dirty="0" smtClean="0">
              <a:latin typeface="Arial"/>
              <a:cs typeface="Arial"/>
            </a:endParaRPr>
          </a:p>
          <a:p>
            <a:endParaRPr lang="ru-RU" sz="1600" spc="5" dirty="0" smtClean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ru-RU" sz="1600" dirty="0" smtClean="0"/>
              <a:t>Покровский </a:t>
            </a:r>
            <a:r>
              <a:rPr lang="ru-RU" sz="1600" dirty="0"/>
              <a:t>бульвар, д.11, </a:t>
            </a:r>
            <a:r>
              <a:rPr lang="ru-RU" sz="1600" dirty="0" err="1"/>
              <a:t>каб</a:t>
            </a:r>
            <a:r>
              <a:rPr lang="ru-RU" sz="1600" dirty="0"/>
              <a:t>. </a:t>
            </a:r>
            <a:r>
              <a:rPr lang="en-US" sz="1600" dirty="0"/>
              <a:t>Z</a:t>
            </a:r>
            <a:r>
              <a:rPr lang="ru-RU" sz="1600" dirty="0"/>
              <a:t>-117, </a:t>
            </a:r>
            <a:r>
              <a:rPr lang="en-US" sz="1600" dirty="0" smtClean="0"/>
              <a:t>Z</a:t>
            </a:r>
            <a:r>
              <a:rPr lang="ru-RU" sz="1600" dirty="0"/>
              <a:t>-101 </a:t>
            </a:r>
            <a:r>
              <a:rPr lang="ru-RU" sz="1600" dirty="0" smtClean="0"/>
              <a:t>(Центр культур) </a:t>
            </a:r>
          </a:p>
          <a:p>
            <a:r>
              <a:rPr lang="ru-RU" sz="1600" u="sng" dirty="0" smtClean="0"/>
              <a:t>ПН-ПТ </a:t>
            </a:r>
            <a:r>
              <a:rPr lang="ru-RU" sz="1600" u="sng" dirty="0"/>
              <a:t>с 10 до </a:t>
            </a:r>
            <a:r>
              <a:rPr lang="ru-RU" sz="1600" u="sng" dirty="0" smtClean="0"/>
              <a:t>19.00 (</a:t>
            </a:r>
            <a:r>
              <a:rPr lang="ru-RU" sz="1600" dirty="0" smtClean="0"/>
              <a:t>Перерыв </a:t>
            </a:r>
            <a:r>
              <a:rPr lang="ru-RU" sz="1600" dirty="0"/>
              <a:t>с 13 до </a:t>
            </a:r>
            <a:r>
              <a:rPr lang="ru-RU" sz="1600" dirty="0" smtClean="0"/>
              <a:t>14)</a:t>
            </a:r>
            <a:r>
              <a:rPr lang="ru-RU" sz="1600" i="1" dirty="0"/>
              <a:t> Работают 3 оператора</a:t>
            </a:r>
            <a:r>
              <a:rPr lang="ru-RU" sz="1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Даты </a:t>
            </a:r>
            <a:r>
              <a:rPr lang="ru-RU" sz="1600" b="1" dirty="0"/>
              <a:t>получения -  29.09</a:t>
            </a:r>
            <a:endParaRPr lang="ru-RU" sz="1600" b="1" dirty="0" smtClean="0"/>
          </a:p>
          <a:p>
            <a:r>
              <a:rPr lang="ru-RU" sz="1600" spc="-5" dirty="0" smtClean="0">
                <a:latin typeface="Arial"/>
                <a:cs typeface="Arial"/>
              </a:rPr>
              <a:t>2. </a:t>
            </a:r>
            <a:r>
              <a:rPr lang="ru-RU" sz="1600" dirty="0"/>
              <a:t>Ул. Мясницкая </a:t>
            </a:r>
            <a:r>
              <a:rPr lang="ru-RU" sz="1600" dirty="0" smtClean="0"/>
              <a:t>д.11, </a:t>
            </a:r>
            <a:r>
              <a:rPr lang="ru-RU" sz="1600" dirty="0" err="1" smtClean="0"/>
              <a:t>каб</a:t>
            </a:r>
            <a:r>
              <a:rPr lang="ru-RU" sz="1600" dirty="0"/>
              <a:t>. 116</a:t>
            </a:r>
          </a:p>
          <a:p>
            <a:r>
              <a:rPr lang="ru-RU" sz="1600" u="sng" dirty="0"/>
              <a:t>ПН-ПТ с 10 до </a:t>
            </a:r>
            <a:r>
              <a:rPr lang="ru-RU" sz="1600" u="sng" dirty="0" smtClean="0"/>
              <a:t>19.00 (</a:t>
            </a:r>
            <a:r>
              <a:rPr lang="ru-RU" sz="1600" dirty="0" smtClean="0"/>
              <a:t>Перерыв </a:t>
            </a:r>
            <a:r>
              <a:rPr lang="ru-RU" sz="1600" dirty="0"/>
              <a:t>с 13 до </a:t>
            </a:r>
            <a:r>
              <a:rPr lang="ru-RU" sz="1600" dirty="0" smtClean="0"/>
              <a:t>14) </a:t>
            </a:r>
            <a:r>
              <a:rPr lang="ru-RU" sz="1600" i="1" dirty="0" smtClean="0"/>
              <a:t>Работает </a:t>
            </a:r>
            <a:r>
              <a:rPr lang="ru-RU" sz="1600" i="1" dirty="0"/>
              <a:t>1 оператор</a:t>
            </a:r>
            <a:endParaRPr lang="ru-RU" sz="1600" spc="-5" dirty="0" smtClean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Даты </a:t>
            </a:r>
            <a:r>
              <a:rPr lang="ru-RU" sz="1600" b="1" dirty="0"/>
              <a:t>получения </a:t>
            </a:r>
            <a:r>
              <a:rPr lang="ru-RU" sz="1600" b="1" dirty="0" smtClean="0"/>
              <a:t>– </a:t>
            </a:r>
            <a:r>
              <a:rPr lang="ru-RU" sz="1600" b="1" dirty="0"/>
              <a:t>08-15.09; 20.09; 27-28.09</a:t>
            </a:r>
            <a:endParaRPr lang="ru-RU" sz="1600" b="1" dirty="0" smtClean="0"/>
          </a:p>
          <a:p>
            <a:pPr marL="469900" marR="127635" indent="-457200">
              <a:lnSpc>
                <a:spcPct val="100699"/>
              </a:lnSpc>
              <a:spcBef>
                <a:spcPts val="600"/>
              </a:spcBef>
              <a:buClr>
                <a:srgbClr val="A5AFFD"/>
              </a:buClr>
              <a:buFont typeface="DejaVu Sans"/>
              <a:buChar char="❏"/>
              <a:tabLst>
                <a:tab pos="469265" algn="l"/>
                <a:tab pos="469900" algn="l"/>
              </a:tabLst>
            </a:pPr>
            <a:r>
              <a:rPr sz="1600" spc="-5" dirty="0" err="1" smtClean="0">
                <a:latin typeface="Arial"/>
                <a:cs typeface="Arial"/>
              </a:rPr>
              <a:t>Актуальная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информация </a:t>
            </a:r>
            <a:r>
              <a:rPr sz="1600" dirty="0">
                <a:latin typeface="Arial"/>
                <a:cs typeface="Arial"/>
              </a:rPr>
              <a:t>о </a:t>
            </a:r>
            <a:r>
              <a:rPr sz="1600" spc="-5" dirty="0">
                <a:latin typeface="Arial"/>
                <a:cs typeface="Arial"/>
              </a:rPr>
              <a:t>времени </a:t>
            </a:r>
            <a:r>
              <a:rPr sz="1600" dirty="0">
                <a:latin typeface="Arial"/>
                <a:cs typeface="Arial"/>
              </a:rPr>
              <a:t>и </a:t>
            </a:r>
            <a:r>
              <a:rPr sz="1600" spc="-5" dirty="0">
                <a:latin typeface="Arial"/>
                <a:cs typeface="Arial"/>
              </a:rPr>
              <a:t>месте  оформления электронных пропусков размещена  на </a:t>
            </a:r>
            <a:r>
              <a:rPr sz="1600" dirty="0">
                <a:latin typeface="Arial"/>
                <a:cs typeface="Arial"/>
              </a:rPr>
              <a:t>сайте </a:t>
            </a:r>
            <a:r>
              <a:rPr sz="1600" spc="-5" dirty="0">
                <a:latin typeface="Arial"/>
                <a:cs typeface="Arial"/>
              </a:rPr>
              <a:t>Управления по безопасности </a:t>
            </a:r>
            <a:r>
              <a:rPr sz="1600" dirty="0">
                <a:latin typeface="Arial"/>
                <a:cs typeface="Arial"/>
              </a:rPr>
              <a:t>и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режиму</a:t>
            </a:r>
            <a:endParaRPr sz="16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15"/>
              </a:spcBef>
              <a:buClr>
                <a:srgbClr val="A5AFFD"/>
              </a:buClr>
              <a:buFont typeface="DejaVu Sans"/>
              <a:buChar char="❏"/>
              <a:tabLst>
                <a:tab pos="469265" algn="l"/>
                <a:tab pos="469900" algn="l"/>
              </a:tabLst>
            </a:pPr>
            <a:r>
              <a:rPr sz="1600" b="1" spc="75" dirty="0">
                <a:latin typeface="Trebuchet MS"/>
                <a:cs typeface="Trebuchet MS"/>
                <a:hlinkClick r:id="rId2"/>
              </a:rPr>
              <a:t>https://www.hse.ru/org/hse/aup/security/ubr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76200" y="0"/>
            <a:ext cx="5955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A5AFFD"/>
                </a:solidFill>
              </a:rPr>
              <a:t>ЭЛЕКТРОННЫЙ</a:t>
            </a:r>
            <a:r>
              <a:rPr sz="3600" spc="-170" dirty="0">
                <a:solidFill>
                  <a:srgbClr val="A5AFFD"/>
                </a:solidFill>
              </a:rPr>
              <a:t> </a:t>
            </a:r>
            <a:r>
              <a:rPr sz="3600" spc="-5" dirty="0">
                <a:solidFill>
                  <a:srgbClr val="A5AFFD"/>
                </a:solidFill>
              </a:rPr>
              <a:t>ПРОПУСК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4790"/>
            <a:ext cx="8919210" cy="4693920"/>
          </a:xfrm>
          <a:custGeom>
            <a:avLst/>
            <a:gdLst/>
            <a:ahLst/>
            <a:cxnLst/>
            <a:rect l="l" t="t" r="r" b="b"/>
            <a:pathLst>
              <a:path w="8919210" h="4693920">
                <a:moveTo>
                  <a:pt x="0" y="4693920"/>
                </a:moveTo>
                <a:lnTo>
                  <a:pt x="8918907" y="4693920"/>
                </a:lnTo>
                <a:lnTo>
                  <a:pt x="8918907" y="0"/>
                </a:lnTo>
                <a:lnTo>
                  <a:pt x="0" y="0"/>
                </a:lnTo>
                <a:lnTo>
                  <a:pt x="0" y="4693920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224790"/>
          </a:xfrm>
          <a:custGeom>
            <a:avLst/>
            <a:gdLst/>
            <a:ahLst/>
            <a:cxnLst/>
            <a:rect l="l" t="t" r="r" b="b"/>
            <a:pathLst>
              <a:path w="9144000" h="224790">
                <a:moveTo>
                  <a:pt x="0" y="0"/>
                </a:moveTo>
                <a:lnTo>
                  <a:pt x="9143981" y="0"/>
                </a:lnTo>
                <a:lnTo>
                  <a:pt x="9143981" y="224790"/>
                </a:lnTo>
                <a:lnTo>
                  <a:pt x="0" y="2247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4790"/>
            <a:ext cx="225425" cy="4693920"/>
          </a:xfrm>
          <a:custGeom>
            <a:avLst/>
            <a:gdLst/>
            <a:ahLst/>
            <a:cxnLst/>
            <a:rect l="l" t="t" r="r" b="b"/>
            <a:pathLst>
              <a:path w="225425" h="4693920">
                <a:moveTo>
                  <a:pt x="0" y="0"/>
                </a:moveTo>
                <a:lnTo>
                  <a:pt x="225079" y="0"/>
                </a:lnTo>
                <a:lnTo>
                  <a:pt x="225079" y="4693920"/>
                </a:lnTo>
                <a:lnTo>
                  <a:pt x="0" y="4693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7490" y="4918709"/>
            <a:ext cx="4116704" cy="224790"/>
          </a:xfrm>
          <a:custGeom>
            <a:avLst/>
            <a:gdLst/>
            <a:ahLst/>
            <a:cxnLst/>
            <a:rect l="l" t="t" r="r" b="b"/>
            <a:pathLst>
              <a:path w="4116704" h="224789">
                <a:moveTo>
                  <a:pt x="0" y="224789"/>
                </a:moveTo>
                <a:lnTo>
                  <a:pt x="4116491" y="224789"/>
                </a:lnTo>
                <a:lnTo>
                  <a:pt x="4116491" y="0"/>
                </a:lnTo>
                <a:lnTo>
                  <a:pt x="0" y="0"/>
                </a:lnTo>
                <a:lnTo>
                  <a:pt x="0" y="224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918709"/>
            <a:ext cx="4116704" cy="224790"/>
          </a:xfrm>
          <a:custGeom>
            <a:avLst/>
            <a:gdLst/>
            <a:ahLst/>
            <a:cxnLst/>
            <a:rect l="l" t="t" r="r" b="b"/>
            <a:pathLst>
              <a:path w="4116704" h="224789">
                <a:moveTo>
                  <a:pt x="0" y="224789"/>
                </a:moveTo>
                <a:lnTo>
                  <a:pt x="4116391" y="224789"/>
                </a:lnTo>
                <a:lnTo>
                  <a:pt x="4116391" y="0"/>
                </a:lnTo>
                <a:lnTo>
                  <a:pt x="0" y="0"/>
                </a:lnTo>
                <a:lnTo>
                  <a:pt x="0" y="224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8907" y="225079"/>
            <a:ext cx="225425" cy="4693920"/>
          </a:xfrm>
          <a:custGeom>
            <a:avLst/>
            <a:gdLst/>
            <a:ahLst/>
            <a:cxnLst/>
            <a:rect l="l" t="t" r="r" b="b"/>
            <a:pathLst>
              <a:path w="225425" h="4693920">
                <a:moveTo>
                  <a:pt x="225074" y="4693336"/>
                </a:moveTo>
                <a:lnTo>
                  <a:pt x="0" y="4693336"/>
                </a:lnTo>
                <a:lnTo>
                  <a:pt x="0" y="0"/>
                </a:lnTo>
                <a:lnTo>
                  <a:pt x="225074" y="0"/>
                </a:lnTo>
                <a:lnTo>
                  <a:pt x="225074" y="4693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04138" y="1794923"/>
            <a:ext cx="3047993" cy="1904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53125" y="379279"/>
            <a:ext cx="70192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Социальная карта</a:t>
            </a:r>
            <a:r>
              <a:rPr spc="-295" dirty="0"/>
              <a:t> </a:t>
            </a:r>
            <a:r>
              <a:rPr spc="-5" dirty="0"/>
              <a:t>студента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5523" y="1085933"/>
            <a:ext cx="515556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665" marR="13335" indent="-481965">
              <a:lnSpc>
                <a:spcPct val="100000"/>
              </a:lnSpc>
              <a:spcBef>
                <a:spcPts val="100"/>
              </a:spcBef>
              <a:buFont typeface="DejaVu Sans"/>
              <a:buChar char="❏"/>
              <a:tabLst>
                <a:tab pos="494665" algn="l"/>
                <a:tab pos="495300" algn="l"/>
              </a:tabLst>
            </a:pPr>
            <a:r>
              <a:rPr sz="2000" spc="-240" dirty="0">
                <a:latin typeface="Arial Black"/>
                <a:cs typeface="Arial Black"/>
              </a:rPr>
              <a:t>Позволяет </a:t>
            </a:r>
            <a:r>
              <a:rPr sz="2000" spc="-200" dirty="0">
                <a:latin typeface="Arial Black"/>
                <a:cs typeface="Arial Black"/>
              </a:rPr>
              <a:t>воспользоваться </a:t>
            </a:r>
            <a:r>
              <a:rPr sz="2000" spc="-165" dirty="0">
                <a:latin typeface="Arial Black"/>
                <a:cs typeface="Arial Black"/>
              </a:rPr>
              <a:t>льготами  </a:t>
            </a:r>
            <a:r>
              <a:rPr sz="2000" spc="-105" dirty="0">
                <a:latin typeface="Arial Black"/>
                <a:cs typeface="Arial Black"/>
              </a:rPr>
              <a:t>на </a:t>
            </a:r>
            <a:r>
              <a:rPr sz="2000" spc="-85" dirty="0">
                <a:latin typeface="Arial Black"/>
                <a:cs typeface="Arial Black"/>
              </a:rPr>
              <a:t>городском </a:t>
            </a:r>
            <a:r>
              <a:rPr sz="2000" spc="-80" dirty="0">
                <a:latin typeface="Arial Black"/>
                <a:cs typeface="Arial Black"/>
              </a:rPr>
              <a:t>пассажирском  </a:t>
            </a:r>
            <a:r>
              <a:rPr sz="2000" spc="-100" dirty="0">
                <a:latin typeface="Arial Black"/>
                <a:cs typeface="Arial Black"/>
              </a:rPr>
              <a:t>транспорт, </a:t>
            </a:r>
            <a:r>
              <a:rPr sz="2000" spc="-114" dirty="0">
                <a:latin typeface="Arial Black"/>
                <a:cs typeface="Arial Black"/>
              </a:rPr>
              <a:t>метрополитене,  </a:t>
            </a:r>
            <a:r>
              <a:rPr sz="2000" spc="-90" dirty="0">
                <a:latin typeface="Arial Black"/>
                <a:cs typeface="Arial Black"/>
              </a:rPr>
              <a:t>пригородном </a:t>
            </a:r>
            <a:r>
              <a:rPr sz="2000" spc="-145" dirty="0">
                <a:latin typeface="Arial Black"/>
                <a:cs typeface="Arial Black"/>
              </a:rPr>
              <a:t>железнодорожном  </a:t>
            </a:r>
            <a:r>
              <a:rPr sz="2000" spc="-60" dirty="0">
                <a:latin typeface="Arial Black"/>
                <a:cs typeface="Arial Black"/>
              </a:rPr>
              <a:t>сообщение </a:t>
            </a:r>
            <a:r>
              <a:rPr sz="2000" spc="-295" dirty="0">
                <a:latin typeface="Arial Black"/>
                <a:cs typeface="Arial Black"/>
              </a:rPr>
              <a:t>в </a:t>
            </a:r>
            <a:r>
              <a:rPr sz="2000" spc="-125" dirty="0">
                <a:latin typeface="Arial Black"/>
                <a:cs typeface="Arial Black"/>
              </a:rPr>
              <a:t>пределах </a:t>
            </a:r>
            <a:r>
              <a:rPr sz="2000" spc="-200" dirty="0">
                <a:latin typeface="Arial Black"/>
                <a:cs typeface="Arial Black"/>
              </a:rPr>
              <a:t>Москвы </a:t>
            </a:r>
            <a:r>
              <a:rPr sz="2000" spc="-180" dirty="0">
                <a:latin typeface="Arial Black"/>
                <a:cs typeface="Arial Black"/>
              </a:rPr>
              <a:t>и  </a:t>
            </a:r>
            <a:r>
              <a:rPr sz="2000" spc="-130" dirty="0">
                <a:latin typeface="Arial Black"/>
                <a:cs typeface="Arial Black"/>
              </a:rPr>
              <a:t>Московской </a:t>
            </a:r>
            <a:r>
              <a:rPr sz="2000" spc="-120" dirty="0">
                <a:latin typeface="Arial Black"/>
                <a:cs typeface="Arial Black"/>
              </a:rPr>
              <a:t>области </a:t>
            </a:r>
            <a:r>
              <a:rPr sz="2000" spc="-240" dirty="0">
                <a:latin typeface="Arial Black"/>
                <a:cs typeface="Arial Black"/>
              </a:rPr>
              <a:t>(50%</a:t>
            </a:r>
            <a:r>
              <a:rPr sz="2000" spc="-135" dirty="0">
                <a:latin typeface="Arial Black"/>
                <a:cs typeface="Arial Black"/>
              </a:rPr>
              <a:t> скидка)</a:t>
            </a:r>
            <a:endParaRPr sz="2000" dirty="0">
              <a:latin typeface="Arial Black"/>
              <a:cs typeface="Arial Black"/>
            </a:endParaRPr>
          </a:p>
          <a:p>
            <a:pPr marL="494665" marR="121285" indent="-481965">
              <a:lnSpc>
                <a:spcPct val="100000"/>
              </a:lnSpc>
              <a:buFont typeface="DejaVu Sans"/>
              <a:buChar char="❏"/>
              <a:tabLst>
                <a:tab pos="494665" algn="l"/>
                <a:tab pos="495300" algn="l"/>
              </a:tabLst>
            </a:pPr>
            <a:r>
              <a:rPr sz="2000" spc="-135" dirty="0">
                <a:latin typeface="Arial Black"/>
                <a:cs typeface="Arial Black"/>
              </a:rPr>
              <a:t>Можно </a:t>
            </a:r>
            <a:r>
              <a:rPr sz="2000" spc="-200" dirty="0">
                <a:latin typeface="Arial Black"/>
                <a:cs typeface="Arial Black"/>
              </a:rPr>
              <a:t>получать </a:t>
            </a:r>
            <a:r>
              <a:rPr sz="2000" spc="-185" dirty="0">
                <a:latin typeface="Arial Black"/>
                <a:cs typeface="Arial Black"/>
              </a:rPr>
              <a:t>скидки </a:t>
            </a:r>
            <a:r>
              <a:rPr sz="2000" spc="-295" dirty="0">
                <a:latin typeface="Arial Black"/>
                <a:cs typeface="Arial Black"/>
              </a:rPr>
              <a:t>в </a:t>
            </a:r>
            <a:r>
              <a:rPr sz="2000" spc="-150" dirty="0">
                <a:latin typeface="Arial Black"/>
                <a:cs typeface="Arial Black"/>
              </a:rPr>
              <a:t>аптеках </a:t>
            </a:r>
            <a:r>
              <a:rPr sz="2000" spc="-180" dirty="0">
                <a:latin typeface="Arial Black"/>
                <a:cs typeface="Arial Black"/>
              </a:rPr>
              <a:t>и  </a:t>
            </a:r>
            <a:r>
              <a:rPr sz="2000" spc="-160" dirty="0">
                <a:latin typeface="Arial Black"/>
                <a:cs typeface="Arial Black"/>
              </a:rPr>
              <a:t>магазинах, </a:t>
            </a:r>
            <a:r>
              <a:rPr sz="2000" spc="-204" dirty="0">
                <a:latin typeface="Arial Black"/>
                <a:cs typeface="Arial Black"/>
              </a:rPr>
              <a:t>использовать </a:t>
            </a:r>
            <a:r>
              <a:rPr sz="2000" spc="-185" dirty="0">
                <a:latin typeface="Arial Black"/>
                <a:cs typeface="Arial Black"/>
              </a:rPr>
              <a:t>как  </a:t>
            </a:r>
            <a:r>
              <a:rPr sz="2000" spc="-160" dirty="0">
                <a:latin typeface="Arial Black"/>
                <a:cs typeface="Arial Black"/>
              </a:rPr>
              <a:t>банковскую </a:t>
            </a:r>
            <a:r>
              <a:rPr sz="2000" spc="-130" dirty="0">
                <a:latin typeface="Arial Black"/>
                <a:cs typeface="Arial Black"/>
              </a:rPr>
              <a:t>карту </a:t>
            </a:r>
            <a:r>
              <a:rPr sz="2000" spc="-180" dirty="0">
                <a:latin typeface="Arial Black"/>
                <a:cs typeface="Arial Black"/>
              </a:rPr>
              <a:t>и </a:t>
            </a:r>
            <a:r>
              <a:rPr sz="2000" spc="-145" dirty="0">
                <a:latin typeface="Arial Black"/>
                <a:cs typeface="Arial Black"/>
              </a:rPr>
              <a:t>полис</a:t>
            </a:r>
            <a:r>
              <a:rPr sz="2000" spc="-40" dirty="0">
                <a:latin typeface="Arial Black"/>
                <a:cs typeface="Arial Black"/>
              </a:rPr>
              <a:t> </a:t>
            </a:r>
            <a:r>
              <a:rPr sz="2000" spc="25" dirty="0">
                <a:latin typeface="Arial Black"/>
                <a:cs typeface="Arial Black"/>
              </a:rPr>
              <a:t>ОМС</a:t>
            </a:r>
            <a:endParaRPr sz="2000" dirty="0">
              <a:latin typeface="Arial Black"/>
              <a:cs typeface="Arial Black"/>
            </a:endParaRPr>
          </a:p>
          <a:p>
            <a:pPr marL="494665" marR="5080" indent="-481965">
              <a:lnSpc>
                <a:spcPct val="100000"/>
              </a:lnSpc>
              <a:spcBef>
                <a:spcPts val="2400"/>
              </a:spcBef>
              <a:buFont typeface="DejaVu Sans"/>
              <a:buChar char="❏"/>
              <a:tabLst>
                <a:tab pos="494665" algn="l"/>
                <a:tab pos="495300" algn="l"/>
              </a:tabLst>
            </a:pPr>
            <a:r>
              <a:rPr sz="2000" spc="-180" dirty="0">
                <a:latin typeface="Arial Black"/>
                <a:cs typeface="Arial Black"/>
              </a:rPr>
              <a:t>Как </a:t>
            </a:r>
            <a:r>
              <a:rPr sz="2000" spc="-229" dirty="0">
                <a:latin typeface="Arial Black"/>
                <a:cs typeface="Arial Black"/>
              </a:rPr>
              <a:t>получить </a:t>
            </a:r>
            <a:r>
              <a:rPr sz="2000" spc="-130" dirty="0">
                <a:latin typeface="Arial Black"/>
                <a:cs typeface="Arial Black"/>
              </a:rPr>
              <a:t>карту </a:t>
            </a:r>
            <a:r>
              <a:rPr sz="2000" spc="-75" dirty="0">
                <a:latin typeface="Arial Black"/>
                <a:cs typeface="Arial Black"/>
              </a:rPr>
              <a:t>смотри </a:t>
            </a:r>
            <a:r>
              <a:rPr sz="2000" spc="-105" dirty="0">
                <a:latin typeface="Arial Black"/>
                <a:cs typeface="Arial Black"/>
              </a:rPr>
              <a:t>на </a:t>
            </a:r>
            <a:r>
              <a:rPr sz="2000" spc="-100" dirty="0" err="1">
                <a:latin typeface="Arial Black"/>
                <a:cs typeface="Arial Black"/>
              </a:rPr>
              <a:t>сайте</a:t>
            </a:r>
            <a:r>
              <a:rPr sz="2000" spc="-100" dirty="0">
                <a:latin typeface="Arial Black"/>
                <a:cs typeface="Arial Black"/>
              </a:rPr>
              <a:t>  </a:t>
            </a:r>
            <a:r>
              <a:rPr lang="en-US" sz="2000" spc="-114" dirty="0">
                <a:latin typeface="Arial Black"/>
                <a:cs typeface="Arial Black"/>
                <a:hlinkClick r:id="rId3"/>
              </a:rPr>
              <a:t>https://</a:t>
            </a:r>
            <a:r>
              <a:rPr lang="en-US" sz="2000" spc="-114" dirty="0" smtClean="0">
                <a:latin typeface="Arial Black"/>
                <a:cs typeface="Arial Black"/>
                <a:hlinkClick r:id="rId3"/>
              </a:rPr>
              <a:t>benefits.hse.ru/transport</a:t>
            </a:r>
            <a:r>
              <a:rPr lang="ru-RU" sz="2000" spc="-114" dirty="0" smtClean="0">
                <a:latin typeface="Arial Black"/>
                <a:cs typeface="Arial Black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4790"/>
            <a:ext cx="8919210" cy="4693920"/>
          </a:xfrm>
          <a:custGeom>
            <a:avLst/>
            <a:gdLst/>
            <a:ahLst/>
            <a:cxnLst/>
            <a:rect l="l" t="t" r="r" b="b"/>
            <a:pathLst>
              <a:path w="8919210" h="4693920">
                <a:moveTo>
                  <a:pt x="0" y="4693920"/>
                </a:moveTo>
                <a:lnTo>
                  <a:pt x="8918907" y="4693920"/>
                </a:lnTo>
                <a:lnTo>
                  <a:pt x="8918907" y="0"/>
                </a:lnTo>
                <a:lnTo>
                  <a:pt x="0" y="0"/>
                </a:lnTo>
                <a:lnTo>
                  <a:pt x="0" y="4693920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224790"/>
          </a:xfrm>
          <a:custGeom>
            <a:avLst/>
            <a:gdLst/>
            <a:ahLst/>
            <a:cxnLst/>
            <a:rect l="l" t="t" r="r" b="b"/>
            <a:pathLst>
              <a:path w="9144000" h="224790">
                <a:moveTo>
                  <a:pt x="0" y="0"/>
                </a:moveTo>
                <a:lnTo>
                  <a:pt x="9143981" y="0"/>
                </a:lnTo>
                <a:lnTo>
                  <a:pt x="9143981" y="224790"/>
                </a:lnTo>
                <a:lnTo>
                  <a:pt x="0" y="2247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4790"/>
            <a:ext cx="225425" cy="4693920"/>
          </a:xfrm>
          <a:custGeom>
            <a:avLst/>
            <a:gdLst/>
            <a:ahLst/>
            <a:cxnLst/>
            <a:rect l="l" t="t" r="r" b="b"/>
            <a:pathLst>
              <a:path w="225425" h="4693920">
                <a:moveTo>
                  <a:pt x="0" y="0"/>
                </a:moveTo>
                <a:lnTo>
                  <a:pt x="225079" y="0"/>
                </a:lnTo>
                <a:lnTo>
                  <a:pt x="225079" y="4693920"/>
                </a:lnTo>
                <a:lnTo>
                  <a:pt x="0" y="4693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7490" y="4918709"/>
            <a:ext cx="4116704" cy="224790"/>
          </a:xfrm>
          <a:custGeom>
            <a:avLst/>
            <a:gdLst/>
            <a:ahLst/>
            <a:cxnLst/>
            <a:rect l="l" t="t" r="r" b="b"/>
            <a:pathLst>
              <a:path w="4116704" h="224789">
                <a:moveTo>
                  <a:pt x="0" y="224789"/>
                </a:moveTo>
                <a:lnTo>
                  <a:pt x="4116491" y="224789"/>
                </a:lnTo>
                <a:lnTo>
                  <a:pt x="4116491" y="0"/>
                </a:lnTo>
                <a:lnTo>
                  <a:pt x="0" y="0"/>
                </a:lnTo>
                <a:lnTo>
                  <a:pt x="0" y="224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918709"/>
            <a:ext cx="4116704" cy="224790"/>
          </a:xfrm>
          <a:custGeom>
            <a:avLst/>
            <a:gdLst/>
            <a:ahLst/>
            <a:cxnLst/>
            <a:rect l="l" t="t" r="r" b="b"/>
            <a:pathLst>
              <a:path w="4116704" h="224789">
                <a:moveTo>
                  <a:pt x="0" y="224789"/>
                </a:moveTo>
                <a:lnTo>
                  <a:pt x="4116391" y="224789"/>
                </a:lnTo>
                <a:lnTo>
                  <a:pt x="4116391" y="0"/>
                </a:lnTo>
                <a:lnTo>
                  <a:pt x="0" y="0"/>
                </a:lnTo>
                <a:lnTo>
                  <a:pt x="0" y="224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8907" y="225079"/>
            <a:ext cx="225425" cy="4693920"/>
          </a:xfrm>
          <a:custGeom>
            <a:avLst/>
            <a:gdLst/>
            <a:ahLst/>
            <a:cxnLst/>
            <a:rect l="l" t="t" r="r" b="b"/>
            <a:pathLst>
              <a:path w="225425" h="4693920">
                <a:moveTo>
                  <a:pt x="225074" y="4693336"/>
                </a:moveTo>
                <a:lnTo>
                  <a:pt x="0" y="4693336"/>
                </a:lnTo>
                <a:lnTo>
                  <a:pt x="0" y="0"/>
                </a:lnTo>
                <a:lnTo>
                  <a:pt x="225074" y="0"/>
                </a:lnTo>
                <a:lnTo>
                  <a:pt x="225074" y="4693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92529" y="4881382"/>
            <a:ext cx="1593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14" dirty="0">
                <a:solidFill>
                  <a:srgbClr val="FFFFFF"/>
                </a:solidFill>
                <a:latin typeface="Verdana"/>
                <a:cs typeface="Verdana"/>
              </a:rPr>
              <a:t>26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10400" y="2066282"/>
            <a:ext cx="1811906" cy="2395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 txBox="1">
            <a:spLocks/>
          </p:cNvSpPr>
          <p:nvPr/>
        </p:nvSpPr>
        <p:spPr>
          <a:xfrm>
            <a:off x="225426" y="285750"/>
            <a:ext cx="8920334" cy="470321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lnSpc>
                <a:spcPts val="2380"/>
              </a:lnSpc>
              <a:spcBef>
                <a:spcPts val="195"/>
              </a:spcBef>
            </a:pPr>
            <a:r>
              <a:rPr lang="ru-RU" sz="1800" b="0" kern="0" spc="-135" dirty="0" smtClean="0">
                <a:latin typeface="Arial Black"/>
                <a:cs typeface="Arial Black"/>
              </a:rPr>
              <a:t>Английский язык:</a:t>
            </a:r>
          </a:p>
          <a:p>
            <a:pPr marL="12700" marR="5080">
              <a:lnSpc>
                <a:spcPts val="2380"/>
              </a:lnSpc>
              <a:spcBef>
                <a:spcPts val="195"/>
              </a:spcBef>
            </a:pPr>
            <a:endParaRPr lang="ru-RU" sz="1400" b="0" kern="0" spc="-13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195"/>
              </a:spcBef>
            </a:pPr>
            <a:r>
              <a:rPr lang="ru-RU" sz="1400" b="0" kern="0" spc="-135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Все студенты должны пройти тестирование на выявление уровня владения английским языком, оно пройдет в системе </a:t>
            </a:r>
            <a:r>
              <a:rPr lang="en-US" sz="1400" b="0" kern="0" spc="-135" dirty="0" err="1" smtClean="0">
                <a:latin typeface="Bookman Old Style" panose="02050604050505020204" pitchFamily="18" charset="0"/>
                <a:cs typeface="Arial" panose="020B0604020202020204" pitchFamily="34" charset="0"/>
              </a:rPr>
              <a:t>SmartLMS</a:t>
            </a:r>
            <a:r>
              <a:rPr lang="en-US" sz="1400" b="0" kern="0" spc="-135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1400" b="0" kern="0" spc="-135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в первых числах сентября (3-7 сентября).</a:t>
            </a:r>
          </a:p>
          <a:p>
            <a:pPr marL="12700" marR="5080">
              <a:lnSpc>
                <a:spcPts val="2380"/>
              </a:lnSpc>
              <a:spcBef>
                <a:spcPts val="195"/>
              </a:spcBef>
            </a:pPr>
            <a:r>
              <a:rPr lang="ru-RU" sz="1400" b="0" kern="0" spc="-135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После того как будет определен Ваш уровень, </a:t>
            </a:r>
          </a:p>
          <a:p>
            <a:pPr marL="12700" marR="5080">
              <a:lnSpc>
                <a:spcPct val="200000"/>
              </a:lnSpc>
              <a:spcBef>
                <a:spcPts val="195"/>
              </a:spcBef>
            </a:pPr>
            <a:r>
              <a:rPr lang="ru-RU" sz="1400" b="0" kern="0" spc="-135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Вы сможете выбрать персональный трек по дисциплине «Английский Язык»</a:t>
            </a:r>
            <a:endParaRPr lang="ru-RU" sz="1400" b="0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r>
              <a:rPr lang="ru-RU" sz="1400" b="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Дисциплины </a:t>
            </a:r>
            <a:r>
              <a:rPr lang="ru-RU" sz="1400" b="0" dirty="0">
                <a:latin typeface="Bookman Old Style" panose="02050604050505020204" pitchFamily="18" charset="0"/>
                <a:cs typeface="Arial" panose="020B0604020202020204" pitchFamily="34" charset="0"/>
              </a:rPr>
              <a:t>модуля «Английский язык» не входят в основную часть </a:t>
            </a:r>
            <a:endParaRPr lang="ru-RU" sz="1400" b="0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r>
              <a:rPr lang="ru-RU" sz="1400" b="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образовательной </a:t>
            </a:r>
            <a:r>
              <a:rPr lang="ru-RU" sz="1400" b="0" dirty="0">
                <a:latin typeface="Bookman Old Style" panose="02050604050505020204" pitchFamily="18" charset="0"/>
                <a:cs typeface="Arial" panose="020B0604020202020204" pitchFamily="34" charset="0"/>
              </a:rPr>
              <a:t>программы бакалавриата. Они предлагаются всем </a:t>
            </a:r>
            <a:endParaRPr lang="ru-RU" sz="1400" b="0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r>
              <a:rPr lang="ru-RU" sz="1400" b="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студентам </a:t>
            </a:r>
            <a:r>
              <a:rPr lang="ru-RU" sz="1400" b="0" dirty="0">
                <a:latin typeface="Bookman Old Style" panose="02050604050505020204" pitchFamily="18" charset="0"/>
                <a:cs typeface="Arial" panose="020B0604020202020204" pitchFamily="34" charset="0"/>
              </a:rPr>
              <a:t>факультативно</a:t>
            </a:r>
            <a:r>
              <a:rPr lang="ru-RU" sz="1400" b="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.</a:t>
            </a:r>
          </a:p>
          <a:p>
            <a:endParaRPr lang="ru-RU" sz="1400" b="0" dirty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r>
              <a:rPr lang="ru-RU" sz="1400" b="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Если </a:t>
            </a:r>
            <a:r>
              <a:rPr lang="ru-RU" sz="1400" b="0" dirty="0">
                <a:latin typeface="Bookman Old Style" panose="02050604050505020204" pitchFamily="18" charset="0"/>
                <a:cs typeface="Arial" panose="020B0604020202020204" pitchFamily="34" charset="0"/>
              </a:rPr>
              <a:t>студент включает в свой ИУП факультатив по английскому языку, </a:t>
            </a:r>
            <a:endParaRPr lang="ru-RU" sz="1400" b="0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r>
              <a:rPr lang="ru-RU" sz="1400" b="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то</a:t>
            </a:r>
            <a:r>
              <a:rPr lang="ru-RU" sz="1400" b="0" dirty="0">
                <a:latin typeface="Bookman Old Style" panose="02050604050505020204" pitchFamily="18" charset="0"/>
                <a:cs typeface="Arial" panose="020B0604020202020204" pitchFamily="34" charset="0"/>
              </a:rPr>
              <a:t> он принимает на себя ответственность по добросовестному освоению </a:t>
            </a:r>
            <a:endParaRPr lang="ru-RU" sz="1400" b="0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r>
              <a:rPr lang="ru-RU" sz="1400" b="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учебного </a:t>
            </a:r>
            <a:r>
              <a:rPr lang="ru-RU" sz="1400" b="0" dirty="0">
                <a:latin typeface="Bookman Old Style" panose="02050604050505020204" pitchFamily="18" charset="0"/>
                <a:cs typeface="Arial" panose="020B0604020202020204" pitchFamily="34" charset="0"/>
              </a:rPr>
              <a:t>плана в полном объеме. В этом случае статус «факультатив» </a:t>
            </a:r>
            <a:endParaRPr lang="ru-RU" sz="1400" b="0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r>
              <a:rPr lang="ru-RU" sz="1400" b="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никак </a:t>
            </a:r>
            <a:r>
              <a:rPr lang="ru-RU" sz="1400" b="0" dirty="0">
                <a:latin typeface="Bookman Old Style" panose="02050604050505020204" pitchFamily="18" charset="0"/>
                <a:cs typeface="Arial" panose="020B0604020202020204" pitchFamily="34" charset="0"/>
              </a:rPr>
              <a:t>не облегчает работу студента — все оценки, полученные по </a:t>
            </a:r>
            <a:endParaRPr lang="ru-RU" sz="1400" b="0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r>
              <a:rPr lang="ru-RU" sz="1400" b="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английскому </a:t>
            </a:r>
            <a:r>
              <a:rPr lang="ru-RU" sz="1400" b="0" dirty="0">
                <a:latin typeface="Bookman Old Style" panose="02050604050505020204" pitchFamily="18" charset="0"/>
                <a:cs typeface="Arial" panose="020B0604020202020204" pitchFamily="34" charset="0"/>
              </a:rPr>
              <a:t>языку учитываются также, как и оценки по другим </a:t>
            </a:r>
            <a:endParaRPr lang="ru-RU" sz="1400" b="0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r>
              <a:rPr lang="ru-RU" sz="1400" b="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дисциплинам </a:t>
            </a:r>
            <a:r>
              <a:rPr lang="ru-RU" sz="1400" b="0" dirty="0">
                <a:latin typeface="Bookman Old Style" panose="02050604050505020204" pitchFamily="18" charset="0"/>
                <a:cs typeface="Arial" panose="020B0604020202020204" pitchFamily="34" charset="0"/>
              </a:rPr>
              <a:t>(базовым, вариативным, любым, включенным в ИУП</a:t>
            </a:r>
            <a:r>
              <a:rPr lang="ru-RU" sz="1400" b="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).</a:t>
            </a:r>
          </a:p>
          <a:p>
            <a:endParaRPr lang="ru-RU" sz="1050" b="0" dirty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55600" marR="5080" indent="-342900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200" b="0" dirty="0"/>
              <a:t>Студенты, которые имеют </a:t>
            </a:r>
            <a:r>
              <a:rPr lang="ru-RU" sz="1200" b="0" dirty="0" smtClean="0"/>
              <a:t>действующий </a:t>
            </a:r>
            <a:r>
              <a:rPr lang="ru-RU" sz="1200" b="0" dirty="0"/>
              <a:t>сертификат о сдаче международного экзамена </a:t>
            </a:r>
            <a:endParaRPr lang="ru-RU" sz="1200" b="0" dirty="0" smtClean="0"/>
          </a:p>
          <a:p>
            <a:pPr marL="12700" marR="5080">
              <a:spcBef>
                <a:spcPts val="195"/>
              </a:spcBef>
            </a:pPr>
            <a:r>
              <a:rPr lang="ru-RU" sz="1200" b="0" dirty="0" smtClean="0"/>
              <a:t>по</a:t>
            </a:r>
            <a:r>
              <a:rPr lang="ru-RU" sz="1200" b="0" dirty="0"/>
              <a:t> </a:t>
            </a:r>
            <a:r>
              <a:rPr lang="ru-RU" sz="1200" b="0" dirty="0" smtClean="0"/>
              <a:t>английскому </a:t>
            </a:r>
            <a:r>
              <a:rPr lang="ru-RU" sz="1200" b="0" dirty="0"/>
              <a:t>языку, могут </a:t>
            </a:r>
            <a:r>
              <a:rPr lang="ru-RU" sz="1200" b="0" dirty="0">
                <a:hlinkClick r:id="rId3"/>
              </a:rPr>
              <a:t>зачесть эти результаты в </a:t>
            </a:r>
            <a:r>
              <a:rPr lang="ru-RU" sz="1200" b="0" dirty="0" smtClean="0">
                <a:hlinkClick r:id="rId3"/>
              </a:rPr>
              <a:t>Вышке</a:t>
            </a:r>
            <a:endParaRPr lang="ru-RU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6151" y="149804"/>
            <a:ext cx="2911696" cy="615553"/>
          </a:xfrm>
        </p:spPr>
        <p:txBody>
          <a:bodyPr/>
          <a:lstStyle/>
          <a:p>
            <a:r>
              <a:rPr lang="ru-RU" dirty="0" smtClean="0"/>
              <a:t>Проекты -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9861" y="783036"/>
            <a:ext cx="8524276" cy="4185761"/>
          </a:xfrm>
        </p:spPr>
        <p:txBody>
          <a:bodyPr/>
          <a:lstStyle/>
          <a:p>
            <a:r>
              <a:rPr lang="ru-RU" sz="1600" dirty="0" smtClean="0"/>
              <a:t>внеаудиторная </a:t>
            </a:r>
            <a:r>
              <a:rPr lang="ru-RU" sz="1600" dirty="0"/>
              <a:t>деятельность, предусматривающая включение студентов в учебные, исследовательские или профессиональные проекты, выполняемые как в университете, так и за его пределами. </a:t>
            </a:r>
            <a:endParaRPr lang="ru-RU" sz="1600" dirty="0" smtClean="0"/>
          </a:p>
          <a:p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«</a:t>
            </a:r>
            <a:r>
              <a:rPr lang="ru-RU" sz="1600" dirty="0"/>
              <a:t>Ярмарка проектов» — </a:t>
            </a:r>
            <a:r>
              <a:rPr lang="en-US" sz="1600" dirty="0">
                <a:hlinkClick r:id="rId2"/>
              </a:rPr>
              <a:t>https://www.hse.ru/org/hse/pfair</a:t>
            </a:r>
            <a:r>
              <a:rPr lang="en-US" sz="1600" dirty="0" smtClean="0">
                <a:hlinkClick r:id="rId2"/>
              </a:rPr>
              <a:t>/</a:t>
            </a:r>
            <a:r>
              <a:rPr lang="ru-RU" sz="1600" dirty="0" smtClean="0"/>
              <a:t> . </a:t>
            </a:r>
            <a:r>
              <a:rPr lang="ru-RU" sz="1600" dirty="0"/>
              <a:t>Подробнее о том, что это такое и как это работает, </a:t>
            </a:r>
            <a:r>
              <a:rPr lang="ru-RU" sz="1600" dirty="0" smtClean="0"/>
              <a:t>читайте</a:t>
            </a:r>
            <a:r>
              <a:rPr lang="en-US" sz="1600" dirty="0"/>
              <a:t>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www.hse.ru/studyspravka/project</a:t>
            </a:r>
            <a:r>
              <a:rPr lang="ru-RU" sz="16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>
              <a:hlinkClick r:id="rId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hlinkClick r:id="rId4"/>
              </a:rPr>
              <a:t>Институт </a:t>
            </a:r>
            <a:r>
              <a:rPr lang="ru-RU" sz="1600" dirty="0">
                <a:hlinkClick r:id="rId4"/>
              </a:rPr>
              <a:t>прикладных политических исследований</a:t>
            </a:r>
            <a:r>
              <a:rPr lang="ru-RU" sz="1600" dirty="0"/>
              <a:t> предлагает студентам, заинтересованным в исследовательской и проектной деятельности, прохождение практики, участие в проектах института, участие в экспедициях и участие в стажерской программе. Подробнее ознакомиться с возможностями, предлагаемыми институтом, </a:t>
            </a:r>
            <a:r>
              <a:rPr lang="ru-RU" sz="1600" dirty="0" smtClean="0"/>
              <a:t>можно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politinst.hse.ru/for_students</a:t>
            </a:r>
            <a:r>
              <a:rPr lang="ru-RU" sz="1600" dirty="0" smtClean="0"/>
              <a:t> </a:t>
            </a:r>
            <a:endParaRPr lang="ru-RU" sz="1600" dirty="0"/>
          </a:p>
          <a:p>
            <a:endParaRPr lang="ru-RU" sz="1600" dirty="0" smtClean="0"/>
          </a:p>
          <a:p>
            <a:r>
              <a:rPr lang="ru-RU" sz="1600" dirty="0" smtClean="0"/>
              <a:t>За все время Вашего обучения вы должны пройти проекты на 7 кредитов. Вы сами решаете когда и в каком проекте Вам принять участие, записываетесь </a:t>
            </a:r>
            <a:r>
              <a:rPr lang="ru-RU" sz="1600" dirty="0"/>
              <a:t>на проект, учувствуете в </a:t>
            </a:r>
            <a:r>
              <a:rPr lang="ru-RU" sz="1600" dirty="0" smtClean="0"/>
              <a:t>нём, </a:t>
            </a:r>
            <a:r>
              <a:rPr lang="ru-RU" sz="1600" dirty="0"/>
              <a:t>получаете оценочный лист за проект и предоставляете его в учебный офис. </a:t>
            </a:r>
          </a:p>
        </p:txBody>
      </p:sp>
    </p:spTree>
    <p:extLst>
      <p:ext uri="{BB962C8B-B14F-4D97-AF65-F5344CB8AC3E}">
        <p14:creationId xmlns:p14="http://schemas.microsoft.com/office/powerpoint/2010/main" val="3879717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4790"/>
            <a:ext cx="8919210" cy="4693920"/>
          </a:xfrm>
          <a:custGeom>
            <a:avLst/>
            <a:gdLst/>
            <a:ahLst/>
            <a:cxnLst/>
            <a:rect l="l" t="t" r="r" b="b"/>
            <a:pathLst>
              <a:path w="8919210" h="4693920">
                <a:moveTo>
                  <a:pt x="0" y="4693920"/>
                </a:moveTo>
                <a:lnTo>
                  <a:pt x="8918907" y="4693920"/>
                </a:lnTo>
                <a:lnTo>
                  <a:pt x="8918907" y="0"/>
                </a:lnTo>
                <a:lnTo>
                  <a:pt x="0" y="0"/>
                </a:lnTo>
                <a:lnTo>
                  <a:pt x="0" y="4693920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224790"/>
          </a:xfrm>
          <a:custGeom>
            <a:avLst/>
            <a:gdLst/>
            <a:ahLst/>
            <a:cxnLst/>
            <a:rect l="l" t="t" r="r" b="b"/>
            <a:pathLst>
              <a:path w="9144000" h="224790">
                <a:moveTo>
                  <a:pt x="0" y="0"/>
                </a:moveTo>
                <a:lnTo>
                  <a:pt x="9143981" y="0"/>
                </a:lnTo>
                <a:lnTo>
                  <a:pt x="9143981" y="224790"/>
                </a:lnTo>
                <a:lnTo>
                  <a:pt x="0" y="2247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4790"/>
            <a:ext cx="225425" cy="4693920"/>
          </a:xfrm>
          <a:custGeom>
            <a:avLst/>
            <a:gdLst/>
            <a:ahLst/>
            <a:cxnLst/>
            <a:rect l="l" t="t" r="r" b="b"/>
            <a:pathLst>
              <a:path w="225425" h="4693920">
                <a:moveTo>
                  <a:pt x="0" y="0"/>
                </a:moveTo>
                <a:lnTo>
                  <a:pt x="225079" y="0"/>
                </a:lnTo>
                <a:lnTo>
                  <a:pt x="225079" y="4693920"/>
                </a:lnTo>
                <a:lnTo>
                  <a:pt x="0" y="4693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7490" y="4918709"/>
            <a:ext cx="4116704" cy="224790"/>
          </a:xfrm>
          <a:custGeom>
            <a:avLst/>
            <a:gdLst/>
            <a:ahLst/>
            <a:cxnLst/>
            <a:rect l="l" t="t" r="r" b="b"/>
            <a:pathLst>
              <a:path w="4116704" h="224789">
                <a:moveTo>
                  <a:pt x="0" y="224789"/>
                </a:moveTo>
                <a:lnTo>
                  <a:pt x="4116491" y="224789"/>
                </a:lnTo>
                <a:lnTo>
                  <a:pt x="4116491" y="0"/>
                </a:lnTo>
                <a:lnTo>
                  <a:pt x="0" y="0"/>
                </a:lnTo>
                <a:lnTo>
                  <a:pt x="0" y="224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918709"/>
            <a:ext cx="4116704" cy="224790"/>
          </a:xfrm>
          <a:custGeom>
            <a:avLst/>
            <a:gdLst/>
            <a:ahLst/>
            <a:cxnLst/>
            <a:rect l="l" t="t" r="r" b="b"/>
            <a:pathLst>
              <a:path w="4116704" h="224789">
                <a:moveTo>
                  <a:pt x="0" y="224789"/>
                </a:moveTo>
                <a:lnTo>
                  <a:pt x="4116391" y="224789"/>
                </a:lnTo>
                <a:lnTo>
                  <a:pt x="4116391" y="0"/>
                </a:lnTo>
                <a:lnTo>
                  <a:pt x="0" y="0"/>
                </a:lnTo>
                <a:lnTo>
                  <a:pt x="0" y="224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8907" y="225079"/>
            <a:ext cx="225425" cy="4693920"/>
          </a:xfrm>
          <a:custGeom>
            <a:avLst/>
            <a:gdLst/>
            <a:ahLst/>
            <a:cxnLst/>
            <a:rect l="l" t="t" r="r" b="b"/>
            <a:pathLst>
              <a:path w="225425" h="4693920">
                <a:moveTo>
                  <a:pt x="225074" y="4693336"/>
                </a:moveTo>
                <a:lnTo>
                  <a:pt x="0" y="4693336"/>
                </a:lnTo>
                <a:lnTo>
                  <a:pt x="0" y="0"/>
                </a:lnTo>
                <a:lnTo>
                  <a:pt x="225074" y="0"/>
                </a:lnTo>
                <a:lnTo>
                  <a:pt x="225074" y="4693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65234" y="226829"/>
            <a:ext cx="62680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ИУП </a:t>
            </a:r>
            <a:r>
              <a:rPr spc="425" dirty="0">
                <a:latin typeface="Trebuchet MS"/>
                <a:cs typeface="Trebuchet MS"/>
              </a:rPr>
              <a:t>-</a:t>
            </a:r>
            <a:r>
              <a:rPr spc="-610" dirty="0">
                <a:latin typeface="Trebuchet MS"/>
                <a:cs typeface="Trebuchet MS"/>
              </a:rPr>
              <a:t> </a:t>
            </a:r>
            <a:r>
              <a:rPr dirty="0"/>
              <a:t>не </a:t>
            </a:r>
            <a:r>
              <a:rPr spc="-5" dirty="0"/>
              <a:t>всегда страшно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3698" y="1188536"/>
            <a:ext cx="537591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20764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Индивидуальный </a:t>
            </a:r>
            <a:r>
              <a:rPr sz="2000" dirty="0">
                <a:latin typeface="Arial"/>
                <a:cs typeface="Arial"/>
              </a:rPr>
              <a:t>учебный </a:t>
            </a:r>
            <a:r>
              <a:rPr sz="2000" spc="-5" dirty="0">
                <a:latin typeface="Arial"/>
                <a:cs typeface="Arial"/>
              </a:rPr>
              <a:t>план </a:t>
            </a:r>
            <a:r>
              <a:rPr sz="2000" spc="10" dirty="0">
                <a:latin typeface="Arial"/>
                <a:cs typeface="Arial"/>
              </a:rPr>
              <a:t>(ИУП) </a:t>
            </a:r>
            <a:r>
              <a:rPr sz="2000" spc="245" dirty="0">
                <a:latin typeface="Arial"/>
                <a:cs typeface="Arial"/>
              </a:rPr>
              <a:t>-  </a:t>
            </a:r>
            <a:r>
              <a:rPr sz="2000" spc="-5" dirty="0">
                <a:latin typeface="Arial"/>
                <a:cs typeface="Arial"/>
              </a:rPr>
              <a:t>возможность </a:t>
            </a:r>
            <a:r>
              <a:rPr sz="2000" dirty="0">
                <a:latin typeface="Arial"/>
                <a:cs typeface="Arial"/>
              </a:rPr>
              <a:t>студента самостоятельно  </a:t>
            </a:r>
            <a:r>
              <a:rPr sz="2000" spc="-5" dirty="0">
                <a:latin typeface="Arial"/>
                <a:cs typeface="Arial"/>
              </a:rPr>
              <a:t>выстраивать </a:t>
            </a:r>
            <a:r>
              <a:rPr sz="2000" dirty="0">
                <a:latin typeface="Arial"/>
                <a:cs typeface="Arial"/>
              </a:rPr>
              <a:t>траекторию своего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обучения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462915" marR="5080" indent="-450850">
              <a:lnSpc>
                <a:spcPct val="100000"/>
              </a:lnSpc>
              <a:tabLst>
                <a:tab pos="462915" algn="l"/>
              </a:tabLst>
            </a:pPr>
            <a:r>
              <a:rPr sz="2000" spc="204" dirty="0">
                <a:latin typeface="DejaVu Sans"/>
                <a:cs typeface="DejaVu Sans"/>
              </a:rPr>
              <a:t>❏	</a:t>
            </a:r>
            <a:r>
              <a:rPr sz="2000" spc="-5" dirty="0">
                <a:latin typeface="Arial"/>
                <a:cs typeface="Arial"/>
              </a:rPr>
              <a:t>Это </a:t>
            </a:r>
            <a:r>
              <a:rPr sz="2000" dirty="0">
                <a:latin typeface="Arial"/>
                <a:cs typeface="Arial"/>
              </a:rPr>
              <a:t>твой </a:t>
            </a:r>
            <a:r>
              <a:rPr sz="2000" spc="-5" dirty="0">
                <a:latin typeface="Arial"/>
                <a:cs typeface="Arial"/>
              </a:rPr>
              <a:t>рабочий </a:t>
            </a:r>
            <a:r>
              <a:rPr sz="2000" spc="-15" dirty="0">
                <a:latin typeface="Arial"/>
                <a:cs typeface="Arial"/>
              </a:rPr>
              <a:t>документ,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содержащий  </a:t>
            </a:r>
            <a:r>
              <a:rPr sz="2000" spc="-5" dirty="0">
                <a:latin typeface="Arial"/>
                <a:cs typeface="Arial"/>
              </a:rPr>
              <a:t>информацию </a:t>
            </a:r>
            <a:r>
              <a:rPr sz="2000" dirty="0">
                <a:latin typeface="Arial"/>
                <a:cs typeface="Arial"/>
              </a:rPr>
              <a:t>о </a:t>
            </a:r>
            <a:r>
              <a:rPr sz="2000" spc="-5" dirty="0">
                <a:latin typeface="Arial"/>
                <a:cs typeface="Arial"/>
              </a:rPr>
              <a:t>перечне </a:t>
            </a:r>
            <a:r>
              <a:rPr sz="2000" dirty="0">
                <a:latin typeface="Arial"/>
                <a:cs typeface="Arial"/>
              </a:rPr>
              <a:t>и сроках  </a:t>
            </a:r>
            <a:r>
              <a:rPr sz="2000" spc="-5" dirty="0">
                <a:latin typeface="Arial"/>
                <a:cs typeface="Arial"/>
              </a:rPr>
              <a:t>изучения </a:t>
            </a:r>
            <a:r>
              <a:rPr sz="2000" spc="-10" dirty="0">
                <a:latin typeface="Arial"/>
                <a:cs typeface="Arial"/>
              </a:rPr>
              <a:t>дисциплины, </a:t>
            </a:r>
            <a:r>
              <a:rPr sz="2000" spc="-5" dirty="0">
                <a:latin typeface="Arial"/>
                <a:cs typeface="Arial"/>
              </a:rPr>
              <a:t>объеме </a:t>
            </a:r>
            <a:r>
              <a:rPr sz="2000" dirty="0">
                <a:latin typeface="Arial"/>
                <a:cs typeface="Arial"/>
              </a:rPr>
              <a:t>учебной  </a:t>
            </a:r>
            <a:r>
              <a:rPr sz="2000" spc="-5" dirty="0">
                <a:latin typeface="Arial"/>
                <a:cs typeface="Arial"/>
              </a:rPr>
              <a:t>нагрузки </a:t>
            </a:r>
            <a:r>
              <a:rPr sz="2000" dirty="0">
                <a:latin typeface="Arial"/>
                <a:cs typeface="Arial"/>
              </a:rPr>
              <a:t>студента и системе </a:t>
            </a:r>
            <a:r>
              <a:rPr sz="2000" spc="-5" dirty="0">
                <a:latin typeface="Arial"/>
                <a:cs typeface="Arial"/>
              </a:rPr>
              <a:t>оценивания  по каждой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дисциплине.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62915" algn="l"/>
              </a:tabLst>
            </a:pPr>
            <a:r>
              <a:rPr sz="2000" b="1" spc="204" dirty="0">
                <a:latin typeface="DejaVu Sans"/>
                <a:cs typeface="DejaVu Sans"/>
              </a:rPr>
              <a:t>❏	</a:t>
            </a:r>
            <a:r>
              <a:rPr sz="2000" b="1" spc="85" dirty="0">
                <a:latin typeface="Trebuchet MS"/>
                <a:cs typeface="Trebuchet MS"/>
                <a:hlinkClick r:id="rId2"/>
              </a:rPr>
              <a:t>http://www.hse.ru/studyspravka/plan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48763" y="1593471"/>
            <a:ext cx="3101243" cy="2142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0"/>
            <a:ext cx="7088298" cy="5143500"/>
          </a:xfrm>
          <a:custGeom>
            <a:avLst/>
            <a:gdLst/>
            <a:ahLst/>
            <a:cxnLst/>
            <a:rect l="l" t="t" r="r" b="b"/>
            <a:pathLst>
              <a:path w="6096000" h="5143500">
                <a:moveTo>
                  <a:pt x="0" y="5143489"/>
                </a:moveTo>
                <a:lnTo>
                  <a:pt x="6095987" y="5143489"/>
                </a:lnTo>
                <a:lnTo>
                  <a:pt x="6095987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361" y="0"/>
            <a:ext cx="1929039" cy="5143500"/>
          </a:xfrm>
          <a:custGeom>
            <a:avLst/>
            <a:gdLst/>
            <a:ahLst/>
            <a:cxnLst/>
            <a:rect l="l" t="t" r="r" b="b"/>
            <a:pathLst>
              <a:path w="3048000" h="5143500">
                <a:moveTo>
                  <a:pt x="3047994" y="0"/>
                </a:moveTo>
                <a:lnTo>
                  <a:pt x="0" y="0"/>
                </a:lnTo>
                <a:lnTo>
                  <a:pt x="0" y="5143489"/>
                </a:lnTo>
                <a:lnTo>
                  <a:pt x="3047994" y="5143489"/>
                </a:lnTo>
                <a:lnTo>
                  <a:pt x="3047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ru-RU" sz="1600" dirty="0"/>
              <a:t>Всем студентам в обязательном порядке быть в средствах индивидуальной защиты!!!</a:t>
            </a:r>
          </a:p>
          <a:p>
            <a:endParaRPr lang="ru-RU" sz="1600" dirty="0" smtClean="0"/>
          </a:p>
          <a:p>
            <a:r>
              <a:rPr lang="ru-RU" sz="1600" dirty="0" smtClean="0"/>
              <a:t>При </a:t>
            </a:r>
            <a:r>
              <a:rPr lang="ru-RU" sz="1600" dirty="0"/>
              <a:t>себе иметь  свои индивидуальные авторучки!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82166" y="5080"/>
            <a:ext cx="35585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БИБЛИОТЕК</a:t>
            </a:r>
            <a:r>
              <a:rPr lang="ru-RU" spc="-5" dirty="0"/>
              <a:t>А</a:t>
            </a:r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2237223" y="667895"/>
            <a:ext cx="6908475" cy="399724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r>
              <a:rPr sz="1600" spc="-10" dirty="0">
                <a:latin typeface="Arial"/>
                <a:cs typeface="Arial"/>
              </a:rPr>
              <a:t>Библиотеки, </a:t>
            </a:r>
            <a:r>
              <a:rPr sz="1600" spc="-5" dirty="0">
                <a:latin typeface="Arial"/>
                <a:cs typeface="Arial"/>
              </a:rPr>
              <a:t>обслуживающие </a:t>
            </a:r>
            <a:r>
              <a:rPr sz="1600" spc="10" dirty="0">
                <a:latin typeface="Arial"/>
                <a:cs typeface="Arial"/>
              </a:rPr>
              <a:t>ФСН:  </a:t>
            </a:r>
            <a:r>
              <a:rPr lang="ru-RU" sz="1600" dirty="0" smtClean="0"/>
              <a:t>Мясницкая д.20</a:t>
            </a:r>
            <a:endParaRPr lang="ru-RU" sz="1600" dirty="0"/>
          </a:p>
          <a:p>
            <a:pPr>
              <a:lnSpc>
                <a:spcPct val="107000"/>
              </a:lnSpc>
              <a:spcBef>
                <a:spcPts val="96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Ознакомьтесь с Правилами пользования Библиотекой </a:t>
            </a:r>
            <a:r>
              <a:rPr lang="ru-RU" sz="1400" u="sng" dirty="0">
                <a:solidFill>
                  <a:srgbClr val="007AC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https://library.hse.ru/documents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6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Заполните регистрационную форму онлайн </a:t>
            </a:r>
            <a:r>
              <a:rPr lang="ru-RU" sz="1400" u="sng" dirty="0">
                <a:solidFill>
                  <a:srgbClr val="007AC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https://elib.hse.ru/e-resources/library/appl_form.htm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(понадобится номер студенческого билета и адрес корпоративной электронной почты НИУ ВШЭ)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6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 течение 3-х рабочих дней Вам на почту придет номер читательского билета. Если у вас установлено мобильное приложение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HSE App X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 автоматически читательский билет появится и там.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6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Выдача учебной литературы будет проходить только по </a:t>
            </a:r>
            <a:r>
              <a:rPr lang="ru-RU" sz="14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предварительной записи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 сайте Библиотеки </a:t>
            </a:r>
            <a:r>
              <a:rPr lang="ru-RU" sz="1400" u="sng" dirty="0">
                <a:solidFill>
                  <a:srgbClr val="007AC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https://library.hse.ru/reg_online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выдачи с 1 по 30 сентября 2021г.: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понедельник  - пятница с 10.00 до 17.00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суббота с 10.00 до 15.00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933700"/>
            <a:ext cx="1879235" cy="220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9804"/>
            <a:ext cx="5189647" cy="1231106"/>
          </a:xfrm>
        </p:spPr>
        <p:txBody>
          <a:bodyPr/>
          <a:lstStyle/>
          <a:p>
            <a:r>
              <a:rPr lang="ru-RU" dirty="0" smtClean="0"/>
              <a:t>Библиотека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924" y="878962"/>
            <a:ext cx="7076476" cy="397878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работы в читальных залах Библиотеки также необходима  </a:t>
            </a:r>
            <a:r>
              <a:rPr lang="ru-RU" sz="16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предварительная запись на посещение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сайте Библиотеки 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https://elib.hse.ru/Zapis_All/login.php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поиска печатных изданий воспользуйтесь каталогом по ссылке 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http://opac.hse.ru/absopac/app/webroot/index.php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внимание, что большинство изданий учебной литературы представлено в электронных ресурсах Библиотеки. 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Оформить удаленный доступ к электронным ресурсам можно по ссылке 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rgbClr val="007AC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https://elib.hse.ru/e-resources/ez/ezregulation.htm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Ознакомиться со списком электронных ресурсов можно по ссылке 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https://library.hse.ru/e-resources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object 2"/>
          <p:cNvSpPr/>
          <p:nvPr/>
        </p:nvSpPr>
        <p:spPr>
          <a:xfrm>
            <a:off x="7391400" y="0"/>
            <a:ext cx="1754298" cy="5143500"/>
          </a:xfrm>
          <a:custGeom>
            <a:avLst/>
            <a:gdLst/>
            <a:ahLst/>
            <a:cxnLst/>
            <a:rect l="l" t="t" r="r" b="b"/>
            <a:pathLst>
              <a:path w="6096000" h="5143500">
                <a:moveTo>
                  <a:pt x="0" y="5143489"/>
                </a:moveTo>
                <a:lnTo>
                  <a:pt x="6095987" y="5143489"/>
                </a:lnTo>
                <a:lnTo>
                  <a:pt x="6095987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175" y="3636247"/>
            <a:ext cx="160384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993" y="0"/>
            <a:ext cx="6096000" cy="5143500"/>
          </a:xfrm>
          <a:custGeom>
            <a:avLst/>
            <a:gdLst/>
            <a:ahLst/>
            <a:cxnLst/>
            <a:rect l="l" t="t" r="r" b="b"/>
            <a:pathLst>
              <a:path w="6096000" h="5143500">
                <a:moveTo>
                  <a:pt x="0" y="5143489"/>
                </a:moveTo>
                <a:lnTo>
                  <a:pt x="6095987" y="5143489"/>
                </a:lnTo>
                <a:lnTo>
                  <a:pt x="6095987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048000" cy="5143500"/>
          </a:xfrm>
          <a:custGeom>
            <a:avLst/>
            <a:gdLst/>
            <a:ahLst/>
            <a:cxnLst/>
            <a:rect l="l" t="t" r="r" b="b"/>
            <a:pathLst>
              <a:path w="3048000" h="5143500">
                <a:moveTo>
                  <a:pt x="3047994" y="0"/>
                </a:moveTo>
                <a:lnTo>
                  <a:pt x="0" y="0"/>
                </a:lnTo>
                <a:lnTo>
                  <a:pt x="0" y="5143489"/>
                </a:lnTo>
                <a:lnTo>
                  <a:pt x="3047994" y="5143489"/>
                </a:lnTo>
                <a:lnTo>
                  <a:pt x="3047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51104" y="90880"/>
            <a:ext cx="41001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МОБИЛЬНОСТЬ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30638" y="817287"/>
            <a:ext cx="5765800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У </a:t>
            </a:r>
            <a:r>
              <a:rPr sz="2000" spc="-5" dirty="0">
                <a:latin typeface="Arial"/>
                <a:cs typeface="Arial"/>
              </a:rPr>
              <a:t>всех </a:t>
            </a:r>
            <a:r>
              <a:rPr sz="2000" dirty="0">
                <a:latin typeface="Arial"/>
                <a:cs typeface="Arial"/>
              </a:rPr>
              <a:t>студентов </a:t>
            </a:r>
            <a:r>
              <a:rPr sz="2000" spc="-5" dirty="0">
                <a:latin typeface="Arial"/>
                <a:cs typeface="Arial"/>
              </a:rPr>
              <a:t>НИУ ВШЭ есть возможность  воспользоваться программой международной  мобильности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5" dirty="0">
                <a:latin typeface="Arial"/>
                <a:cs typeface="Arial"/>
              </a:rPr>
              <a:t>попасть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spc="-5" dirty="0">
                <a:latin typeface="Arial"/>
                <a:cs typeface="Arial"/>
              </a:rPr>
              <a:t>лучшие </a:t>
            </a:r>
            <a:r>
              <a:rPr sz="2000" dirty="0">
                <a:latin typeface="Arial"/>
                <a:cs typeface="Arial"/>
              </a:rPr>
              <a:t>университеты  </a:t>
            </a:r>
            <a:r>
              <a:rPr sz="2000" spc="-5" dirty="0">
                <a:latin typeface="Arial"/>
                <a:cs typeface="Arial"/>
              </a:rPr>
              <a:t>Европы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5" dirty="0">
                <a:latin typeface="Arial"/>
                <a:cs typeface="Arial"/>
              </a:rPr>
              <a:t>мира. Узнать </a:t>
            </a:r>
            <a:r>
              <a:rPr sz="2000" dirty="0">
                <a:latin typeface="Arial"/>
                <a:cs typeface="Arial"/>
              </a:rPr>
              <a:t>схему </a:t>
            </a:r>
            <a:r>
              <a:rPr sz="2000" spc="-10" dirty="0">
                <a:latin typeface="Arial"/>
                <a:cs typeface="Arial"/>
              </a:rPr>
              <a:t>участия, </a:t>
            </a:r>
            <a:r>
              <a:rPr sz="2000" dirty="0">
                <a:latin typeface="Arial"/>
                <a:cs typeface="Arial"/>
              </a:rPr>
              <a:t>условия  </a:t>
            </a:r>
            <a:r>
              <a:rPr sz="2000" spc="-15" dirty="0">
                <a:latin typeface="Arial"/>
                <a:cs typeface="Arial"/>
              </a:rPr>
              <a:t>конкурса, </a:t>
            </a:r>
            <a:r>
              <a:rPr sz="2000" spc="-5" dirty="0">
                <a:latin typeface="Arial"/>
                <a:cs typeface="Arial"/>
              </a:rPr>
              <a:t>каталог </a:t>
            </a:r>
            <a:r>
              <a:rPr sz="2000" spc="-15" dirty="0">
                <a:latin typeface="Arial"/>
                <a:cs typeface="Arial"/>
              </a:rPr>
              <a:t>программ, </a:t>
            </a:r>
            <a:r>
              <a:rPr sz="2000" dirty="0">
                <a:latin typeface="Arial"/>
                <a:cs typeface="Arial"/>
              </a:rPr>
              <a:t>условия  </a:t>
            </a:r>
            <a:r>
              <a:rPr sz="2000" spc="-10" dirty="0">
                <a:latin typeface="Arial"/>
                <a:cs typeface="Arial"/>
              </a:rPr>
              <a:t>мобильности, </a:t>
            </a:r>
            <a:r>
              <a:rPr sz="2000" dirty="0">
                <a:latin typeface="Arial"/>
                <a:cs typeface="Arial"/>
              </a:rPr>
              <a:t>о </a:t>
            </a:r>
            <a:r>
              <a:rPr sz="2000" spc="-5" dirty="0">
                <a:latin typeface="Arial"/>
                <a:cs typeface="Arial"/>
              </a:rPr>
              <a:t>возмещении </a:t>
            </a:r>
            <a:r>
              <a:rPr sz="2000" spc="-15" dirty="0">
                <a:latin typeface="Arial"/>
                <a:cs typeface="Arial"/>
              </a:rPr>
              <a:t>расходов, </a:t>
            </a:r>
            <a:r>
              <a:rPr sz="2000" spc="-5" dirty="0">
                <a:latin typeface="Arial"/>
                <a:cs typeface="Arial"/>
              </a:rPr>
              <a:t>датах  подачи </a:t>
            </a:r>
            <a:r>
              <a:rPr sz="2000" spc="-15" dirty="0">
                <a:latin typeface="Arial"/>
                <a:cs typeface="Arial"/>
              </a:rPr>
              <a:t>заявки, </a:t>
            </a:r>
            <a:r>
              <a:rPr sz="2000" spc="5" dirty="0">
                <a:latin typeface="Arial"/>
                <a:cs typeface="Arial"/>
              </a:rPr>
              <a:t>университетах-партнерах </a:t>
            </a:r>
            <a:r>
              <a:rPr sz="2000" spc="-5" dirty="0">
                <a:latin typeface="Arial"/>
                <a:cs typeface="Arial"/>
              </a:rPr>
              <a:t>можно  на </a:t>
            </a:r>
            <a:r>
              <a:rPr sz="2000" dirty="0">
                <a:latin typeface="Arial"/>
                <a:cs typeface="Arial"/>
              </a:rPr>
              <a:t>сайте </a:t>
            </a:r>
            <a:r>
              <a:rPr sz="2000" spc="-5" dirty="0">
                <a:latin typeface="Arial"/>
                <a:cs typeface="Arial"/>
              </a:rPr>
              <a:t>международной академической  </a:t>
            </a:r>
            <a:r>
              <a:rPr sz="2000" dirty="0">
                <a:latin typeface="Arial"/>
                <a:cs typeface="Arial"/>
              </a:rPr>
              <a:t>мобильности: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u="heavy" spc="100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"/>
                <a:cs typeface="Arial"/>
                <a:hlinkClick r:id="rId2"/>
              </a:rPr>
              <a:t>https://studyabroad.hse.ru/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1841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Мобильность </a:t>
            </a:r>
            <a:r>
              <a:rPr sz="2000" spc="-5" dirty="0">
                <a:latin typeface="Arial"/>
                <a:cs typeface="Arial"/>
              </a:rPr>
              <a:t>возможна </a:t>
            </a:r>
            <a:r>
              <a:rPr sz="2000" dirty="0">
                <a:latin typeface="Arial"/>
                <a:cs typeface="Arial"/>
              </a:rPr>
              <a:t>также </a:t>
            </a:r>
            <a:r>
              <a:rPr sz="2000" spc="-5" dirty="0">
                <a:latin typeface="Arial"/>
                <a:cs typeface="Arial"/>
              </a:rPr>
              <a:t>между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кампусами  НИУ </a:t>
            </a:r>
            <a:r>
              <a:rPr sz="2000" spc="10" dirty="0">
                <a:latin typeface="Arial"/>
                <a:cs typeface="Arial"/>
              </a:rPr>
              <a:t>ВШЭ: </a:t>
            </a:r>
            <a:r>
              <a:rPr sz="2000" spc="-10" dirty="0">
                <a:latin typeface="Arial"/>
                <a:cs typeface="Arial"/>
              </a:rPr>
              <a:t>Москвой, </a:t>
            </a:r>
            <a:r>
              <a:rPr sz="2000" spc="5" dirty="0">
                <a:latin typeface="Arial"/>
                <a:cs typeface="Arial"/>
              </a:rPr>
              <a:t>Санкт-Петербургом,  Нижним-Новгородом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5" dirty="0">
                <a:latin typeface="Arial"/>
                <a:cs typeface="Arial"/>
              </a:rPr>
              <a:t>Пермью  </a:t>
            </a:r>
            <a:r>
              <a:rPr sz="2000" u="heavy" spc="110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"/>
                <a:cs typeface="Arial"/>
                <a:hlinkClick r:id="rId3"/>
              </a:rPr>
              <a:t>https://studyabroad.hse.ru/unit-agreement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2699" y="1245922"/>
            <a:ext cx="2771769" cy="2495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8600" y="0"/>
            <a:ext cx="1295706" cy="5143500"/>
          </a:xfrm>
          <a:custGeom>
            <a:avLst/>
            <a:gdLst/>
            <a:ahLst/>
            <a:cxnLst/>
            <a:rect l="l" t="t" r="r" b="b"/>
            <a:pathLst>
              <a:path w="4577715" h="5143500">
                <a:moveTo>
                  <a:pt x="0" y="5143489"/>
                </a:moveTo>
                <a:lnTo>
                  <a:pt x="4577390" y="5143489"/>
                </a:lnTo>
                <a:lnTo>
                  <a:pt x="4577390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329" y="0"/>
            <a:ext cx="4566920" cy="5143500"/>
          </a:xfrm>
          <a:custGeom>
            <a:avLst/>
            <a:gdLst/>
            <a:ahLst/>
            <a:cxnLst/>
            <a:rect l="l" t="t" r="r" b="b"/>
            <a:pathLst>
              <a:path w="4566920" h="5143500">
                <a:moveTo>
                  <a:pt x="0" y="0"/>
                </a:moveTo>
                <a:lnTo>
                  <a:pt x="4566590" y="0"/>
                </a:lnTo>
                <a:lnTo>
                  <a:pt x="4566590" y="5143489"/>
                </a:lnTo>
                <a:lnTo>
                  <a:pt x="0" y="51434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7668" y="2831205"/>
            <a:ext cx="20421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00" dirty="0" err="1" smtClean="0">
                <a:latin typeface="Arial"/>
                <a:cs typeface="Arial"/>
              </a:rPr>
              <a:t>Н.Ю.Анисимов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ректор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4813" y="2724150"/>
            <a:ext cx="18459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2000" b="1" spc="-100" dirty="0">
                <a:latin typeface="Arial"/>
                <a:cs typeface="Arial"/>
              </a:rPr>
              <a:t>И</a:t>
            </a:r>
            <a:r>
              <a:rPr sz="2000" b="1" spc="-100" dirty="0">
                <a:latin typeface="Trebuchet MS"/>
                <a:cs typeface="Trebuchet MS"/>
              </a:rPr>
              <a:t>.</a:t>
            </a:r>
            <a:r>
              <a:rPr sz="2000" b="1" spc="-100" dirty="0">
                <a:latin typeface="Arial"/>
                <a:cs typeface="Arial"/>
              </a:rPr>
              <a:t>М</a:t>
            </a:r>
            <a:r>
              <a:rPr sz="2000" b="1" spc="-100" dirty="0">
                <a:latin typeface="Trebuchet MS"/>
                <a:cs typeface="Trebuchet MS"/>
              </a:rPr>
              <a:t>. </a:t>
            </a:r>
            <a:r>
              <a:rPr sz="2000" b="1" spc="-5" dirty="0">
                <a:latin typeface="Arial"/>
                <a:cs typeface="Arial"/>
              </a:rPr>
              <a:t>Локшин  </a:t>
            </a:r>
            <a:r>
              <a:rPr sz="2000" spc="-5" dirty="0">
                <a:latin typeface="Arial"/>
                <a:cs typeface="Arial"/>
              </a:rPr>
              <a:t>Академический  руководитель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99" y="89836"/>
            <a:ext cx="2209191" cy="24900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577" y="89836"/>
            <a:ext cx="2160102" cy="24900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873" y="628365"/>
            <a:ext cx="2287872" cy="2565685"/>
          </a:xfrm>
          <a:prstGeom prst="rect">
            <a:avLst/>
          </a:prstGeom>
        </p:spPr>
      </p:pic>
      <p:sp>
        <p:nvSpPr>
          <p:cNvPr id="17" name="object 10"/>
          <p:cNvSpPr txBox="1"/>
          <p:nvPr/>
        </p:nvSpPr>
        <p:spPr>
          <a:xfrm>
            <a:off x="3182020" y="3435798"/>
            <a:ext cx="184594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00" dirty="0" err="1" smtClean="0">
                <a:latin typeface="Arial"/>
                <a:cs typeface="Arial"/>
              </a:rPr>
              <a:t>А.Ю.Мельвиль</a:t>
            </a:r>
            <a:r>
              <a:rPr lang="ru-RU" sz="2000" b="1" spc="-100" dirty="0" smtClean="0">
                <a:latin typeface="Arial"/>
                <a:cs typeface="Arial"/>
              </a:rPr>
              <a:t> </a:t>
            </a:r>
            <a:r>
              <a:rPr lang="ru-RU" sz="2000" spc="-100" dirty="0" smtClean="0">
                <a:latin typeface="Arial"/>
                <a:cs typeface="Arial"/>
              </a:rPr>
              <a:t>Декан факультета социальных наук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49805"/>
            <a:ext cx="8534400" cy="669346"/>
          </a:xfrm>
        </p:spPr>
        <p:txBody>
          <a:bodyPr/>
          <a:lstStyle/>
          <a:p>
            <a:r>
              <a:rPr lang="ru-RU" dirty="0" smtClean="0"/>
              <a:t>Заказ справок и документов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6950"/>
            <a:ext cx="9144000" cy="287655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6634" y="895350"/>
            <a:ext cx="8568765" cy="3877985"/>
          </a:xfrm>
        </p:spPr>
        <p:txBody>
          <a:bodyPr/>
          <a:lstStyle/>
          <a:p>
            <a:r>
              <a:rPr lang="ru-RU" dirty="0"/>
              <a:t>Заказать и получить справки можно в учебном </a:t>
            </a:r>
            <a:r>
              <a:rPr lang="ru-RU" dirty="0" smtClean="0"/>
              <a:t>офисе </a:t>
            </a:r>
          </a:p>
          <a:p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Заполнить таблицу </a:t>
            </a:r>
            <a:r>
              <a:rPr lang="en-US" sz="1200" dirty="0">
                <a:hlinkClick r:id="rId3"/>
              </a:rPr>
              <a:t>https://docs.google.com/spreadsheets/d/13We8Gy_WCF6Kye9X_C6IgN0wXUOg0D44Uw_ySuzZdM4/edit</a:t>
            </a:r>
            <a:endParaRPr lang="ru-RU" sz="1200" dirty="0" smtClean="0"/>
          </a:p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Справки «по месту требования» </a:t>
            </a:r>
            <a:r>
              <a:rPr lang="ru-RU" b="1" u="sng" dirty="0" smtClean="0"/>
              <a:t>не выдаем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Справку </a:t>
            </a:r>
            <a:r>
              <a:rPr lang="ru-RU" dirty="0"/>
              <a:t>о размере стипендии можно получить в бухгалтерии по адресу: ул. Мясницкая, д. 20, </a:t>
            </a:r>
            <a:r>
              <a:rPr lang="ru-RU" dirty="0" err="1"/>
              <a:t>каб</a:t>
            </a:r>
            <a:r>
              <a:rPr lang="ru-RU" dirty="0"/>
              <a:t>. </a:t>
            </a:r>
            <a:r>
              <a:rPr lang="ru-RU" dirty="0" smtClean="0"/>
              <a:t>428-К</a:t>
            </a:r>
            <a:r>
              <a:rPr lang="ru-RU" dirty="0"/>
              <a:t> </a:t>
            </a:r>
            <a:r>
              <a:rPr lang="ru-RU" dirty="0" smtClean="0"/>
              <a:t>(Бухгалтерия)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/>
              <a:t>Справки для военкомата</a:t>
            </a:r>
            <a:r>
              <a:rPr lang="ru-RU" dirty="0"/>
              <a:t> учебный офис </a:t>
            </a:r>
            <a:r>
              <a:rPr lang="ru-RU" b="1" dirty="0"/>
              <a:t>не выдает</a:t>
            </a:r>
            <a:r>
              <a:rPr lang="ru-RU" dirty="0"/>
              <a:t>. Для получения справки по форме Ф-26 необходимо </a:t>
            </a:r>
            <a:r>
              <a:rPr lang="ru-RU" b="1" dirty="0"/>
              <a:t>лично </a:t>
            </a:r>
            <a:r>
              <a:rPr lang="ru-RU" dirty="0"/>
              <a:t>прийти в военно-учётный стол (ВУС). </a:t>
            </a:r>
          </a:p>
        </p:txBody>
      </p:sp>
    </p:spTree>
    <p:extLst>
      <p:ext uri="{BB962C8B-B14F-4D97-AF65-F5344CB8AC3E}">
        <p14:creationId xmlns:p14="http://schemas.microsoft.com/office/powerpoint/2010/main" val="3194869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7490" y="4918709"/>
            <a:ext cx="4116704" cy="224790"/>
          </a:xfrm>
          <a:custGeom>
            <a:avLst/>
            <a:gdLst/>
            <a:ahLst/>
            <a:cxnLst/>
            <a:rect l="l" t="t" r="r" b="b"/>
            <a:pathLst>
              <a:path w="4116704" h="224789">
                <a:moveTo>
                  <a:pt x="0" y="224789"/>
                </a:moveTo>
                <a:lnTo>
                  <a:pt x="4116491" y="224789"/>
                </a:lnTo>
                <a:lnTo>
                  <a:pt x="4116491" y="0"/>
                </a:lnTo>
                <a:lnTo>
                  <a:pt x="0" y="0"/>
                </a:lnTo>
                <a:lnTo>
                  <a:pt x="0" y="224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918709"/>
            <a:ext cx="4116704" cy="224790"/>
          </a:xfrm>
          <a:custGeom>
            <a:avLst/>
            <a:gdLst/>
            <a:ahLst/>
            <a:cxnLst/>
            <a:rect l="l" t="t" r="r" b="b"/>
            <a:pathLst>
              <a:path w="4116704" h="224789">
                <a:moveTo>
                  <a:pt x="0" y="224789"/>
                </a:moveTo>
                <a:lnTo>
                  <a:pt x="4116391" y="224789"/>
                </a:lnTo>
                <a:lnTo>
                  <a:pt x="4116391" y="0"/>
                </a:lnTo>
                <a:lnTo>
                  <a:pt x="0" y="0"/>
                </a:lnTo>
                <a:lnTo>
                  <a:pt x="0" y="224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8907" y="225079"/>
            <a:ext cx="225425" cy="4693920"/>
          </a:xfrm>
          <a:custGeom>
            <a:avLst/>
            <a:gdLst/>
            <a:ahLst/>
            <a:cxnLst/>
            <a:rect l="l" t="t" r="r" b="b"/>
            <a:pathLst>
              <a:path w="225425" h="4693920">
                <a:moveTo>
                  <a:pt x="225074" y="4693336"/>
                </a:moveTo>
                <a:lnTo>
                  <a:pt x="0" y="4693336"/>
                </a:lnTo>
                <a:lnTo>
                  <a:pt x="0" y="0"/>
                </a:lnTo>
                <a:lnTo>
                  <a:pt x="225074" y="0"/>
                </a:lnTo>
                <a:lnTo>
                  <a:pt x="225074" y="4693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93544" y="4881382"/>
            <a:ext cx="1568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38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9822" y="2233925"/>
            <a:ext cx="59321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ДОБРО</a:t>
            </a:r>
            <a:r>
              <a:rPr spc="-95" dirty="0"/>
              <a:t> </a:t>
            </a:r>
            <a:r>
              <a:rPr spc="-5" dirty="0"/>
              <a:t>ПОЖАЛОВАТЬ!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133350"/>
            <a:ext cx="5486399" cy="593146"/>
          </a:xfrm>
        </p:spPr>
        <p:txBody>
          <a:bodyPr/>
          <a:lstStyle/>
          <a:p>
            <a:r>
              <a:rPr lang="ru-RU" dirty="0" smtClean="0"/>
              <a:t>Масочный режим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9400" y="1123950"/>
            <a:ext cx="5486400" cy="3077766"/>
          </a:xfrm>
        </p:spPr>
        <p:txBody>
          <a:bodyPr/>
          <a:lstStyle/>
          <a:p>
            <a:r>
              <a:rPr lang="ru-RU" dirty="0" smtClean="0"/>
              <a:t>Все </a:t>
            </a:r>
            <a:r>
              <a:rPr lang="ru-RU" dirty="0"/>
              <a:t>сотрудники и учащиеся будут обязаны носить маски в зданиях.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Вышка закупит многоразовые маски для студентов. Также на входе в корпуса </a:t>
            </a:r>
            <a:r>
              <a:rPr lang="ru-RU" dirty="0" err="1" smtClean="0"/>
              <a:t>вышкинцам</a:t>
            </a:r>
            <a:r>
              <a:rPr lang="ru-RU" dirty="0" smtClean="0"/>
              <a:t> будут измерять температуру. </a:t>
            </a:r>
          </a:p>
          <a:p>
            <a:endParaRPr lang="ru-RU" dirty="0" smtClean="0"/>
          </a:p>
          <a:p>
            <a:r>
              <a:rPr lang="ru-RU" dirty="0" smtClean="0"/>
              <a:t>За нахождение в зданиях ВШЭ без маски – дисциплинарное взыскание.</a:t>
            </a:r>
            <a:endParaRPr lang="ru-RU" dirty="0"/>
          </a:p>
          <a:p>
            <a:endParaRPr lang="ru-RU" dirty="0"/>
          </a:p>
        </p:txBody>
      </p:sp>
      <p:sp>
        <p:nvSpPr>
          <p:cNvPr id="4" name="object 2"/>
          <p:cNvSpPr/>
          <p:nvPr/>
        </p:nvSpPr>
        <p:spPr>
          <a:xfrm>
            <a:off x="60314" y="0"/>
            <a:ext cx="2454910" cy="5143500"/>
          </a:xfrm>
          <a:custGeom>
            <a:avLst/>
            <a:gdLst/>
            <a:ahLst/>
            <a:cxnLst/>
            <a:rect l="l" t="t" r="r" b="b"/>
            <a:pathLst>
              <a:path w="2454909" h="5143500">
                <a:moveTo>
                  <a:pt x="0" y="5143489"/>
                </a:moveTo>
                <a:lnTo>
                  <a:pt x="2454695" y="5143489"/>
                </a:lnTo>
                <a:lnTo>
                  <a:pt x="2454695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0" y="2806182"/>
            <a:ext cx="1164031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1" y="172561"/>
            <a:ext cx="16002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460">
            <a:off x="958709" y="1886054"/>
            <a:ext cx="1423713" cy="106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83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590550"/>
            <a:ext cx="8763000" cy="44627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1600" dirty="0" smtClean="0"/>
              <a:t>Сообщить в учебный офис (написать письмо, </a:t>
            </a:r>
          </a:p>
          <a:p>
            <a:r>
              <a:rPr lang="ru-RU" sz="1600" dirty="0" smtClean="0"/>
              <a:t>позвонить, написать в телеграмме) </a:t>
            </a: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Закрытую справку передать в учебный офис в </a:t>
            </a: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день, указанный в справке «приступить к учебе с..» </a:t>
            </a:r>
          </a:p>
          <a:p>
            <a:r>
              <a:rPr lang="ru-RU" sz="1600" dirty="0" smtClean="0"/>
              <a:t>2. Если заболел </a:t>
            </a:r>
            <a:r>
              <a:rPr lang="en-US" sz="1600" dirty="0" smtClean="0"/>
              <a:t>COVID’19</a:t>
            </a:r>
            <a:r>
              <a:rPr lang="ru-RU" sz="16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/>
              <a:t>сообщить о болезни или о подозрении на нее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/>
              <a:t>изолироваться до получения результатов теста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/>
              <a:t>сообщить о результатах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/>
              <a:t>с</a:t>
            </a:r>
            <a:r>
              <a:rPr lang="ru-RU" sz="1600" dirty="0" smtClean="0"/>
              <a:t>ообщить </a:t>
            </a:r>
            <a:r>
              <a:rPr lang="ru-RU" sz="1600" dirty="0"/>
              <a:t>какие занятия </a:t>
            </a:r>
            <a:r>
              <a:rPr lang="ru-RU" sz="1600" dirty="0" smtClean="0"/>
              <a:t>посещал, с кем контактировали за предшествующие 10 дней. </a:t>
            </a:r>
            <a:r>
              <a:rPr lang="ru-RU" sz="1600" dirty="0"/>
              <a:t>(студенты и преподаватели</a:t>
            </a:r>
            <a:r>
              <a:rPr lang="ru-RU" sz="1600" dirty="0" smtClean="0"/>
              <a:t>). Адрес изоляции. </a:t>
            </a:r>
          </a:p>
          <a:p>
            <a:r>
              <a:rPr lang="ru-RU" sz="1400" b="1" i="1" dirty="0" smtClean="0">
                <a:solidFill>
                  <a:schemeClr val="tx2"/>
                </a:solidFill>
              </a:rPr>
              <a:t>Если самочувствие позволит, на время болезни можно будет организовать дистанционное обучение</a:t>
            </a:r>
          </a:p>
          <a:p>
            <a:r>
              <a:rPr lang="ru-RU" sz="1600" dirty="0" smtClean="0"/>
              <a:t>3. Если заболел на сессии – сообщить в учебный офис, в соответствии со справкой, экзамены будут перенесены по уважительной причине на ближайший период пересдач. </a:t>
            </a:r>
          </a:p>
          <a:p>
            <a:r>
              <a:rPr lang="ru-RU" sz="1600" dirty="0" smtClean="0"/>
              <a:t>4. Если заболел во время учебы – справку о болезни передать в учебный офис, сообщить преподавателю об уважительной причине отсутствия на занятиях.</a:t>
            </a:r>
            <a:endParaRPr lang="ru-RU" sz="1800" dirty="0" smtClean="0"/>
          </a:p>
          <a:p>
            <a:endParaRPr lang="ru-RU" sz="1400" b="1" i="1" dirty="0" smtClean="0">
              <a:solidFill>
                <a:srgbClr val="FF0000"/>
              </a:solidFill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Поддельные </a:t>
            </a:r>
            <a:r>
              <a:rPr lang="ru-RU" sz="1400" b="1" i="1" dirty="0">
                <a:solidFill>
                  <a:srgbClr val="FF0000"/>
                </a:solidFill>
              </a:rPr>
              <a:t>медицинские </a:t>
            </a:r>
            <a:r>
              <a:rPr lang="ru-RU" sz="1400" b="1" i="1" dirty="0" smtClean="0">
                <a:solidFill>
                  <a:srgbClr val="FF0000"/>
                </a:solidFill>
              </a:rPr>
              <a:t>справки</a:t>
            </a:r>
            <a:r>
              <a:rPr lang="ru-RU" sz="1400" b="1" i="1" dirty="0">
                <a:solidFill>
                  <a:srgbClr val="FF0000"/>
                </a:solidFill>
              </a:rPr>
              <a:t> могут повлечь за </a:t>
            </a:r>
            <a:r>
              <a:rPr lang="ru-RU" sz="1400" b="1" i="1" dirty="0" smtClean="0">
                <a:solidFill>
                  <a:srgbClr val="FF0000"/>
                </a:solidFill>
              </a:rPr>
              <a:t>собой </a:t>
            </a:r>
            <a:r>
              <a:rPr lang="ru-RU" sz="1400" b="1" i="1" dirty="0">
                <a:solidFill>
                  <a:srgbClr val="FF0000"/>
                </a:solidFill>
              </a:rPr>
              <a:t>отчисление из рядов </a:t>
            </a:r>
            <a:r>
              <a:rPr lang="ru-RU" sz="1400" b="1" i="1" dirty="0" smtClean="0">
                <a:solidFill>
                  <a:srgbClr val="FF0000"/>
                </a:solidFill>
              </a:rPr>
              <a:t>студентов (Да, мы их проверяем) 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title="Я заболел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90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4419599" cy="533400"/>
          </a:xfrm>
        </p:spPr>
        <p:txBody>
          <a:bodyPr/>
          <a:lstStyle/>
          <a:p>
            <a:r>
              <a:rPr lang="ru-RU" b="0" dirty="0" smtClean="0"/>
              <a:t>Я заболел…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1" y="180380"/>
            <a:ext cx="2209800" cy="197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0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772" y="514350"/>
            <a:ext cx="2850462" cy="4629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6150" y="149804"/>
            <a:ext cx="3513249" cy="1231106"/>
          </a:xfrm>
        </p:spPr>
        <p:txBody>
          <a:bodyPr/>
          <a:lstStyle/>
          <a:p>
            <a:r>
              <a:rPr lang="ru-RU" dirty="0" smtClean="0"/>
              <a:t>Вакцинация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788348"/>
            <a:ext cx="6934200" cy="4347344"/>
          </a:xfrm>
        </p:spPr>
        <p:txBody>
          <a:bodyPr/>
          <a:lstStyle/>
          <a:p>
            <a:r>
              <a:rPr lang="ru-RU" sz="1400" dirty="0"/>
              <a:t>В НИУ ВШЭ проходит бесплатная вакцинация от COVID-19 на территории университета по адресу: Москва, ул. Покровский бульвар, д. 11 (кабинеты медпункта №№ 107 и 109), с 10:30 до 18:00 (перерыв на обед 13:00 - 13:30).</a:t>
            </a:r>
          </a:p>
          <a:p>
            <a:r>
              <a:rPr lang="ru-RU" sz="1400" dirty="0"/>
              <a:t>Вакцинация бесплатна и будет проводиться отечественными вакцинами «Спутник V» и «</a:t>
            </a:r>
            <a:r>
              <a:rPr lang="ru-RU" sz="1400" dirty="0" err="1"/>
              <a:t>ЭпиВакКорона</a:t>
            </a:r>
            <a:r>
              <a:rPr lang="ru-RU" sz="1400" dirty="0"/>
              <a:t>» на выбор. Примите во внимание, что второй этап вакцинации необходимо будет осуществить также в университете спустя 21 день для «Спутник V» или спустя 14 дней для «</a:t>
            </a:r>
            <a:r>
              <a:rPr lang="ru-RU" sz="1400" dirty="0" err="1"/>
              <a:t>ЭпиВакКорона</a:t>
            </a:r>
            <a:r>
              <a:rPr lang="ru-RU" sz="1400" dirty="0"/>
              <a:t>».</a:t>
            </a:r>
          </a:p>
          <a:p>
            <a:r>
              <a:rPr lang="ru-RU" sz="1400" dirty="0"/>
              <a:t>Если вы приняли решение вакцинироваться, то необходимо заполнить форму онлайн, пройдя по ссылке</a:t>
            </a:r>
            <a:r>
              <a:rPr lang="ru-RU" sz="1400" dirty="0" smtClean="0"/>
              <a:t>: </a:t>
            </a:r>
            <a:r>
              <a:rPr lang="en-US" sz="1400" dirty="0">
                <a:hlinkClick r:id="rId3"/>
              </a:rPr>
              <a:t>https://bpm.hse.ru/Runtime/Runtime/Form/COVIDVAC__f__Request</a:t>
            </a:r>
            <a:r>
              <a:rPr lang="en-US" sz="1400" dirty="0" smtClean="0">
                <a:hlinkClick r:id="rId3"/>
              </a:rPr>
              <a:t>/</a:t>
            </a:r>
            <a:r>
              <a:rPr lang="ru-RU" sz="1400" dirty="0" smtClean="0"/>
              <a:t> </a:t>
            </a:r>
            <a:endParaRPr lang="ru-RU" sz="1400" dirty="0"/>
          </a:p>
          <a:p>
            <a:endParaRPr lang="ru-RU" sz="800" b="1" dirty="0" smtClean="0"/>
          </a:p>
          <a:p>
            <a:r>
              <a:rPr lang="ru-RU" sz="1200" b="1" dirty="0" smtClean="0"/>
              <a:t>Привиться </a:t>
            </a:r>
            <a:r>
              <a:rPr lang="ru-RU" sz="1200" b="1" dirty="0"/>
              <a:t>могут сотрудники и студенты НИУ ВШЭ:</a:t>
            </a:r>
            <a:endParaRPr lang="ru-RU" sz="1200" dirty="0"/>
          </a:p>
          <a:p>
            <a:r>
              <a:rPr lang="ru-RU" sz="1200" dirty="0"/>
              <a:t>- лица старше 18 лет;   </a:t>
            </a:r>
          </a:p>
          <a:p>
            <a:r>
              <a:rPr lang="ru-RU" sz="1200" dirty="0"/>
              <a:t>-  все граждане РФ (Москва, Московская область, другой регион);</a:t>
            </a:r>
          </a:p>
          <a:p>
            <a:r>
              <a:rPr lang="ru-RU" sz="1200" dirty="0"/>
              <a:t>-  иностранные граждане</a:t>
            </a:r>
            <a:r>
              <a:rPr lang="ru-RU" sz="1200" dirty="0" smtClean="0"/>
              <a:t>.</a:t>
            </a:r>
          </a:p>
          <a:p>
            <a:endParaRPr lang="ru-RU" sz="800" dirty="0"/>
          </a:p>
          <a:p>
            <a:r>
              <a:rPr lang="ru-RU" sz="1400" u="sng" dirty="0"/>
              <a:t>Иностранным гражданам при себе необходимо иметь документ, </a:t>
            </a:r>
            <a:endParaRPr lang="ru-RU" sz="1400" u="sng" dirty="0" smtClean="0"/>
          </a:p>
          <a:p>
            <a:r>
              <a:rPr lang="ru-RU" sz="1400" u="sng" dirty="0" smtClean="0"/>
              <a:t>удостоверяющий </a:t>
            </a:r>
            <a:r>
              <a:rPr lang="ru-RU" sz="1400" u="sng" dirty="0"/>
              <a:t>личность и СНИЛС.</a:t>
            </a:r>
            <a:endParaRPr lang="ru-RU" sz="1400" dirty="0"/>
          </a:p>
          <a:p>
            <a:endParaRPr lang="ru-RU" sz="1200" dirty="0"/>
          </a:p>
          <a:p>
            <a:r>
              <a:rPr lang="ru-RU" sz="1400" dirty="0" smtClean="0"/>
              <a:t>По </a:t>
            </a:r>
            <a:r>
              <a:rPr lang="ru-RU" sz="1400" dirty="0"/>
              <a:t>всем вопросам вы можете написать Жуковой С.Ю. </a:t>
            </a:r>
            <a:r>
              <a:rPr lang="ru-RU" sz="1400" dirty="0">
                <a:hlinkClick r:id="rId4"/>
              </a:rPr>
              <a:t>szhukova@hse.ru</a:t>
            </a:r>
            <a:r>
              <a:rPr lang="ru-RU" sz="1400" dirty="0"/>
              <a:t> или </a:t>
            </a:r>
            <a:r>
              <a:rPr lang="ru-RU" sz="1400" dirty="0" err="1"/>
              <a:t>Пушкарёвой</a:t>
            </a:r>
            <a:r>
              <a:rPr lang="ru-RU" sz="1400" dirty="0"/>
              <a:t> А.В. </a:t>
            </a:r>
            <a:r>
              <a:rPr lang="ru-RU" sz="1400" dirty="0" smtClean="0">
                <a:hlinkClick r:id="rId5"/>
              </a:rPr>
              <a:t>apushkareva@hse.ru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5373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24" y="149805"/>
            <a:ext cx="8524275" cy="615553"/>
          </a:xfrm>
        </p:spPr>
        <p:txBody>
          <a:bodyPr/>
          <a:lstStyle/>
          <a:p>
            <a:r>
              <a:rPr lang="ru-RU" dirty="0" smtClean="0"/>
              <a:t>Как сообщить о </a:t>
            </a:r>
            <a:r>
              <a:rPr lang="en-US" dirty="0" smtClean="0"/>
              <a:t>COVID-</a:t>
            </a:r>
            <a:r>
              <a:rPr lang="ru-RU" dirty="0" smtClean="0"/>
              <a:t>статусе?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1223" y="1352550"/>
            <a:ext cx="6771676" cy="3323987"/>
          </a:xfrm>
        </p:spPr>
        <p:txBody>
          <a:bodyPr/>
          <a:lstStyle/>
          <a:p>
            <a:r>
              <a:rPr lang="ru-RU" dirty="0"/>
              <a:t>Доступ студентам на добавление данных через мобильное приложение HSE </a:t>
            </a:r>
            <a:r>
              <a:rPr lang="ru-RU" dirty="0" err="1"/>
              <a:t>App</a:t>
            </a:r>
            <a:r>
              <a:rPr lang="ru-RU" dirty="0"/>
              <a:t> X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Инструкция для студентов по работе с формой доступна по ссылке: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confluence.hse.ru/x</a:t>
            </a:r>
            <a:r>
              <a:rPr lang="ru-RU" dirty="0">
                <a:hlinkClick r:id="rId2"/>
              </a:rPr>
              <a:t>/_</a:t>
            </a:r>
            <a:r>
              <a:rPr lang="ru-RU" dirty="0" smtClean="0">
                <a:hlinkClick r:id="rId2"/>
              </a:rPr>
              <a:t>B9vB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ru-RU" sz="1600" i="1" dirty="0"/>
              <a:t>Обращаем внимание, что электронный пропуск в здания НИУ ВШЭ будет автоматически заблокирован:</a:t>
            </a:r>
          </a:p>
          <a:p>
            <a:r>
              <a:rPr lang="ru-RU" sz="1600" i="1" dirty="0"/>
              <a:t>для студентов, которые находятся в статусе "Болею";</a:t>
            </a:r>
          </a:p>
          <a:p>
            <a:r>
              <a:rPr lang="ru-RU" sz="1600" i="1" dirty="0"/>
              <a:t>для студентов, которые находятся в статусе на изоляции из-за контакта с инфицированным. Указанный статус проставляется сотрудниками учебного офиса.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1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39117" y="55817"/>
            <a:ext cx="2400672" cy="5143500"/>
          </a:xfrm>
          <a:custGeom>
            <a:avLst/>
            <a:gdLst/>
            <a:ahLst/>
            <a:cxnLst/>
            <a:rect l="l" t="t" r="r" b="b"/>
            <a:pathLst>
              <a:path w="2454909" h="5143500">
                <a:moveTo>
                  <a:pt x="0" y="5143489"/>
                </a:moveTo>
                <a:lnTo>
                  <a:pt x="2454695" y="5143489"/>
                </a:lnTo>
                <a:lnTo>
                  <a:pt x="2454695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-21128" y="-540"/>
            <a:ext cx="2454910" cy="5143500"/>
          </a:xfrm>
          <a:custGeom>
            <a:avLst/>
            <a:gdLst/>
            <a:ahLst/>
            <a:cxnLst/>
            <a:rect l="l" t="t" r="r" b="b"/>
            <a:pathLst>
              <a:path w="2454910" h="5143500">
                <a:moveTo>
                  <a:pt x="0" y="5143489"/>
                </a:moveTo>
                <a:lnTo>
                  <a:pt x="2454795" y="5143489"/>
                </a:lnTo>
                <a:lnTo>
                  <a:pt x="2454795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A5AFF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454795" y="-1"/>
            <a:ext cx="4236068" cy="5142961"/>
          </a:xfrm>
          <a:custGeom>
            <a:avLst/>
            <a:gdLst/>
            <a:ahLst/>
            <a:cxnLst/>
            <a:rect l="l" t="t" r="r" b="b"/>
            <a:pathLst>
              <a:path w="4234815" h="5143500">
                <a:moveTo>
                  <a:pt x="0" y="0"/>
                </a:moveTo>
                <a:lnTo>
                  <a:pt x="4234491" y="0"/>
                </a:lnTo>
                <a:lnTo>
                  <a:pt x="4234491" y="5143489"/>
                </a:lnTo>
                <a:lnTo>
                  <a:pt x="0" y="51434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32560" y="3470293"/>
            <a:ext cx="22225" cy="90805"/>
          </a:xfrm>
          <a:custGeom>
            <a:avLst/>
            <a:gdLst/>
            <a:ahLst/>
            <a:cxnLst/>
            <a:rect l="l" t="t" r="r" b="b"/>
            <a:pathLst>
              <a:path w="22225" h="90804">
                <a:moveTo>
                  <a:pt x="16649" y="90599"/>
                </a:moveTo>
                <a:lnTo>
                  <a:pt x="5549" y="90599"/>
                </a:lnTo>
                <a:lnTo>
                  <a:pt x="0" y="85274"/>
                </a:lnTo>
                <a:lnTo>
                  <a:pt x="0" y="5324"/>
                </a:lnTo>
                <a:lnTo>
                  <a:pt x="5549" y="0"/>
                </a:lnTo>
                <a:lnTo>
                  <a:pt x="16649" y="0"/>
                </a:lnTo>
                <a:lnTo>
                  <a:pt x="22199" y="5324"/>
                </a:lnTo>
                <a:lnTo>
                  <a:pt x="22199" y="85274"/>
                </a:lnTo>
                <a:lnTo>
                  <a:pt x="16649" y="90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1010" y="3738592"/>
            <a:ext cx="74930" cy="20955"/>
          </a:xfrm>
          <a:custGeom>
            <a:avLst/>
            <a:gdLst/>
            <a:ahLst/>
            <a:cxnLst/>
            <a:rect l="l" t="t" r="r" b="b"/>
            <a:pathLst>
              <a:path w="74929" h="20954">
                <a:moveTo>
                  <a:pt x="69349" y="20699"/>
                </a:moveTo>
                <a:lnTo>
                  <a:pt x="5324" y="20699"/>
                </a:lnTo>
                <a:lnTo>
                  <a:pt x="0" y="15524"/>
                </a:lnTo>
                <a:lnTo>
                  <a:pt x="0" y="5174"/>
                </a:lnTo>
                <a:lnTo>
                  <a:pt x="5324" y="0"/>
                </a:lnTo>
                <a:lnTo>
                  <a:pt x="69349" y="0"/>
                </a:lnTo>
                <a:lnTo>
                  <a:pt x="74674" y="5174"/>
                </a:lnTo>
                <a:lnTo>
                  <a:pt x="74674" y="15524"/>
                </a:lnTo>
                <a:lnTo>
                  <a:pt x="69349" y="20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81736" y="3738592"/>
            <a:ext cx="74930" cy="20955"/>
          </a:xfrm>
          <a:custGeom>
            <a:avLst/>
            <a:gdLst/>
            <a:ahLst/>
            <a:cxnLst/>
            <a:rect l="l" t="t" r="r" b="b"/>
            <a:pathLst>
              <a:path w="74929" h="20954">
                <a:moveTo>
                  <a:pt x="69374" y="20699"/>
                </a:moveTo>
                <a:lnTo>
                  <a:pt x="5324" y="20699"/>
                </a:lnTo>
                <a:lnTo>
                  <a:pt x="0" y="15524"/>
                </a:lnTo>
                <a:lnTo>
                  <a:pt x="0" y="5174"/>
                </a:lnTo>
                <a:lnTo>
                  <a:pt x="5324" y="0"/>
                </a:lnTo>
                <a:lnTo>
                  <a:pt x="69374" y="0"/>
                </a:lnTo>
                <a:lnTo>
                  <a:pt x="74699" y="5174"/>
                </a:lnTo>
                <a:lnTo>
                  <a:pt x="74699" y="15524"/>
                </a:lnTo>
                <a:lnTo>
                  <a:pt x="69374" y="20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34135" y="3538568"/>
            <a:ext cx="80999" cy="8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72260" y="3538568"/>
            <a:ext cx="79499" cy="80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4735" y="698498"/>
            <a:ext cx="1192530" cy="1056005"/>
          </a:xfrm>
          <a:custGeom>
            <a:avLst/>
            <a:gdLst/>
            <a:ahLst/>
            <a:cxnLst/>
            <a:rect l="l" t="t" r="r" b="b"/>
            <a:pathLst>
              <a:path w="1192530" h="1056005">
                <a:moveTo>
                  <a:pt x="593416" y="1055697"/>
                </a:moveTo>
                <a:lnTo>
                  <a:pt x="542443" y="1053897"/>
                </a:lnTo>
                <a:lnTo>
                  <a:pt x="492630" y="1048594"/>
                </a:lnTo>
                <a:lnTo>
                  <a:pt x="444160" y="1039939"/>
                </a:lnTo>
                <a:lnTo>
                  <a:pt x="397214" y="1028083"/>
                </a:lnTo>
                <a:lnTo>
                  <a:pt x="351975" y="1013175"/>
                </a:lnTo>
                <a:lnTo>
                  <a:pt x="308626" y="995365"/>
                </a:lnTo>
                <a:lnTo>
                  <a:pt x="267348" y="974804"/>
                </a:lnTo>
                <a:lnTo>
                  <a:pt x="228325" y="951641"/>
                </a:lnTo>
                <a:lnTo>
                  <a:pt x="191738" y="926026"/>
                </a:lnTo>
                <a:lnTo>
                  <a:pt x="157769" y="898109"/>
                </a:lnTo>
                <a:lnTo>
                  <a:pt x="126603" y="868041"/>
                </a:lnTo>
                <a:lnTo>
                  <a:pt x="98419" y="835971"/>
                </a:lnTo>
                <a:lnTo>
                  <a:pt x="73402" y="802049"/>
                </a:lnTo>
                <a:lnTo>
                  <a:pt x="51734" y="766426"/>
                </a:lnTo>
                <a:lnTo>
                  <a:pt x="33596" y="729251"/>
                </a:lnTo>
                <a:lnTo>
                  <a:pt x="19171" y="690675"/>
                </a:lnTo>
                <a:lnTo>
                  <a:pt x="8642" y="650847"/>
                </a:lnTo>
                <a:lnTo>
                  <a:pt x="2190" y="609917"/>
                </a:lnTo>
                <a:lnTo>
                  <a:pt x="0" y="568036"/>
                </a:lnTo>
                <a:lnTo>
                  <a:pt x="2746" y="520111"/>
                </a:lnTo>
                <a:lnTo>
                  <a:pt x="10942" y="473001"/>
                </a:lnTo>
                <a:lnTo>
                  <a:pt x="24526" y="427022"/>
                </a:lnTo>
                <a:lnTo>
                  <a:pt x="43435" y="382487"/>
                </a:lnTo>
                <a:lnTo>
                  <a:pt x="67607" y="339710"/>
                </a:lnTo>
                <a:lnTo>
                  <a:pt x="96979" y="299005"/>
                </a:lnTo>
                <a:lnTo>
                  <a:pt x="131488" y="260686"/>
                </a:lnTo>
                <a:lnTo>
                  <a:pt x="171072" y="225067"/>
                </a:lnTo>
                <a:lnTo>
                  <a:pt x="21379" y="21429"/>
                </a:lnTo>
                <a:lnTo>
                  <a:pt x="16034" y="16072"/>
                </a:lnTo>
                <a:lnTo>
                  <a:pt x="16034" y="10714"/>
                </a:lnTo>
                <a:lnTo>
                  <a:pt x="26724" y="0"/>
                </a:lnTo>
                <a:lnTo>
                  <a:pt x="32069" y="0"/>
                </a:lnTo>
                <a:lnTo>
                  <a:pt x="157415" y="37502"/>
                </a:lnTo>
                <a:lnTo>
                  <a:pt x="64149" y="37502"/>
                </a:lnTo>
                <a:lnTo>
                  <a:pt x="197807" y="219709"/>
                </a:lnTo>
                <a:lnTo>
                  <a:pt x="197807" y="230424"/>
                </a:lnTo>
                <a:lnTo>
                  <a:pt x="192462" y="235789"/>
                </a:lnTo>
                <a:lnTo>
                  <a:pt x="154409" y="271165"/>
                </a:lnTo>
                <a:lnTo>
                  <a:pt x="120618" y="308802"/>
                </a:lnTo>
                <a:lnTo>
                  <a:pt x="91338" y="348449"/>
                </a:lnTo>
                <a:lnTo>
                  <a:pt x="66821" y="389854"/>
                </a:lnTo>
                <a:lnTo>
                  <a:pt x="47316" y="432767"/>
                </a:lnTo>
                <a:lnTo>
                  <a:pt x="33074" y="476936"/>
                </a:lnTo>
                <a:lnTo>
                  <a:pt x="24345" y="522109"/>
                </a:lnTo>
                <a:lnTo>
                  <a:pt x="21379" y="568036"/>
                </a:lnTo>
                <a:lnTo>
                  <a:pt x="23722" y="610433"/>
                </a:lnTo>
                <a:lnTo>
                  <a:pt x="30613" y="651772"/>
                </a:lnTo>
                <a:lnTo>
                  <a:pt x="41849" y="691887"/>
                </a:lnTo>
                <a:lnTo>
                  <a:pt x="57227" y="730612"/>
                </a:lnTo>
                <a:lnTo>
                  <a:pt x="76543" y="767782"/>
                </a:lnTo>
                <a:lnTo>
                  <a:pt x="99593" y="803232"/>
                </a:lnTo>
                <a:lnTo>
                  <a:pt x="126175" y="836797"/>
                </a:lnTo>
                <a:lnTo>
                  <a:pt x="156084" y="868311"/>
                </a:lnTo>
                <a:lnTo>
                  <a:pt x="189117" y="897608"/>
                </a:lnTo>
                <a:lnTo>
                  <a:pt x="225071" y="924523"/>
                </a:lnTo>
                <a:lnTo>
                  <a:pt x="263742" y="948891"/>
                </a:lnTo>
                <a:lnTo>
                  <a:pt x="304926" y="970547"/>
                </a:lnTo>
                <a:lnTo>
                  <a:pt x="348420" y="989325"/>
                </a:lnTo>
                <a:lnTo>
                  <a:pt x="394021" y="1005060"/>
                </a:lnTo>
                <a:lnTo>
                  <a:pt x="441524" y="1017586"/>
                </a:lnTo>
                <a:lnTo>
                  <a:pt x="490727" y="1026738"/>
                </a:lnTo>
                <a:lnTo>
                  <a:pt x="541425" y="1032350"/>
                </a:lnTo>
                <a:lnTo>
                  <a:pt x="593416" y="1034257"/>
                </a:lnTo>
                <a:lnTo>
                  <a:pt x="767597" y="1034257"/>
                </a:lnTo>
                <a:lnTo>
                  <a:pt x="744830" y="1039939"/>
                </a:lnTo>
                <a:lnTo>
                  <a:pt x="695721" y="1048594"/>
                </a:lnTo>
                <a:lnTo>
                  <a:pt x="645191" y="1053897"/>
                </a:lnTo>
                <a:lnTo>
                  <a:pt x="593416" y="1055697"/>
                </a:lnTo>
                <a:close/>
              </a:path>
              <a:path w="1192530" h="1056005">
                <a:moveTo>
                  <a:pt x="395611" y="133967"/>
                </a:moveTo>
                <a:lnTo>
                  <a:pt x="384921" y="133967"/>
                </a:lnTo>
                <a:lnTo>
                  <a:pt x="64149" y="37502"/>
                </a:lnTo>
                <a:lnTo>
                  <a:pt x="157415" y="37502"/>
                </a:lnTo>
                <a:lnTo>
                  <a:pt x="390266" y="107169"/>
                </a:lnTo>
                <a:lnTo>
                  <a:pt x="514614" y="107169"/>
                </a:lnTo>
                <a:lnTo>
                  <a:pt x="492513" y="109850"/>
                </a:lnTo>
                <a:lnTo>
                  <a:pt x="443813" y="119899"/>
                </a:lnTo>
                <a:lnTo>
                  <a:pt x="395611" y="133967"/>
                </a:lnTo>
                <a:close/>
              </a:path>
              <a:path w="1192530" h="1056005">
                <a:moveTo>
                  <a:pt x="514614" y="107169"/>
                </a:moveTo>
                <a:lnTo>
                  <a:pt x="390266" y="107169"/>
                </a:lnTo>
                <a:lnTo>
                  <a:pt x="439299" y="93943"/>
                </a:lnTo>
                <a:lnTo>
                  <a:pt x="489837" y="85739"/>
                </a:lnTo>
                <a:lnTo>
                  <a:pt x="541377" y="81554"/>
                </a:lnTo>
                <a:lnTo>
                  <a:pt x="593416" y="80382"/>
                </a:lnTo>
                <a:lnTo>
                  <a:pt x="645191" y="82183"/>
                </a:lnTo>
                <a:lnTo>
                  <a:pt x="695721" y="87485"/>
                </a:lnTo>
                <a:lnTo>
                  <a:pt x="744830" y="96139"/>
                </a:lnTo>
                <a:lnTo>
                  <a:pt x="767560" y="101812"/>
                </a:lnTo>
                <a:lnTo>
                  <a:pt x="593416" y="101812"/>
                </a:lnTo>
                <a:lnTo>
                  <a:pt x="542213" y="103821"/>
                </a:lnTo>
                <a:lnTo>
                  <a:pt x="514614" y="107169"/>
                </a:lnTo>
                <a:close/>
              </a:path>
              <a:path w="1192530" h="1056005">
                <a:moveTo>
                  <a:pt x="767597" y="1034257"/>
                </a:moveTo>
                <a:lnTo>
                  <a:pt x="593416" y="1034257"/>
                </a:lnTo>
                <a:lnTo>
                  <a:pt x="645409" y="1032350"/>
                </a:lnTo>
                <a:lnTo>
                  <a:pt x="696109" y="1026738"/>
                </a:lnTo>
                <a:lnTo>
                  <a:pt x="745313" y="1017586"/>
                </a:lnTo>
                <a:lnTo>
                  <a:pt x="792817" y="1005060"/>
                </a:lnTo>
                <a:lnTo>
                  <a:pt x="838419" y="989325"/>
                </a:lnTo>
                <a:lnTo>
                  <a:pt x="881914" y="970547"/>
                </a:lnTo>
                <a:lnTo>
                  <a:pt x="923099" y="948891"/>
                </a:lnTo>
                <a:lnTo>
                  <a:pt x="961770" y="924523"/>
                </a:lnTo>
                <a:lnTo>
                  <a:pt x="997724" y="897608"/>
                </a:lnTo>
                <a:lnTo>
                  <a:pt x="1030758" y="868311"/>
                </a:lnTo>
                <a:lnTo>
                  <a:pt x="1060667" y="836797"/>
                </a:lnTo>
                <a:lnTo>
                  <a:pt x="1087249" y="803232"/>
                </a:lnTo>
                <a:lnTo>
                  <a:pt x="1110299" y="767782"/>
                </a:lnTo>
                <a:lnTo>
                  <a:pt x="1129615" y="730612"/>
                </a:lnTo>
                <a:lnTo>
                  <a:pt x="1144993" y="691887"/>
                </a:lnTo>
                <a:lnTo>
                  <a:pt x="1156229" y="651772"/>
                </a:lnTo>
                <a:lnTo>
                  <a:pt x="1163120" y="610433"/>
                </a:lnTo>
                <a:lnTo>
                  <a:pt x="1165462" y="568036"/>
                </a:lnTo>
                <a:lnTo>
                  <a:pt x="1163120" y="525638"/>
                </a:lnTo>
                <a:lnTo>
                  <a:pt x="1156229" y="484300"/>
                </a:lnTo>
                <a:lnTo>
                  <a:pt x="1144993" y="444185"/>
                </a:lnTo>
                <a:lnTo>
                  <a:pt x="1129615" y="405460"/>
                </a:lnTo>
                <a:lnTo>
                  <a:pt x="1110299" y="368289"/>
                </a:lnTo>
                <a:lnTo>
                  <a:pt x="1087249" y="332839"/>
                </a:lnTo>
                <a:lnTo>
                  <a:pt x="1060667" y="299274"/>
                </a:lnTo>
                <a:lnTo>
                  <a:pt x="1030758" y="267760"/>
                </a:lnTo>
                <a:lnTo>
                  <a:pt x="997724" y="238463"/>
                </a:lnTo>
                <a:lnTo>
                  <a:pt x="961770" y="211547"/>
                </a:lnTo>
                <a:lnTo>
                  <a:pt x="923099" y="187179"/>
                </a:lnTo>
                <a:lnTo>
                  <a:pt x="881914" y="165523"/>
                </a:lnTo>
                <a:lnTo>
                  <a:pt x="838419" y="146745"/>
                </a:lnTo>
                <a:lnTo>
                  <a:pt x="792817" y="131010"/>
                </a:lnTo>
                <a:lnTo>
                  <a:pt x="745313" y="118484"/>
                </a:lnTo>
                <a:lnTo>
                  <a:pt x="696109" y="109332"/>
                </a:lnTo>
                <a:lnTo>
                  <a:pt x="645409" y="103719"/>
                </a:lnTo>
                <a:lnTo>
                  <a:pt x="593416" y="101812"/>
                </a:lnTo>
                <a:lnTo>
                  <a:pt x="767560" y="101812"/>
                </a:lnTo>
                <a:lnTo>
                  <a:pt x="838070" y="122903"/>
                </a:lnTo>
                <a:lnTo>
                  <a:pt x="881847" y="140712"/>
                </a:lnTo>
                <a:lnTo>
                  <a:pt x="923490" y="161273"/>
                </a:lnTo>
                <a:lnTo>
                  <a:pt x="962824" y="184436"/>
                </a:lnTo>
                <a:lnTo>
                  <a:pt x="999669" y="210050"/>
                </a:lnTo>
                <a:lnTo>
                  <a:pt x="1033849" y="237966"/>
                </a:lnTo>
                <a:lnTo>
                  <a:pt x="1065185" y="268034"/>
                </a:lnTo>
                <a:lnTo>
                  <a:pt x="1093500" y="300103"/>
                </a:lnTo>
                <a:lnTo>
                  <a:pt x="1118616" y="334024"/>
                </a:lnTo>
                <a:lnTo>
                  <a:pt x="1140356" y="369647"/>
                </a:lnTo>
                <a:lnTo>
                  <a:pt x="1158541" y="406821"/>
                </a:lnTo>
                <a:lnTo>
                  <a:pt x="1172995" y="445397"/>
                </a:lnTo>
                <a:lnTo>
                  <a:pt x="1183539" y="485225"/>
                </a:lnTo>
                <a:lnTo>
                  <a:pt x="1189995" y="526155"/>
                </a:lnTo>
                <a:lnTo>
                  <a:pt x="1192187" y="568036"/>
                </a:lnTo>
                <a:lnTo>
                  <a:pt x="1189995" y="609917"/>
                </a:lnTo>
                <a:lnTo>
                  <a:pt x="1183539" y="650847"/>
                </a:lnTo>
                <a:lnTo>
                  <a:pt x="1172995" y="690675"/>
                </a:lnTo>
                <a:lnTo>
                  <a:pt x="1158541" y="729251"/>
                </a:lnTo>
                <a:lnTo>
                  <a:pt x="1140356" y="766426"/>
                </a:lnTo>
                <a:lnTo>
                  <a:pt x="1118616" y="802049"/>
                </a:lnTo>
                <a:lnTo>
                  <a:pt x="1093500" y="835971"/>
                </a:lnTo>
                <a:lnTo>
                  <a:pt x="1065185" y="868041"/>
                </a:lnTo>
                <a:lnTo>
                  <a:pt x="1033849" y="898109"/>
                </a:lnTo>
                <a:lnTo>
                  <a:pt x="999669" y="926026"/>
                </a:lnTo>
                <a:lnTo>
                  <a:pt x="962824" y="951641"/>
                </a:lnTo>
                <a:lnTo>
                  <a:pt x="923490" y="974804"/>
                </a:lnTo>
                <a:lnTo>
                  <a:pt x="881847" y="995365"/>
                </a:lnTo>
                <a:lnTo>
                  <a:pt x="838070" y="1013175"/>
                </a:lnTo>
                <a:lnTo>
                  <a:pt x="792339" y="1028083"/>
                </a:lnTo>
                <a:lnTo>
                  <a:pt x="767597" y="10342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938910" y="860278"/>
            <a:ext cx="3044597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3500" b="1" spc="-5" dirty="0" smtClean="0">
                <a:latin typeface="Arial"/>
                <a:cs typeface="Arial"/>
              </a:rPr>
              <a:t>Учебный офис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982165" y="1943212"/>
            <a:ext cx="3636645" cy="2808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9290" marR="149225" indent="-657225"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 smtClean="0">
                <a:latin typeface="Arial"/>
                <a:cs typeface="Arial"/>
              </a:rPr>
              <a:t>К сотрудникам офиса можно обратиться лично по адресу: Мясницкая 20, </a:t>
            </a:r>
            <a:r>
              <a:rPr lang="ru-RU" sz="2000" spc="-5" dirty="0" err="1" smtClean="0">
                <a:latin typeface="Arial"/>
                <a:cs typeface="Arial"/>
              </a:rPr>
              <a:t>каб</a:t>
            </a:r>
            <a:r>
              <a:rPr lang="ru-RU" sz="2000" spc="-5" dirty="0" smtClean="0">
                <a:latin typeface="Arial"/>
                <a:cs typeface="Arial"/>
              </a:rPr>
              <a:t>. 518, 517.</a:t>
            </a:r>
          </a:p>
          <a:p>
            <a:pPr marL="669290" marR="149225" indent="-657225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 smtClean="0">
                <a:latin typeface="Arial"/>
                <a:cs typeface="Arial"/>
              </a:rPr>
              <a:t>Или написать на электронную почту или в телеграмме: </a:t>
            </a:r>
          </a:p>
          <a:p>
            <a:pPr marL="669290" marR="149225" indent="-657225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latin typeface="Arial"/>
                <a:cs typeface="Arial"/>
                <a:hlinkClick r:id="rId5"/>
              </a:rPr>
              <a:t>https://</a:t>
            </a:r>
            <a:r>
              <a:rPr lang="en-US" sz="2000" dirty="0" smtClean="0">
                <a:latin typeface="Arial"/>
                <a:cs typeface="Arial"/>
                <a:hlinkClick r:id="rId5"/>
              </a:rPr>
              <a:t>t.me/joinchat/rdCtmZK1T35hZWJi</a:t>
            </a:r>
            <a:r>
              <a:rPr lang="ru-RU" sz="2000" dirty="0" smtClean="0"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85" y="35957"/>
            <a:ext cx="1408797" cy="187839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7837" y="1920794"/>
            <a:ext cx="247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Черемушкина Галина Андреевна</a:t>
            </a:r>
            <a:endParaRPr lang="en-US" sz="1200" dirty="0"/>
          </a:p>
          <a:p>
            <a:r>
              <a:rPr lang="en-US" sz="1200" dirty="0" smtClean="0">
                <a:hlinkClick r:id="rId7"/>
              </a:rPr>
              <a:t>gcheremushkina@hse.ru</a:t>
            </a:r>
            <a:endParaRPr lang="en-US" sz="1200" dirty="0" smtClean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73" y="2380296"/>
            <a:ext cx="1548912" cy="19586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691" y="2548750"/>
            <a:ext cx="1845271" cy="13839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551" y="4098994"/>
            <a:ext cx="247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Грекова Елена Анатольевна</a:t>
            </a:r>
          </a:p>
          <a:p>
            <a:r>
              <a:rPr lang="en-US" sz="1200" dirty="0">
                <a:hlinkClick r:id="rId10"/>
              </a:rPr>
              <a:t>egrekova@hse.ru</a:t>
            </a:r>
            <a:endParaRPr lang="en-US" sz="12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6648673" y="4396515"/>
            <a:ext cx="247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Лойма</a:t>
            </a:r>
            <a:r>
              <a:rPr lang="ru-RU" sz="1200" dirty="0" smtClean="0"/>
              <a:t> Анастасия Александровна</a:t>
            </a:r>
          </a:p>
          <a:p>
            <a:r>
              <a:rPr lang="en-US" sz="1200" dirty="0">
                <a:hlinkClick r:id="rId11"/>
              </a:rPr>
              <a:t>aloyma@hse.ru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721670" y="1806700"/>
            <a:ext cx="247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Мельникова Ирина Игоревна</a:t>
            </a:r>
            <a:endParaRPr lang="en-US" sz="1200" dirty="0"/>
          </a:p>
          <a:p>
            <a:r>
              <a:rPr lang="en-US" sz="1200" dirty="0" smtClean="0">
                <a:hlinkClick r:id="rId7"/>
              </a:rPr>
              <a:t>imelnikova@hse.ru</a:t>
            </a:r>
            <a:endParaRPr lang="en-US" sz="1200" dirty="0" smtClean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207" y="70160"/>
            <a:ext cx="1660929" cy="166092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08" y="58695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49804"/>
            <a:ext cx="7772400" cy="1107996"/>
          </a:xfrm>
        </p:spPr>
        <p:txBody>
          <a:bodyPr/>
          <a:lstStyle/>
          <a:p>
            <a:r>
              <a:rPr lang="ru-RU" sz="3600" dirty="0" smtClean="0"/>
              <a:t>Социальная стипендия и материальная помощь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924" y="1352550"/>
            <a:ext cx="6390676" cy="3662541"/>
          </a:xfrm>
        </p:spPr>
        <p:txBody>
          <a:bodyPr/>
          <a:lstStyle/>
          <a:p>
            <a:r>
              <a:rPr lang="ru-RU" sz="1800" dirty="0" smtClean="0"/>
              <a:t>Все о назначении </a:t>
            </a:r>
            <a:r>
              <a:rPr lang="ru-RU" sz="1800" dirty="0"/>
              <a:t>студентам-бюджетникам Государственной социальной стипендии и материальной </a:t>
            </a:r>
            <a:r>
              <a:rPr lang="ru-RU" sz="1800" dirty="0" smtClean="0"/>
              <a:t>помощи - </a:t>
            </a:r>
            <a:r>
              <a:rPr lang="ru-RU" sz="1800" u="sng" dirty="0">
                <a:hlinkClick r:id="rId2"/>
              </a:rPr>
              <a:t>https://vk.com/club193316832</a:t>
            </a:r>
            <a:endParaRPr lang="ru-RU" sz="1800" dirty="0"/>
          </a:p>
          <a:p>
            <a:r>
              <a:rPr lang="ru-RU" sz="1800" dirty="0" smtClean="0"/>
              <a:t>В </a:t>
            </a:r>
            <a:r>
              <a:rPr lang="ru-RU" sz="1800" dirty="0"/>
              <a:t>группе отражаются все правила и новости. Есть необходимые ссылки на бланки заявлений. Есть возможность оперативно получить ответ на свои вопросы.</a:t>
            </a:r>
          </a:p>
          <a:p>
            <a:r>
              <a:rPr lang="ru-RU" sz="1800" dirty="0"/>
              <a:t> </a:t>
            </a:r>
          </a:p>
          <a:p>
            <a:r>
              <a:rPr lang="ru-RU" sz="1800" i="1" dirty="0" smtClean="0"/>
              <a:t>Обращаться: </a:t>
            </a:r>
            <a:endParaRPr lang="ru-RU" sz="1800" dirty="0"/>
          </a:p>
          <a:p>
            <a:r>
              <a:rPr lang="ru-RU" sz="1800" i="1" dirty="0"/>
              <a:t>Жунина Людмила Львовна,</a:t>
            </a:r>
            <a:endParaRPr lang="ru-RU" sz="1800" dirty="0"/>
          </a:p>
          <a:p>
            <a:r>
              <a:rPr lang="ru-RU" sz="1800" i="1" dirty="0"/>
              <a:t>менеджер Центра поддержки научно-образовательной деятельности </a:t>
            </a:r>
            <a:endParaRPr lang="ru-RU" sz="1800" dirty="0"/>
          </a:p>
          <a:p>
            <a:r>
              <a:rPr lang="ru-RU" sz="1800" i="1" dirty="0"/>
              <a:t>факультета социальных наук;</a:t>
            </a:r>
            <a:endParaRPr lang="ru-RU" sz="1800" dirty="0"/>
          </a:p>
          <a:p>
            <a:r>
              <a:rPr lang="ru-RU" sz="1800" i="1" dirty="0"/>
              <a:t>тел:</a:t>
            </a:r>
            <a:r>
              <a:rPr lang="ru-RU" sz="1800" dirty="0"/>
              <a:t> +7 (495) 772-95-90 * 22510</a:t>
            </a:r>
            <a:r>
              <a:rPr lang="ru-RU" sz="1800" dirty="0" smtClean="0"/>
              <a:t>;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105150"/>
            <a:ext cx="18097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20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1635</Words>
  <Application>Microsoft Office PowerPoint</Application>
  <PresentationFormat>Экран (16:9)</PresentationFormat>
  <Paragraphs>297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Bookman Old Style</vt:lpstr>
      <vt:lpstr>Calibri</vt:lpstr>
      <vt:lpstr>DejaVu Sans</vt:lpstr>
      <vt:lpstr>Times New Roman</vt:lpstr>
      <vt:lpstr>Trebuchet MS</vt:lpstr>
      <vt:lpstr>Verdana</vt:lpstr>
      <vt:lpstr>Wingdings</vt:lpstr>
      <vt:lpstr>Office Theme</vt:lpstr>
      <vt:lpstr>Все, что вы  хотели знать о  Вышке, но  боялись спросить</vt:lpstr>
      <vt:lpstr>Главные  корпуса</vt:lpstr>
      <vt:lpstr>Презентация PowerPoint</vt:lpstr>
      <vt:lpstr>Масочный режим</vt:lpstr>
      <vt:lpstr>Я заболел…</vt:lpstr>
      <vt:lpstr>Вакцинация</vt:lpstr>
      <vt:lpstr>Как сообщить о COVID-статусе?</vt:lpstr>
      <vt:lpstr>Презентация PowerPoint</vt:lpstr>
      <vt:lpstr>Социальная стипендия и материальная помощь</vt:lpstr>
      <vt:lpstr>Физическое воспитание</vt:lpstr>
      <vt:lpstr>КАНАЛЫ  КОММУНИКАЦИИ</vt:lpstr>
      <vt:lpstr>Корпоративная почта студента </vt:lpstr>
      <vt:lpstr>Learning Management System</vt:lpstr>
      <vt:lpstr>ГРАФИК УЧЕБЫ</vt:lpstr>
      <vt:lpstr>РАСПИСАНИЕ МОДУЛЕЙ</vt:lpstr>
      <vt:lpstr>КАК ПРОХОДЯТ  ЗАНЯТИЯ?</vt:lpstr>
      <vt:lpstr>А оценки?</vt:lpstr>
      <vt:lpstr>РУЗ (расписание)</vt:lpstr>
      <vt:lpstr>УЧЕБНЫЙ ДЕНЬ</vt:lpstr>
      <vt:lpstr>Военный учебный центр</vt:lpstr>
      <vt:lpstr>СОП!!</vt:lpstr>
      <vt:lpstr>ЭЛЕКТРОННЫЙ ПРОПУСК</vt:lpstr>
      <vt:lpstr>Социальная карта студента</vt:lpstr>
      <vt:lpstr>Презентация PowerPoint</vt:lpstr>
      <vt:lpstr>Проекты -</vt:lpstr>
      <vt:lpstr>ИУП - не всегда страшно</vt:lpstr>
      <vt:lpstr>БИБЛИОТЕКА</vt:lpstr>
      <vt:lpstr>Библиотека </vt:lpstr>
      <vt:lpstr>МОБИЛЬНОСТЬ</vt:lpstr>
      <vt:lpstr>Заказ справок и документов</vt:lpstr>
      <vt:lpstr>ДОБРО ПОЖАЛОВАТЬ!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Все, что вы  хотели знать о  Вышке, но  боялись спросить</dc:title>
  <dc:creator>Липман Варвара Андреевна</dc:creator>
  <cp:lastModifiedBy>Мельникова Ирина Игоревна</cp:lastModifiedBy>
  <cp:revision>74</cp:revision>
  <dcterms:created xsi:type="dcterms:W3CDTF">2019-08-14T09:33:31Z</dcterms:created>
  <dcterms:modified xsi:type="dcterms:W3CDTF">2021-08-27T13:37:23Z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2019-08-14T00:00:00Z</vt:filetime>
  </property>
</Properties>
</file>