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2"/>
  </p:notesMasterIdLst>
  <p:sldIdLst>
    <p:sldId id="256" r:id="rId2"/>
    <p:sldId id="302" r:id="rId3"/>
    <p:sldId id="259" r:id="rId4"/>
    <p:sldId id="303" r:id="rId5"/>
    <p:sldId id="257" r:id="rId6"/>
    <p:sldId id="300" r:id="rId7"/>
    <p:sldId id="260" r:id="rId8"/>
    <p:sldId id="262" r:id="rId9"/>
    <p:sldId id="301" r:id="rId10"/>
    <p:sldId id="30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Бузина" userId="7247e9bf4e9783f6" providerId="LiveId" clId="{1F9BA0F7-974E-4495-9714-4E379838BBC1}"/>
    <pc:docChg chg="undo custSel addSld delSld modSld">
      <pc:chgData name="Татьяна Бузина" userId="7247e9bf4e9783f6" providerId="LiveId" clId="{1F9BA0F7-974E-4495-9714-4E379838BBC1}" dt="2021-12-02T23:18:08.118" v="3824" actId="14100"/>
      <pc:docMkLst>
        <pc:docMk/>
      </pc:docMkLst>
      <pc:sldChg chg="addSp delSp modSp mod">
        <pc:chgData name="Татьяна Бузина" userId="7247e9bf4e9783f6" providerId="LiveId" clId="{1F9BA0F7-974E-4495-9714-4E379838BBC1}" dt="2021-12-02T22:45:49.630" v="3629" actId="255"/>
        <pc:sldMkLst>
          <pc:docMk/>
          <pc:sldMk cId="3174131136" sldId="256"/>
        </pc:sldMkLst>
        <pc:spChg chg="mod">
          <ac:chgData name="Татьяна Бузина" userId="7247e9bf4e9783f6" providerId="LiveId" clId="{1F9BA0F7-974E-4495-9714-4E379838BBC1}" dt="2021-12-02T22:25:36.516" v="3343" actId="1076"/>
          <ac:spMkLst>
            <pc:docMk/>
            <pc:sldMk cId="3174131136" sldId="256"/>
            <ac:spMk id="2" creationId="{BEB7C0E7-A950-45DF-A250-0029DF123BB2}"/>
          </ac:spMkLst>
        </pc:spChg>
        <pc:spChg chg="mod">
          <ac:chgData name="Татьяна Бузина" userId="7247e9bf4e9783f6" providerId="LiveId" clId="{1F9BA0F7-974E-4495-9714-4E379838BBC1}" dt="2021-12-02T22:45:49.630" v="3629" actId="255"/>
          <ac:spMkLst>
            <pc:docMk/>
            <pc:sldMk cId="3174131136" sldId="256"/>
            <ac:spMk id="3" creationId="{12F5864A-4D91-4260-9ECB-8593E36409DF}"/>
          </ac:spMkLst>
        </pc:spChg>
        <pc:spChg chg="add del">
          <ac:chgData name="Татьяна Бузина" userId="7247e9bf4e9783f6" providerId="LiveId" clId="{1F9BA0F7-974E-4495-9714-4E379838BBC1}" dt="2021-12-02T17:05:02.863" v="1235" actId="11529"/>
          <ac:spMkLst>
            <pc:docMk/>
            <pc:sldMk cId="3174131136" sldId="256"/>
            <ac:spMk id="8" creationId="{FBF5D973-C41C-4DC1-A469-EAA60CB8E219}"/>
          </ac:spMkLst>
        </pc:spChg>
        <pc:picChg chg="add mod">
          <ac:chgData name="Татьяна Бузина" userId="7247e9bf4e9783f6" providerId="LiveId" clId="{1F9BA0F7-974E-4495-9714-4E379838BBC1}" dt="2021-12-02T22:44:59.458" v="3622" actId="1076"/>
          <ac:picMkLst>
            <pc:docMk/>
            <pc:sldMk cId="3174131136" sldId="256"/>
            <ac:picMk id="5" creationId="{0DDFB103-7612-464A-AC38-580D3ECCB65B}"/>
          </ac:picMkLst>
        </pc:picChg>
        <pc:inkChg chg="add del">
          <ac:chgData name="Татьяна Бузина" userId="7247e9bf4e9783f6" providerId="LiveId" clId="{1F9BA0F7-974E-4495-9714-4E379838BBC1}" dt="2021-12-02T17:03:58.041" v="1225" actId="9405"/>
          <ac:inkMkLst>
            <pc:docMk/>
            <pc:sldMk cId="3174131136" sldId="256"/>
            <ac:inkMk id="5" creationId="{540381F0-F15F-4925-830B-4545A08BC6C8}"/>
          </ac:inkMkLst>
        </pc:inkChg>
        <pc:inkChg chg="add del">
          <ac:chgData name="Татьяна Бузина" userId="7247e9bf4e9783f6" providerId="LiveId" clId="{1F9BA0F7-974E-4495-9714-4E379838BBC1}" dt="2021-12-02T17:03:57.650" v="1224" actId="9405"/>
          <ac:inkMkLst>
            <pc:docMk/>
            <pc:sldMk cId="3174131136" sldId="256"/>
            <ac:inkMk id="6" creationId="{56F78678-F30A-4207-ACC4-8BE9CD721B85}"/>
          </ac:inkMkLst>
        </pc:inkChg>
        <pc:inkChg chg="add del">
          <ac:chgData name="Татьяна Бузина" userId="7247e9bf4e9783f6" providerId="LiveId" clId="{1F9BA0F7-974E-4495-9714-4E379838BBC1}" dt="2021-12-02T17:03:57.126" v="1223" actId="9405"/>
          <ac:inkMkLst>
            <pc:docMk/>
            <pc:sldMk cId="3174131136" sldId="256"/>
            <ac:inkMk id="7" creationId="{3FD64B7C-3B0F-41E7-A4EB-36B0CA9F6512}"/>
          </ac:inkMkLst>
        </pc:inkChg>
      </pc:sldChg>
      <pc:sldChg chg="addSp delSp modSp mod modClrScheme chgLayout">
        <pc:chgData name="Татьяна Бузина" userId="7247e9bf4e9783f6" providerId="LiveId" clId="{1F9BA0F7-974E-4495-9714-4E379838BBC1}" dt="2021-12-02T23:14:51.404" v="3799" actId="14100"/>
        <pc:sldMkLst>
          <pc:docMk/>
          <pc:sldMk cId="2615745939" sldId="257"/>
        </pc:sldMkLst>
        <pc:spChg chg="mod ord">
          <ac:chgData name="Татьяна Бузина" userId="7247e9bf4e9783f6" providerId="LiveId" clId="{1F9BA0F7-974E-4495-9714-4E379838BBC1}" dt="2021-12-02T22:50:28.441" v="3658" actId="1076"/>
          <ac:spMkLst>
            <pc:docMk/>
            <pc:sldMk cId="2615745939" sldId="257"/>
            <ac:spMk id="2" creationId="{5EFF14BB-0858-4B5D-9BF9-38CEE9D4CD68}"/>
          </ac:spMkLst>
        </pc:spChg>
        <pc:spChg chg="del">
          <ac:chgData name="Татьяна Бузина" userId="7247e9bf4e9783f6" providerId="LiveId" clId="{1F9BA0F7-974E-4495-9714-4E379838BBC1}" dt="2021-12-02T22:58:53.675" v="3693"/>
          <ac:spMkLst>
            <pc:docMk/>
            <pc:sldMk cId="2615745939" sldId="257"/>
            <ac:spMk id="3" creationId="{2ADE8D10-DE1C-4C1C-8FEA-0DF8BC9BD3BB}"/>
          </ac:spMkLst>
        </pc:spChg>
        <pc:spChg chg="del mod ord">
          <ac:chgData name="Татьяна Бузина" userId="7247e9bf4e9783f6" providerId="LiveId" clId="{1F9BA0F7-974E-4495-9714-4E379838BBC1}" dt="2021-12-02T15:59:32.163" v="751" actId="1032"/>
          <ac:spMkLst>
            <pc:docMk/>
            <pc:sldMk cId="2615745939" sldId="257"/>
            <ac:spMk id="3" creationId="{5AF55E56-2479-4F99-B499-034623DD0088}"/>
          </ac:spMkLst>
        </pc:spChg>
        <pc:spChg chg="add mod ord">
          <ac:chgData name="Татьяна Бузина" userId="7247e9bf4e9783f6" providerId="LiveId" clId="{1F9BA0F7-974E-4495-9714-4E379838BBC1}" dt="2021-12-02T22:50:43.795" v="3663" actId="14100"/>
          <ac:spMkLst>
            <pc:docMk/>
            <pc:sldMk cId="2615745939" sldId="257"/>
            <ac:spMk id="4" creationId="{14A8D63B-F8B1-46C1-94A5-4B08C024A2F5}"/>
          </ac:spMkLst>
        </pc:spChg>
        <pc:spChg chg="mod">
          <ac:chgData name="Татьяна Бузина" userId="7247e9bf4e9783f6" providerId="LiveId" clId="{1F9BA0F7-974E-4495-9714-4E379838BBC1}" dt="2021-12-02T23:14:51.404" v="3799" actId="14100"/>
          <ac:spMkLst>
            <pc:docMk/>
            <pc:sldMk cId="2615745939" sldId="257"/>
            <ac:spMk id="6" creationId="{B7A482E2-7ED3-4FD5-9010-D3E9745D06EF}"/>
          </ac:spMkLst>
        </pc:spChg>
        <pc:graphicFrameChg chg="add mod modGraphic">
          <ac:chgData name="Татьяна Бузина" userId="7247e9bf4e9783f6" providerId="LiveId" clId="{1F9BA0F7-974E-4495-9714-4E379838BBC1}" dt="2021-12-02T22:51:01.383" v="3665" actId="14100"/>
          <ac:graphicFrameMkLst>
            <pc:docMk/>
            <pc:sldMk cId="2615745939" sldId="257"/>
            <ac:graphicFrameMk id="5" creationId="{246A9C89-93D5-4117-96FC-05C31CBBAD16}"/>
          </ac:graphicFrameMkLst>
        </pc:graphicFrameChg>
      </pc:sldChg>
      <pc:sldChg chg="addSp delSp modSp add mod modClrScheme chgLayout">
        <pc:chgData name="Татьяна Бузина" userId="7247e9bf4e9783f6" providerId="LiveId" clId="{1F9BA0F7-974E-4495-9714-4E379838BBC1}" dt="2021-12-02T23:13:52.193" v="3796" actId="108"/>
        <pc:sldMkLst>
          <pc:docMk/>
          <pc:sldMk cId="1882672723" sldId="259"/>
        </pc:sldMkLst>
        <pc:spChg chg="mod ord">
          <ac:chgData name="Татьяна Бузина" userId="7247e9bf4e9783f6" providerId="LiveId" clId="{1F9BA0F7-974E-4495-9714-4E379838BBC1}" dt="2021-12-02T23:11:44.201" v="3780" actId="14100"/>
          <ac:spMkLst>
            <pc:docMk/>
            <pc:sldMk cId="1882672723" sldId="259"/>
            <ac:spMk id="2" creationId="{00000000-0000-0000-0000-000000000000}"/>
          </ac:spMkLst>
        </pc:spChg>
        <pc:spChg chg="add del mod ord">
          <ac:chgData name="Татьяна Бузина" userId="7247e9bf4e9783f6" providerId="LiveId" clId="{1F9BA0F7-974E-4495-9714-4E379838BBC1}" dt="2021-12-02T23:13:52.193" v="3796" actId="108"/>
          <ac:spMkLst>
            <pc:docMk/>
            <pc:sldMk cId="1882672723" sldId="259"/>
            <ac:spMk id="3" creationId="{00000000-0000-0000-0000-000000000000}"/>
          </ac:spMkLst>
        </pc:spChg>
        <pc:spChg chg="del">
          <ac:chgData name="Татьяна Бузина" userId="7247e9bf4e9783f6" providerId="LiveId" clId="{1F9BA0F7-974E-4495-9714-4E379838BBC1}" dt="2021-12-02T22:58:53.675" v="3693"/>
          <ac:spMkLst>
            <pc:docMk/>
            <pc:sldMk cId="1882672723" sldId="259"/>
            <ac:spMk id="4" creationId="{D2ECC179-79A2-44E5-AF43-50EF4DD73A38}"/>
          </ac:spMkLst>
        </pc:spChg>
        <pc:spChg chg="mod ord">
          <ac:chgData name="Татьяна Бузина" userId="7247e9bf4e9783f6" providerId="LiveId" clId="{1F9BA0F7-974E-4495-9714-4E379838BBC1}" dt="2021-12-02T23:06:27.850" v="3741" actId="14100"/>
          <ac:spMkLst>
            <pc:docMk/>
            <pc:sldMk cId="1882672723" sldId="259"/>
            <ac:spMk id="5" creationId="{F5A9E6A9-43B8-4C94-826C-A423F2490CC3}"/>
          </ac:spMkLst>
        </pc:spChg>
        <pc:spChg chg="add del mod">
          <ac:chgData name="Татьяна Бузина" userId="7247e9bf4e9783f6" providerId="LiveId" clId="{1F9BA0F7-974E-4495-9714-4E379838BBC1}" dt="2021-12-02T23:01:31.444" v="3703" actId="478"/>
          <ac:spMkLst>
            <pc:docMk/>
            <pc:sldMk cId="1882672723" sldId="259"/>
            <ac:spMk id="7" creationId="{09DA067E-D33F-42AC-B087-09A945C8273B}"/>
          </ac:spMkLst>
        </pc:spChg>
        <pc:spChg chg="add del mod ord">
          <ac:chgData name="Татьяна Бузина" userId="7247e9bf4e9783f6" providerId="LiveId" clId="{1F9BA0F7-974E-4495-9714-4E379838BBC1}" dt="2021-12-02T23:04:05.794" v="3725" actId="478"/>
          <ac:spMkLst>
            <pc:docMk/>
            <pc:sldMk cId="1882672723" sldId="259"/>
            <ac:spMk id="8" creationId="{AF96C915-B758-4332-B708-256311FA5907}"/>
          </ac:spMkLst>
        </pc:spChg>
      </pc:sldChg>
      <pc:sldChg chg="delSp modSp add mod">
        <pc:chgData name="Татьяна Бузина" userId="7247e9bf4e9783f6" providerId="LiveId" clId="{1F9BA0F7-974E-4495-9714-4E379838BBC1}" dt="2021-12-02T23:16:08.113" v="3809" actId="14100"/>
        <pc:sldMkLst>
          <pc:docMk/>
          <pc:sldMk cId="3275941545" sldId="260"/>
        </pc:sldMkLst>
        <pc:spChg chg="del">
          <ac:chgData name="Татьяна Бузина" userId="7247e9bf4e9783f6" providerId="LiveId" clId="{1F9BA0F7-974E-4495-9714-4E379838BBC1}" dt="2021-12-02T22:58:53.675" v="3693"/>
          <ac:spMkLst>
            <pc:docMk/>
            <pc:sldMk cId="3275941545" sldId="260"/>
            <ac:spMk id="2" creationId="{C7C81716-C5DF-4BAF-837A-CCA4857DC966}"/>
          </ac:spMkLst>
        </pc:spChg>
        <pc:spChg chg="mod">
          <ac:chgData name="Татьяна Бузина" userId="7247e9bf4e9783f6" providerId="LiveId" clId="{1F9BA0F7-974E-4495-9714-4E379838BBC1}" dt="2021-12-02T22:36:59.363" v="3594" actId="113"/>
          <ac:spMkLst>
            <pc:docMk/>
            <pc:sldMk cId="3275941545" sldId="260"/>
            <ac:spMk id="3" creationId="{00000000-0000-0000-0000-000000000000}"/>
          </ac:spMkLst>
        </pc:spChg>
        <pc:spChg chg="mod">
          <ac:chgData name="Татьяна Бузина" userId="7247e9bf4e9783f6" providerId="LiveId" clId="{1F9BA0F7-974E-4495-9714-4E379838BBC1}" dt="2021-12-02T22:26:26.801" v="3347" actId="1076"/>
          <ac:spMkLst>
            <pc:docMk/>
            <pc:sldMk cId="3275941545" sldId="260"/>
            <ac:spMk id="5" creationId="{00000000-0000-0000-0000-000000000000}"/>
          </ac:spMkLst>
        </pc:spChg>
        <pc:spChg chg="mod">
          <ac:chgData name="Татьяна Бузина" userId="7247e9bf4e9783f6" providerId="LiveId" clId="{1F9BA0F7-974E-4495-9714-4E379838BBC1}" dt="2021-12-02T23:16:08.113" v="3809" actId="14100"/>
          <ac:spMkLst>
            <pc:docMk/>
            <pc:sldMk cId="3275941545" sldId="260"/>
            <ac:spMk id="7" creationId="{468144D7-2776-4D01-B12C-CECD15F1F50A}"/>
          </ac:spMkLst>
        </pc:spChg>
        <pc:graphicFrameChg chg="mod">
          <ac:chgData name="Татьяна Бузина" userId="7247e9bf4e9783f6" providerId="LiveId" clId="{1F9BA0F7-974E-4495-9714-4E379838BBC1}" dt="2021-12-02T22:52:27.429" v="3669" actId="113"/>
          <ac:graphicFrameMkLst>
            <pc:docMk/>
            <pc:sldMk cId="3275941545" sldId="260"/>
            <ac:graphicFrameMk id="4" creationId="{00000000-0000-0000-0000-000000000000}"/>
          </ac:graphicFrameMkLst>
        </pc:graphicFrameChg>
        <pc:graphicFrameChg chg="mod">
          <ac:chgData name="Татьяна Бузина" userId="7247e9bf4e9783f6" providerId="LiveId" clId="{1F9BA0F7-974E-4495-9714-4E379838BBC1}" dt="2021-12-02T22:52:37.905" v="3670" actId="113"/>
          <ac:graphicFrameMkLst>
            <pc:docMk/>
            <pc:sldMk cId="3275941545" sldId="260"/>
            <ac:graphicFrameMk id="6" creationId="{00000000-0000-0000-0000-000000000000}"/>
          </ac:graphicFrameMkLst>
        </pc:graphicFrameChg>
      </pc:sldChg>
      <pc:sldChg chg="add del">
        <pc:chgData name="Татьяна Бузина" userId="7247e9bf4e9783f6" providerId="LiveId" clId="{1F9BA0F7-974E-4495-9714-4E379838BBC1}" dt="2021-12-02T17:32:11.620" v="1306" actId="47"/>
        <pc:sldMkLst>
          <pc:docMk/>
          <pc:sldMk cId="2840023167" sldId="261"/>
        </pc:sldMkLst>
      </pc:sldChg>
      <pc:sldChg chg="delSp modSp add mod">
        <pc:chgData name="Татьяна Бузина" userId="7247e9bf4e9783f6" providerId="LiveId" clId="{1F9BA0F7-974E-4495-9714-4E379838BBC1}" dt="2021-12-02T23:16:43.505" v="3815" actId="1076"/>
        <pc:sldMkLst>
          <pc:docMk/>
          <pc:sldMk cId="3266192210" sldId="262"/>
        </pc:sldMkLst>
        <pc:spChg chg="del">
          <ac:chgData name="Татьяна Бузина" userId="7247e9bf4e9783f6" providerId="LiveId" clId="{1F9BA0F7-974E-4495-9714-4E379838BBC1}" dt="2021-12-02T22:58:53.675" v="3693"/>
          <ac:spMkLst>
            <pc:docMk/>
            <pc:sldMk cId="3266192210" sldId="262"/>
            <ac:spMk id="2" creationId="{0DB0D3FD-E2E1-468F-B1BA-980AFEC2DC45}"/>
          </ac:spMkLst>
        </pc:spChg>
        <pc:spChg chg="mod">
          <ac:chgData name="Татьяна Бузина" userId="7247e9bf4e9783f6" providerId="LiveId" clId="{1F9BA0F7-974E-4495-9714-4E379838BBC1}" dt="2021-12-02T22:53:20.711" v="3679" actId="113"/>
          <ac:spMkLst>
            <pc:docMk/>
            <pc:sldMk cId="3266192210" sldId="262"/>
            <ac:spMk id="3" creationId="{00000000-0000-0000-0000-000000000000}"/>
          </ac:spMkLst>
        </pc:spChg>
        <pc:spChg chg="mod">
          <ac:chgData name="Татьяна Бузина" userId="7247e9bf4e9783f6" providerId="LiveId" clId="{1F9BA0F7-974E-4495-9714-4E379838BBC1}" dt="2021-12-02T23:16:43.505" v="3815" actId="1076"/>
          <ac:spMkLst>
            <pc:docMk/>
            <pc:sldMk cId="3266192210" sldId="262"/>
            <ac:spMk id="5" creationId="{A9533479-92E8-4EFA-8A4C-25FEE7641DF7}"/>
          </ac:spMkLst>
        </pc:spChg>
        <pc:spChg chg="mod">
          <ac:chgData name="Татьяна Бузина" userId="7247e9bf4e9783f6" providerId="LiveId" clId="{1F9BA0F7-974E-4495-9714-4E379838BBC1}" dt="2021-12-02T22:54:15.777" v="3685" actId="14100"/>
          <ac:spMkLst>
            <pc:docMk/>
            <pc:sldMk cId="3266192210" sldId="262"/>
            <ac:spMk id="6" creationId="{00000000-0000-0000-0000-000000000000}"/>
          </ac:spMkLst>
        </pc:spChg>
        <pc:graphicFrameChg chg="mod">
          <ac:chgData name="Татьяна Бузина" userId="7247e9bf4e9783f6" providerId="LiveId" clId="{1F9BA0F7-974E-4495-9714-4E379838BBC1}" dt="2021-12-02T23:16:30.655" v="3813" actId="1076"/>
          <ac:graphicFrameMkLst>
            <pc:docMk/>
            <pc:sldMk cId="3266192210" sldId="262"/>
            <ac:graphicFrameMk id="4" creationId="{00000000-0000-0000-0000-000000000000}"/>
          </ac:graphicFrameMkLst>
        </pc:graphicFrameChg>
      </pc:sldChg>
      <pc:sldChg chg="del">
        <pc:chgData name="Татьяна Бузина" userId="7247e9bf4e9783f6" providerId="LiveId" clId="{1F9BA0F7-974E-4495-9714-4E379838BBC1}" dt="2021-12-02T19:38:27.428" v="1352" actId="47"/>
        <pc:sldMkLst>
          <pc:docMk/>
          <pc:sldMk cId="4125040815" sldId="271"/>
        </pc:sldMkLst>
      </pc:sldChg>
      <pc:sldChg chg="addSp delSp modSp del mod modClrScheme chgLayout">
        <pc:chgData name="Татьяна Бузина" userId="7247e9bf4e9783f6" providerId="LiveId" clId="{1F9BA0F7-974E-4495-9714-4E379838BBC1}" dt="2021-12-02T21:26:41.614" v="2077" actId="47"/>
        <pc:sldMkLst>
          <pc:docMk/>
          <pc:sldMk cId="3533134933" sldId="299"/>
        </pc:sldMkLst>
        <pc:spChg chg="mod ord">
          <ac:chgData name="Татьяна Бузина" userId="7247e9bf4e9783f6" providerId="LiveId" clId="{1F9BA0F7-974E-4495-9714-4E379838BBC1}" dt="2021-12-02T21:03:17.976" v="1605" actId="700"/>
          <ac:spMkLst>
            <pc:docMk/>
            <pc:sldMk cId="3533134933" sldId="299"/>
            <ac:spMk id="2" creationId="{00000000-0000-0000-0000-000000000000}"/>
          </ac:spMkLst>
        </pc:spChg>
        <pc:spChg chg="add del mod ord">
          <ac:chgData name="Татьяна Бузина" userId="7247e9bf4e9783f6" providerId="LiveId" clId="{1F9BA0F7-974E-4495-9714-4E379838BBC1}" dt="2021-12-02T20:55:39.117" v="1558" actId="22"/>
          <ac:spMkLst>
            <pc:docMk/>
            <pc:sldMk cId="3533134933" sldId="299"/>
            <ac:spMk id="3" creationId="{9569A3DC-0176-4FAA-82E8-697833315F15}"/>
          </ac:spMkLst>
        </pc:spChg>
        <pc:spChg chg="add del">
          <ac:chgData name="Татьяна Бузина" userId="7247e9bf4e9783f6" providerId="LiveId" clId="{1F9BA0F7-974E-4495-9714-4E379838BBC1}" dt="2021-12-02T20:57:04.938" v="1565" actId="22"/>
          <ac:spMkLst>
            <pc:docMk/>
            <pc:sldMk cId="3533134933" sldId="299"/>
            <ac:spMk id="8" creationId="{79FD0A91-5742-4719-B014-D58C03D998A1}"/>
          </ac:spMkLst>
        </pc:spChg>
        <pc:spChg chg="add del">
          <ac:chgData name="Татьяна Бузина" userId="7247e9bf4e9783f6" providerId="LiveId" clId="{1F9BA0F7-974E-4495-9714-4E379838BBC1}" dt="2021-12-02T20:57:17.673" v="1567" actId="22"/>
          <ac:spMkLst>
            <pc:docMk/>
            <pc:sldMk cId="3533134933" sldId="299"/>
            <ac:spMk id="10" creationId="{4D1B2C32-6228-490B-B1DF-EC540B750C39}"/>
          </ac:spMkLst>
        </pc:spChg>
        <pc:spChg chg="add mod">
          <ac:chgData name="Татьяна Бузина" userId="7247e9bf4e9783f6" providerId="LiveId" clId="{1F9BA0F7-974E-4495-9714-4E379838BBC1}" dt="2021-12-02T20:57:59.841" v="1574"/>
          <ac:spMkLst>
            <pc:docMk/>
            <pc:sldMk cId="3533134933" sldId="299"/>
            <ac:spMk id="12" creationId="{BD24FDA6-776B-4A81-95A2-AC7B68E7F7DD}"/>
          </ac:spMkLst>
        </pc:spChg>
        <pc:spChg chg="add mod">
          <ac:chgData name="Татьяна Бузина" userId="7247e9bf4e9783f6" providerId="LiveId" clId="{1F9BA0F7-974E-4495-9714-4E379838BBC1}" dt="2021-12-02T20:57:59.841" v="1574"/>
          <ac:spMkLst>
            <pc:docMk/>
            <pc:sldMk cId="3533134933" sldId="299"/>
            <ac:spMk id="13" creationId="{5644E48B-01B3-45EC-8500-7EC899AA8A10}"/>
          </ac:spMkLst>
        </pc:spChg>
        <pc:spChg chg="add mod">
          <ac:chgData name="Татьяна Бузина" userId="7247e9bf4e9783f6" providerId="LiveId" clId="{1F9BA0F7-974E-4495-9714-4E379838BBC1}" dt="2021-12-02T20:58:09.127" v="1575"/>
          <ac:spMkLst>
            <pc:docMk/>
            <pc:sldMk cId="3533134933" sldId="299"/>
            <ac:spMk id="15" creationId="{81396597-CED4-4D65-98BC-8E96669BEAD0}"/>
          </ac:spMkLst>
        </pc:spChg>
        <pc:spChg chg="add mod">
          <ac:chgData name="Татьяна Бузина" userId="7247e9bf4e9783f6" providerId="LiveId" clId="{1F9BA0F7-974E-4495-9714-4E379838BBC1}" dt="2021-12-02T20:58:09.127" v="1575"/>
          <ac:spMkLst>
            <pc:docMk/>
            <pc:sldMk cId="3533134933" sldId="299"/>
            <ac:spMk id="16" creationId="{2E309D33-2A30-4E52-9569-6403167BDA82}"/>
          </ac:spMkLst>
        </pc:spChg>
        <pc:spChg chg="add del mod">
          <ac:chgData name="Татьяна Бузина" userId="7247e9bf4e9783f6" providerId="LiveId" clId="{1F9BA0F7-974E-4495-9714-4E379838BBC1}" dt="2021-12-02T21:00:10.309" v="1587"/>
          <ac:spMkLst>
            <pc:docMk/>
            <pc:sldMk cId="3533134933" sldId="299"/>
            <ac:spMk id="18" creationId="{D26CBE68-0F56-4FCD-827D-B46554DC5A1C}"/>
          </ac:spMkLst>
        </pc:spChg>
        <pc:spChg chg="mod">
          <ac:chgData name="Татьяна Бузина" userId="7247e9bf4e9783f6" providerId="LiveId" clId="{1F9BA0F7-974E-4495-9714-4E379838BBC1}" dt="2021-12-02T20:59:58.059" v="1585" actId="18245"/>
          <ac:spMkLst>
            <pc:docMk/>
            <pc:sldMk cId="3533134933" sldId="299"/>
            <ac:spMk id="20" creationId="{49AAD463-F899-443D-B58E-169265942771}"/>
          </ac:spMkLst>
        </pc:spChg>
        <pc:spChg chg="mod">
          <ac:chgData name="Татьяна Бузина" userId="7247e9bf4e9783f6" providerId="LiveId" clId="{1F9BA0F7-974E-4495-9714-4E379838BBC1}" dt="2021-12-02T20:59:58.059" v="1585" actId="18245"/>
          <ac:spMkLst>
            <pc:docMk/>
            <pc:sldMk cId="3533134933" sldId="299"/>
            <ac:spMk id="21" creationId="{99B05C78-8408-4A61-B67D-327788ED4B5A}"/>
          </ac:spMkLst>
        </pc:spChg>
        <pc:spChg chg="del mod">
          <ac:chgData name="Татьяна Бузина" userId="7247e9bf4e9783f6" providerId="LiveId" clId="{1F9BA0F7-974E-4495-9714-4E379838BBC1}" dt="2021-12-02T21:00:06.956" v="1586" actId="21"/>
          <ac:spMkLst>
            <pc:docMk/>
            <pc:sldMk cId="3533134933" sldId="299"/>
            <ac:spMk id="22" creationId="{B59A5309-1AAC-45C0-83F5-793E5B3E6A9F}"/>
          </ac:spMkLst>
        </pc:spChg>
        <pc:spChg chg="mod">
          <ac:chgData name="Татьяна Бузина" userId="7247e9bf4e9783f6" providerId="LiveId" clId="{1F9BA0F7-974E-4495-9714-4E379838BBC1}" dt="2021-12-02T20:59:58.059" v="1585" actId="18245"/>
          <ac:spMkLst>
            <pc:docMk/>
            <pc:sldMk cId="3533134933" sldId="299"/>
            <ac:spMk id="23" creationId="{3D73F28D-4F0E-4D9F-990F-525A05522204}"/>
          </ac:spMkLst>
        </pc:spChg>
        <pc:spChg chg="mod">
          <ac:chgData name="Татьяна Бузина" userId="7247e9bf4e9783f6" providerId="LiveId" clId="{1F9BA0F7-974E-4495-9714-4E379838BBC1}" dt="2021-12-02T20:59:58.059" v="1585" actId="18245"/>
          <ac:spMkLst>
            <pc:docMk/>
            <pc:sldMk cId="3533134933" sldId="299"/>
            <ac:spMk id="24" creationId="{132D516E-4AE8-492C-939C-F04DC5DD4AD1}"/>
          </ac:spMkLst>
        </pc:spChg>
        <pc:spChg chg="mod">
          <ac:chgData name="Татьяна Бузина" userId="7247e9bf4e9783f6" providerId="LiveId" clId="{1F9BA0F7-974E-4495-9714-4E379838BBC1}" dt="2021-12-02T20:59:58.059" v="1585" actId="18245"/>
          <ac:spMkLst>
            <pc:docMk/>
            <pc:sldMk cId="3533134933" sldId="299"/>
            <ac:spMk id="25" creationId="{3E504836-77A3-452C-88B6-27F1EE48E88C}"/>
          </ac:spMkLst>
        </pc:spChg>
        <pc:spChg chg="del mod">
          <ac:chgData name="Татьяна Бузина" userId="7247e9bf4e9783f6" providerId="LiveId" clId="{1F9BA0F7-974E-4495-9714-4E379838BBC1}" dt="2021-12-02T21:04:25.441" v="1608" actId="21"/>
          <ac:spMkLst>
            <pc:docMk/>
            <pc:sldMk cId="3533134933" sldId="299"/>
            <ac:spMk id="26" creationId="{F3C15144-1B49-4F98-BDC2-1CD62238F3B1}"/>
          </ac:spMkLst>
        </pc:spChg>
        <pc:spChg chg="del mod">
          <ac:chgData name="Татьяна Бузина" userId="7247e9bf4e9783f6" providerId="LiveId" clId="{1F9BA0F7-974E-4495-9714-4E379838BBC1}" dt="2021-12-02T21:06:09.414" v="1629" actId="478"/>
          <ac:spMkLst>
            <pc:docMk/>
            <pc:sldMk cId="3533134933" sldId="299"/>
            <ac:spMk id="27" creationId="{906D80E9-526E-421F-87C7-F4ABAF9C87CF}"/>
          </ac:spMkLst>
        </pc:spChg>
        <pc:spChg chg="del mod">
          <ac:chgData name="Татьяна Бузина" userId="7247e9bf4e9783f6" providerId="LiveId" clId="{1F9BA0F7-974E-4495-9714-4E379838BBC1}" dt="2021-12-02T21:02:29.650" v="1597" actId="21"/>
          <ac:spMkLst>
            <pc:docMk/>
            <pc:sldMk cId="3533134933" sldId="299"/>
            <ac:spMk id="28" creationId="{6E10DA08-391C-4FC3-9444-27B1A2E0BA27}"/>
          </ac:spMkLst>
        </pc:spChg>
        <pc:spChg chg="add mod ord">
          <ac:chgData name="Татьяна Бузина" userId="7247e9bf4e9783f6" providerId="LiveId" clId="{1F9BA0F7-974E-4495-9714-4E379838BBC1}" dt="2021-12-02T21:03:42.670" v="1607" actId="14100"/>
          <ac:spMkLst>
            <pc:docMk/>
            <pc:sldMk cId="3533134933" sldId="299"/>
            <ac:spMk id="29" creationId="{E94EAB9A-8CF5-43DB-BFC8-2BF763DCF613}"/>
          </ac:spMkLst>
        </pc:spChg>
        <pc:spChg chg="add del mod">
          <ac:chgData name="Татьяна Бузина" userId="7247e9bf4e9783f6" providerId="LiveId" clId="{1F9BA0F7-974E-4495-9714-4E379838BBC1}" dt="2021-12-02T21:02:44.608" v="1599"/>
          <ac:spMkLst>
            <pc:docMk/>
            <pc:sldMk cId="3533134933" sldId="299"/>
            <ac:spMk id="30" creationId="{9E5C9337-064D-48E4-9F6F-4B27FA8B3D71}"/>
          </ac:spMkLst>
        </pc:spChg>
        <pc:spChg chg="add del mod ord">
          <ac:chgData name="Татьяна Бузина" userId="7247e9bf4e9783f6" providerId="LiveId" clId="{1F9BA0F7-974E-4495-9714-4E379838BBC1}" dt="2021-12-02T21:03:17.976" v="1605" actId="700"/>
          <ac:spMkLst>
            <pc:docMk/>
            <pc:sldMk cId="3533134933" sldId="299"/>
            <ac:spMk id="31" creationId="{2C6B4E18-37F3-4F64-945C-5FE059379A22}"/>
          </ac:spMkLst>
        </pc:spChg>
        <pc:grpChg chg="add mod">
          <ac:chgData name="Татьяна Бузина" userId="7247e9bf4e9783f6" providerId="LiveId" clId="{1F9BA0F7-974E-4495-9714-4E379838BBC1}" dt="2021-12-02T20:57:59.841" v="1574"/>
          <ac:grpSpMkLst>
            <pc:docMk/>
            <pc:sldMk cId="3533134933" sldId="299"/>
            <ac:grpSpMk id="11" creationId="{7C710105-3145-48E1-87B8-E4CAAD446E6B}"/>
          </ac:grpSpMkLst>
        </pc:grpChg>
        <pc:grpChg chg="add mod">
          <ac:chgData name="Татьяна Бузина" userId="7247e9bf4e9783f6" providerId="LiveId" clId="{1F9BA0F7-974E-4495-9714-4E379838BBC1}" dt="2021-12-02T20:58:24.294" v="1580" actId="1076"/>
          <ac:grpSpMkLst>
            <pc:docMk/>
            <pc:sldMk cId="3533134933" sldId="299"/>
            <ac:grpSpMk id="14" creationId="{178DA045-A201-41A6-ADFB-28D27FEEED0B}"/>
          </ac:grpSpMkLst>
        </pc:grpChg>
        <pc:grpChg chg="add del mod">
          <ac:chgData name="Татьяна Бузина" userId="7247e9bf4e9783f6" providerId="LiveId" clId="{1F9BA0F7-974E-4495-9714-4E379838BBC1}" dt="2021-12-02T21:02:01.100" v="1596" actId="14100"/>
          <ac:grpSpMkLst>
            <pc:docMk/>
            <pc:sldMk cId="3533134933" sldId="299"/>
            <ac:grpSpMk id="19" creationId="{35C834D6-A0FE-4315-9D95-0615016EE0D8}"/>
          </ac:grpSpMkLst>
        </pc:grpChg>
        <pc:graphicFrameChg chg="del mod ord">
          <ac:chgData name="Татьяна Бузина" userId="7247e9bf4e9783f6" providerId="LiveId" clId="{1F9BA0F7-974E-4495-9714-4E379838BBC1}" dt="2021-12-02T20:59:58.059" v="1585" actId="18245"/>
          <ac:graphicFrameMkLst>
            <pc:docMk/>
            <pc:sldMk cId="3533134933" sldId="299"/>
            <ac:graphicFrameMk id="4" creationId="{00000000-0000-0000-0000-000000000000}"/>
          </ac:graphicFrameMkLst>
        </pc:graphicFrameChg>
        <pc:picChg chg="add del mod ord">
          <ac:chgData name="Татьяна Бузина" userId="7247e9bf4e9783f6" providerId="LiveId" clId="{1F9BA0F7-974E-4495-9714-4E379838BBC1}" dt="2021-12-02T20:59:25.783" v="1584" actId="478"/>
          <ac:picMkLst>
            <pc:docMk/>
            <pc:sldMk cId="3533134933" sldId="299"/>
            <ac:picMk id="6" creationId="{D1D87ACB-AD1B-438D-9000-E206A2B4EB1A}"/>
          </ac:picMkLst>
        </pc:picChg>
      </pc:sldChg>
      <pc:sldChg chg="addSp delSp modSp new mod modClrScheme chgLayout">
        <pc:chgData name="Татьяна Бузина" userId="7247e9bf4e9783f6" providerId="LiveId" clId="{1F9BA0F7-974E-4495-9714-4E379838BBC1}" dt="2021-12-02T23:15:17.622" v="3804" actId="14100"/>
        <pc:sldMkLst>
          <pc:docMk/>
          <pc:sldMk cId="3143842919" sldId="300"/>
        </pc:sldMkLst>
        <pc:spChg chg="mod ord">
          <ac:chgData name="Татьяна Бузина" userId="7247e9bf4e9783f6" providerId="LiveId" clId="{1F9BA0F7-974E-4495-9714-4E379838BBC1}" dt="2021-12-02T17:07:13.469" v="1241" actId="700"/>
          <ac:spMkLst>
            <pc:docMk/>
            <pc:sldMk cId="3143842919" sldId="300"/>
            <ac:spMk id="2" creationId="{0E297B9B-683D-47A0-9A43-E040FCD40F3F}"/>
          </ac:spMkLst>
        </pc:spChg>
        <pc:spChg chg="del mod ord">
          <ac:chgData name="Татьяна Бузина" userId="7247e9bf4e9783f6" providerId="LiveId" clId="{1F9BA0F7-974E-4495-9714-4E379838BBC1}" dt="2021-12-02T16:23:19.667" v="910" actId="700"/>
          <ac:spMkLst>
            <pc:docMk/>
            <pc:sldMk cId="3143842919" sldId="300"/>
            <ac:spMk id="3" creationId="{AF721BBE-FAE9-4C33-A910-2B9770ACAEB4}"/>
          </ac:spMkLst>
        </pc:spChg>
        <pc:spChg chg="del">
          <ac:chgData name="Татьяна Бузина" userId="7247e9bf4e9783f6" providerId="LiveId" clId="{1F9BA0F7-974E-4495-9714-4E379838BBC1}" dt="2021-12-02T22:58:53.675" v="3693"/>
          <ac:spMkLst>
            <pc:docMk/>
            <pc:sldMk cId="3143842919" sldId="300"/>
            <ac:spMk id="3" creationId="{C31BE6CA-E364-42C9-A790-5D5628A986D9}"/>
          </ac:spMkLst>
        </pc:spChg>
        <pc:spChg chg="add del mod ord">
          <ac:chgData name="Татьяна Бузина" userId="7247e9bf4e9783f6" providerId="LiveId" clId="{1F9BA0F7-974E-4495-9714-4E379838BBC1}" dt="2021-12-02T16:23:25.845" v="912" actId="700"/>
          <ac:spMkLst>
            <pc:docMk/>
            <pc:sldMk cId="3143842919" sldId="300"/>
            <ac:spMk id="4" creationId="{1CAEA7EF-7217-440B-9248-EAEAF2E842C8}"/>
          </ac:spMkLst>
        </pc:spChg>
        <pc:spChg chg="mod">
          <ac:chgData name="Татьяна Бузина" userId="7247e9bf4e9783f6" providerId="LiveId" clId="{1F9BA0F7-974E-4495-9714-4E379838BBC1}" dt="2021-12-02T23:15:17.622" v="3804" actId="14100"/>
          <ac:spMkLst>
            <pc:docMk/>
            <pc:sldMk cId="3143842919" sldId="300"/>
            <ac:spMk id="4" creationId="{FE008DA7-1558-4A15-8C28-9A2FB8A2367F}"/>
          </ac:spMkLst>
        </pc:spChg>
        <pc:spChg chg="add del mod ord">
          <ac:chgData name="Татьяна Бузина" userId="7247e9bf4e9783f6" providerId="LiveId" clId="{1F9BA0F7-974E-4495-9714-4E379838BBC1}" dt="2021-12-02T16:23:25.845" v="912" actId="700"/>
          <ac:spMkLst>
            <pc:docMk/>
            <pc:sldMk cId="3143842919" sldId="300"/>
            <ac:spMk id="5" creationId="{9C8A3106-6DB1-43EE-A657-F064C56EC677}"/>
          </ac:spMkLst>
        </pc:spChg>
        <pc:spChg chg="add del mod ord">
          <ac:chgData name="Татьяна Бузина" userId="7247e9bf4e9783f6" providerId="LiveId" clId="{1F9BA0F7-974E-4495-9714-4E379838BBC1}" dt="2021-12-02T16:23:25.845" v="912" actId="700"/>
          <ac:spMkLst>
            <pc:docMk/>
            <pc:sldMk cId="3143842919" sldId="300"/>
            <ac:spMk id="6" creationId="{C3836738-0705-4863-B92B-638646E01B22}"/>
          </ac:spMkLst>
        </pc:spChg>
        <pc:spChg chg="add del mod ord">
          <ac:chgData name="Татьяна Бузина" userId="7247e9bf4e9783f6" providerId="LiveId" clId="{1F9BA0F7-974E-4495-9714-4E379838BBC1}" dt="2021-12-02T16:23:25.845" v="912" actId="700"/>
          <ac:spMkLst>
            <pc:docMk/>
            <pc:sldMk cId="3143842919" sldId="300"/>
            <ac:spMk id="7" creationId="{6B01302B-6438-4571-95BF-A7392A114F3B}"/>
          </ac:spMkLst>
        </pc:spChg>
        <pc:spChg chg="add del mod ord">
          <ac:chgData name="Татьяна Бузина" userId="7247e9bf4e9783f6" providerId="LiveId" clId="{1F9BA0F7-974E-4495-9714-4E379838BBC1}" dt="2021-12-02T16:25:55.378" v="913" actId="700"/>
          <ac:spMkLst>
            <pc:docMk/>
            <pc:sldMk cId="3143842919" sldId="300"/>
            <ac:spMk id="8" creationId="{C335D481-7656-495E-9ACB-D228F521FCCF}"/>
          </ac:spMkLst>
        </pc:spChg>
        <pc:spChg chg="add del mod ord">
          <ac:chgData name="Татьяна Бузина" userId="7247e9bf4e9783f6" providerId="LiveId" clId="{1F9BA0F7-974E-4495-9714-4E379838BBC1}" dt="2021-12-02T16:25:55.378" v="913" actId="700"/>
          <ac:spMkLst>
            <pc:docMk/>
            <pc:sldMk cId="3143842919" sldId="300"/>
            <ac:spMk id="9" creationId="{066D5531-115A-41BC-910D-52129004BEB6}"/>
          </ac:spMkLst>
        </pc:spChg>
        <pc:spChg chg="add del mod ord">
          <ac:chgData name="Татьяна Бузина" userId="7247e9bf4e9783f6" providerId="LiveId" clId="{1F9BA0F7-974E-4495-9714-4E379838BBC1}" dt="2021-12-02T16:26:00.718" v="914" actId="700"/>
          <ac:spMkLst>
            <pc:docMk/>
            <pc:sldMk cId="3143842919" sldId="300"/>
            <ac:spMk id="10" creationId="{C11996DD-8EF2-436B-9B22-B3EE39563243}"/>
          </ac:spMkLst>
        </pc:spChg>
        <pc:spChg chg="add del mod ord">
          <ac:chgData name="Татьяна Бузина" userId="7247e9bf4e9783f6" providerId="LiveId" clId="{1F9BA0F7-974E-4495-9714-4E379838BBC1}" dt="2021-12-02T16:26:00.718" v="914" actId="700"/>
          <ac:spMkLst>
            <pc:docMk/>
            <pc:sldMk cId="3143842919" sldId="300"/>
            <ac:spMk id="11" creationId="{9778F9CA-510D-4B67-A562-C1894E2E61F9}"/>
          </ac:spMkLst>
        </pc:spChg>
        <pc:spChg chg="add mod ord">
          <ac:chgData name="Татьяна Бузина" userId="7247e9bf4e9783f6" providerId="LiveId" clId="{1F9BA0F7-974E-4495-9714-4E379838BBC1}" dt="2021-12-02T22:42:42.865" v="3612" actId="20577"/>
          <ac:spMkLst>
            <pc:docMk/>
            <pc:sldMk cId="3143842919" sldId="300"/>
            <ac:spMk id="12" creationId="{60184F6C-210C-4603-ABAC-3DB1BD1478C3}"/>
          </ac:spMkLst>
        </pc:spChg>
        <pc:spChg chg="add del mod ord">
          <ac:chgData name="Татьяна Бузина" userId="7247e9bf4e9783f6" providerId="LiveId" clId="{1F9BA0F7-974E-4495-9714-4E379838BBC1}" dt="2021-12-02T16:26:03.314" v="915"/>
          <ac:spMkLst>
            <pc:docMk/>
            <pc:sldMk cId="3143842919" sldId="300"/>
            <ac:spMk id="13" creationId="{814BBC41-C615-4490-8E13-63DA93605DFD}"/>
          </ac:spMkLst>
        </pc:spChg>
        <pc:spChg chg="add mod ord">
          <ac:chgData name="Татьяна Бузина" userId="7247e9bf4e9783f6" providerId="LiveId" clId="{1F9BA0F7-974E-4495-9714-4E379838BBC1}" dt="2021-12-02T22:44:12.973" v="3617" actId="20577"/>
          <ac:spMkLst>
            <pc:docMk/>
            <pc:sldMk cId="3143842919" sldId="300"/>
            <ac:spMk id="14" creationId="{41B4B25C-DA9F-4E81-A0F2-1579F86A2BB6}"/>
          </ac:spMkLst>
        </pc:spChg>
        <pc:spChg chg="add del mod ord">
          <ac:chgData name="Татьяна Бузина" userId="7247e9bf4e9783f6" providerId="LiveId" clId="{1F9BA0F7-974E-4495-9714-4E379838BBC1}" dt="2021-12-02T16:46:03.108" v="1077"/>
          <ac:spMkLst>
            <pc:docMk/>
            <pc:sldMk cId="3143842919" sldId="300"/>
            <ac:spMk id="15" creationId="{7DCB77EE-4AB8-446F-AC3D-52867EB1EC3B}"/>
          </ac:spMkLst>
        </pc:spChg>
        <pc:spChg chg="add mod">
          <ac:chgData name="Татьяна Бузина" userId="7247e9bf4e9783f6" providerId="LiveId" clId="{1F9BA0F7-974E-4495-9714-4E379838BBC1}" dt="2021-12-02T22:52:15.206" v="3668" actId="14100"/>
          <ac:spMkLst>
            <pc:docMk/>
            <pc:sldMk cId="3143842919" sldId="300"/>
            <ac:spMk id="42" creationId="{2E9052D8-D1B8-419D-AEFD-FBE3C49585E6}"/>
          </ac:spMkLst>
        </pc:spChg>
        <pc:grpChg chg="mod">
          <ac:chgData name="Татьяна Бузина" userId="7247e9bf4e9783f6" providerId="LiveId" clId="{1F9BA0F7-974E-4495-9714-4E379838BBC1}" dt="2021-12-02T17:01:42.809" v="1205"/>
          <ac:grpSpMkLst>
            <pc:docMk/>
            <pc:sldMk cId="3143842919" sldId="300"/>
            <ac:grpSpMk id="33" creationId="{213059A4-9FF3-4610-82F9-C1300383E9C3}"/>
          </ac:grpSpMkLst>
        </pc:grpChg>
        <pc:graphicFrameChg chg="add mod ord">
          <ac:chgData name="Татьяна Бузина" userId="7247e9bf4e9783f6" providerId="LiveId" clId="{1F9BA0F7-974E-4495-9714-4E379838BBC1}" dt="2021-12-02T22:26:33.847" v="3348" actId="1076"/>
          <ac:graphicFrameMkLst>
            <pc:docMk/>
            <pc:sldMk cId="3143842919" sldId="300"/>
            <ac:graphicFrameMk id="16" creationId="{58F51052-558B-4CA6-81CD-D2FB659CCA7A}"/>
          </ac:graphicFrameMkLst>
        </pc:graphicFrameChg>
        <pc:graphicFrameChg chg="add mod">
          <ac:chgData name="Татьяна Бузина" userId="7247e9bf4e9783f6" providerId="LiveId" clId="{1F9BA0F7-974E-4495-9714-4E379838BBC1}" dt="2021-12-02T22:27:16.420" v="3357" actId="1076"/>
          <ac:graphicFrameMkLst>
            <pc:docMk/>
            <pc:sldMk cId="3143842919" sldId="300"/>
            <ac:graphicFrameMk id="17" creationId="{26FADFA9-F8C8-47A3-B05C-4B7F54F78186}"/>
          </ac:graphicFrameMkLst>
        </pc:graphicFrameChg>
        <pc:graphicFrameChg chg="add mod">
          <ac:chgData name="Татьяна Бузина" userId="7247e9bf4e9783f6" providerId="LiveId" clId="{1F9BA0F7-974E-4495-9714-4E379838BBC1}" dt="2021-12-02T16:59:50.705" v="1183" actId="14100"/>
          <ac:graphicFrameMkLst>
            <pc:docMk/>
            <pc:sldMk cId="3143842919" sldId="300"/>
            <ac:graphicFrameMk id="18" creationId="{F29E3C1E-8071-4AF4-A1E0-F2DF9226C346}"/>
          </ac:graphicFrameMkLst>
        </pc:graphicFrameChg>
        <pc:graphicFrameChg chg="add mod">
          <ac:chgData name="Татьяна Бузина" userId="7247e9bf4e9783f6" providerId="LiveId" clId="{1F9BA0F7-974E-4495-9714-4E379838BBC1}" dt="2021-12-02T22:26:52.688" v="3353" actId="1076"/>
          <ac:graphicFrameMkLst>
            <pc:docMk/>
            <pc:sldMk cId="3143842919" sldId="300"/>
            <ac:graphicFrameMk id="19" creationId="{8E3F64D9-114A-4535-928C-8A8C8ABAEE59}"/>
          </ac:graphicFrameMkLst>
        </pc:graphicFrameChg>
        <pc:graphicFrameChg chg="add mod">
          <ac:chgData name="Татьяна Бузина" userId="7247e9bf4e9783f6" providerId="LiveId" clId="{1F9BA0F7-974E-4495-9714-4E379838BBC1}" dt="2021-12-02T22:27:04.250" v="3356" actId="14100"/>
          <ac:graphicFrameMkLst>
            <pc:docMk/>
            <pc:sldMk cId="3143842919" sldId="300"/>
            <ac:graphicFrameMk id="20" creationId="{AD37DAB2-7308-42EB-ADE2-BEA5349127A3}"/>
          </ac:graphicFrameMkLst>
        </pc:graphicFrameChg>
        <pc:graphicFrameChg chg="add del mod">
          <ac:chgData name="Татьяна Бузина" userId="7247e9bf4e9783f6" providerId="LiveId" clId="{1F9BA0F7-974E-4495-9714-4E379838BBC1}" dt="2021-12-02T16:40:39.605" v="1007"/>
          <ac:graphicFrameMkLst>
            <pc:docMk/>
            <pc:sldMk cId="3143842919" sldId="300"/>
            <ac:graphicFrameMk id="21" creationId="{55345B30-EF6D-43B2-87E1-7DB1A412B47A}"/>
          </ac:graphicFrameMkLst>
        </pc:graphicFrameChg>
        <pc:graphicFrameChg chg="add mod ord">
          <ac:chgData name="Татьяна Бузина" userId="7247e9bf4e9783f6" providerId="LiveId" clId="{1F9BA0F7-974E-4495-9714-4E379838BBC1}" dt="2021-12-02T22:28:47.327" v="3372" actId="1076"/>
          <ac:graphicFrameMkLst>
            <pc:docMk/>
            <pc:sldMk cId="3143842919" sldId="300"/>
            <ac:graphicFrameMk id="22" creationId="{7BE42C36-CD4F-4022-A371-15E1EDBFAAB7}"/>
          </ac:graphicFrameMkLst>
        </pc:graphicFrameChg>
        <pc:graphicFrameChg chg="add mod">
          <ac:chgData name="Татьяна Бузина" userId="7247e9bf4e9783f6" providerId="LiveId" clId="{1F9BA0F7-974E-4495-9714-4E379838BBC1}" dt="2021-12-02T22:28:25.198" v="3368" actId="1076"/>
          <ac:graphicFrameMkLst>
            <pc:docMk/>
            <pc:sldMk cId="3143842919" sldId="300"/>
            <ac:graphicFrameMk id="23" creationId="{6B81DCD7-A667-425E-829F-9EDD9081F535}"/>
          </ac:graphicFrameMkLst>
        </pc:graphicFrameChg>
        <pc:graphicFrameChg chg="add mod">
          <ac:chgData name="Татьяна Бузина" userId="7247e9bf4e9783f6" providerId="LiveId" clId="{1F9BA0F7-974E-4495-9714-4E379838BBC1}" dt="2021-12-02T22:28:21.663" v="3367" actId="1076"/>
          <ac:graphicFrameMkLst>
            <pc:docMk/>
            <pc:sldMk cId="3143842919" sldId="300"/>
            <ac:graphicFrameMk id="24" creationId="{FF9CBAA2-8AD3-4F52-8FB1-35F6CFEAF1D1}"/>
          </ac:graphicFrameMkLst>
        </pc:graphicFrameChg>
        <pc:graphicFrameChg chg="add mod">
          <ac:chgData name="Татьяна Бузина" userId="7247e9bf4e9783f6" providerId="LiveId" clId="{1F9BA0F7-974E-4495-9714-4E379838BBC1}" dt="2021-12-02T22:28:56.078" v="3374" actId="1076"/>
          <ac:graphicFrameMkLst>
            <pc:docMk/>
            <pc:sldMk cId="3143842919" sldId="300"/>
            <ac:graphicFrameMk id="25" creationId="{4FD136FB-9C26-44CE-B845-BEF7374E48A0}"/>
          </ac:graphicFrameMkLst>
        </pc:graphicFrameChg>
        <pc:graphicFrameChg chg="add mod">
          <ac:chgData name="Татьяна Бузина" userId="7247e9bf4e9783f6" providerId="LiveId" clId="{1F9BA0F7-974E-4495-9714-4E379838BBC1}" dt="2021-12-02T22:28:52.343" v="3373" actId="1076"/>
          <ac:graphicFrameMkLst>
            <pc:docMk/>
            <pc:sldMk cId="3143842919" sldId="300"/>
            <ac:graphicFrameMk id="26" creationId="{FE335F9B-9B43-4043-B57E-D58DFA077B0C}"/>
          </ac:graphicFrameMkLst>
        </pc:graphicFrameChg>
        <pc:inkChg chg="add del">
          <ac:chgData name="Татьяна Бузина" userId="7247e9bf4e9783f6" providerId="LiveId" clId="{1F9BA0F7-974E-4495-9714-4E379838BBC1}" dt="2021-12-02T17:01:27.855" v="1197" actId="9405"/>
          <ac:inkMkLst>
            <pc:docMk/>
            <pc:sldMk cId="3143842919" sldId="300"/>
            <ac:inkMk id="27" creationId="{4B88FCB7-1139-4A2D-912B-953F529EF55D}"/>
          </ac:inkMkLst>
        </pc:inkChg>
        <pc:inkChg chg="add del mod">
          <ac:chgData name="Татьяна Бузина" userId="7247e9bf4e9783f6" providerId="LiveId" clId="{1F9BA0F7-974E-4495-9714-4E379838BBC1}" dt="2021-12-02T17:02:44.633" v="1219" actId="9405"/>
          <ac:inkMkLst>
            <pc:docMk/>
            <pc:sldMk cId="3143842919" sldId="300"/>
            <ac:inkMk id="28" creationId="{E2704CF9-96FF-439D-897C-E0435E679CCD}"/>
          </ac:inkMkLst>
        </pc:inkChg>
        <pc:inkChg chg="add del mod">
          <ac:chgData name="Татьяна Бузина" userId="7247e9bf4e9783f6" providerId="LiveId" clId="{1F9BA0F7-974E-4495-9714-4E379838BBC1}" dt="2021-12-02T17:02:38.704" v="1216" actId="9405"/>
          <ac:inkMkLst>
            <pc:docMk/>
            <pc:sldMk cId="3143842919" sldId="300"/>
            <ac:inkMk id="29" creationId="{C8E7ECD3-4559-47A3-905C-4E8750D6BFAE}"/>
          </ac:inkMkLst>
        </pc:inkChg>
        <pc:inkChg chg="add del mod">
          <ac:chgData name="Татьяна Бузина" userId="7247e9bf4e9783f6" providerId="LiveId" clId="{1F9BA0F7-974E-4495-9714-4E379838BBC1}" dt="2021-12-02T17:01:57.666" v="1207" actId="9405"/>
          <ac:inkMkLst>
            <pc:docMk/>
            <pc:sldMk cId="3143842919" sldId="300"/>
            <ac:inkMk id="30" creationId="{D520CEA5-0A79-4769-91F1-35C0BED42441}"/>
          </ac:inkMkLst>
        </pc:inkChg>
        <pc:inkChg chg="add del mod">
          <ac:chgData name="Татьяна Бузина" userId="7247e9bf4e9783f6" providerId="LiveId" clId="{1F9BA0F7-974E-4495-9714-4E379838BBC1}" dt="2021-12-02T17:01:56.520" v="1206" actId="9405"/>
          <ac:inkMkLst>
            <pc:docMk/>
            <pc:sldMk cId="3143842919" sldId="300"/>
            <ac:inkMk id="31" creationId="{2DC21BEE-6E50-4805-998F-4EE4B48A13E0}"/>
          </ac:inkMkLst>
        </pc:inkChg>
        <pc:inkChg chg="add del mod">
          <ac:chgData name="Татьяна Бузина" userId="7247e9bf4e9783f6" providerId="LiveId" clId="{1F9BA0F7-974E-4495-9714-4E379838BBC1}" dt="2021-12-02T17:01:42.809" v="1205"/>
          <ac:inkMkLst>
            <pc:docMk/>
            <pc:sldMk cId="3143842919" sldId="300"/>
            <ac:inkMk id="32" creationId="{6C7A7F7D-0369-4CE5-BF31-7AF29506E1C1}"/>
          </ac:inkMkLst>
        </pc:inkChg>
        <pc:inkChg chg="add del">
          <ac:chgData name="Татьяна Бузина" userId="7247e9bf4e9783f6" providerId="LiveId" clId="{1F9BA0F7-974E-4495-9714-4E379838BBC1}" dt="2021-12-02T17:02:33.404" v="1209" actId="9405"/>
          <ac:inkMkLst>
            <pc:docMk/>
            <pc:sldMk cId="3143842919" sldId="300"/>
            <ac:inkMk id="34" creationId="{89E7AB21-735D-4164-8048-4A3513C50925}"/>
          </ac:inkMkLst>
        </pc:inkChg>
        <pc:inkChg chg="add del">
          <ac:chgData name="Татьяна Бузина" userId="7247e9bf4e9783f6" providerId="LiveId" clId="{1F9BA0F7-974E-4495-9714-4E379838BBC1}" dt="2021-12-02T17:02:38.182" v="1215" actId="9405"/>
          <ac:inkMkLst>
            <pc:docMk/>
            <pc:sldMk cId="3143842919" sldId="300"/>
            <ac:inkMk id="35" creationId="{C9C88D35-4B3F-4DA4-B4C5-92E1D82B218A}"/>
          </ac:inkMkLst>
        </pc:inkChg>
        <pc:inkChg chg="add del">
          <ac:chgData name="Татьяна Бузина" userId="7247e9bf4e9783f6" providerId="LiveId" clId="{1F9BA0F7-974E-4495-9714-4E379838BBC1}" dt="2021-12-02T17:02:37.774" v="1214" actId="9405"/>
          <ac:inkMkLst>
            <pc:docMk/>
            <pc:sldMk cId="3143842919" sldId="300"/>
            <ac:inkMk id="36" creationId="{5CDF9D60-0C0E-4AAB-B866-B4C1642C87D1}"/>
          </ac:inkMkLst>
        </pc:inkChg>
        <pc:inkChg chg="add del">
          <ac:chgData name="Татьяна Бузина" userId="7247e9bf4e9783f6" providerId="LiveId" clId="{1F9BA0F7-974E-4495-9714-4E379838BBC1}" dt="2021-12-02T17:02:37.129" v="1213" actId="9405"/>
          <ac:inkMkLst>
            <pc:docMk/>
            <pc:sldMk cId="3143842919" sldId="300"/>
            <ac:inkMk id="37" creationId="{31F7A229-829D-4D05-A3A8-591966D95437}"/>
          </ac:inkMkLst>
        </pc:inkChg>
        <pc:inkChg chg="add del">
          <ac:chgData name="Татьяна Бузина" userId="7247e9bf4e9783f6" providerId="LiveId" clId="{1F9BA0F7-974E-4495-9714-4E379838BBC1}" dt="2021-12-02T17:02:43.004" v="1218" actId="9405"/>
          <ac:inkMkLst>
            <pc:docMk/>
            <pc:sldMk cId="3143842919" sldId="300"/>
            <ac:inkMk id="38" creationId="{627096B6-0C01-405B-A745-4FD11D00A81D}"/>
          </ac:inkMkLst>
        </pc:inkChg>
        <pc:cxnChg chg="add del mod">
          <ac:chgData name="Татьяна Бузина" userId="7247e9bf4e9783f6" providerId="LiveId" clId="{1F9BA0F7-974E-4495-9714-4E379838BBC1}" dt="2021-12-02T17:08:13.236" v="1245" actId="11529"/>
          <ac:cxnSpMkLst>
            <pc:docMk/>
            <pc:sldMk cId="3143842919" sldId="300"/>
            <ac:cxnSpMk id="40" creationId="{68103AFD-7EC7-46D3-A86E-E33328935F26}"/>
          </ac:cxnSpMkLst>
        </pc:cxnChg>
      </pc:sldChg>
      <pc:sldChg chg="addSp delSp modSp add del mod">
        <pc:chgData name="Татьяна Бузина" userId="7247e9bf4e9783f6" providerId="LiveId" clId="{1F9BA0F7-974E-4495-9714-4E379838BBC1}" dt="2021-12-02T17:33:21.024" v="1351" actId="47"/>
        <pc:sldMkLst>
          <pc:docMk/>
          <pc:sldMk cId="1666721384" sldId="301"/>
        </pc:sldMkLst>
        <pc:spChg chg="del">
          <ac:chgData name="Татьяна Бузина" userId="7247e9bf4e9783f6" providerId="LiveId" clId="{1F9BA0F7-974E-4495-9714-4E379838BBC1}" dt="2021-12-02T17:26:19.329" v="1276" actId="478"/>
          <ac:spMkLst>
            <pc:docMk/>
            <pc:sldMk cId="1666721384" sldId="301"/>
            <ac:spMk id="2" creationId="{00000000-0000-0000-0000-000000000000}"/>
          </ac:spMkLst>
        </pc:spChg>
        <pc:spChg chg="mod">
          <ac:chgData name="Татьяна Бузина" userId="7247e9bf4e9783f6" providerId="LiveId" clId="{1F9BA0F7-974E-4495-9714-4E379838BBC1}" dt="2021-12-02T17:26:08.799" v="1275" actId="27636"/>
          <ac:spMkLst>
            <pc:docMk/>
            <pc:sldMk cId="1666721384" sldId="301"/>
            <ac:spMk id="3" creationId="{00000000-0000-0000-0000-000000000000}"/>
          </ac:spMkLst>
        </pc:spChg>
        <pc:spChg chg="add mod">
          <ac:chgData name="Татьяна Бузина" userId="7247e9bf4e9783f6" providerId="LiveId" clId="{1F9BA0F7-974E-4495-9714-4E379838BBC1}" dt="2021-12-02T17:26:19.329" v="1276" actId="478"/>
          <ac:spMkLst>
            <pc:docMk/>
            <pc:sldMk cId="1666721384" sldId="301"/>
            <ac:spMk id="5" creationId="{89DBDA7D-6477-4E57-B578-CF6B1EC852C4}"/>
          </ac:spMkLst>
        </pc:spChg>
      </pc:sldChg>
      <pc:sldChg chg="addSp delSp modSp new mod">
        <pc:chgData name="Татьяна Бузина" userId="7247e9bf4e9783f6" providerId="LiveId" clId="{1F9BA0F7-974E-4495-9714-4E379838BBC1}" dt="2021-12-02T23:17:25.058" v="3819" actId="14100"/>
        <pc:sldMkLst>
          <pc:docMk/>
          <pc:sldMk cId="1881896657" sldId="301"/>
        </pc:sldMkLst>
        <pc:spChg chg="mod">
          <ac:chgData name="Татьяна Бузина" userId="7247e9bf4e9783f6" providerId="LiveId" clId="{1F9BA0F7-974E-4495-9714-4E379838BBC1}" dt="2021-12-02T22:21:01.440" v="3313" actId="27636"/>
          <ac:spMkLst>
            <pc:docMk/>
            <pc:sldMk cId="1881896657" sldId="301"/>
            <ac:spMk id="2" creationId="{F9BB8E2A-FE82-4ED2-8B28-99E13FBF86D6}"/>
          </ac:spMkLst>
        </pc:spChg>
        <pc:spChg chg="mod">
          <ac:chgData name="Татьяна Бузина" userId="7247e9bf4e9783f6" providerId="LiveId" clId="{1F9BA0F7-974E-4495-9714-4E379838BBC1}" dt="2021-12-02T22:55:34.277" v="3692" actId="14100"/>
          <ac:spMkLst>
            <pc:docMk/>
            <pc:sldMk cId="1881896657" sldId="301"/>
            <ac:spMk id="3" creationId="{C5BA108A-DBA2-4503-ACDB-19B2884D18B3}"/>
          </ac:spMkLst>
        </pc:spChg>
        <pc:spChg chg="del">
          <ac:chgData name="Татьяна Бузина" userId="7247e9bf4e9783f6" providerId="LiveId" clId="{1F9BA0F7-974E-4495-9714-4E379838BBC1}" dt="2021-12-02T22:58:53.675" v="3693"/>
          <ac:spMkLst>
            <pc:docMk/>
            <pc:sldMk cId="1881896657" sldId="301"/>
            <ac:spMk id="4" creationId="{CDE08128-CB33-4A97-A645-9F16E96CBEA1}"/>
          </ac:spMkLst>
        </pc:spChg>
        <pc:spChg chg="mod">
          <ac:chgData name="Татьяна Бузина" userId="7247e9bf4e9783f6" providerId="LiveId" clId="{1F9BA0F7-974E-4495-9714-4E379838BBC1}" dt="2021-12-02T23:17:25.058" v="3819" actId="14100"/>
          <ac:spMkLst>
            <pc:docMk/>
            <pc:sldMk cId="1881896657" sldId="301"/>
            <ac:spMk id="5" creationId="{42166AC8-B8E5-4EFE-940C-DDDBA8A7641A}"/>
          </ac:spMkLst>
        </pc:spChg>
        <pc:spChg chg="add del mod">
          <ac:chgData name="Татьяна Бузина" userId="7247e9bf4e9783f6" providerId="LiveId" clId="{1F9BA0F7-974E-4495-9714-4E379838BBC1}" dt="2021-12-02T22:20:31.684" v="3305" actId="478"/>
          <ac:spMkLst>
            <pc:docMk/>
            <pc:sldMk cId="1881896657" sldId="301"/>
            <ac:spMk id="5" creationId="{EB785215-DCBD-4A48-BFD1-C82BE4500F5F}"/>
          </ac:spMkLst>
        </pc:spChg>
      </pc:sldChg>
      <pc:sldChg chg="addSp delSp modSp new mod modClrScheme chgLayout">
        <pc:chgData name="Татьяна Бузина" userId="7247e9bf4e9783f6" providerId="LiveId" clId="{1F9BA0F7-974E-4495-9714-4E379838BBC1}" dt="2021-12-02T23:00:49.418" v="3699" actId="14100"/>
        <pc:sldMkLst>
          <pc:docMk/>
          <pc:sldMk cId="1804872503" sldId="302"/>
        </pc:sldMkLst>
        <pc:spChg chg="del">
          <ac:chgData name="Татьяна Бузина" userId="7247e9bf4e9783f6" providerId="LiveId" clId="{1F9BA0F7-974E-4495-9714-4E379838BBC1}" dt="2021-12-02T22:58:53.675" v="3693"/>
          <ac:spMkLst>
            <pc:docMk/>
            <pc:sldMk cId="1804872503" sldId="302"/>
            <ac:spMk id="2" creationId="{C10C403F-FFDE-42E1-9156-B72ABA529294}"/>
          </ac:spMkLst>
        </pc:spChg>
        <pc:spChg chg="del mod ord">
          <ac:chgData name="Татьяна Бузина" userId="7247e9bf4e9783f6" providerId="LiveId" clId="{1F9BA0F7-974E-4495-9714-4E379838BBC1}" dt="2021-12-02T21:03:36.106" v="1606" actId="700"/>
          <ac:spMkLst>
            <pc:docMk/>
            <pc:sldMk cId="1804872503" sldId="302"/>
            <ac:spMk id="2" creationId="{CB5D791C-FCB0-47A2-AB62-A3037E0956F4}"/>
          </ac:spMkLst>
        </pc:spChg>
        <pc:spChg chg="del mod ord">
          <ac:chgData name="Татьяна Бузина" userId="7247e9bf4e9783f6" providerId="LiveId" clId="{1F9BA0F7-974E-4495-9714-4E379838BBC1}" dt="2021-12-02T21:03:36.106" v="1606" actId="700"/>
          <ac:spMkLst>
            <pc:docMk/>
            <pc:sldMk cId="1804872503" sldId="302"/>
            <ac:spMk id="3" creationId="{4B7EC5CD-8787-4817-A273-59D07F85CC96}"/>
          </ac:spMkLst>
        </pc:spChg>
        <pc:spChg chg="mod">
          <ac:chgData name="Татьяна Бузина" userId="7247e9bf4e9783f6" providerId="LiveId" clId="{1F9BA0F7-974E-4495-9714-4E379838BBC1}" dt="2021-12-02T23:00:38.750" v="3697" actId="1076"/>
          <ac:spMkLst>
            <pc:docMk/>
            <pc:sldMk cId="1804872503" sldId="302"/>
            <ac:spMk id="3" creationId="{6AA0470A-D291-4D15-8B0D-451D0C219F70}"/>
          </ac:spMkLst>
        </pc:spChg>
        <pc:spChg chg="add del mod">
          <ac:chgData name="Татьяна Бузина" userId="7247e9bf4e9783f6" providerId="LiveId" clId="{1F9BA0F7-974E-4495-9714-4E379838BBC1}" dt="2021-12-02T21:14:43.260" v="1631" actId="1032"/>
          <ac:spMkLst>
            <pc:docMk/>
            <pc:sldMk cId="1804872503" sldId="302"/>
            <ac:spMk id="3" creationId="{889631D5-5D4B-4E18-B5C3-5A663C65E15F}"/>
          </ac:spMkLst>
        </pc:spChg>
        <pc:spChg chg="add mod ord">
          <ac:chgData name="Татьяна Бузина" userId="7247e9bf4e9783f6" providerId="LiveId" clId="{1F9BA0F7-974E-4495-9714-4E379838BBC1}" dt="2021-12-02T21:29:38.187" v="2083" actId="113"/>
          <ac:spMkLst>
            <pc:docMk/>
            <pc:sldMk cId="1804872503" sldId="302"/>
            <ac:spMk id="4" creationId="{D271C175-5B22-4AC4-9581-640B59C66ABE}"/>
          </ac:spMkLst>
        </pc:spChg>
        <pc:spChg chg="add del mod ord">
          <ac:chgData name="Татьяна Бузина" userId="7247e9bf4e9783f6" providerId="LiveId" clId="{1F9BA0F7-974E-4495-9714-4E379838BBC1}" dt="2021-12-02T21:05:22.435" v="1625"/>
          <ac:spMkLst>
            <pc:docMk/>
            <pc:sldMk cId="1804872503" sldId="302"/>
            <ac:spMk id="5" creationId="{5BC6EB5B-8883-4438-B664-46D4821B419B}"/>
          </ac:spMkLst>
        </pc:spChg>
        <pc:spChg chg="add del mod ord">
          <ac:chgData name="Татьяна Бузина" userId="7247e9bf4e9783f6" providerId="LiveId" clId="{1F9BA0F7-974E-4495-9714-4E379838BBC1}" dt="2021-12-02T21:21:30.463" v="1932" actId="1032"/>
          <ac:spMkLst>
            <pc:docMk/>
            <pc:sldMk cId="1804872503" sldId="302"/>
            <ac:spMk id="6" creationId="{25508DAA-E3A1-4A87-AAAE-1527E2E0BB2D}"/>
          </ac:spMkLst>
        </pc:spChg>
        <pc:spChg chg="add del mod">
          <ac:chgData name="Татьяна Бузина" userId="7247e9bf4e9783f6" providerId="LiveId" clId="{1F9BA0F7-974E-4495-9714-4E379838BBC1}" dt="2021-12-02T21:04:31.530" v="1610"/>
          <ac:spMkLst>
            <pc:docMk/>
            <pc:sldMk cId="1804872503" sldId="302"/>
            <ac:spMk id="7" creationId="{7679BF47-057C-491B-B9C9-248811E2386D}"/>
          </ac:spMkLst>
        </pc:spChg>
        <pc:spChg chg="add mod">
          <ac:chgData name="Татьяна Бузина" userId="7247e9bf4e9783f6" providerId="LiveId" clId="{1F9BA0F7-974E-4495-9714-4E379838BBC1}" dt="2021-12-02T21:34:05.310" v="2303" actId="1076"/>
          <ac:spMkLst>
            <pc:docMk/>
            <pc:sldMk cId="1804872503" sldId="302"/>
            <ac:spMk id="10" creationId="{6DC41C92-680D-4907-9BD9-C2AE1EE97A23}"/>
          </ac:spMkLst>
        </pc:spChg>
        <pc:graphicFrameChg chg="add mod modGraphic">
          <ac:chgData name="Татьяна Бузина" userId="7247e9bf4e9783f6" providerId="LiveId" clId="{1F9BA0F7-974E-4495-9714-4E379838BBC1}" dt="2021-12-02T23:00:44.213" v="3698" actId="14100"/>
          <ac:graphicFrameMkLst>
            <pc:docMk/>
            <pc:sldMk cId="1804872503" sldId="302"/>
            <ac:graphicFrameMk id="5" creationId="{6FA22558-43CD-4CA8-B49D-70CD7D2D06D5}"/>
          </ac:graphicFrameMkLst>
        </pc:graphicFrameChg>
        <pc:graphicFrameChg chg="add mod modGraphic">
          <ac:chgData name="Татьяна Бузина" userId="7247e9bf4e9783f6" providerId="LiveId" clId="{1F9BA0F7-974E-4495-9714-4E379838BBC1}" dt="2021-12-02T23:00:49.418" v="3699" actId="14100"/>
          <ac:graphicFrameMkLst>
            <pc:docMk/>
            <pc:sldMk cId="1804872503" sldId="302"/>
            <ac:graphicFrameMk id="8" creationId="{24DA189F-F6FF-45D8-BB04-AF52E523A0C3}"/>
          </ac:graphicFrameMkLst>
        </pc:graphicFrameChg>
        <pc:picChg chg="add del mod">
          <ac:chgData name="Татьяна Бузина" userId="7247e9bf4e9783f6" providerId="LiveId" clId="{1F9BA0F7-974E-4495-9714-4E379838BBC1}" dt="2021-12-02T21:19:18.670" v="1931"/>
          <ac:picMkLst>
            <pc:docMk/>
            <pc:sldMk cId="1804872503" sldId="302"/>
            <ac:picMk id="7" creationId="{60A51F2E-6FDF-46EB-8E75-919EF29D43AA}"/>
          </ac:picMkLst>
        </pc:picChg>
        <pc:picChg chg="add del mod">
          <ac:chgData name="Татьяна Бузина" userId="7247e9bf4e9783f6" providerId="LiveId" clId="{1F9BA0F7-974E-4495-9714-4E379838BBC1}" dt="2021-12-02T21:04:59.308" v="1620"/>
          <ac:picMkLst>
            <pc:docMk/>
            <pc:sldMk cId="1804872503" sldId="302"/>
            <ac:picMk id="8" creationId="{03502B34-210E-4F28-9DA6-DCF3FAAF1D9C}"/>
          </ac:picMkLst>
        </pc:picChg>
        <pc:picChg chg="add del mod">
          <ac:chgData name="Татьяна Бузина" userId="7247e9bf4e9783f6" providerId="LiveId" clId="{1F9BA0F7-974E-4495-9714-4E379838BBC1}" dt="2021-12-02T21:13:51.296" v="1630" actId="478"/>
          <ac:picMkLst>
            <pc:docMk/>
            <pc:sldMk cId="1804872503" sldId="302"/>
            <ac:picMk id="9" creationId="{2B99B3CA-2C80-41D5-9A29-16B528B0930A}"/>
          </ac:picMkLst>
        </pc:picChg>
      </pc:sldChg>
      <pc:sldChg chg="addSp delSp modSp new mod modClrScheme chgLayout">
        <pc:chgData name="Татьяна Бузина" userId="7247e9bf4e9783f6" providerId="LiveId" clId="{1F9BA0F7-974E-4495-9714-4E379838BBC1}" dt="2021-12-02T23:08:20.253" v="3752" actId="14100"/>
        <pc:sldMkLst>
          <pc:docMk/>
          <pc:sldMk cId="1188393046" sldId="303"/>
        </pc:sldMkLst>
        <pc:spChg chg="del mod ord">
          <ac:chgData name="Татьяна Бузина" userId="7247e9bf4e9783f6" providerId="LiveId" clId="{1F9BA0F7-974E-4495-9714-4E379838BBC1}" dt="2021-12-02T22:01:17.318" v="2458" actId="700"/>
          <ac:spMkLst>
            <pc:docMk/>
            <pc:sldMk cId="1188393046" sldId="303"/>
            <ac:spMk id="2" creationId="{B6D7B068-8709-4CA7-81E3-A805622E53CB}"/>
          </ac:spMkLst>
        </pc:spChg>
        <pc:spChg chg="del">
          <ac:chgData name="Татьяна Бузина" userId="7247e9bf4e9783f6" providerId="LiveId" clId="{1F9BA0F7-974E-4495-9714-4E379838BBC1}" dt="2021-12-02T22:58:53.675" v="3693"/>
          <ac:spMkLst>
            <pc:docMk/>
            <pc:sldMk cId="1188393046" sldId="303"/>
            <ac:spMk id="2" creationId="{FDEF13AA-1FBD-4A9E-B1C4-6EDFE8464877}"/>
          </ac:spMkLst>
        </pc:spChg>
        <pc:spChg chg="mod">
          <ac:chgData name="Татьяна Бузина" userId="7247e9bf4e9783f6" providerId="LiveId" clId="{1F9BA0F7-974E-4495-9714-4E379838BBC1}" dt="2021-12-02T23:07:40.084" v="3747" actId="1076"/>
          <ac:spMkLst>
            <pc:docMk/>
            <pc:sldMk cId="1188393046" sldId="303"/>
            <ac:spMk id="3" creationId="{8D92D603-67D2-40CE-8A76-776D36B987DE}"/>
          </ac:spMkLst>
        </pc:spChg>
        <pc:spChg chg="del mod ord">
          <ac:chgData name="Татьяна Бузина" userId="7247e9bf4e9783f6" providerId="LiveId" clId="{1F9BA0F7-974E-4495-9714-4E379838BBC1}" dt="2021-12-02T22:01:17.318" v="2458" actId="700"/>
          <ac:spMkLst>
            <pc:docMk/>
            <pc:sldMk cId="1188393046" sldId="303"/>
            <ac:spMk id="3" creationId="{A6CA4C70-198C-4575-A1F0-38F7414352B7}"/>
          </ac:spMkLst>
        </pc:spChg>
        <pc:spChg chg="add mod ord">
          <ac:chgData name="Татьяна Бузина" userId="7247e9bf4e9783f6" providerId="LiveId" clId="{1F9BA0F7-974E-4495-9714-4E379838BBC1}" dt="2021-12-02T23:08:20.253" v="3752" actId="14100"/>
          <ac:spMkLst>
            <pc:docMk/>
            <pc:sldMk cId="1188393046" sldId="303"/>
            <ac:spMk id="4" creationId="{C4F8184A-A230-4D6C-8411-0EDA0786B003}"/>
          </ac:spMkLst>
        </pc:spChg>
        <pc:spChg chg="add mod ord">
          <ac:chgData name="Татьяна Бузина" userId="7247e9bf4e9783f6" providerId="LiveId" clId="{1F9BA0F7-974E-4495-9714-4E379838BBC1}" dt="2021-12-02T22:25:00.264" v="3337" actId="27636"/>
          <ac:spMkLst>
            <pc:docMk/>
            <pc:sldMk cId="1188393046" sldId="303"/>
            <ac:spMk id="5" creationId="{6FC7FC56-9B70-4F7C-B561-6BFFC780A3DE}"/>
          </ac:spMkLst>
        </pc:spChg>
        <pc:spChg chg="add del mod ord">
          <ac:chgData name="Татьяна Бузина" userId="7247e9bf4e9783f6" providerId="LiveId" clId="{1F9BA0F7-974E-4495-9714-4E379838BBC1}" dt="2021-12-02T23:08:02.065" v="3749" actId="478"/>
          <ac:spMkLst>
            <pc:docMk/>
            <pc:sldMk cId="1188393046" sldId="303"/>
            <ac:spMk id="6" creationId="{667FE0BD-76AE-4823-943B-A44E51D8CFB4}"/>
          </ac:spMkLst>
        </pc:spChg>
      </pc:sldChg>
      <pc:sldChg chg="delSp modSp new mod modClrScheme chgLayout">
        <pc:chgData name="Татьяна Бузина" userId="7247e9bf4e9783f6" providerId="LiveId" clId="{1F9BA0F7-974E-4495-9714-4E379838BBC1}" dt="2021-12-02T23:18:08.118" v="3824" actId="14100"/>
        <pc:sldMkLst>
          <pc:docMk/>
          <pc:sldMk cId="2329937495" sldId="304"/>
        </pc:sldMkLst>
        <pc:spChg chg="mod ord">
          <ac:chgData name="Татьяна Бузина" userId="7247e9bf4e9783f6" providerId="LiveId" clId="{1F9BA0F7-974E-4495-9714-4E379838BBC1}" dt="2021-12-02T23:18:08.118" v="3824" actId="14100"/>
          <ac:spMkLst>
            <pc:docMk/>
            <pc:sldMk cId="2329937495" sldId="304"/>
            <ac:spMk id="2" creationId="{A45D1975-3DB9-4796-9DF7-FA5010D6A162}"/>
          </ac:spMkLst>
        </pc:spChg>
        <pc:spChg chg="del mod ord">
          <ac:chgData name="Татьяна Бузина" userId="7247e9bf4e9783f6" providerId="LiveId" clId="{1F9BA0F7-974E-4495-9714-4E379838BBC1}" dt="2021-12-02T22:33:49.948" v="3559" actId="478"/>
          <ac:spMkLst>
            <pc:docMk/>
            <pc:sldMk cId="2329937495" sldId="304"/>
            <ac:spMk id="3" creationId="{383A5EE3-4F69-43BD-B4FE-C59969A2137A}"/>
          </ac:spMkLst>
        </pc:spChg>
        <pc:spChg chg="del">
          <ac:chgData name="Татьяна Бузина" userId="7247e9bf4e9783f6" providerId="LiveId" clId="{1F9BA0F7-974E-4495-9714-4E379838BBC1}" dt="2021-12-02T22:58:53.675" v="3693"/>
          <ac:spMkLst>
            <pc:docMk/>
            <pc:sldMk cId="2329937495" sldId="304"/>
            <ac:spMk id="3" creationId="{507CEB4D-4255-44F4-B347-1D6A5F47B660}"/>
          </ac:spMkLst>
        </pc:spChg>
        <pc:spChg chg="del">
          <ac:chgData name="Татьяна Бузина" userId="7247e9bf4e9783f6" providerId="LiveId" clId="{1F9BA0F7-974E-4495-9714-4E379838BBC1}" dt="2021-12-02T23:17:29.918" v="3820" actId="478"/>
          <ac:spMkLst>
            <pc:docMk/>
            <pc:sldMk cId="2329937495" sldId="304"/>
            <ac:spMk id="4" creationId="{B2DF8ED4-7651-4515-B42E-5B9417F339C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sz="1400" dirty="0"/>
              <a:t>человек-природа</a:t>
            </a:r>
          </a:p>
        </c:rich>
      </c:tx>
      <c:layout>
        <c:manualLayout>
          <c:xMode val="edge"/>
          <c:yMode val="edge"/>
          <c:x val="0.16408705649650876"/>
          <c:y val="3.98959742762964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99253109909348"/>
          <c:y val="0.21429342982173313"/>
          <c:w val="0.50417068405500265"/>
          <c:h val="0.705751904961965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 человек-природа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 интереса</c:v>
                </c:pt>
                <c:pt idx="1">
                  <c:v>Средний интерес</c:v>
                </c:pt>
                <c:pt idx="2">
                  <c:v>Высокий интерес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3.9</c:v>
                </c:pt>
                <c:pt idx="1">
                  <c:v>64.599999999999994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5-4998-A60A-34AAC8F23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человек-худ.</a:t>
            </a:r>
            <a:r>
              <a:rPr lang="ru-RU" sz="1400" baseline="0" dirty="0"/>
              <a:t> образ</a:t>
            </a:r>
            <a:endParaRPr lang="ru-RU" sz="14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 человек-природа</c:v>
                </c:pt>
              </c:strCache>
            </c:strRef>
          </c:tx>
          <c:explosion val="2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 интереса</c:v>
                </c:pt>
                <c:pt idx="1">
                  <c:v>Средний интерес</c:v>
                </c:pt>
                <c:pt idx="2">
                  <c:v>Высокий интерес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22.8</c:v>
                </c:pt>
                <c:pt idx="1">
                  <c:v>63.2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7-4F6D-89B3-29494689A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 dirty="0"/>
              <a:t>Симптом ЭВ </a:t>
            </a:r>
            <a:r>
              <a:rPr lang="ru-RU" sz="1600" b="0" dirty="0"/>
              <a:t>«Неадекватность избирательного эмоционального реагирования» </a:t>
            </a:r>
          </a:p>
        </c:rich>
      </c:tx>
      <c:layout>
        <c:manualLayout>
          <c:xMode val="edge"/>
          <c:yMode val="edge"/>
          <c:x val="0.153644975691237"/>
          <c:y val="3.18447580581969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Симптом ЭВ «Неадекватность избирательного эмоционального реагирования»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формируется</c:v>
                </c:pt>
                <c:pt idx="1">
                  <c:v>Формируется</c:v>
                </c:pt>
                <c:pt idx="2">
                  <c:v>Сформирован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15.4</c:v>
                </c:pt>
                <c:pt idx="1">
                  <c:v>22.2</c:v>
                </c:pt>
                <c:pt idx="2">
                  <c:v>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A-4BB7-ACF6-A6D21412E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86266604465892"/>
          <c:y val="0.53067910200289736"/>
          <c:w val="0.27935994990983976"/>
          <c:h val="0.24484889098122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0" dirty="0"/>
              <a:t>Симптом ЭВ "Редукция профессиональных обязанностей"</a:t>
            </a:r>
          </a:p>
        </c:rich>
      </c:tx>
      <c:layout>
        <c:manualLayout>
          <c:xMode val="edge"/>
          <c:yMode val="edge"/>
          <c:x val="0.11617252079203676"/>
          <c:y val="1.183012683075870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Симптом ЭВ "Редукция профессиональных обязанностей" Дневной факультет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формируется</c:v>
                </c:pt>
                <c:pt idx="1">
                  <c:v>Формируется</c:v>
                </c:pt>
                <c:pt idx="2">
                  <c:v>Сформирован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15.2</c:v>
                </c:pt>
                <c:pt idx="2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4-4E67-BA88-32DA41204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42850794356181E-2"/>
          <c:y val="4.6501777580268862E-2"/>
          <c:w val="0.64764297022553052"/>
          <c:h val="0.83952998277969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работают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Суммарная оценка уровня эмпатии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4-4A7F-9367-D0519F321E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Лаборатория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Суммарная оценка уровня эмпатии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16.809999999999999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54-4A7F-9367-D0519F321E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ОРИТ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Суммарная оценка уровня эмпатии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16.579999999999998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54-4A7F-9367-D0519F321E8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Скорая помощь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Суммарная оценка уровня эмпатии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15.86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54-4A7F-9367-D0519F321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59520"/>
        <c:axId val="115662208"/>
      </c:barChart>
      <c:catAx>
        <c:axId val="115659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5662208"/>
        <c:crosses val="autoZero"/>
        <c:auto val="1"/>
        <c:lblAlgn val="ctr"/>
        <c:lblOffset val="100"/>
        <c:noMultiLvlLbl val="0"/>
      </c:catAx>
      <c:valAx>
        <c:axId val="1156622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565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65300614746497"/>
          <c:y val="3.8072158649038991E-2"/>
          <c:w val="0.22555722975224973"/>
          <c:h val="0.3191609662418461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sz="1400" dirty="0"/>
              <a:t>человек-природа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 человек-природа</c:v>
                </c:pt>
              </c:strCache>
            </c:strRef>
          </c:tx>
          <c:explosion val="2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 интереса</c:v>
                </c:pt>
                <c:pt idx="1">
                  <c:v>Средний интерес</c:v>
                </c:pt>
                <c:pt idx="2">
                  <c:v>Высокий интерес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##0.0">
                  <c:v>16.2</c:v>
                </c:pt>
                <c:pt idx="1">
                  <c:v>72.3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1-4EDC-9F70-A0047D31C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sz="1400" dirty="0"/>
              <a:t>человек-техника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509340163914592"/>
          <c:y val="0.37116263146329592"/>
          <c:w val="0.40151212100194039"/>
          <c:h val="0.604388807212255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 человек-природа</c:v>
                </c:pt>
              </c:strCache>
            </c:strRef>
          </c:tx>
          <c:explosion val="2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 интереса</c:v>
                </c:pt>
                <c:pt idx="1">
                  <c:v>Средний интерес</c:v>
                </c:pt>
                <c:pt idx="2">
                  <c:v>Высокий интерес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35.299999999999997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B3-4077-9AC3-C9DEF9CE5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человек-человек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01318075576376"/>
          <c:y val="0.29800647378065021"/>
          <c:w val="0.41867224865690295"/>
          <c:h val="0.568626110915289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 человек-природа</c:v>
                </c:pt>
              </c:strCache>
            </c:strRef>
          </c:tx>
          <c:explosion val="2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 интереса</c:v>
                </c:pt>
                <c:pt idx="1">
                  <c:v>Средний интерес</c:v>
                </c:pt>
                <c:pt idx="2">
                  <c:v>Высокий интерес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0.9</c:v>
                </c:pt>
                <c:pt idx="1">
                  <c:v>60.4</c:v>
                </c:pt>
                <c:pt idx="2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5-437A-870D-75008BADE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887179846828095"/>
          <c:y val="0.30041194339881555"/>
          <c:w val="0.28093600562002763"/>
          <c:h val="0.618489827877078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человек-знаковая</a:t>
            </a:r>
            <a:r>
              <a:rPr lang="ru-RU" sz="1200" baseline="0" dirty="0"/>
              <a:t> система</a:t>
            </a:r>
            <a:endParaRPr lang="ru-RU" sz="12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 человек-природа</c:v>
                </c:pt>
              </c:strCache>
            </c:strRef>
          </c:tx>
          <c:explosion val="2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 интереса</c:v>
                </c:pt>
                <c:pt idx="1">
                  <c:v>Средний интерес</c:v>
                </c:pt>
                <c:pt idx="2">
                  <c:v>Высокий интерес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41.7</c:v>
                </c:pt>
                <c:pt idx="1">
                  <c:v>57.7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E-43CE-B1DC-080DB0C52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sz="1400" dirty="0"/>
              <a:t>человек-худ</a:t>
            </a:r>
            <a:r>
              <a:rPr lang="ru-RU" sz="1400" baseline="0" dirty="0"/>
              <a:t> образ</a:t>
            </a:r>
            <a:endParaRPr lang="ru-RU" sz="14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 человек-природа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 интереса</c:v>
                </c:pt>
                <c:pt idx="1">
                  <c:v>Средний интерес</c:v>
                </c:pt>
                <c:pt idx="2">
                  <c:v>Высокий интерес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62.4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E-4779-BD06-7DCD7AAD0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 человек-техника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 человек-природа</c:v>
                </c:pt>
              </c:strCache>
            </c:strRef>
          </c:tx>
          <c:explosion val="2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 интереса</c:v>
                </c:pt>
                <c:pt idx="1">
                  <c:v>Средний интерес</c:v>
                </c:pt>
                <c:pt idx="2">
                  <c:v>Высокий интерес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43.9</c:v>
                </c:pt>
                <c:pt idx="1">
                  <c:v>51.3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A-4FE8-BC65-319F0349B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человек-человек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 человек-природа</c:v>
                </c:pt>
              </c:strCache>
            </c:strRef>
          </c:tx>
          <c:explosion val="2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 интереса</c:v>
                </c:pt>
                <c:pt idx="1">
                  <c:v>Средний интерес</c:v>
                </c:pt>
                <c:pt idx="2">
                  <c:v>Высокий интерес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1.8</c:v>
                </c:pt>
                <c:pt idx="1">
                  <c:v>71.400000000000006</c:v>
                </c:pt>
                <c:pt idx="2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8-42BA-8FB6-9A7D61C34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46549035300493"/>
          <c:y val="0.31147744254502779"/>
          <c:w val="0.35953450964699507"/>
          <c:h val="0.506360633491254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человек-знаковая</a:t>
            </a:r>
          </a:p>
          <a:p>
            <a:pPr>
              <a:defRPr sz="1200"/>
            </a:pPr>
            <a:r>
              <a:rPr lang="ru-RU" sz="1200" baseline="0" dirty="0"/>
              <a:t> система</a:t>
            </a:r>
            <a:endParaRPr lang="ru-RU" sz="1200" dirty="0"/>
          </a:p>
        </c:rich>
      </c:tx>
      <c:layout>
        <c:manualLayout>
          <c:xMode val="edge"/>
          <c:yMode val="edge"/>
          <c:x val="0.36364535320186309"/>
          <c:y val="7.058359956924634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 человек-природа</c:v>
                </c:pt>
              </c:strCache>
            </c:strRef>
          </c:tx>
          <c:explosion val="2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 интереса</c:v>
                </c:pt>
                <c:pt idx="1">
                  <c:v>Средний интерес</c:v>
                </c:pt>
                <c:pt idx="2">
                  <c:v>Высокий интерес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48.2</c:v>
                </c:pt>
                <c:pt idx="1">
                  <c:v>50.5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2-44E5-B00D-7A344A545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63177-FD71-4CE7-8CD0-F5E2613C3D19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DC4D70-D3C5-4D37-A4CE-981EE6BECDA7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dirty="0"/>
            <a:t>Эффективность современных методов лечения зависит от приверженности пациентов лечебным назначениям</a:t>
          </a:r>
        </a:p>
      </dgm:t>
    </dgm:pt>
    <dgm:pt modelId="{638F3467-10E0-4A7E-A8F1-AAD0DE1ABA5E}" type="parTrans" cxnId="{8CAC524E-1E56-4380-9D39-D8D12CF6A984}">
      <dgm:prSet/>
      <dgm:spPr/>
      <dgm:t>
        <a:bodyPr/>
        <a:lstStyle/>
        <a:p>
          <a:endParaRPr lang="ru-RU"/>
        </a:p>
      </dgm:t>
    </dgm:pt>
    <dgm:pt modelId="{F78FA8AC-5DEB-4D7A-A1CC-5D3BCF2857A8}" type="sibTrans" cxnId="{8CAC524E-1E56-4380-9D39-D8D12CF6A984}">
      <dgm:prSet/>
      <dgm:spPr/>
      <dgm:t>
        <a:bodyPr/>
        <a:lstStyle/>
        <a:p>
          <a:endParaRPr lang="ru-RU"/>
        </a:p>
      </dgm:t>
    </dgm:pt>
    <dgm:pt modelId="{577BCCC7-FDDA-4DB1-8DE0-96BF78B4287B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dirty="0"/>
            <a:t>Партнерская модель взаимодействия</a:t>
          </a:r>
        </a:p>
      </dgm:t>
    </dgm:pt>
    <dgm:pt modelId="{60DA89F2-99E7-49DD-B28E-0F0E20DA582D}" type="parTrans" cxnId="{EFE980FC-EC2B-4632-B93E-8FFB934ECE5F}">
      <dgm:prSet/>
      <dgm:spPr/>
      <dgm:t>
        <a:bodyPr/>
        <a:lstStyle/>
        <a:p>
          <a:endParaRPr lang="ru-RU"/>
        </a:p>
      </dgm:t>
    </dgm:pt>
    <dgm:pt modelId="{41565B14-2506-4AB9-9E36-12120A254AE1}" type="sibTrans" cxnId="{EFE980FC-EC2B-4632-B93E-8FFB934ECE5F}">
      <dgm:prSet/>
      <dgm:spPr/>
      <dgm:t>
        <a:bodyPr/>
        <a:lstStyle/>
        <a:p>
          <a:endParaRPr lang="ru-RU"/>
        </a:p>
      </dgm:t>
    </dgm:pt>
    <dgm:pt modelId="{7414BEEB-DD6C-4320-884F-9A53C7921165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b="0" dirty="0"/>
            <a:t>Фокус внимания на психологии пациента и взаимодействии в системе врач-пациент</a:t>
          </a:r>
        </a:p>
      </dgm:t>
    </dgm:pt>
    <dgm:pt modelId="{5FBE4A34-3E41-4CC2-B165-11510F205114}" type="parTrans" cxnId="{94094F11-7BEC-42D3-9E71-287A1E54BEA7}">
      <dgm:prSet/>
      <dgm:spPr/>
      <dgm:t>
        <a:bodyPr/>
        <a:lstStyle/>
        <a:p>
          <a:endParaRPr lang="ru-RU"/>
        </a:p>
      </dgm:t>
    </dgm:pt>
    <dgm:pt modelId="{9F779659-88C5-433F-B9F9-8F932FA7A6F8}" type="sibTrans" cxnId="{94094F11-7BEC-42D3-9E71-287A1E54BEA7}">
      <dgm:prSet/>
      <dgm:spPr/>
      <dgm:t>
        <a:bodyPr/>
        <a:lstStyle/>
        <a:p>
          <a:endParaRPr lang="ru-RU"/>
        </a:p>
      </dgm:t>
    </dgm:pt>
    <dgm:pt modelId="{3B50354C-BCE5-41CE-882F-86E5A7463847}" type="pres">
      <dgm:prSet presAssocID="{FF963177-FD71-4CE7-8CD0-F5E2613C3D19}" presName="Name0" presStyleCnt="0">
        <dgm:presLayoutVars>
          <dgm:dir/>
          <dgm:resizeHandles val="exact"/>
        </dgm:presLayoutVars>
      </dgm:prSet>
      <dgm:spPr/>
    </dgm:pt>
    <dgm:pt modelId="{28C799CA-CAE0-48F6-A13C-93B07FBEDE51}" type="pres">
      <dgm:prSet presAssocID="{57DC4D70-D3C5-4D37-A4CE-981EE6BECDA7}" presName="node" presStyleLbl="node1" presStyleIdx="0" presStyleCnt="3" custScaleX="188851" custRadScaleRad="105677" custRadScaleInc="1263">
        <dgm:presLayoutVars>
          <dgm:bulletEnabled val="1"/>
        </dgm:presLayoutVars>
      </dgm:prSet>
      <dgm:spPr/>
    </dgm:pt>
    <dgm:pt modelId="{1876030E-4924-49F9-BC63-5BAF17A09CEC}" type="pres">
      <dgm:prSet presAssocID="{F78FA8AC-5DEB-4D7A-A1CC-5D3BCF2857A8}" presName="sibTrans" presStyleLbl="sibTrans2D1" presStyleIdx="0" presStyleCnt="3" custLinFactNeighborX="39472" custLinFactNeighborY="-7791"/>
      <dgm:spPr/>
    </dgm:pt>
    <dgm:pt modelId="{A6C3AAB9-2EF8-43CF-AC9D-A3E4DBED14B7}" type="pres">
      <dgm:prSet presAssocID="{F78FA8AC-5DEB-4D7A-A1CC-5D3BCF2857A8}" presName="connectorText" presStyleLbl="sibTrans2D1" presStyleIdx="0" presStyleCnt="3"/>
      <dgm:spPr/>
    </dgm:pt>
    <dgm:pt modelId="{0BAFFAAC-676B-4FD6-8F67-ECD758C81463}" type="pres">
      <dgm:prSet presAssocID="{577BCCC7-FDDA-4DB1-8DE0-96BF78B4287B}" presName="node" presStyleLbl="node1" presStyleIdx="1" presStyleCnt="3" custRadScaleRad="83806" custRadScaleInc="-29255">
        <dgm:presLayoutVars>
          <dgm:bulletEnabled val="1"/>
        </dgm:presLayoutVars>
      </dgm:prSet>
      <dgm:spPr/>
    </dgm:pt>
    <dgm:pt modelId="{9AB6336B-31F5-4090-ACAD-91F6EA9DAD23}" type="pres">
      <dgm:prSet presAssocID="{41565B14-2506-4AB9-9E36-12120A254AE1}" presName="sibTrans" presStyleLbl="sibTrans2D1" presStyleIdx="1" presStyleCnt="3"/>
      <dgm:spPr/>
    </dgm:pt>
    <dgm:pt modelId="{E8D39CCF-F8F5-4952-B386-06F929C7120C}" type="pres">
      <dgm:prSet presAssocID="{41565B14-2506-4AB9-9E36-12120A254AE1}" presName="connectorText" presStyleLbl="sibTrans2D1" presStyleIdx="1" presStyleCnt="3"/>
      <dgm:spPr/>
    </dgm:pt>
    <dgm:pt modelId="{ADF95BB5-ADC5-456D-8CE6-DC8B8FF5EE6E}" type="pres">
      <dgm:prSet presAssocID="{7414BEEB-DD6C-4320-884F-9A53C7921165}" presName="node" presStyleLbl="node1" presStyleIdx="2" presStyleCnt="3" custRadScaleRad="85103" custRadScaleInc="30124">
        <dgm:presLayoutVars>
          <dgm:bulletEnabled val="1"/>
        </dgm:presLayoutVars>
      </dgm:prSet>
      <dgm:spPr/>
    </dgm:pt>
    <dgm:pt modelId="{99D4E897-6F6B-4F81-8C64-EBE2C7D4CE39}" type="pres">
      <dgm:prSet presAssocID="{9F779659-88C5-433F-B9F9-8F932FA7A6F8}" presName="sibTrans" presStyleLbl="sibTrans2D1" presStyleIdx="2" presStyleCnt="3" custLinFactNeighborX="-16834" custLinFactNeighborY="-8754"/>
      <dgm:spPr/>
    </dgm:pt>
    <dgm:pt modelId="{148B4190-B220-4445-9872-E7191EEF5A18}" type="pres">
      <dgm:prSet presAssocID="{9F779659-88C5-433F-B9F9-8F932FA7A6F8}" presName="connectorText" presStyleLbl="sibTrans2D1" presStyleIdx="2" presStyleCnt="3"/>
      <dgm:spPr/>
    </dgm:pt>
  </dgm:ptLst>
  <dgm:cxnLst>
    <dgm:cxn modelId="{94094F11-7BEC-42D3-9E71-287A1E54BEA7}" srcId="{FF963177-FD71-4CE7-8CD0-F5E2613C3D19}" destId="{7414BEEB-DD6C-4320-884F-9A53C7921165}" srcOrd="2" destOrd="0" parTransId="{5FBE4A34-3E41-4CC2-B165-11510F205114}" sibTransId="{9F779659-88C5-433F-B9F9-8F932FA7A6F8}"/>
    <dgm:cxn modelId="{3BB52764-BD34-4C12-AD20-FB89D6153053}" type="presOf" srcId="{41565B14-2506-4AB9-9E36-12120A254AE1}" destId="{E8D39CCF-F8F5-4952-B386-06F929C7120C}" srcOrd="1" destOrd="0" presId="urn:microsoft.com/office/officeart/2005/8/layout/cycle7"/>
    <dgm:cxn modelId="{B91FB048-08CC-4A2F-9620-C9A9960462CD}" type="presOf" srcId="{F78FA8AC-5DEB-4D7A-A1CC-5D3BCF2857A8}" destId="{A6C3AAB9-2EF8-43CF-AC9D-A3E4DBED14B7}" srcOrd="1" destOrd="0" presId="urn:microsoft.com/office/officeart/2005/8/layout/cycle7"/>
    <dgm:cxn modelId="{1A2A376C-4AD6-4679-B76B-998665FFE2D8}" type="presOf" srcId="{9F779659-88C5-433F-B9F9-8F932FA7A6F8}" destId="{99D4E897-6F6B-4F81-8C64-EBE2C7D4CE39}" srcOrd="0" destOrd="0" presId="urn:microsoft.com/office/officeart/2005/8/layout/cycle7"/>
    <dgm:cxn modelId="{8CAC524E-1E56-4380-9D39-D8D12CF6A984}" srcId="{FF963177-FD71-4CE7-8CD0-F5E2613C3D19}" destId="{57DC4D70-D3C5-4D37-A4CE-981EE6BECDA7}" srcOrd="0" destOrd="0" parTransId="{638F3467-10E0-4A7E-A8F1-AAD0DE1ABA5E}" sibTransId="{F78FA8AC-5DEB-4D7A-A1CC-5D3BCF2857A8}"/>
    <dgm:cxn modelId="{E066BF93-10DC-4289-85C7-F3048C204296}" type="presOf" srcId="{7414BEEB-DD6C-4320-884F-9A53C7921165}" destId="{ADF95BB5-ADC5-456D-8CE6-DC8B8FF5EE6E}" srcOrd="0" destOrd="0" presId="urn:microsoft.com/office/officeart/2005/8/layout/cycle7"/>
    <dgm:cxn modelId="{608917A7-AC20-43E3-9169-538D91A62B26}" type="presOf" srcId="{41565B14-2506-4AB9-9E36-12120A254AE1}" destId="{9AB6336B-31F5-4090-ACAD-91F6EA9DAD23}" srcOrd="0" destOrd="0" presId="urn:microsoft.com/office/officeart/2005/8/layout/cycle7"/>
    <dgm:cxn modelId="{087D3FB6-CB89-44D6-85A7-39A9CF31E07C}" type="presOf" srcId="{F78FA8AC-5DEB-4D7A-A1CC-5D3BCF2857A8}" destId="{1876030E-4924-49F9-BC63-5BAF17A09CEC}" srcOrd="0" destOrd="0" presId="urn:microsoft.com/office/officeart/2005/8/layout/cycle7"/>
    <dgm:cxn modelId="{AAAC55DE-BB6D-4A8A-9A9F-35B80599C607}" type="presOf" srcId="{9F779659-88C5-433F-B9F9-8F932FA7A6F8}" destId="{148B4190-B220-4445-9872-E7191EEF5A18}" srcOrd="1" destOrd="0" presId="urn:microsoft.com/office/officeart/2005/8/layout/cycle7"/>
    <dgm:cxn modelId="{E8F5A6E6-B7FB-4C6C-90A3-F7038677D655}" type="presOf" srcId="{FF963177-FD71-4CE7-8CD0-F5E2613C3D19}" destId="{3B50354C-BCE5-41CE-882F-86E5A7463847}" srcOrd="0" destOrd="0" presId="urn:microsoft.com/office/officeart/2005/8/layout/cycle7"/>
    <dgm:cxn modelId="{49F73AE9-6673-474D-8520-61843371FE23}" type="presOf" srcId="{57DC4D70-D3C5-4D37-A4CE-981EE6BECDA7}" destId="{28C799CA-CAE0-48F6-A13C-93B07FBEDE51}" srcOrd="0" destOrd="0" presId="urn:microsoft.com/office/officeart/2005/8/layout/cycle7"/>
    <dgm:cxn modelId="{2E7A57FC-6EA1-4D27-B686-77F7A4E648FB}" type="presOf" srcId="{577BCCC7-FDDA-4DB1-8DE0-96BF78B4287B}" destId="{0BAFFAAC-676B-4FD6-8F67-ECD758C81463}" srcOrd="0" destOrd="0" presId="urn:microsoft.com/office/officeart/2005/8/layout/cycle7"/>
    <dgm:cxn modelId="{EFE980FC-EC2B-4632-B93E-8FFB934ECE5F}" srcId="{FF963177-FD71-4CE7-8CD0-F5E2613C3D19}" destId="{577BCCC7-FDDA-4DB1-8DE0-96BF78B4287B}" srcOrd="1" destOrd="0" parTransId="{60DA89F2-99E7-49DD-B28E-0F0E20DA582D}" sibTransId="{41565B14-2506-4AB9-9E36-12120A254AE1}"/>
    <dgm:cxn modelId="{C6827097-1363-4549-9FBE-003C5F056511}" type="presParOf" srcId="{3B50354C-BCE5-41CE-882F-86E5A7463847}" destId="{28C799CA-CAE0-48F6-A13C-93B07FBEDE51}" srcOrd="0" destOrd="0" presId="urn:microsoft.com/office/officeart/2005/8/layout/cycle7"/>
    <dgm:cxn modelId="{4C5264BF-193A-4972-8754-EC2ADF65CE14}" type="presParOf" srcId="{3B50354C-BCE5-41CE-882F-86E5A7463847}" destId="{1876030E-4924-49F9-BC63-5BAF17A09CEC}" srcOrd="1" destOrd="0" presId="urn:microsoft.com/office/officeart/2005/8/layout/cycle7"/>
    <dgm:cxn modelId="{7A22D83D-01A4-4B50-90DE-D2EF7C0A3A05}" type="presParOf" srcId="{1876030E-4924-49F9-BC63-5BAF17A09CEC}" destId="{A6C3AAB9-2EF8-43CF-AC9D-A3E4DBED14B7}" srcOrd="0" destOrd="0" presId="urn:microsoft.com/office/officeart/2005/8/layout/cycle7"/>
    <dgm:cxn modelId="{3694BB78-0F47-4713-9116-2E06C40742A8}" type="presParOf" srcId="{3B50354C-BCE5-41CE-882F-86E5A7463847}" destId="{0BAFFAAC-676B-4FD6-8F67-ECD758C81463}" srcOrd="2" destOrd="0" presId="urn:microsoft.com/office/officeart/2005/8/layout/cycle7"/>
    <dgm:cxn modelId="{3CD59247-D078-4CD5-8AA2-7BAC8C1750AA}" type="presParOf" srcId="{3B50354C-BCE5-41CE-882F-86E5A7463847}" destId="{9AB6336B-31F5-4090-ACAD-91F6EA9DAD23}" srcOrd="3" destOrd="0" presId="urn:microsoft.com/office/officeart/2005/8/layout/cycle7"/>
    <dgm:cxn modelId="{6FC21AE0-11E4-42A8-9002-FC816ADA6EA0}" type="presParOf" srcId="{9AB6336B-31F5-4090-ACAD-91F6EA9DAD23}" destId="{E8D39CCF-F8F5-4952-B386-06F929C7120C}" srcOrd="0" destOrd="0" presId="urn:microsoft.com/office/officeart/2005/8/layout/cycle7"/>
    <dgm:cxn modelId="{879D4CB2-C65F-48E9-8548-A37C30F5A742}" type="presParOf" srcId="{3B50354C-BCE5-41CE-882F-86E5A7463847}" destId="{ADF95BB5-ADC5-456D-8CE6-DC8B8FF5EE6E}" srcOrd="4" destOrd="0" presId="urn:microsoft.com/office/officeart/2005/8/layout/cycle7"/>
    <dgm:cxn modelId="{DB47CBD1-DBBD-4A76-A9E2-2ED6EB155A9A}" type="presParOf" srcId="{3B50354C-BCE5-41CE-882F-86E5A7463847}" destId="{99D4E897-6F6B-4F81-8C64-EBE2C7D4CE39}" srcOrd="5" destOrd="0" presId="urn:microsoft.com/office/officeart/2005/8/layout/cycle7"/>
    <dgm:cxn modelId="{B306E8F3-7716-4D9F-865B-1D3EFFD1000E}" type="presParOf" srcId="{99D4E897-6F6B-4F81-8C64-EBE2C7D4CE39}" destId="{148B4190-B220-4445-9872-E7191EEF5A18}" srcOrd="0" destOrd="0" presId="urn:microsoft.com/office/officeart/2005/8/layout/cycle7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7EDD0-73DF-499C-B37A-22B63BC52259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242C3B-7104-4044-8CC0-A3197FA63274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sz="1600" dirty="0"/>
            <a:t>Врач перестает быть безусловным авторитетом</a:t>
          </a:r>
        </a:p>
      </dgm:t>
    </dgm:pt>
    <dgm:pt modelId="{4087D828-C351-4F47-96EE-DAD18DDB152A}" type="parTrans" cxnId="{17A580F9-2B8B-40E8-A923-FA9E0980F841}">
      <dgm:prSet/>
      <dgm:spPr/>
      <dgm:t>
        <a:bodyPr/>
        <a:lstStyle/>
        <a:p>
          <a:endParaRPr lang="ru-RU"/>
        </a:p>
      </dgm:t>
    </dgm:pt>
    <dgm:pt modelId="{910FCCFE-9733-4026-8EE7-FB1C82C3C12B}" type="sibTrans" cxnId="{17A580F9-2B8B-40E8-A923-FA9E0980F841}">
      <dgm:prSet/>
      <dgm:spPr/>
      <dgm:t>
        <a:bodyPr/>
        <a:lstStyle/>
        <a:p>
          <a:endParaRPr lang="ru-RU"/>
        </a:p>
      </dgm:t>
    </dgm:pt>
    <dgm:pt modelId="{D333EEC4-B1C7-4736-AE24-8AE56727F4AF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dirty="0"/>
            <a:t>Технологическая оснащенность увеличивает межличностную </a:t>
          </a:r>
          <a:r>
            <a:rPr lang="ru-RU" dirty="0" err="1"/>
            <a:t>дистацию</a:t>
          </a:r>
          <a:r>
            <a:rPr lang="ru-RU" dirty="0"/>
            <a:t> между врачом и пациентов</a:t>
          </a:r>
        </a:p>
      </dgm:t>
    </dgm:pt>
    <dgm:pt modelId="{1D79AC3C-C5C3-4F9C-895A-776DEF4C79B7}" type="parTrans" cxnId="{4EFE4821-D7AD-4CA0-823A-F042E34CE656}">
      <dgm:prSet/>
      <dgm:spPr/>
      <dgm:t>
        <a:bodyPr/>
        <a:lstStyle/>
        <a:p>
          <a:endParaRPr lang="ru-RU"/>
        </a:p>
      </dgm:t>
    </dgm:pt>
    <dgm:pt modelId="{2C10B2DC-25E9-4B0D-9AAF-ECBE89DC89C7}" type="sibTrans" cxnId="{4EFE4821-D7AD-4CA0-823A-F042E34CE656}">
      <dgm:prSet/>
      <dgm:spPr/>
      <dgm:t>
        <a:bodyPr/>
        <a:lstStyle/>
        <a:p>
          <a:endParaRPr lang="ru-RU"/>
        </a:p>
      </dgm:t>
    </dgm:pt>
    <dgm:pt modelId="{A7B8C37E-7FBD-42A2-9C43-59A88F6AA2D6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dirty="0" err="1"/>
            <a:t>Щирокая</a:t>
          </a:r>
          <a:r>
            <a:rPr lang="ru-RU" dirty="0"/>
            <a:t> доступность медицинской информации сокращает социальную дистанцию между врачом и пациентом</a:t>
          </a:r>
        </a:p>
      </dgm:t>
    </dgm:pt>
    <dgm:pt modelId="{1CBDBF14-8105-4857-973A-551FDC0A5737}" type="sibTrans" cxnId="{302F2D54-916B-4E59-91BE-F60F0560D3E8}">
      <dgm:prSet/>
      <dgm:spPr/>
      <dgm:t>
        <a:bodyPr/>
        <a:lstStyle/>
        <a:p>
          <a:endParaRPr lang="ru-RU"/>
        </a:p>
      </dgm:t>
    </dgm:pt>
    <dgm:pt modelId="{A7DF8E9C-499A-4A18-92AF-439EBD05803C}" type="parTrans" cxnId="{302F2D54-916B-4E59-91BE-F60F0560D3E8}">
      <dgm:prSet/>
      <dgm:spPr/>
      <dgm:t>
        <a:bodyPr/>
        <a:lstStyle/>
        <a:p>
          <a:endParaRPr lang="ru-RU"/>
        </a:p>
      </dgm:t>
    </dgm:pt>
    <dgm:pt modelId="{EDE10B06-3C8B-4C7D-B7CB-4F854D0D206F}" type="pres">
      <dgm:prSet presAssocID="{9037EDD0-73DF-499C-B37A-22B63BC52259}" presName="Name0" presStyleCnt="0">
        <dgm:presLayoutVars>
          <dgm:dir val="rev"/>
          <dgm:resizeHandles val="exact"/>
        </dgm:presLayoutVars>
      </dgm:prSet>
      <dgm:spPr/>
    </dgm:pt>
    <dgm:pt modelId="{64B199AF-D48F-4A50-B690-D9597944D35C}" type="pres">
      <dgm:prSet presAssocID="{18242C3B-7104-4044-8CC0-A3197FA63274}" presName="node" presStyleLbl="node1" presStyleIdx="0" presStyleCnt="3" custScaleX="170792" custRadScaleRad="111309" custRadScaleInc="3686">
        <dgm:presLayoutVars>
          <dgm:bulletEnabled val="1"/>
        </dgm:presLayoutVars>
      </dgm:prSet>
      <dgm:spPr/>
    </dgm:pt>
    <dgm:pt modelId="{85453435-B929-4EB2-B4CC-5D182E22B2F8}" type="pres">
      <dgm:prSet presAssocID="{910FCCFE-9733-4026-8EE7-FB1C82C3C12B}" presName="sibTrans" presStyleLbl="sibTrans2D1" presStyleIdx="0" presStyleCnt="3" custScaleX="188842"/>
      <dgm:spPr/>
    </dgm:pt>
    <dgm:pt modelId="{8927B514-8C44-43CF-B573-93A3DCF48892}" type="pres">
      <dgm:prSet presAssocID="{910FCCFE-9733-4026-8EE7-FB1C82C3C12B}" presName="connectorText" presStyleLbl="sibTrans2D1" presStyleIdx="0" presStyleCnt="3"/>
      <dgm:spPr/>
    </dgm:pt>
    <dgm:pt modelId="{9E688AC6-B472-4D05-A2D1-F81CC6CD649E}" type="pres">
      <dgm:prSet presAssocID="{D333EEC4-B1C7-4736-AE24-8AE56727F4AF}" presName="node" presStyleLbl="node1" presStyleIdx="1" presStyleCnt="3" custRadScaleRad="79323" custRadScaleInc="32681">
        <dgm:presLayoutVars>
          <dgm:bulletEnabled val="1"/>
        </dgm:presLayoutVars>
      </dgm:prSet>
      <dgm:spPr/>
    </dgm:pt>
    <dgm:pt modelId="{C734AA05-A758-43B0-97BA-032C8D770208}" type="pres">
      <dgm:prSet presAssocID="{2C10B2DC-25E9-4B0D-9AAF-ECBE89DC89C7}" presName="sibTrans" presStyleLbl="sibTrans2D1" presStyleIdx="1" presStyleCnt="3"/>
      <dgm:spPr/>
    </dgm:pt>
    <dgm:pt modelId="{2C7C9077-C3BA-4C30-B07F-BFCB284BE50D}" type="pres">
      <dgm:prSet presAssocID="{2C10B2DC-25E9-4B0D-9AAF-ECBE89DC89C7}" presName="connectorText" presStyleLbl="sibTrans2D1" presStyleIdx="1" presStyleCnt="3"/>
      <dgm:spPr/>
    </dgm:pt>
    <dgm:pt modelId="{1BD337E8-26A1-4EB3-9BA7-4F949C3E6051}" type="pres">
      <dgm:prSet presAssocID="{A7B8C37E-7FBD-42A2-9C43-59A88F6AA2D6}" presName="node" presStyleLbl="node1" presStyleIdx="2" presStyleCnt="3" custScaleX="113972" custRadScaleRad="81809" custRadScaleInc="-36038">
        <dgm:presLayoutVars>
          <dgm:bulletEnabled val="1"/>
        </dgm:presLayoutVars>
      </dgm:prSet>
      <dgm:spPr/>
    </dgm:pt>
    <dgm:pt modelId="{565286B6-A0D6-4036-A93E-D3A2F65D3140}" type="pres">
      <dgm:prSet presAssocID="{1CBDBF14-8105-4857-973A-551FDC0A5737}" presName="sibTrans" presStyleLbl="sibTrans2D1" presStyleIdx="2" presStyleCnt="3" custScaleX="169841"/>
      <dgm:spPr/>
    </dgm:pt>
    <dgm:pt modelId="{5745F4B3-24EB-4D6F-8211-78CFBF4872FD}" type="pres">
      <dgm:prSet presAssocID="{1CBDBF14-8105-4857-973A-551FDC0A5737}" presName="connectorText" presStyleLbl="sibTrans2D1" presStyleIdx="2" presStyleCnt="3"/>
      <dgm:spPr/>
    </dgm:pt>
  </dgm:ptLst>
  <dgm:cxnLst>
    <dgm:cxn modelId="{4EFE4821-D7AD-4CA0-823A-F042E34CE656}" srcId="{9037EDD0-73DF-499C-B37A-22B63BC52259}" destId="{D333EEC4-B1C7-4736-AE24-8AE56727F4AF}" srcOrd="1" destOrd="0" parTransId="{1D79AC3C-C5C3-4F9C-895A-776DEF4C79B7}" sibTransId="{2C10B2DC-25E9-4B0D-9AAF-ECBE89DC89C7}"/>
    <dgm:cxn modelId="{4744E935-58E4-44DF-8C0D-57B3083A03B6}" type="presOf" srcId="{910FCCFE-9733-4026-8EE7-FB1C82C3C12B}" destId="{8927B514-8C44-43CF-B573-93A3DCF48892}" srcOrd="1" destOrd="0" presId="urn:microsoft.com/office/officeart/2005/8/layout/cycle7"/>
    <dgm:cxn modelId="{F8D81267-94A4-475F-8B72-7BBE93DCC1E4}" type="presOf" srcId="{910FCCFE-9733-4026-8EE7-FB1C82C3C12B}" destId="{85453435-B929-4EB2-B4CC-5D182E22B2F8}" srcOrd="0" destOrd="0" presId="urn:microsoft.com/office/officeart/2005/8/layout/cycle7"/>
    <dgm:cxn modelId="{76E56B68-59F2-4A8F-827C-69278C93142E}" type="presOf" srcId="{1CBDBF14-8105-4857-973A-551FDC0A5737}" destId="{5745F4B3-24EB-4D6F-8211-78CFBF4872FD}" srcOrd="1" destOrd="0" presId="urn:microsoft.com/office/officeart/2005/8/layout/cycle7"/>
    <dgm:cxn modelId="{D68C0250-1065-451D-A436-8B659E600FCA}" type="presOf" srcId="{A7B8C37E-7FBD-42A2-9C43-59A88F6AA2D6}" destId="{1BD337E8-26A1-4EB3-9BA7-4F949C3E6051}" srcOrd="0" destOrd="0" presId="urn:microsoft.com/office/officeart/2005/8/layout/cycle7"/>
    <dgm:cxn modelId="{302F2D54-916B-4E59-91BE-F60F0560D3E8}" srcId="{9037EDD0-73DF-499C-B37A-22B63BC52259}" destId="{A7B8C37E-7FBD-42A2-9C43-59A88F6AA2D6}" srcOrd="2" destOrd="0" parTransId="{A7DF8E9C-499A-4A18-92AF-439EBD05803C}" sibTransId="{1CBDBF14-8105-4857-973A-551FDC0A5737}"/>
    <dgm:cxn modelId="{16B1E657-CC02-44D5-90F2-CC3BBCCD6D72}" type="presOf" srcId="{2C10B2DC-25E9-4B0D-9AAF-ECBE89DC89C7}" destId="{C734AA05-A758-43B0-97BA-032C8D770208}" srcOrd="0" destOrd="0" presId="urn:microsoft.com/office/officeart/2005/8/layout/cycle7"/>
    <dgm:cxn modelId="{FC519258-D67B-4C20-8DA7-5BD0A3607407}" type="presOf" srcId="{9037EDD0-73DF-499C-B37A-22B63BC52259}" destId="{EDE10B06-3C8B-4C7D-B7CB-4F854D0D206F}" srcOrd="0" destOrd="0" presId="urn:microsoft.com/office/officeart/2005/8/layout/cycle7"/>
    <dgm:cxn modelId="{842E3A95-2022-48DD-B981-181407C482FC}" type="presOf" srcId="{2C10B2DC-25E9-4B0D-9AAF-ECBE89DC89C7}" destId="{2C7C9077-C3BA-4C30-B07F-BFCB284BE50D}" srcOrd="1" destOrd="0" presId="urn:microsoft.com/office/officeart/2005/8/layout/cycle7"/>
    <dgm:cxn modelId="{6977C9A3-A1F3-4356-9B33-D42B46779366}" type="presOf" srcId="{1CBDBF14-8105-4857-973A-551FDC0A5737}" destId="{565286B6-A0D6-4036-A93E-D3A2F65D3140}" srcOrd="0" destOrd="0" presId="urn:microsoft.com/office/officeart/2005/8/layout/cycle7"/>
    <dgm:cxn modelId="{C4D1EBB7-9E9F-4046-AC9F-573DE4132C19}" type="presOf" srcId="{D333EEC4-B1C7-4736-AE24-8AE56727F4AF}" destId="{9E688AC6-B472-4D05-A2D1-F81CC6CD649E}" srcOrd="0" destOrd="0" presId="urn:microsoft.com/office/officeart/2005/8/layout/cycle7"/>
    <dgm:cxn modelId="{A66070EF-2CC2-40CB-A0B2-D79235564AD8}" type="presOf" srcId="{18242C3B-7104-4044-8CC0-A3197FA63274}" destId="{64B199AF-D48F-4A50-B690-D9597944D35C}" srcOrd="0" destOrd="0" presId="urn:microsoft.com/office/officeart/2005/8/layout/cycle7"/>
    <dgm:cxn modelId="{17A580F9-2B8B-40E8-A923-FA9E0980F841}" srcId="{9037EDD0-73DF-499C-B37A-22B63BC52259}" destId="{18242C3B-7104-4044-8CC0-A3197FA63274}" srcOrd="0" destOrd="0" parTransId="{4087D828-C351-4F47-96EE-DAD18DDB152A}" sibTransId="{910FCCFE-9733-4026-8EE7-FB1C82C3C12B}"/>
    <dgm:cxn modelId="{7768B522-67B3-4C7D-A2A8-01C5ADCF66E6}" type="presParOf" srcId="{EDE10B06-3C8B-4C7D-B7CB-4F854D0D206F}" destId="{64B199AF-D48F-4A50-B690-D9597944D35C}" srcOrd="0" destOrd="0" presId="urn:microsoft.com/office/officeart/2005/8/layout/cycle7"/>
    <dgm:cxn modelId="{849879D5-EC75-4CBA-8491-65FF276C0ABF}" type="presParOf" srcId="{EDE10B06-3C8B-4C7D-B7CB-4F854D0D206F}" destId="{85453435-B929-4EB2-B4CC-5D182E22B2F8}" srcOrd="1" destOrd="0" presId="urn:microsoft.com/office/officeart/2005/8/layout/cycle7"/>
    <dgm:cxn modelId="{05DC3D02-F1EC-4BB8-985E-AA08FF447214}" type="presParOf" srcId="{85453435-B929-4EB2-B4CC-5D182E22B2F8}" destId="{8927B514-8C44-43CF-B573-93A3DCF48892}" srcOrd="0" destOrd="0" presId="urn:microsoft.com/office/officeart/2005/8/layout/cycle7"/>
    <dgm:cxn modelId="{B9B2DAB9-3F23-4B6C-9FA4-6A7FA2537DC2}" type="presParOf" srcId="{EDE10B06-3C8B-4C7D-B7CB-4F854D0D206F}" destId="{9E688AC6-B472-4D05-A2D1-F81CC6CD649E}" srcOrd="2" destOrd="0" presId="urn:microsoft.com/office/officeart/2005/8/layout/cycle7"/>
    <dgm:cxn modelId="{6C713DAC-ED51-4DAF-8299-AB24284326D6}" type="presParOf" srcId="{EDE10B06-3C8B-4C7D-B7CB-4F854D0D206F}" destId="{C734AA05-A758-43B0-97BA-032C8D770208}" srcOrd="3" destOrd="0" presId="urn:microsoft.com/office/officeart/2005/8/layout/cycle7"/>
    <dgm:cxn modelId="{113AC9D1-7225-4738-8255-7BCA7D588B91}" type="presParOf" srcId="{C734AA05-A758-43B0-97BA-032C8D770208}" destId="{2C7C9077-C3BA-4C30-B07F-BFCB284BE50D}" srcOrd="0" destOrd="0" presId="urn:microsoft.com/office/officeart/2005/8/layout/cycle7"/>
    <dgm:cxn modelId="{16687E3F-4E1E-4DAC-9BF2-58809DEC9847}" type="presParOf" srcId="{EDE10B06-3C8B-4C7D-B7CB-4F854D0D206F}" destId="{1BD337E8-26A1-4EB3-9BA7-4F949C3E6051}" srcOrd="4" destOrd="0" presId="urn:microsoft.com/office/officeart/2005/8/layout/cycle7"/>
    <dgm:cxn modelId="{21143DFC-EC16-4972-93E5-62D27C478CED}" type="presParOf" srcId="{EDE10B06-3C8B-4C7D-B7CB-4F854D0D206F}" destId="{565286B6-A0D6-4036-A93E-D3A2F65D3140}" srcOrd="5" destOrd="0" presId="urn:microsoft.com/office/officeart/2005/8/layout/cycle7"/>
    <dgm:cxn modelId="{55235AB3-DEE3-40AD-94A3-C29CE41B651A}" type="presParOf" srcId="{565286B6-A0D6-4036-A93E-D3A2F65D3140}" destId="{5745F4B3-24EB-4D6F-8211-78CFBF4872FD}" srcOrd="0" destOrd="0" presId="urn:microsoft.com/office/officeart/2005/8/layout/cycle7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1EE51-A234-4991-9958-18EE84FF4FE3}" type="doc">
      <dgm:prSet loTypeId="urn:microsoft.com/office/officeart/2005/8/layout/gear1" loCatId="cycle" qsTypeId="urn:microsoft.com/office/officeart/2005/8/quickstyle/3d1" qsCatId="3D" csTypeId="urn:microsoft.com/office/officeart/2005/8/colors/accent1_2" csCatId="accent1" phldr="1"/>
      <dgm:spPr/>
    </dgm:pt>
    <dgm:pt modelId="{B78E1391-1B98-43B5-B7DF-A8F50B890216}">
      <dgm:prSet phldrT="[Текст]"/>
      <dgm:spPr/>
      <dgm:t>
        <a:bodyPr/>
        <a:lstStyle/>
        <a:p>
          <a:r>
            <a:rPr lang="ru-RU" dirty="0"/>
            <a:t>Проблемы профессионального становления</a:t>
          </a:r>
        </a:p>
      </dgm:t>
    </dgm:pt>
    <dgm:pt modelId="{A2F59ED1-C4F7-4E32-B0F9-4B84BEAE39C2}" type="parTrans" cxnId="{DC09D3BD-ABBC-48E3-913E-BC00D3371E53}">
      <dgm:prSet/>
      <dgm:spPr/>
      <dgm:t>
        <a:bodyPr/>
        <a:lstStyle/>
        <a:p>
          <a:endParaRPr lang="ru-RU"/>
        </a:p>
      </dgm:t>
    </dgm:pt>
    <dgm:pt modelId="{A8563393-5611-4C0D-A4C6-4801237DB922}" type="sibTrans" cxnId="{DC09D3BD-ABBC-48E3-913E-BC00D3371E53}">
      <dgm:prSet/>
      <dgm:spPr/>
      <dgm:t>
        <a:bodyPr/>
        <a:lstStyle/>
        <a:p>
          <a:endParaRPr lang="ru-RU"/>
        </a:p>
      </dgm:t>
    </dgm:pt>
    <dgm:pt modelId="{CA994E50-37CA-4492-9019-6BACD9FC1398}">
      <dgm:prSet phldrT="[Текст]"/>
      <dgm:spPr/>
      <dgm:t>
        <a:bodyPr/>
        <a:lstStyle/>
        <a:p>
          <a:r>
            <a:rPr lang="ru-RU" dirty="0"/>
            <a:t>Проблемы личностного становления</a:t>
          </a:r>
        </a:p>
      </dgm:t>
    </dgm:pt>
    <dgm:pt modelId="{51CB115E-8BBD-4D08-9220-483374CAF248}" type="parTrans" cxnId="{6CEA6765-4ADE-4960-9F24-AF05FE79F450}">
      <dgm:prSet/>
      <dgm:spPr/>
      <dgm:t>
        <a:bodyPr/>
        <a:lstStyle/>
        <a:p>
          <a:endParaRPr lang="ru-RU"/>
        </a:p>
      </dgm:t>
    </dgm:pt>
    <dgm:pt modelId="{853F7944-B107-4C3B-AD0E-DCF955381E91}" type="sibTrans" cxnId="{6CEA6765-4ADE-4960-9F24-AF05FE79F450}">
      <dgm:prSet/>
      <dgm:spPr/>
      <dgm:t>
        <a:bodyPr/>
        <a:lstStyle/>
        <a:p>
          <a:endParaRPr lang="ru-RU"/>
        </a:p>
      </dgm:t>
    </dgm:pt>
    <dgm:pt modelId="{AF04B1D3-95EC-4ACE-8320-A72BA90E1F42}" type="pres">
      <dgm:prSet presAssocID="{B341EE51-A234-4991-9958-18EE84FF4FE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F59B179-AB43-47D6-AF0A-756BF02B9BEF}" type="pres">
      <dgm:prSet presAssocID="{B78E1391-1B98-43B5-B7DF-A8F50B890216}" presName="gear1" presStyleLbl="node1" presStyleIdx="0" presStyleCnt="2" custLinFactNeighborX="-5564" custLinFactNeighborY="-19760">
        <dgm:presLayoutVars>
          <dgm:chMax val="1"/>
          <dgm:bulletEnabled val="1"/>
        </dgm:presLayoutVars>
      </dgm:prSet>
      <dgm:spPr/>
    </dgm:pt>
    <dgm:pt modelId="{22C70BB1-6650-4B43-9CD8-8C42F716B1E3}" type="pres">
      <dgm:prSet presAssocID="{B78E1391-1B98-43B5-B7DF-A8F50B890216}" presName="gear1srcNode" presStyleLbl="node1" presStyleIdx="0" presStyleCnt="2"/>
      <dgm:spPr/>
    </dgm:pt>
    <dgm:pt modelId="{AA099B91-E685-48FE-BC9C-1B9D53669E8E}" type="pres">
      <dgm:prSet presAssocID="{B78E1391-1B98-43B5-B7DF-A8F50B890216}" presName="gear1dstNode" presStyleLbl="node1" presStyleIdx="0" presStyleCnt="2"/>
      <dgm:spPr/>
    </dgm:pt>
    <dgm:pt modelId="{EFFEADA9-5A5A-447E-AB82-52F5FBC9423D}" type="pres">
      <dgm:prSet presAssocID="{CA994E50-37CA-4492-9019-6BACD9FC1398}" presName="gear2" presStyleLbl="node1" presStyleIdx="1" presStyleCnt="2" custScaleX="139830" custScaleY="128020" custLinFactNeighborX="-23462" custLinFactNeighborY="-40294">
        <dgm:presLayoutVars>
          <dgm:chMax val="1"/>
          <dgm:bulletEnabled val="1"/>
        </dgm:presLayoutVars>
      </dgm:prSet>
      <dgm:spPr/>
    </dgm:pt>
    <dgm:pt modelId="{7AB45888-62B5-480E-BA10-8B14ED32297D}" type="pres">
      <dgm:prSet presAssocID="{CA994E50-37CA-4492-9019-6BACD9FC1398}" presName="gear2srcNode" presStyleLbl="node1" presStyleIdx="1" presStyleCnt="2"/>
      <dgm:spPr/>
    </dgm:pt>
    <dgm:pt modelId="{EE372492-A4E1-4A01-8466-179B4B84195C}" type="pres">
      <dgm:prSet presAssocID="{CA994E50-37CA-4492-9019-6BACD9FC1398}" presName="gear2dstNode" presStyleLbl="node1" presStyleIdx="1" presStyleCnt="2"/>
      <dgm:spPr/>
    </dgm:pt>
    <dgm:pt modelId="{11F28DD5-199D-4D76-BF32-B46B5AF495C8}" type="pres">
      <dgm:prSet presAssocID="{A8563393-5611-4C0D-A4C6-4801237DB922}" presName="connector1" presStyleLbl="sibTrans2D1" presStyleIdx="0" presStyleCnt="2" custLinFactNeighborX="-10857" custLinFactNeighborY="-13902"/>
      <dgm:spPr/>
    </dgm:pt>
    <dgm:pt modelId="{0DA4FD9C-4039-45AA-A4DD-1F20D219321F}" type="pres">
      <dgm:prSet presAssocID="{853F7944-B107-4C3B-AD0E-DCF955381E91}" presName="connector2" presStyleLbl="sibTrans2D1" presStyleIdx="1" presStyleCnt="2" custLinFactNeighborX="-30218" custLinFactNeighborY="-31740"/>
      <dgm:spPr/>
    </dgm:pt>
  </dgm:ptLst>
  <dgm:cxnLst>
    <dgm:cxn modelId="{4195EF2A-0D8C-4A60-8879-A6D70854C19A}" type="presOf" srcId="{B341EE51-A234-4991-9958-18EE84FF4FE3}" destId="{AF04B1D3-95EC-4ACE-8320-A72BA90E1F42}" srcOrd="0" destOrd="0" presId="urn:microsoft.com/office/officeart/2005/8/layout/gear1"/>
    <dgm:cxn modelId="{6CEA6765-4ADE-4960-9F24-AF05FE79F450}" srcId="{B341EE51-A234-4991-9958-18EE84FF4FE3}" destId="{CA994E50-37CA-4492-9019-6BACD9FC1398}" srcOrd="1" destOrd="0" parTransId="{51CB115E-8BBD-4D08-9220-483374CAF248}" sibTransId="{853F7944-B107-4C3B-AD0E-DCF955381E91}"/>
    <dgm:cxn modelId="{6644DF54-5E74-4DF8-9725-382692F5830D}" type="presOf" srcId="{853F7944-B107-4C3B-AD0E-DCF955381E91}" destId="{0DA4FD9C-4039-45AA-A4DD-1F20D219321F}" srcOrd="0" destOrd="0" presId="urn:microsoft.com/office/officeart/2005/8/layout/gear1"/>
    <dgm:cxn modelId="{B1379656-81B7-438F-8291-EE98B368107C}" type="presOf" srcId="{CA994E50-37CA-4492-9019-6BACD9FC1398}" destId="{EFFEADA9-5A5A-447E-AB82-52F5FBC9423D}" srcOrd="0" destOrd="0" presId="urn:microsoft.com/office/officeart/2005/8/layout/gear1"/>
    <dgm:cxn modelId="{8F262E7D-5738-411A-B846-113EE2F30ACB}" type="presOf" srcId="{B78E1391-1B98-43B5-B7DF-A8F50B890216}" destId="{AA099B91-E685-48FE-BC9C-1B9D53669E8E}" srcOrd="2" destOrd="0" presId="urn:microsoft.com/office/officeart/2005/8/layout/gear1"/>
    <dgm:cxn modelId="{2BB99E8C-F592-40C7-BAE0-5B2FE8CD65AF}" type="presOf" srcId="{CA994E50-37CA-4492-9019-6BACD9FC1398}" destId="{7AB45888-62B5-480E-BA10-8B14ED32297D}" srcOrd="1" destOrd="0" presId="urn:microsoft.com/office/officeart/2005/8/layout/gear1"/>
    <dgm:cxn modelId="{2FA72997-2F9B-46FB-802A-AD6946BD4211}" type="presOf" srcId="{B78E1391-1B98-43B5-B7DF-A8F50B890216}" destId="{22C70BB1-6650-4B43-9CD8-8C42F716B1E3}" srcOrd="1" destOrd="0" presId="urn:microsoft.com/office/officeart/2005/8/layout/gear1"/>
    <dgm:cxn modelId="{18E4AB98-6670-4634-94BC-CA97BE05BEBD}" type="presOf" srcId="{CA994E50-37CA-4492-9019-6BACD9FC1398}" destId="{EE372492-A4E1-4A01-8466-179B4B84195C}" srcOrd="2" destOrd="0" presId="urn:microsoft.com/office/officeart/2005/8/layout/gear1"/>
    <dgm:cxn modelId="{C758CDB4-D378-4488-9CDE-0EC7F1AE808E}" type="presOf" srcId="{A8563393-5611-4C0D-A4C6-4801237DB922}" destId="{11F28DD5-199D-4D76-BF32-B46B5AF495C8}" srcOrd="0" destOrd="0" presId="urn:microsoft.com/office/officeart/2005/8/layout/gear1"/>
    <dgm:cxn modelId="{DC09D3BD-ABBC-48E3-913E-BC00D3371E53}" srcId="{B341EE51-A234-4991-9958-18EE84FF4FE3}" destId="{B78E1391-1B98-43B5-B7DF-A8F50B890216}" srcOrd="0" destOrd="0" parTransId="{A2F59ED1-C4F7-4E32-B0F9-4B84BEAE39C2}" sibTransId="{A8563393-5611-4C0D-A4C6-4801237DB922}"/>
    <dgm:cxn modelId="{0CE4F6EA-CB3A-4681-917E-69993EF6E14D}" type="presOf" srcId="{B78E1391-1B98-43B5-B7DF-A8F50B890216}" destId="{AF59B179-AB43-47D6-AF0A-756BF02B9BEF}" srcOrd="0" destOrd="0" presId="urn:microsoft.com/office/officeart/2005/8/layout/gear1"/>
    <dgm:cxn modelId="{B0F0A031-57BB-4DF5-ADD6-5740DA16FD84}" type="presParOf" srcId="{AF04B1D3-95EC-4ACE-8320-A72BA90E1F42}" destId="{AF59B179-AB43-47D6-AF0A-756BF02B9BEF}" srcOrd="0" destOrd="0" presId="urn:microsoft.com/office/officeart/2005/8/layout/gear1"/>
    <dgm:cxn modelId="{5CD30089-E23E-41E1-A8E6-DEE378FEE097}" type="presParOf" srcId="{AF04B1D3-95EC-4ACE-8320-A72BA90E1F42}" destId="{22C70BB1-6650-4B43-9CD8-8C42F716B1E3}" srcOrd="1" destOrd="0" presId="urn:microsoft.com/office/officeart/2005/8/layout/gear1"/>
    <dgm:cxn modelId="{45DA26D5-4170-44E5-A090-E65D915F4856}" type="presParOf" srcId="{AF04B1D3-95EC-4ACE-8320-A72BA90E1F42}" destId="{AA099B91-E685-48FE-BC9C-1B9D53669E8E}" srcOrd="2" destOrd="0" presId="urn:microsoft.com/office/officeart/2005/8/layout/gear1"/>
    <dgm:cxn modelId="{BF2844CB-E954-434E-BB9F-2530D440A244}" type="presParOf" srcId="{AF04B1D3-95EC-4ACE-8320-A72BA90E1F42}" destId="{EFFEADA9-5A5A-447E-AB82-52F5FBC9423D}" srcOrd="3" destOrd="0" presId="urn:microsoft.com/office/officeart/2005/8/layout/gear1"/>
    <dgm:cxn modelId="{1E2EF9D8-4731-483D-AECE-A2E8CBABD127}" type="presParOf" srcId="{AF04B1D3-95EC-4ACE-8320-A72BA90E1F42}" destId="{7AB45888-62B5-480E-BA10-8B14ED32297D}" srcOrd="4" destOrd="0" presId="urn:microsoft.com/office/officeart/2005/8/layout/gear1"/>
    <dgm:cxn modelId="{28AD2074-4C80-49C8-B01E-E412406F43DC}" type="presParOf" srcId="{AF04B1D3-95EC-4ACE-8320-A72BA90E1F42}" destId="{EE372492-A4E1-4A01-8466-179B4B84195C}" srcOrd="5" destOrd="0" presId="urn:microsoft.com/office/officeart/2005/8/layout/gear1"/>
    <dgm:cxn modelId="{CF6222CC-6031-4DDB-8EB9-94E3D801417E}" type="presParOf" srcId="{AF04B1D3-95EC-4ACE-8320-A72BA90E1F42}" destId="{11F28DD5-199D-4D76-BF32-B46B5AF495C8}" srcOrd="6" destOrd="0" presId="urn:microsoft.com/office/officeart/2005/8/layout/gear1"/>
    <dgm:cxn modelId="{BC7C2E93-FEF6-4E4C-B245-E15F708C5B51}" type="presParOf" srcId="{AF04B1D3-95EC-4ACE-8320-A72BA90E1F42}" destId="{0DA4FD9C-4039-45AA-A4DD-1F20D219321F}" srcOrd="7" destOrd="0" presId="urn:microsoft.com/office/officeart/2005/8/layout/gear1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799CA-CAE0-48F6-A13C-93B07FBEDE51}">
      <dsp:nvSpPr>
        <dsp:cNvPr id="0" name=""/>
        <dsp:cNvSpPr/>
      </dsp:nvSpPr>
      <dsp:spPr>
        <a:xfrm>
          <a:off x="798079" y="42996"/>
          <a:ext cx="3810859" cy="100895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Эффективность современных методов лечения зависит от приверженности пациентов лечебным назначениям</a:t>
          </a:r>
        </a:p>
      </dsp:txBody>
      <dsp:txXfrm>
        <a:off x="827630" y="72547"/>
        <a:ext cx="3751757" cy="949857"/>
      </dsp:txXfrm>
    </dsp:sp>
    <dsp:sp modelId="{1876030E-4924-49F9-BC63-5BAF17A09CEC}">
      <dsp:nvSpPr>
        <dsp:cNvPr id="0" name=""/>
        <dsp:cNvSpPr/>
      </dsp:nvSpPr>
      <dsp:spPr>
        <a:xfrm rot="3418306">
          <a:off x="3379756" y="1533722"/>
          <a:ext cx="926999" cy="353135"/>
        </a:xfrm>
        <a:prstGeom prst="left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485697" y="1604349"/>
        <a:ext cx="715118" cy="211881"/>
      </dsp:txXfrm>
    </dsp:sp>
    <dsp:sp modelId="{0BAFFAAC-676B-4FD6-8F67-ECD758C81463}">
      <dsp:nvSpPr>
        <dsp:cNvPr id="0" name=""/>
        <dsp:cNvSpPr/>
      </dsp:nvSpPr>
      <dsp:spPr>
        <a:xfrm>
          <a:off x="3242232" y="2423650"/>
          <a:ext cx="2017918" cy="100895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Партнерская модель взаимодействия</a:t>
          </a:r>
        </a:p>
      </dsp:txBody>
      <dsp:txXfrm>
        <a:off x="3271783" y="2453201"/>
        <a:ext cx="1958816" cy="949857"/>
      </dsp:txXfrm>
    </dsp:sp>
    <dsp:sp modelId="{9AB6336B-31F5-4090-ACAD-91F6EA9DAD23}">
      <dsp:nvSpPr>
        <dsp:cNvPr id="0" name=""/>
        <dsp:cNvSpPr/>
      </dsp:nvSpPr>
      <dsp:spPr>
        <a:xfrm rot="10809941">
          <a:off x="2199360" y="2746969"/>
          <a:ext cx="926999" cy="353135"/>
        </a:xfrm>
        <a:prstGeom prst="left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10800000">
        <a:off x="2305300" y="2817596"/>
        <a:ext cx="715118" cy="211881"/>
      </dsp:txXfrm>
    </dsp:sp>
    <dsp:sp modelId="{ADF95BB5-ADC5-456D-8CE6-DC8B8FF5EE6E}">
      <dsp:nvSpPr>
        <dsp:cNvPr id="0" name=""/>
        <dsp:cNvSpPr/>
      </dsp:nvSpPr>
      <dsp:spPr>
        <a:xfrm>
          <a:off x="65569" y="2414464"/>
          <a:ext cx="2017918" cy="100895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Фокус внимания на психологии пациента и взаимодействии в системе врач-пациент</a:t>
          </a:r>
        </a:p>
      </dsp:txBody>
      <dsp:txXfrm>
        <a:off x="95120" y="2444015"/>
        <a:ext cx="1958816" cy="949857"/>
      </dsp:txXfrm>
    </dsp:sp>
    <dsp:sp modelId="{99D4E897-6F6B-4F81-8C64-EBE2C7D4CE39}">
      <dsp:nvSpPr>
        <dsp:cNvPr id="0" name=""/>
        <dsp:cNvSpPr/>
      </dsp:nvSpPr>
      <dsp:spPr>
        <a:xfrm rot="18269129">
          <a:off x="1269468" y="1525728"/>
          <a:ext cx="926999" cy="353135"/>
        </a:xfrm>
        <a:prstGeom prst="left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375409" y="1596355"/>
        <a:ext cx="715118" cy="211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199AF-D48F-4A50-B690-D9597944D35C}">
      <dsp:nvSpPr>
        <dsp:cNvPr id="0" name=""/>
        <dsp:cNvSpPr/>
      </dsp:nvSpPr>
      <dsp:spPr>
        <a:xfrm>
          <a:off x="927162" y="21422"/>
          <a:ext cx="3309271" cy="96880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Врач перестает быть безусловным авторитетом</a:t>
          </a:r>
        </a:p>
      </dsp:txBody>
      <dsp:txXfrm>
        <a:off x="955537" y="49797"/>
        <a:ext cx="3252521" cy="912051"/>
      </dsp:txXfrm>
    </dsp:sp>
    <dsp:sp modelId="{85453435-B929-4EB2-B4CC-5D182E22B2F8}">
      <dsp:nvSpPr>
        <dsp:cNvPr id="0" name=""/>
        <dsp:cNvSpPr/>
      </dsp:nvSpPr>
      <dsp:spPr>
        <a:xfrm rot="7395267">
          <a:off x="1167497" y="1496423"/>
          <a:ext cx="1307102" cy="339080"/>
        </a:xfrm>
        <a:prstGeom prst="left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1269221" y="1564239"/>
        <a:ext cx="1103654" cy="203448"/>
      </dsp:txXfrm>
    </dsp:sp>
    <dsp:sp modelId="{9E688AC6-B472-4D05-A2D1-F81CC6CD649E}">
      <dsp:nvSpPr>
        <dsp:cNvPr id="0" name=""/>
        <dsp:cNvSpPr/>
      </dsp:nvSpPr>
      <dsp:spPr>
        <a:xfrm>
          <a:off x="91496" y="2341703"/>
          <a:ext cx="1937603" cy="96880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Технологическая оснащенность увеличивает межличностную </a:t>
          </a:r>
          <a:r>
            <a:rPr lang="ru-RU" sz="1100" kern="1200" dirty="0" err="1"/>
            <a:t>дистацию</a:t>
          </a:r>
          <a:r>
            <a:rPr lang="ru-RU" sz="1100" kern="1200" dirty="0"/>
            <a:t> между врачом и пациентов</a:t>
          </a:r>
        </a:p>
      </dsp:txBody>
      <dsp:txXfrm>
        <a:off x="119871" y="2370078"/>
        <a:ext cx="1880853" cy="912051"/>
      </dsp:txXfrm>
    </dsp:sp>
    <dsp:sp modelId="{C734AA05-A758-43B0-97BA-032C8D770208}">
      <dsp:nvSpPr>
        <dsp:cNvPr id="0" name=""/>
        <dsp:cNvSpPr/>
      </dsp:nvSpPr>
      <dsp:spPr>
        <a:xfrm rot="21548340">
          <a:off x="2115571" y="2635503"/>
          <a:ext cx="692167" cy="339080"/>
        </a:xfrm>
        <a:prstGeom prst="left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217295" y="2703319"/>
        <a:ext cx="488719" cy="203448"/>
      </dsp:txXfrm>
    </dsp:sp>
    <dsp:sp modelId="{1BD337E8-26A1-4EB3-9BA7-4F949C3E6051}">
      <dsp:nvSpPr>
        <dsp:cNvPr id="0" name=""/>
        <dsp:cNvSpPr/>
      </dsp:nvSpPr>
      <dsp:spPr>
        <a:xfrm>
          <a:off x="2894211" y="2297548"/>
          <a:ext cx="2208325" cy="96880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err="1"/>
            <a:t>Щирокая</a:t>
          </a:r>
          <a:r>
            <a:rPr lang="ru-RU" sz="1100" kern="1200" dirty="0"/>
            <a:t> доступность медицинской информации сокращает социальную дистанцию между врачом и пациентом</a:t>
          </a:r>
        </a:p>
      </dsp:txBody>
      <dsp:txXfrm>
        <a:off x="2922586" y="2325923"/>
        <a:ext cx="2151575" cy="912051"/>
      </dsp:txXfrm>
    </dsp:sp>
    <dsp:sp modelId="{565286B6-A0D6-4036-A93E-D3A2F65D3140}">
      <dsp:nvSpPr>
        <dsp:cNvPr id="0" name=""/>
        <dsp:cNvSpPr/>
      </dsp:nvSpPr>
      <dsp:spPr>
        <a:xfrm rot="14286205">
          <a:off x="2702294" y="1474346"/>
          <a:ext cx="1175583" cy="339080"/>
        </a:xfrm>
        <a:prstGeom prst="left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2804018" y="1542162"/>
        <a:ext cx="972135" cy="203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9B179-AB43-47D6-AF0A-756BF02B9BEF}">
      <dsp:nvSpPr>
        <dsp:cNvPr id="0" name=""/>
        <dsp:cNvSpPr/>
      </dsp:nvSpPr>
      <dsp:spPr>
        <a:xfrm>
          <a:off x="2233651" y="1126880"/>
          <a:ext cx="2568309" cy="2568309"/>
        </a:xfrm>
        <a:prstGeom prst="gear9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Проблемы профессионального становления</a:t>
          </a:r>
        </a:p>
      </dsp:txBody>
      <dsp:txXfrm>
        <a:off x="2749995" y="1728494"/>
        <a:ext cx="1535621" cy="1320164"/>
      </dsp:txXfrm>
    </dsp:sp>
    <dsp:sp modelId="{EFFEADA9-5A5A-447E-AB82-52F5FBC9423D}">
      <dsp:nvSpPr>
        <dsp:cNvPr id="0" name=""/>
        <dsp:cNvSpPr/>
      </dsp:nvSpPr>
      <dsp:spPr>
        <a:xfrm>
          <a:off x="72040" y="13000"/>
          <a:ext cx="2611830" cy="2391236"/>
        </a:xfrm>
        <a:prstGeom prst="gear6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Проблемы личностного становления</a:t>
          </a:r>
        </a:p>
      </dsp:txBody>
      <dsp:txXfrm>
        <a:off x="706107" y="618639"/>
        <a:ext cx="1343696" cy="1179958"/>
      </dsp:txXfrm>
    </dsp:sp>
    <dsp:sp modelId="{11F28DD5-199D-4D76-BF32-B46B5AF495C8}">
      <dsp:nvSpPr>
        <dsp:cNvPr id="0" name=""/>
        <dsp:cNvSpPr/>
      </dsp:nvSpPr>
      <dsp:spPr>
        <a:xfrm>
          <a:off x="2165896" y="750444"/>
          <a:ext cx="3159020" cy="3159020"/>
        </a:xfrm>
        <a:prstGeom prst="circularArrow">
          <a:avLst>
            <a:gd name="adj1" fmla="val 4878"/>
            <a:gd name="adj2" fmla="val 312630"/>
            <a:gd name="adj3" fmla="val 3177294"/>
            <a:gd name="adj4" fmla="val 15174839"/>
            <a:gd name="adj5" fmla="val 5691"/>
          </a:avLst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A4FD9C-4039-45AA-A4DD-1F20D219321F}">
      <dsp:nvSpPr>
        <dsp:cNvPr id="0" name=""/>
        <dsp:cNvSpPr/>
      </dsp:nvSpPr>
      <dsp:spPr>
        <a:xfrm>
          <a:off x="-170297" y="-146122"/>
          <a:ext cx="2388528" cy="238852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70F27-6A69-4464-A3C2-75A158A4863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47395-A141-4C26-8D89-A9890388E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9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D29416-63A5-4025-A409-E390ED97F5E6}" type="datetime1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ru-RU"/>
              <a:t>Бузина Т.С., Олейников С.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054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4DCD-264D-4A49-8FF5-3E376A53D8F8}" type="datetime1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9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01A0-2EBA-47C8-A167-1AA1D0727E5C}" type="datetime1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826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5152-D9BA-4370-9D3F-D4E7E1A0C1C0}" type="datetime1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26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A939-FEEC-4CDA-AB04-55F0C669B191}" type="datetime1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824D-AB95-45A7-A79B-E4947F11B525}" type="datetime1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73AC-3309-4DBF-B91C-CECA51665626}" type="datetime1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1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E615-50CF-4BD8-873C-9B0C9DE879C9}" type="datetime1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1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CE9E-7A82-41BA-B87A-2B924D2A4DF1}" type="datetime1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41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E106D-C06B-4760-83BA-6631FB58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F2FBB-5273-4E3A-966A-AB3BB5753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B52FE3-AD62-45D6-81FE-4090E8540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49CE0-38B0-4E6F-BDE5-58189A7B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CA12-75B7-4F47-BB94-A84934A45976}" type="datetime1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CB13CB-7BD0-46EB-8874-0923057E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05A272-D488-4179-AC9F-69A483B1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D540F-1620-4D5E-A69B-1F2457AA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2B8015-586C-402B-8352-77613F511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D15F0-7897-4665-BF36-F5BAC007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8D14-002F-43E0-90E2-40D032C206ED}" type="datetime1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06203-4F28-4DE2-9EB6-FA029DAC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6D3F78-B7A0-4B2A-8998-F53A8E64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8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F0C3-394A-41D4-B814-509C14E3A5DC}" type="datetime1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53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41135-38D6-44CE-B590-99F6D672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B7D22-AC00-41ED-9754-F5C173BCB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301FC3-581B-46DE-B75C-FAF03CE33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803A0-F3EB-42CA-BEA6-9EDC1D23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5EFC-BD8F-4CD4-A2CE-6D862E407A33}" type="datetime1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508BA9-2621-46E5-8C99-033B1FE7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E559E1-9DB7-4566-B506-FDD23049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9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FE80D-9351-470F-8B0A-199029B8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C90B53-43AA-4112-9407-9A46CD81B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72CC5B-A3CF-4658-B6F6-130BB3AB2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1DB82E-34B2-4789-8AA1-7CBF6AF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B91004-73F4-42D7-A189-9FDC9B03C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9C2E65-85E2-439A-BD16-B5EDC532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66B9-4250-45DE-8DF2-675979E1B64A}" type="datetime1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D75C00-D68C-45D9-859C-D66F5A86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0C76A2-6BC4-4EAE-8164-10187542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1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D543-514B-4EF7-889B-EAD27A27EEF8}" type="datetime1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4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E6C2-0853-472F-B7A3-072E3C6B775B}" type="datetime1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9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D5E-B57A-435F-940C-C6244F01884B}" type="datetime1">
              <a:rPr lang="ru-RU" smtClean="0"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379-2B79-4E23-9A94-AFE4C2C5C6BF}" type="datetime1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6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0C1F-4FA2-4C8C-8964-327FABBF0A23}" type="datetime1">
              <a:rPr lang="ru-RU" smtClean="0"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6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76F-CDAF-47C6-A393-767E31438A08}" type="datetime1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3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1D3F-F828-4382-B802-CA948DD47F9A}" type="datetime1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Бузина Т.С., Олейников С.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3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51114C-A7C3-4925-BEA2-62E716C69F62}" type="datetime1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Бузина Т.С., Олейников С.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C0F044-47C9-45CA-A3EC-ABD450336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7C0E7-A950-45DF-A250-0029DF123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64" y="207964"/>
            <a:ext cx="10711149" cy="914400"/>
          </a:xfrm>
        </p:spPr>
        <p:txBody>
          <a:bodyPr>
            <a:normAutofit/>
          </a:bodyPr>
          <a:lstStyle/>
          <a:p>
            <a:r>
              <a:rPr lang="ru-RU" sz="1600" b="1" dirty="0"/>
              <a:t>Всероссийская научно-практическая конференция с международным участием</a:t>
            </a:r>
            <a:br>
              <a:rPr lang="ru-RU" sz="1600" b="1" dirty="0"/>
            </a:br>
            <a:r>
              <a:rPr lang="ru-RU" sz="1600" b="1" dirty="0"/>
              <a:t> «ПСИХОЛОГИЧЕСКАЯ СЛУЖБА УНИВЕРСИТЕТА: ОПЫТ ПАНДЕМИИ»</a:t>
            </a:r>
            <a:br>
              <a:rPr lang="ru-RU" sz="1600" b="1" dirty="0"/>
            </a:br>
            <a:r>
              <a:rPr lang="ru-RU" sz="1600" b="1" dirty="0"/>
              <a:t>3-4 декабря 2021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F5864A-4D91-4260-9ECB-8593E3640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178" y="1219104"/>
            <a:ext cx="9929816" cy="3877339"/>
          </a:xfrm>
          <a:solidFill>
            <a:schemeClr val="bg2"/>
          </a:solidFill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4200" dirty="0">
                <a:solidFill>
                  <a:schemeClr val="tx1"/>
                </a:solidFill>
              </a:rPr>
              <a:t>Основные направления психологической работы в медицинском вузе</a:t>
            </a:r>
          </a:p>
          <a:p>
            <a:endParaRPr lang="ru-RU" sz="4200" dirty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</a:rPr>
              <a:t>Бузина Т.С. , Олейников С.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dirty="0">
                <a:solidFill>
                  <a:schemeClr val="tx1"/>
                </a:solidFill>
              </a:rPr>
              <a:t>Московский государственный медико-стоматологический университет имени А.И. Евдокимова, факультет клинической психологии</a:t>
            </a:r>
          </a:p>
          <a:p>
            <a:pPr algn="r"/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DFB103-7612-464A-AC38-580D3ECCB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8" y="5096443"/>
            <a:ext cx="1361399" cy="14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3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D1975-3DB9-4796-9DF7-FA5010D6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7" y="861134"/>
            <a:ext cx="10574480" cy="4474345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  <a:t>Выражаем Благодарность</a:t>
            </a:r>
            <a:b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3600" dirty="0">
                <a:latin typeface="Arial Narrow" panose="020B0606020202030204" pitchFamily="34" charset="0"/>
              </a:rPr>
              <a:t>Васильеву Владимиру Юрьевичу, </a:t>
            </a:r>
            <a:b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  <a:t>Профессору кафедры анестезиологии и реаниматологии, д.м.н. </a:t>
            </a:r>
            <a:b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ru-RU" sz="3600" dirty="0">
                <a:latin typeface="Arial Narrow" panose="020B0606020202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Arial Narrow" panose="020B0606020202030204" pitchFamily="34" charset="0"/>
              </a:rPr>
              <a:t>за предоставленные материалы по СЭВ у старшекурсников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3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71C175-5B22-4AC4-9581-640B59C6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6"/>
            <a:ext cx="10439400" cy="4161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Современная ситуация в медицине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FA22558-43CD-4CA8-B49D-70CD7D2D06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44176"/>
              </p:ext>
            </p:extLst>
          </p:nvPr>
        </p:nvGraphicFramePr>
        <p:xfrm>
          <a:off x="390617" y="1358283"/>
          <a:ext cx="5353235" cy="419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4DA189F-F6FF-45D8-BB04-AF52E523A0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607993"/>
              </p:ext>
            </p:extLst>
          </p:nvPr>
        </p:nvGraphicFramePr>
        <p:xfrm>
          <a:off x="6383045" y="1358283"/>
          <a:ext cx="5140170" cy="419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C41C92-680D-4907-9BD9-C2AE1EE97A23}"/>
              </a:ext>
            </a:extLst>
          </p:cNvPr>
          <p:cNvSpPr/>
          <p:nvPr/>
        </p:nvSpPr>
        <p:spPr>
          <a:xfrm>
            <a:off x="5982070" y="1731147"/>
            <a:ext cx="68062" cy="3515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A0470A-D291-4D15-8B0D-451D0C21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60" y="6267635"/>
            <a:ext cx="5499719" cy="498470"/>
          </a:xfrm>
        </p:spPr>
        <p:txBody>
          <a:bodyPr/>
          <a:lstStyle/>
          <a:p>
            <a:r>
              <a:rPr lang="ru-RU" sz="1200" dirty="0"/>
              <a:t>Бузина Т.С., Олейников С.</a:t>
            </a:r>
          </a:p>
        </p:txBody>
      </p:sp>
    </p:spTree>
    <p:extLst>
      <p:ext uri="{BB962C8B-B14F-4D97-AF65-F5344CB8AC3E}">
        <p14:creationId xmlns:p14="http://schemas.microsoft.com/office/powerpoint/2010/main" val="180487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4" y="97655"/>
            <a:ext cx="4057095" cy="5418974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Восприятие медицинских коммуникаций врачами и пациентами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(данные социологического исследования компании </a:t>
            </a:r>
            <a:r>
              <a:rPr lang="en-US" sz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S-Media</a:t>
            </a:r>
            <a:r>
              <a:rPr lang="ru-RU" sz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, 2016)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39340" y="97653"/>
            <a:ext cx="7696940" cy="55662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</a:p>
          <a:p>
            <a:pPr lvl="0" algn="ctr"/>
            <a:r>
              <a:rPr lang="ru-RU" sz="4400" dirty="0"/>
              <a:t>Врачи не  ориентированы на общение с пациентами и нацелены исключительно на физическое устранение заболевания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33,7%  - пациенты  </a:t>
            </a:r>
            <a:r>
              <a:rPr lang="ru-RU" sz="4400" dirty="0">
                <a:solidFill>
                  <a:srgbClr val="7030A0"/>
                </a:solidFill>
              </a:rPr>
              <a:t>12,5% - врачи</a:t>
            </a:r>
          </a:p>
          <a:p>
            <a:pPr lvl="0" algn="ctr"/>
            <a:r>
              <a:rPr lang="ru-RU" sz="4400" dirty="0"/>
              <a:t>Врачи оказывают медицинскую помощь без какого-либо сочувствия болезненному состоянию пациента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46,6% - пациенты  </a:t>
            </a:r>
            <a:r>
              <a:rPr lang="ru-RU" sz="4400" dirty="0">
                <a:solidFill>
                  <a:srgbClr val="7030A0"/>
                </a:solidFill>
              </a:rPr>
              <a:t>28% - врачи </a:t>
            </a:r>
          </a:p>
          <a:p>
            <a:pPr lvl="0" algn="ctr"/>
            <a:r>
              <a:rPr lang="ru-RU" sz="4400" dirty="0"/>
              <a:t>Врачи «по-дружески общаются с пациентом, утешают его»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41% пациенты  </a:t>
            </a:r>
            <a:r>
              <a:rPr lang="ru-RU" sz="4400" dirty="0">
                <a:solidFill>
                  <a:srgbClr val="7030A0"/>
                </a:solidFill>
              </a:rPr>
              <a:t>56,6% врачи</a:t>
            </a:r>
          </a:p>
          <a:p>
            <a:pPr lvl="0" algn="ctr"/>
            <a:r>
              <a:rPr lang="ru-RU" sz="4400" dirty="0"/>
              <a:t>Врачи умеют быстро наладить контакт с пациентом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47,8% пациенты  </a:t>
            </a:r>
            <a:r>
              <a:rPr lang="ru-RU" sz="4400" dirty="0">
                <a:solidFill>
                  <a:srgbClr val="7030A0"/>
                </a:solidFill>
              </a:rPr>
              <a:t>74,5% врачи</a:t>
            </a:r>
          </a:p>
          <a:p>
            <a:pPr lvl="0" algn="ctr"/>
            <a:r>
              <a:rPr lang="ru-RU" sz="4400" dirty="0"/>
              <a:t>Врачи умеют выслушать мнение пациента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 27,2%  - пациенты </a:t>
            </a:r>
            <a:r>
              <a:rPr lang="ru-RU" sz="4400" dirty="0">
                <a:solidFill>
                  <a:srgbClr val="7030A0"/>
                </a:solidFill>
              </a:rPr>
              <a:t>51,9% - врачи</a:t>
            </a:r>
          </a:p>
          <a:p>
            <a:pPr lvl="0" algn="ctr"/>
            <a:r>
              <a:rPr lang="ru-RU" sz="4400" dirty="0"/>
              <a:t>Врачи внимательны к самочувствию пациентов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51% - пациенты  </a:t>
            </a:r>
            <a:r>
              <a:rPr lang="ru-RU" sz="4400" dirty="0">
                <a:solidFill>
                  <a:srgbClr val="7030A0"/>
                </a:solidFill>
              </a:rPr>
              <a:t>72,7%  - врачи </a:t>
            </a:r>
          </a:p>
          <a:p>
            <a:pPr lvl="0" algn="ctr"/>
            <a:r>
              <a:rPr lang="ru-RU" sz="4400" dirty="0"/>
              <a:t>Врачи общительны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30,9% - пациенты </a:t>
            </a:r>
            <a:r>
              <a:rPr lang="ru-RU" sz="4400" dirty="0">
                <a:solidFill>
                  <a:srgbClr val="7030A0"/>
                </a:solidFill>
              </a:rPr>
              <a:t>48,6% -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ru-RU" sz="4400" dirty="0">
                <a:solidFill>
                  <a:srgbClr val="7030A0"/>
                </a:solidFill>
              </a:rPr>
              <a:t>врачи</a:t>
            </a:r>
          </a:p>
          <a:p>
            <a:pPr lvl="0" algn="ctr"/>
            <a:r>
              <a:rPr lang="ru-RU" sz="4400" dirty="0"/>
              <a:t>Врачи умеют убеждать в своей правоте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24,4% - пациенты  </a:t>
            </a:r>
            <a:r>
              <a:rPr lang="ru-RU" sz="4400" dirty="0">
                <a:solidFill>
                  <a:srgbClr val="7030A0"/>
                </a:solidFill>
              </a:rPr>
              <a:t>52,6% - врачи</a:t>
            </a:r>
          </a:p>
          <a:p>
            <a:pPr lvl="0" algn="ctr"/>
            <a:r>
              <a:rPr lang="ru-RU" sz="4400" dirty="0"/>
              <a:t>Врачи дают возможность высказаться пациентам о своих тревогах и волнениях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14,2% - пациенты </a:t>
            </a:r>
            <a:r>
              <a:rPr lang="ru-RU" sz="4400" dirty="0">
                <a:solidFill>
                  <a:srgbClr val="7030A0"/>
                </a:solidFill>
              </a:rPr>
              <a:t>52,7% - врачи</a:t>
            </a:r>
          </a:p>
          <a:p>
            <a:pPr lvl="0" algn="ctr"/>
            <a:endParaRPr lang="ru-RU" sz="44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A9E6A9-43B8-4C94-826C-A423F249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9898" y="6356412"/>
            <a:ext cx="5579618" cy="403934"/>
          </a:xfrm>
        </p:spPr>
        <p:txBody>
          <a:bodyPr/>
          <a:lstStyle/>
          <a:p>
            <a:r>
              <a:rPr lang="ru-RU" sz="1200" dirty="0"/>
              <a:t>Бузина Т.С., Олейников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7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4F8184A-A230-4D6C-8411-0EDA0786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457201"/>
            <a:ext cx="4550083" cy="5011444"/>
          </a:xfrm>
        </p:spPr>
        <p:txBody>
          <a:bodyPr/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Неоходимость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коммуникативных компетенций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FC7FC56-9B70-4F7C-B561-6BFFC780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314" y="457201"/>
            <a:ext cx="6153073" cy="5403850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Культура общения и понимание психологических моментов лечебного процесса во многом определяют приверженность пациента лечению, его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комплаентность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готовность вступать в партнёрские и продуктивные отношения с врачом</a:t>
            </a: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Работа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мультипрофильной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команды специалистов, ведущих пациента. Это взаимодействие требует не только навыков эффективного общения, но и продуктивных стратегий поведения в конфликтных ситуациях. 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Профилактика синдрома эмоционального выгорания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92D603-67D2-40CE-8A76-776D36B9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042" y="6400799"/>
            <a:ext cx="5821536" cy="307765"/>
          </a:xfrm>
        </p:spPr>
        <p:txBody>
          <a:bodyPr/>
          <a:lstStyle/>
          <a:p>
            <a:r>
              <a:rPr lang="ru-RU" sz="1200" dirty="0"/>
              <a:t>Бузина Т.С., Олейников С.</a:t>
            </a:r>
          </a:p>
        </p:txBody>
      </p:sp>
    </p:spTree>
    <p:extLst>
      <p:ext uri="{BB962C8B-B14F-4D97-AF65-F5344CB8AC3E}">
        <p14:creationId xmlns:p14="http://schemas.microsoft.com/office/powerpoint/2010/main" val="118839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F14BB-0858-4B5D-9BF9-38CEE9D4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15" y="228276"/>
            <a:ext cx="10723485" cy="5618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Специфика обучения в медицинском вузе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46A9C89-93D5-4117-96FC-05C31CBBAD1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8930705"/>
              </p:ext>
            </p:extLst>
          </p:nvPr>
        </p:nvGraphicFramePr>
        <p:xfrm>
          <a:off x="630315" y="1507310"/>
          <a:ext cx="5220069" cy="466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14A8D63B-F8B1-46C1-94A5-4B08C024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433" y="861135"/>
            <a:ext cx="4926366" cy="4669654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Большой объем информации, подлежащий заучиванию</a:t>
            </a:r>
          </a:p>
          <a:p>
            <a:r>
              <a:rPr lang="ru-RU" dirty="0"/>
              <a:t>Сочетание теоретических занятий с практическими с 1 курса</a:t>
            </a:r>
          </a:p>
          <a:p>
            <a:r>
              <a:rPr lang="ru-RU" dirty="0"/>
              <a:t>Физический контакт с анатомическими препаратами и различными биологическими объектами, которые вызывают неприятные ощущения, страхи, непереносимость</a:t>
            </a:r>
          </a:p>
          <a:p>
            <a:r>
              <a:rPr lang="ru-RU" dirty="0"/>
              <a:t> Строгая учебная дисциплина и дресс-код</a:t>
            </a:r>
          </a:p>
          <a:p>
            <a:r>
              <a:rPr lang="ru-RU" dirty="0"/>
              <a:t>Интенсивные контакты с пациентами в процессе учебы (мануальные навыки, навыки у постели больного, большое количество практик)</a:t>
            </a:r>
          </a:p>
          <a:p>
            <a:r>
              <a:rPr lang="ru-RU" dirty="0"/>
              <a:t>«Болезнь» третьего курса</a:t>
            </a:r>
          </a:p>
          <a:p>
            <a:r>
              <a:rPr lang="ru-RU" dirty="0"/>
              <a:t>Длительность обучения – от 6 до 8 лет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A482E2-7ED3-4FD5-9010-D3E9745D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5983550"/>
            <a:ext cx="6185520" cy="1074198"/>
          </a:xfrm>
        </p:spPr>
        <p:txBody>
          <a:bodyPr/>
          <a:lstStyle/>
          <a:p>
            <a:r>
              <a:rPr lang="ru-RU" sz="1200" dirty="0"/>
              <a:t>Бузина Т.С., Олейников С.</a:t>
            </a:r>
          </a:p>
        </p:txBody>
      </p:sp>
    </p:spTree>
    <p:extLst>
      <p:ext uri="{BB962C8B-B14F-4D97-AF65-F5344CB8AC3E}">
        <p14:creationId xmlns:p14="http://schemas.microsoft.com/office/powerpoint/2010/main" val="261574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97B9B-683D-47A0-9A43-E040FCD4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15" y="365126"/>
            <a:ext cx="10725073" cy="371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Мотивация к различным видам профессиональной деятельности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0184F6C-210C-4603-ABAC-3DB1BD147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8828" y="965485"/>
            <a:ext cx="5200133" cy="38284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Абитуриенты  </a:t>
            </a:r>
            <a:r>
              <a:rPr lang="ru-RU" b="0" dirty="0"/>
              <a:t>(543 чел.)</a:t>
            </a:r>
            <a:endParaRPr lang="ru-RU" dirty="0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58F51052-558B-4CA6-81CD-D2FB659CCA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1096866"/>
              </p:ext>
            </p:extLst>
          </p:nvPr>
        </p:nvGraphicFramePr>
        <p:xfrm>
          <a:off x="153422" y="3664220"/>
          <a:ext cx="2314497" cy="222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Текст 13">
            <a:extLst>
              <a:ext uri="{FF2B5EF4-FFF2-40B4-BE49-F238E27FC236}">
                <a16:creationId xmlns:a16="http://schemas.microsoft.com/office/drawing/2014/main" id="{41B4B25C-DA9F-4E81-A0F2-1579F86A2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8548" y="781262"/>
            <a:ext cx="4646839" cy="56706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Студенты 2 курса </a:t>
            </a:r>
            <a:r>
              <a:rPr lang="ru-RU" b="0" dirty="0"/>
              <a:t>(288 чел.)</a:t>
            </a:r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7BE42C36-CD4F-4022-A371-15E1EDBFAAB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50380859"/>
              </p:ext>
            </p:extLst>
          </p:nvPr>
        </p:nvGraphicFramePr>
        <p:xfrm>
          <a:off x="6228316" y="3701120"/>
          <a:ext cx="2121052" cy="201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26FADFA9-F8C8-47A3-B05C-4B7F54F78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979761"/>
              </p:ext>
            </p:extLst>
          </p:nvPr>
        </p:nvGraphicFramePr>
        <p:xfrm>
          <a:off x="3645632" y="1412413"/>
          <a:ext cx="2479828" cy="164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F29E3C1E-8071-4AF4-A1E0-F2DF9226C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599706"/>
              </p:ext>
            </p:extLst>
          </p:nvPr>
        </p:nvGraphicFramePr>
        <p:xfrm>
          <a:off x="366560" y="1435875"/>
          <a:ext cx="3315976" cy="208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8E3F64D9-114A-4535-928C-8A8C8ABAE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365658"/>
              </p:ext>
            </p:extLst>
          </p:nvPr>
        </p:nvGraphicFramePr>
        <p:xfrm>
          <a:off x="4051065" y="3683575"/>
          <a:ext cx="2019576" cy="207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AD37DAB2-7308-42EB-ADE2-BEA534912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2647"/>
              </p:ext>
            </p:extLst>
          </p:nvPr>
        </p:nvGraphicFramePr>
        <p:xfrm>
          <a:off x="1735845" y="3683576"/>
          <a:ext cx="2479828" cy="199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6B81DCD7-A667-425E-829F-9EDD9081F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840368"/>
              </p:ext>
            </p:extLst>
          </p:nvPr>
        </p:nvGraphicFramePr>
        <p:xfrm>
          <a:off x="9532045" y="1475614"/>
          <a:ext cx="2479828" cy="208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FF9CBAA2-8AD3-4F52-8FB1-35F6CFEAF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464144"/>
              </p:ext>
            </p:extLst>
          </p:nvPr>
        </p:nvGraphicFramePr>
        <p:xfrm>
          <a:off x="6790291" y="1475615"/>
          <a:ext cx="2573078" cy="208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4FD136FB-9C26-44CE-B845-BEF7374E4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331759"/>
              </p:ext>
            </p:extLst>
          </p:nvPr>
        </p:nvGraphicFramePr>
        <p:xfrm>
          <a:off x="9363369" y="3604236"/>
          <a:ext cx="2973144" cy="223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FE335F9B-9B43-4043-B57E-D58DFA077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568275"/>
              </p:ext>
            </p:extLst>
          </p:nvPr>
        </p:nvGraphicFramePr>
        <p:xfrm>
          <a:off x="8140146" y="3738031"/>
          <a:ext cx="2022651" cy="208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E9052D8-D1B8-419D-AEFD-FBE3C49585E6}"/>
              </a:ext>
            </a:extLst>
          </p:cNvPr>
          <p:cNvSpPr/>
          <p:nvPr/>
        </p:nvSpPr>
        <p:spPr>
          <a:xfrm flipH="1">
            <a:off x="6239315" y="1056443"/>
            <a:ext cx="107320" cy="4429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008DA7-1558-4A15-8C28-9A2FB8A2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938"/>
            <a:ext cx="6185521" cy="294070"/>
          </a:xfrm>
        </p:spPr>
        <p:txBody>
          <a:bodyPr/>
          <a:lstStyle/>
          <a:p>
            <a:r>
              <a:rPr lang="ru-RU" sz="1200" dirty="0"/>
              <a:t>Бузина Т.С., Олейников С.</a:t>
            </a:r>
          </a:p>
        </p:txBody>
      </p:sp>
    </p:spTree>
    <p:extLst>
      <p:ext uri="{BB962C8B-B14F-4D97-AF65-F5344CB8AC3E}">
        <p14:creationId xmlns:p14="http://schemas.microsoft.com/office/powerpoint/2010/main" val="314384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3135" y="209104"/>
            <a:ext cx="10917865" cy="1077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Симптомы эмоционального выгорания у студентов-медиков</a:t>
            </a:r>
            <a:br>
              <a:rPr lang="ru-RU" sz="3200" dirty="0"/>
            </a:br>
            <a:r>
              <a:rPr lang="en-US" sz="2000" dirty="0"/>
              <a:t>(</a:t>
            </a:r>
            <a:r>
              <a:rPr lang="ru-RU" sz="2000" dirty="0"/>
              <a:t>309 студентов 6 курса лечебного факультета</a:t>
            </a:r>
            <a:r>
              <a:rPr lang="en-US" sz="2000" dirty="0"/>
              <a:t>)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60656168"/>
              </p:ext>
            </p:extLst>
          </p:nvPr>
        </p:nvGraphicFramePr>
        <p:xfrm>
          <a:off x="893135" y="1419769"/>
          <a:ext cx="4855245" cy="319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9481" y="4743694"/>
            <a:ext cx="10496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общей сложности 62,4 % студентов лечебного факультета старших курсов имеют сформировавшийся симптом эмоционального выгорания, у 22,2% симптом уже формируется. Такие результаты говорят о высоком уровне уязвимости студентов, обучающихся на профессию врача к возникновению СЭВ.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0552556"/>
              </p:ext>
            </p:extLst>
          </p:nvPr>
        </p:nvGraphicFramePr>
        <p:xfrm>
          <a:off x="7098716" y="1559777"/>
          <a:ext cx="4104456" cy="322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68144D7-2776-4D01-B12C-CECD15F1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78" y="6329778"/>
            <a:ext cx="6096744" cy="399495"/>
          </a:xfrm>
        </p:spPr>
        <p:txBody>
          <a:bodyPr/>
          <a:lstStyle/>
          <a:p>
            <a:r>
              <a:rPr lang="ru-RU" sz="1200" dirty="0"/>
              <a:t>Бузина Т.С., Олейников С.</a:t>
            </a:r>
          </a:p>
        </p:txBody>
      </p:sp>
    </p:spTree>
    <p:extLst>
      <p:ext uri="{BB962C8B-B14F-4D97-AF65-F5344CB8AC3E}">
        <p14:creationId xmlns:p14="http://schemas.microsoft.com/office/powerpoint/2010/main" val="327594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7562" y="365126"/>
            <a:ext cx="10386237" cy="57054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Оценка уровня эмпатии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21315901"/>
              </p:ext>
            </p:extLst>
          </p:nvPr>
        </p:nvGraphicFramePr>
        <p:xfrm>
          <a:off x="967562" y="909033"/>
          <a:ext cx="10546776" cy="461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11340" y="2796467"/>
            <a:ext cx="29917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30 баллов и выше — очень высокий уровень </a:t>
            </a:r>
            <a:r>
              <a:rPr lang="ru-RU" sz="1600" dirty="0" err="1"/>
              <a:t>эмпатии</a:t>
            </a:r>
            <a:r>
              <a:rPr lang="ru-RU" sz="1600" dirty="0"/>
              <a:t>;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29-22 — средний;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21-15 — заниженный;</a:t>
            </a:r>
          </a:p>
          <a:p>
            <a:endParaRPr lang="ru-RU" sz="1600" dirty="0"/>
          </a:p>
          <a:p>
            <a:r>
              <a:rPr lang="ru-RU" sz="1600" dirty="0"/>
              <a:t>менее 14 баллов — очень низкий.</a:t>
            </a:r>
            <a:br>
              <a:rPr lang="ru-RU" sz="1400" dirty="0"/>
            </a:br>
            <a:endParaRPr lang="ru-RU" sz="16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33479-92E8-4EFA-8A4C-25FEE764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6089"/>
            <a:ext cx="5715004" cy="306836"/>
          </a:xfrm>
        </p:spPr>
        <p:txBody>
          <a:bodyPr/>
          <a:lstStyle/>
          <a:p>
            <a:r>
              <a:rPr lang="ru-RU" sz="1200" dirty="0"/>
              <a:t>Бузина Т.С., Олейников С.</a:t>
            </a:r>
          </a:p>
        </p:txBody>
      </p:sp>
    </p:spTree>
    <p:extLst>
      <p:ext uri="{BB962C8B-B14F-4D97-AF65-F5344CB8AC3E}">
        <p14:creationId xmlns:p14="http://schemas.microsoft.com/office/powerpoint/2010/main" val="326619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B8E2A-FE82-4ED2-8B28-99E13FBF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1" y="294851"/>
            <a:ext cx="10515600" cy="521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Направления психологической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A108A-DBA2-4503-ACDB-19B2884D1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1" y="1322773"/>
            <a:ext cx="10726479" cy="4036036"/>
          </a:xfrm>
        </p:spPr>
        <p:txBody>
          <a:bodyPr>
            <a:normAutofit/>
          </a:bodyPr>
          <a:lstStyle/>
          <a:p>
            <a:r>
              <a:rPr lang="ru-RU" dirty="0"/>
              <a:t>Развитие навыков планирования и когнитивный тренинг в рамках адаптации к учебе</a:t>
            </a:r>
          </a:p>
          <a:p>
            <a:r>
              <a:rPr lang="ru-RU" dirty="0"/>
              <a:t>Психологическое консультирование должно быть направлено не только на личностные проблемы и психологическое благополучие, но необходимо активно формировать адекватные представления  о будущей профессии</a:t>
            </a:r>
          </a:p>
          <a:p>
            <a:r>
              <a:rPr lang="ru-RU" dirty="0"/>
              <a:t>Для профилактики СЭВ необходимо развивать навыки </a:t>
            </a:r>
            <a:r>
              <a:rPr lang="ru-RU" dirty="0" err="1"/>
              <a:t>саморефлексии</a:t>
            </a:r>
            <a:r>
              <a:rPr lang="ru-RU" dirty="0"/>
              <a:t>, эмоциональной регуляции, эмпатию и др.</a:t>
            </a:r>
          </a:p>
          <a:p>
            <a:r>
              <a:rPr lang="ru-RU" dirty="0"/>
              <a:t>Ввести в учебный процесс основы медицинской (клинической) психологии и основы психологического сопровождения медицинской деятельности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66AC8-B8E5-4EFE-940C-DDDBA8A7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10" y="6338656"/>
            <a:ext cx="6070111" cy="346228"/>
          </a:xfrm>
        </p:spPr>
        <p:txBody>
          <a:bodyPr/>
          <a:lstStyle/>
          <a:p>
            <a:r>
              <a:rPr lang="ru-RU" sz="1200" dirty="0"/>
              <a:t>Бузина Т.С., Олейников С.</a:t>
            </a:r>
          </a:p>
        </p:txBody>
      </p:sp>
    </p:spTree>
    <p:extLst>
      <p:ext uri="{BB962C8B-B14F-4D97-AF65-F5344CB8AC3E}">
        <p14:creationId xmlns:p14="http://schemas.microsoft.com/office/powerpoint/2010/main" val="1881896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518</TotalTime>
  <Words>718</Words>
  <Application>Microsoft Office PowerPoint</Application>
  <PresentationFormat>Широкоэкранный</PresentationFormat>
  <Paragraphs>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Impact</vt:lpstr>
      <vt:lpstr>Главное мероприятие</vt:lpstr>
      <vt:lpstr>Всероссийская научно-практическая конференция с международным участием  «ПСИХОЛОГИЧЕСКАЯ СЛУЖБА УНИВЕРСИТЕТА: ОПЫТ ПАНДЕМИИ» 3-4 декабря 2021 </vt:lpstr>
      <vt:lpstr>Современная ситуация в медицине</vt:lpstr>
      <vt:lpstr>      Восприятие медицинских коммуникаций врачами и пациентами  (данные социологического исследования компании S-Media, 2016)</vt:lpstr>
      <vt:lpstr>Неоходимость коммуникативных компетенций </vt:lpstr>
      <vt:lpstr>Специфика обучения в медицинском вузе</vt:lpstr>
      <vt:lpstr>Мотивация к различным видам профессиональной деятельности</vt:lpstr>
      <vt:lpstr>Симптомы эмоционального выгорания у студентов-медиков (309 студентов 6 курса лечебного факультета)</vt:lpstr>
      <vt:lpstr>Оценка уровня эмпатии </vt:lpstr>
      <vt:lpstr>Направления психологической работы</vt:lpstr>
      <vt:lpstr>        Выражаем Благодарность  Васильеву Владимиру Юрьевичу,  Профессору кафедры анестезиологии и реаниматологии, д.м.н.   за предоставленные материалы по СЭВ у старшекурсников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научно-практическая конференция с международным участием  «ПСИХОЛОГИЧЕСКАЯ СЛУЖБА УНИВЕРСИТЕТА: ОПЫТ ПАНДЕМИИ» 3-4 декабря 2021 </dc:title>
  <dc:creator>Татьяна Бузина</dc:creator>
  <cp:lastModifiedBy>Татьяна Бузина</cp:lastModifiedBy>
  <cp:revision>26</cp:revision>
  <dcterms:created xsi:type="dcterms:W3CDTF">2021-12-02T14:29:43Z</dcterms:created>
  <dcterms:modified xsi:type="dcterms:W3CDTF">2021-12-02T23:18:21Z</dcterms:modified>
</cp:coreProperties>
</file>