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FC0EF-12F6-42E8-9D08-FCAAA3DB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4A95DE-5BFF-4A9B-8C56-211CBA155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301B9-B4DC-4ABE-BA54-0210E1B3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5C79E-766B-4D64-82C3-DCECF642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977FA3-F800-4FA1-B218-657E7D6F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1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7E718-B070-439A-A069-3C11B810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9A22E-102C-46E1-91F4-7C420C4E2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8A6A0-FE34-4E71-987C-2F5BF9CA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10C21-75F6-4AD6-8E98-BA2A69B0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8F3C9-9046-4208-8164-AD36F7BE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EC4795-B437-4111-AC40-3522FE3D8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324157-6DB8-470A-90B9-4DB938A6C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71A5AF-573F-4D9C-AA1F-1C27A09F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947B60-2CE3-4530-961D-742FABC2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4E92E-5E6F-432D-8F16-A3461119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5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8ECE2-FFD0-4B72-B389-264EA0F0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12F49-7AF1-4AB9-9B07-70DF46590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ADDC20-219B-4A43-9794-93251799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3CB7A-E099-4B98-BDDD-CC16E555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FF8C6-BA3B-4EE1-A0BD-D9E9161E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F0D03-E145-4EB1-A6A4-578944F1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234761-8095-4987-A0F3-085DDA4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A53E2-A59F-4C2F-9BAE-289BE56F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6AE65-3136-4970-A919-35D11758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00209-C86E-474E-943E-48FECB75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5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BABB4-330B-4FF0-AFE0-58B15176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436D45-CD78-44DD-A359-8316868B1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81134-4FC6-4BC0-B833-2E5336E82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2A13F2-C1C3-4032-9ACB-C5DE18F1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28D9F-6EE9-45C4-A31A-02A9995B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D07341-A5B3-47CA-A140-FD2CD85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9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B0A08-E696-40BF-A7E3-CEFF61E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545898-41CA-4ABC-818F-0D0F06DFC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678A0C-88DC-4FED-8997-0FDCBF686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A0C5D4-AFC5-4B2E-903A-139712415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3446EF-432B-4408-AEE7-5DB7F2612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F50580-262C-4106-A3B3-09C67342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9A9784-751E-4B31-9CCD-9F8DCB23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9AF389-8DD0-4002-8F85-E11200E7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13BB-87FC-4DA2-8854-ADBCFB77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3DAE2-B492-4494-9A17-FC36EA4F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9F443D-0C18-4E8D-A3BD-C7F8CAE3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E62894-850E-4275-96A5-A5B3477D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41A67F-1A84-49E2-B425-44B22820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05209F-C3A0-48FB-A5F1-385FE477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A690F9-A6A1-4DA5-8386-70418C98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0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26F72-0F93-4A29-B558-E2C2E5A6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BF868-763F-4B54-8280-A18F4A93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B64B29-503E-4E63-8F56-B8A4427E7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65468-E684-4484-A362-E460C212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9161B-409D-4537-9F02-F1EA72FE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4192C-345E-4473-BCA2-3786C546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2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1688D-467E-4557-B55A-1C421557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9A40CB-09A5-4490-BB7A-ED9293886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3639E-80AA-485D-9174-0D1ED5D81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C7CD8-000D-452E-8736-77B9C86D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B5740B-6B99-4B16-83FD-B344A9B8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CC9E20-2DAE-4FE2-895A-35F9C10D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5AA2D-9C04-42D9-B485-D30C3645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859CF7-FEE8-40AC-AFF1-A0792344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28E15-4F3A-4DD5-9516-29EFFF5F1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1A30-D550-4B6C-8AC4-CAA8BA602A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4918E-057A-4382-B865-305768C52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53BB4-C468-489F-BBFB-CA857184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AF26-8D43-48C4-921F-07E45C5A8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1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06430-67DD-4CA4-8742-430B81504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53733F-057B-41B4-AED1-1A0831099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7EFA68A-1AC0-4F4E-847E-93060582A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4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6AC0AA-938F-403B-AAE3-3FCB02D1D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мпьютер, электрон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267BCA0-543F-4F70-94B6-502EC85DE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6FE9D47-ED50-4D21-9681-F3B5C2BCE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503F84-D8C7-475F-8FE0-5BCEB12D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4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4590D-6DC0-442D-B054-8F6112E3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0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E07998-6641-4D60-A259-06C09676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500237-D20F-4A16-BFD1-A321ED64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B304C-0566-46F1-A739-81330CEE1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48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Гольдман</dc:creator>
  <cp:lastModifiedBy>Ольга Гольдман</cp:lastModifiedBy>
  <cp:revision>1</cp:revision>
  <dcterms:created xsi:type="dcterms:W3CDTF">2021-12-03T11:55:01Z</dcterms:created>
  <dcterms:modified xsi:type="dcterms:W3CDTF">2021-12-03T11:58:49Z</dcterms:modified>
</cp:coreProperties>
</file>