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5"/>
  </p:notesMasterIdLst>
  <p:sldIdLst>
    <p:sldId id="271" r:id="rId5"/>
    <p:sldId id="286" r:id="rId6"/>
    <p:sldId id="308" r:id="rId7"/>
    <p:sldId id="311" r:id="rId8"/>
    <p:sldId id="299" r:id="rId9"/>
    <p:sldId id="307" r:id="rId10"/>
    <p:sldId id="301" r:id="rId11"/>
    <p:sldId id="309" r:id="rId12"/>
    <p:sldId id="292" r:id="rId13"/>
    <p:sldId id="310" r:id="rId14"/>
  </p:sldIdLst>
  <p:sldSz cx="12192000" cy="6858000"/>
  <p:notesSz cx="6858000" cy="91440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Кутьков Юрий Юрьевич" initials="КЮЮ" lastIdx="4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4A9B"/>
    <a:srgbClr val="029C63"/>
    <a:srgbClr val="96628C"/>
    <a:srgbClr val="11A0D7"/>
    <a:srgbClr val="E61F3D"/>
    <a:srgbClr val="CD5A5A"/>
    <a:srgbClr val="FFD746"/>
    <a:srgbClr val="0E2D69"/>
    <a:srgbClr val="D9D9D9"/>
    <a:srgbClr val="EB68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51B8C3C-DD8D-9D46-8336-4B33F0255EAE}" v="284" dt="2022-02-04T17:40:31.47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35"/>
    <p:restoredTop sz="90634"/>
  </p:normalViewPr>
  <p:slideViewPr>
    <p:cSldViewPr snapToGrid="0" snapToObjects="1">
      <p:cViewPr varScale="1">
        <p:scale>
          <a:sx n="101" d="100"/>
          <a:sy n="101" d="100"/>
        </p:scale>
        <p:origin x="1194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napToObjects="1">
      <p:cViewPr varScale="1">
        <p:scale>
          <a:sx n="134" d="100"/>
          <a:sy n="134" d="100"/>
        </p:scale>
        <p:origin x="3648" y="1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261BF4-8B2C-784B-9959-B59A059012C3}" type="datetimeFigureOut">
              <a:rPr lang="x-none" smtClean="0"/>
              <a:t>04.02.2025</a:t>
            </a:fld>
            <a:endParaRPr lang="x-non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x-non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748903-8EB5-294E-A216-6B54B0368783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7316809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x-non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748903-8EB5-294E-A216-6B54B0368783}" type="slidenum">
              <a:rPr lang="x-none" smtClean="0"/>
              <a:t>1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6723243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x-non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748903-8EB5-294E-A216-6B54B0368783}" type="slidenum">
              <a:rPr lang="x-none" smtClean="0"/>
              <a:t>2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5623054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x-non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748903-8EB5-294E-A216-6B54B0368783}" type="slidenum">
              <a:rPr lang="x-none" smtClean="0"/>
              <a:t>4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7051358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748903-8EB5-294E-A216-6B54B0368783}" type="slidenum">
              <a:rPr lang="x-none" smtClean="0"/>
              <a:t>8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222120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x-non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748903-8EB5-294E-A216-6B54B0368783}" type="slidenum">
              <a:rPr lang="x-none" smtClean="0"/>
              <a:t>10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7625124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ложка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8" descr="A blue circle with white text&#10;&#10;Description automatically generated with low confidence">
            <a:extLst>
              <a:ext uri="{FF2B5EF4-FFF2-40B4-BE49-F238E27FC236}">
                <a16:creationId xmlns:a16="http://schemas.microsoft.com/office/drawing/2014/main" id="{BA292C80-0DA8-194A-9A66-279048FA2A5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13859" y="962173"/>
            <a:ext cx="886499" cy="886499"/>
          </a:xfrm>
          <a:prstGeom prst="rect">
            <a:avLst/>
          </a:prstGeom>
        </p:spPr>
      </p:pic>
      <p:cxnSp>
        <p:nvCxnSpPr>
          <p:cNvPr id="11" name="Straight Connector 48">
            <a:extLst>
              <a:ext uri="{FF2B5EF4-FFF2-40B4-BE49-F238E27FC236}">
                <a16:creationId xmlns:a16="http://schemas.microsoft.com/office/drawing/2014/main" id="{313EF906-5BAC-0141-A198-076E155DF9E2}"/>
              </a:ext>
            </a:extLst>
          </p:cNvPr>
          <p:cNvCxnSpPr>
            <a:cxnSpLocks/>
          </p:cNvCxnSpPr>
          <p:nvPr userDrawn="1"/>
        </p:nvCxnSpPr>
        <p:spPr>
          <a:xfrm>
            <a:off x="6090212" y="985336"/>
            <a:ext cx="0" cy="840173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50">
            <a:extLst>
              <a:ext uri="{FF2B5EF4-FFF2-40B4-BE49-F238E27FC236}">
                <a16:creationId xmlns:a16="http://schemas.microsoft.com/office/drawing/2014/main" id="{61206A97-26F2-E646-8775-9928FEF465B5}"/>
              </a:ext>
            </a:extLst>
          </p:cNvPr>
          <p:cNvCxnSpPr>
            <a:cxnSpLocks/>
          </p:cNvCxnSpPr>
          <p:nvPr userDrawn="1"/>
        </p:nvCxnSpPr>
        <p:spPr>
          <a:xfrm>
            <a:off x="8642581" y="985336"/>
            <a:ext cx="0" cy="840173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51">
            <a:extLst>
              <a:ext uri="{FF2B5EF4-FFF2-40B4-BE49-F238E27FC236}">
                <a16:creationId xmlns:a16="http://schemas.microsoft.com/office/drawing/2014/main" id="{28E0E5F6-C1CA-9B41-B1DB-6E4FB509084D}"/>
              </a:ext>
            </a:extLst>
          </p:cNvPr>
          <p:cNvCxnSpPr>
            <a:cxnSpLocks/>
          </p:cNvCxnSpPr>
          <p:nvPr userDrawn="1"/>
        </p:nvCxnSpPr>
        <p:spPr>
          <a:xfrm>
            <a:off x="11179047" y="985336"/>
            <a:ext cx="0" cy="840173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Заголовок 15">
            <a:extLst>
              <a:ext uri="{FF2B5EF4-FFF2-40B4-BE49-F238E27FC236}">
                <a16:creationId xmlns:a16="http://schemas.microsoft.com/office/drawing/2014/main" id="{6007C52F-2E27-E24A-B9DC-AAAB052DBD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27967" y="2404670"/>
            <a:ext cx="7634059" cy="1978323"/>
          </a:xfrm>
        </p:spPr>
        <p:txBody>
          <a:bodyPr lIns="0" tIns="0" rIns="0" bIns="0" anchor="t">
            <a:normAutofit/>
          </a:bodyPr>
          <a:lstStyle>
            <a:lvl1pPr>
              <a:lnSpc>
                <a:spcPct val="100000"/>
              </a:lnSpc>
              <a:defRPr sz="4300" b="0" i="0" baseline="0">
                <a:solidFill>
                  <a:srgbClr val="0E2D69"/>
                </a:solidFill>
                <a:latin typeface="HSE Sans" panose="02000000000000000000" pitchFamily="2" charset="0"/>
              </a:defRPr>
            </a:lvl1pPr>
          </a:lstStyle>
          <a:p>
            <a:r>
              <a:rPr lang="ru-RU" sz="4400" dirty="0">
                <a:solidFill>
                  <a:srgbClr val="102D69"/>
                </a:solidFill>
                <a:latin typeface="HSE Sans" panose="02000000000000000000" pitchFamily="2" charset="0"/>
              </a:rPr>
              <a:t>Название презентации</a:t>
            </a:r>
            <a:br>
              <a:rPr lang="ru-RU" sz="4400" dirty="0">
                <a:solidFill>
                  <a:srgbClr val="102D69"/>
                </a:solidFill>
                <a:latin typeface="HSE Sans" panose="02000000000000000000" pitchFamily="2" charset="0"/>
              </a:rPr>
            </a:br>
            <a:r>
              <a:rPr lang="ru-RU" sz="4400" dirty="0">
                <a:solidFill>
                  <a:srgbClr val="102D69"/>
                </a:solidFill>
                <a:latin typeface="HSE Sans" panose="02000000000000000000" pitchFamily="2" charset="0"/>
              </a:rPr>
              <a:t>может быть набрано в две </a:t>
            </a:r>
            <a:br>
              <a:rPr lang="ru-RU" sz="4400" dirty="0">
                <a:solidFill>
                  <a:srgbClr val="102D69"/>
                </a:solidFill>
                <a:latin typeface="HSE Sans" panose="02000000000000000000" pitchFamily="2" charset="0"/>
              </a:rPr>
            </a:br>
            <a:r>
              <a:rPr lang="ru-RU" sz="4400" dirty="0">
                <a:solidFill>
                  <a:srgbClr val="102D69"/>
                </a:solidFill>
                <a:latin typeface="HSE Sans" panose="02000000000000000000" pitchFamily="2" charset="0"/>
              </a:rPr>
              <a:t>или три строки (43 </a:t>
            </a:r>
            <a:r>
              <a:rPr lang="en-GB" sz="4400" dirty="0" err="1">
                <a:solidFill>
                  <a:srgbClr val="102D69"/>
                </a:solidFill>
                <a:latin typeface="HSE Sans" panose="02000000000000000000" pitchFamily="2" charset="0"/>
              </a:rPr>
              <a:t>pt</a:t>
            </a:r>
            <a:r>
              <a:rPr lang="en-GB" sz="4400" dirty="0">
                <a:solidFill>
                  <a:srgbClr val="102D69"/>
                </a:solidFill>
                <a:latin typeface="HSE Sans" panose="02000000000000000000" pitchFamily="2" charset="0"/>
              </a:rPr>
              <a:t>)</a:t>
            </a:r>
            <a:endParaRPr lang="ru-RU" sz="44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sp>
        <p:nvSpPr>
          <p:cNvPr id="20" name="Текст 19">
            <a:extLst>
              <a:ext uri="{FF2B5EF4-FFF2-40B4-BE49-F238E27FC236}">
                <a16:creationId xmlns:a16="http://schemas.microsoft.com/office/drawing/2014/main" id="{18109844-C2E7-354F-9C01-8834E4DCE37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74947" y="1187841"/>
            <a:ext cx="3848717" cy="435163"/>
          </a:xfrm>
        </p:spPr>
        <p:txBody>
          <a:bodyPr lIns="0" tIns="0" rIns="0" b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b="0" i="0">
                <a:latin typeface="HSE Sans" panose="02000000000000000000" pitchFamily="2" charset="0"/>
              </a:defRPr>
            </a:lvl1pPr>
            <a:lvl2pPr marL="457200" indent="0" algn="l">
              <a:buNone/>
              <a:defRPr sz="1600" b="0" i="0">
                <a:latin typeface="HSE Sans" panose="02000000000000000000" pitchFamily="2" charset="0"/>
              </a:defRPr>
            </a:lvl2pPr>
            <a:lvl3pPr marL="914400" indent="0" algn="l">
              <a:buNone/>
              <a:defRPr sz="1600" b="0" i="0">
                <a:latin typeface="HSE Sans" panose="02000000000000000000" pitchFamily="2" charset="0"/>
              </a:defRPr>
            </a:lvl3pPr>
            <a:lvl4pPr marL="1371600" indent="0" algn="l">
              <a:buNone/>
              <a:defRPr sz="1600" b="0" i="0">
                <a:latin typeface="HSE Sans" panose="02000000000000000000" pitchFamily="2" charset="0"/>
              </a:defRPr>
            </a:lvl4pPr>
            <a:lvl5pPr marL="1828800" indent="0" algn="l">
              <a:buNone/>
              <a:defRPr sz="1600" b="0" i="0">
                <a:latin typeface="HSE Sans" panose="02000000000000000000" pitchFamily="2" charset="0"/>
              </a:defRPr>
            </a:lvl5pPr>
          </a:lstStyle>
          <a:p>
            <a:r>
              <a:rPr lang="ru-RU" dirty="0">
                <a:latin typeface="HSE Sans" panose="02000000000000000000" pitchFamily="2" charset="0"/>
              </a:rPr>
              <a:t>Название факультета</a:t>
            </a:r>
            <a:br>
              <a:rPr lang="ru-RU" dirty="0">
                <a:latin typeface="HSE Sans" panose="02000000000000000000" pitchFamily="2" charset="0"/>
              </a:rPr>
            </a:br>
            <a:r>
              <a:rPr lang="ru-RU" dirty="0">
                <a:latin typeface="HSE Sans" panose="02000000000000000000" pitchFamily="2" charset="0"/>
              </a:rPr>
              <a:t>в две строки</a:t>
            </a:r>
            <a:r>
              <a:rPr lang="en-GB" dirty="0">
                <a:latin typeface="HSE Sans" panose="02000000000000000000" pitchFamily="2" charset="0"/>
              </a:rPr>
              <a:t> (16 </a:t>
            </a:r>
            <a:r>
              <a:rPr lang="en-GB" dirty="0" err="1">
                <a:latin typeface="HSE Sans" panose="02000000000000000000" pitchFamily="2" charset="0"/>
              </a:rPr>
              <a:t>pt</a:t>
            </a:r>
            <a:r>
              <a:rPr lang="en-GB" dirty="0">
                <a:latin typeface="HSE Sans" panose="02000000000000000000" pitchFamily="2" charset="0"/>
              </a:rPr>
              <a:t>)</a:t>
            </a:r>
            <a:endParaRPr lang="ru-RU" dirty="0">
              <a:latin typeface="HSE Sans" panose="02000000000000000000" pitchFamily="2" charset="0"/>
            </a:endParaRPr>
          </a:p>
        </p:txBody>
      </p:sp>
      <p:sp>
        <p:nvSpPr>
          <p:cNvPr id="25" name="Текст 24">
            <a:extLst>
              <a:ext uri="{FF2B5EF4-FFF2-40B4-BE49-F238E27FC236}">
                <a16:creationId xmlns:a16="http://schemas.microsoft.com/office/drawing/2014/main" id="{40A04329-C800-BB42-BFE0-7E3C68848DA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259420" y="1173829"/>
            <a:ext cx="2278063" cy="463186"/>
          </a:xfrm>
        </p:spPr>
        <p:txBody>
          <a:bodyPr lIns="0" tIns="0" rIns="0" bIns="0" anchor="t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2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200" dirty="0">
                <a:latin typeface="HSE Sans" panose="02000000000000000000" pitchFamily="2" charset="0"/>
              </a:rPr>
            </a:br>
            <a:r>
              <a:rPr lang="ru-RU" sz="12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200" dirty="0">
                <a:latin typeface="HSE Sans" panose="02000000000000000000" pitchFamily="2" charset="0"/>
              </a:rPr>
              <a:t> (12pt)</a:t>
            </a:r>
            <a:endParaRPr lang="ru-RU" sz="1200" dirty="0">
              <a:latin typeface="HSE Sans" panose="02000000000000000000" pitchFamily="2" charset="0"/>
            </a:endParaRPr>
          </a:p>
        </p:txBody>
      </p:sp>
      <p:sp>
        <p:nvSpPr>
          <p:cNvPr id="27" name="Текст 26">
            <a:extLst>
              <a:ext uri="{FF2B5EF4-FFF2-40B4-BE49-F238E27FC236}">
                <a16:creationId xmlns:a16="http://schemas.microsoft.com/office/drawing/2014/main" id="{98337931-3EC2-F348-99EA-860F4FFDC188}"/>
              </a:ext>
            </a:extLst>
          </p:cNvPr>
          <p:cNvSpPr>
            <a:spLocks noGrp="1"/>
          </p:cNvSpPr>
          <p:nvPr>
            <p:ph type="body" idx="12" hasCustomPrompt="1"/>
          </p:nvPr>
        </p:nvSpPr>
        <p:spPr>
          <a:xfrm>
            <a:off x="8786720" y="1173829"/>
            <a:ext cx="2217738" cy="463186"/>
          </a:xfrm>
        </p:spPr>
        <p:txBody>
          <a:bodyPr lIns="0" tIns="0" rIns="0" bIns="0" anchor="t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200" dirty="0">
                <a:latin typeface="HSE Sans" panose="02000000000000000000" pitchFamily="2" charset="0"/>
              </a:rPr>
              <a:t>Москва</a:t>
            </a:r>
            <a:br>
              <a:rPr lang="ru-RU" sz="1200" dirty="0">
                <a:latin typeface="HSE Sans" panose="02000000000000000000" pitchFamily="2" charset="0"/>
              </a:rPr>
            </a:br>
            <a:r>
              <a:rPr lang="ru-RU" sz="1200" dirty="0">
                <a:latin typeface="HSE Sans" panose="02000000000000000000" pitchFamily="2" charset="0"/>
              </a:rPr>
              <a:t>2022</a:t>
            </a:r>
            <a:r>
              <a:rPr lang="en-GB" sz="1200" dirty="0">
                <a:latin typeface="HSE Sans" panose="02000000000000000000" pitchFamily="2" charset="0"/>
              </a:rPr>
              <a:t> (12pt)</a:t>
            </a:r>
            <a:endParaRPr lang="ru-RU" sz="1200" dirty="0">
              <a:latin typeface="HSE Sans" panose="02000000000000000000" pitchFamily="2" charset="0"/>
            </a:endParaRPr>
          </a:p>
        </p:txBody>
      </p:sp>
      <p:sp>
        <p:nvSpPr>
          <p:cNvPr id="29" name="Текст 28">
            <a:extLst>
              <a:ext uri="{FF2B5EF4-FFF2-40B4-BE49-F238E27FC236}">
                <a16:creationId xmlns:a16="http://schemas.microsoft.com/office/drawing/2014/main" id="{EEA7A79B-D410-B44F-BF32-C3EAEFC20A6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27967" y="4824914"/>
            <a:ext cx="7625267" cy="652860"/>
          </a:xfrm>
        </p:spPr>
        <p:txBody>
          <a:bodyPr lIns="0" tIns="0" rIns="0" b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600" dirty="0">
                <a:latin typeface="HSE Sans" panose="02000000000000000000" pitchFamily="2" charset="0"/>
              </a:rPr>
              <a:t>Если нужно больше места, то используйте подзаголовок</a:t>
            </a:r>
            <a:r>
              <a:rPr lang="en-GB" sz="1600" dirty="0">
                <a:latin typeface="HSE Sans" panose="02000000000000000000" pitchFamily="2" charset="0"/>
              </a:rPr>
              <a:t> (16 </a:t>
            </a:r>
            <a:r>
              <a:rPr lang="en-GB" sz="1600" dirty="0" err="1">
                <a:latin typeface="HSE Sans" panose="02000000000000000000" pitchFamily="2" charset="0"/>
              </a:rPr>
              <a:t>pt</a:t>
            </a:r>
            <a:r>
              <a:rPr lang="en-GB" sz="1600" dirty="0">
                <a:latin typeface="HSE Sans" panose="02000000000000000000" pitchFamily="2" charset="0"/>
              </a:rPr>
              <a:t>)</a:t>
            </a:r>
            <a:endParaRPr lang="ru-RU" sz="1600" dirty="0">
              <a:latin typeface="HSE Sa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289591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цвет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Icon&#10;&#10;Description automatically generated">
            <a:extLst>
              <a:ext uri="{FF2B5EF4-FFF2-40B4-BE49-F238E27FC236}">
                <a16:creationId xmlns:a16="http://schemas.microsoft.com/office/drawing/2014/main" id="{9328428E-0D3D-6E4B-BAC0-3F63BAF7DB7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8" name="Straight Connector 19">
            <a:extLst>
              <a:ext uri="{FF2B5EF4-FFF2-40B4-BE49-F238E27FC236}">
                <a16:creationId xmlns:a16="http://schemas.microsoft.com/office/drawing/2014/main" id="{86CF47C6-D972-9E44-A717-6848F3489399}"/>
              </a:ext>
            </a:extLst>
          </p:cNvPr>
          <p:cNvCxnSpPr>
            <a:cxnSpLocks/>
          </p:cNvCxnSpPr>
          <p:nvPr userDrawn="1"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21">
            <a:extLst>
              <a:ext uri="{FF2B5EF4-FFF2-40B4-BE49-F238E27FC236}">
                <a16:creationId xmlns:a16="http://schemas.microsoft.com/office/drawing/2014/main" id="{412FEF63-77C0-7C4A-B9BE-4BC0EEEEB78C}"/>
              </a:ext>
            </a:extLst>
          </p:cNvPr>
          <p:cNvCxnSpPr>
            <a:cxnSpLocks/>
          </p:cNvCxnSpPr>
          <p:nvPr userDrawn="1"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25">
            <a:extLst>
              <a:ext uri="{FF2B5EF4-FFF2-40B4-BE49-F238E27FC236}">
                <a16:creationId xmlns:a16="http://schemas.microsoft.com/office/drawing/2014/main" id="{C4F550E9-E979-284D-B65F-44E092DD9D02}"/>
              </a:ext>
            </a:extLst>
          </p:cNvPr>
          <p:cNvCxnSpPr>
            <a:cxnSpLocks/>
          </p:cNvCxnSpPr>
          <p:nvPr userDrawn="1"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3A39D099-B515-F343-BF7A-A95468DA3860}"/>
              </a:ext>
            </a:extLst>
          </p:cNvPr>
          <p:cNvSpPr txBox="1"/>
          <p:nvPr userDrawn="1"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2" name="Straight Connector 59">
            <a:extLst>
              <a:ext uri="{FF2B5EF4-FFF2-40B4-BE49-F238E27FC236}">
                <a16:creationId xmlns:a16="http://schemas.microsoft.com/office/drawing/2014/main" id="{396B1F99-9711-C64F-A7C9-4F1D89E7F11D}"/>
              </a:ext>
            </a:extLst>
          </p:cNvPr>
          <p:cNvCxnSpPr>
            <a:cxnSpLocks/>
          </p:cNvCxnSpPr>
          <p:nvPr userDrawn="1"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Текст 37">
            <a:extLst>
              <a:ext uri="{FF2B5EF4-FFF2-40B4-BE49-F238E27FC236}">
                <a16:creationId xmlns:a16="http://schemas.microsoft.com/office/drawing/2014/main" id="{9C21DFE9-C3B2-C54E-9275-7776355F736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4" name="Текст 39">
            <a:extLst>
              <a:ext uri="{FF2B5EF4-FFF2-40B4-BE49-F238E27FC236}">
                <a16:creationId xmlns:a16="http://schemas.microsoft.com/office/drawing/2014/main" id="{5A73F99D-6D58-724E-ADB3-150D9B24F8C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6" name="Текст 39">
            <a:extLst>
              <a:ext uri="{FF2B5EF4-FFF2-40B4-BE49-F238E27FC236}">
                <a16:creationId xmlns:a16="http://schemas.microsoft.com/office/drawing/2014/main" id="{7E89E360-BE39-5041-BAD6-C7B708340AA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9" name="Заголовок 31">
            <a:extLst>
              <a:ext uri="{FF2B5EF4-FFF2-40B4-BE49-F238E27FC236}">
                <a16:creationId xmlns:a16="http://schemas.microsoft.com/office/drawing/2014/main" id="{1C20890C-BC1C-0745-9AF3-46700BA27C4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5899" y="1447790"/>
            <a:ext cx="4322530" cy="777025"/>
          </a:xfrm>
        </p:spPr>
        <p:txBody>
          <a:bodyPr lIns="0" tIns="0" rIns="0" bIns="0" anchor="t">
            <a:normAutofit/>
          </a:bodyPr>
          <a:lstStyle>
            <a:lvl1pPr>
              <a:lnSpc>
                <a:spcPct val="100000"/>
              </a:lnSpc>
              <a:defRPr sz="2400" b="0" i="0">
                <a:latin typeface="HSE Sans" panose="02000000000000000000" pitchFamily="2" charset="0"/>
              </a:defRPr>
            </a:lvl1pPr>
          </a:lstStyle>
          <a:p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Дополнительная </a:t>
            </a:r>
            <a:b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</a:br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цветовая гамма</a:t>
            </a:r>
          </a:p>
        </p:txBody>
      </p:sp>
      <p:sp>
        <p:nvSpPr>
          <p:cNvPr id="20" name="Текст 35">
            <a:extLst>
              <a:ext uri="{FF2B5EF4-FFF2-40B4-BE49-F238E27FC236}">
                <a16:creationId xmlns:a16="http://schemas.microsoft.com/office/drawing/2014/main" id="{CA2589F7-4500-024F-8E07-D726629A599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5898" y="2379663"/>
            <a:ext cx="4322531" cy="2399371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300" dirty="0">
                <a:latin typeface="HSE Sans" panose="02000000000000000000" pitchFamily="2" charset="0"/>
              </a:rPr>
              <a:t>Для оформления графиков, таблиц, диаграмм могут потребоваться дополнительные цвета и вы совершенно правы, задавая вопрос, какие цвета использовать и где их взять. Мы предлагаем использовать палитру цветов Вышки для этих целей.</a:t>
            </a:r>
          </a:p>
        </p:txBody>
      </p:sp>
      <p:sp>
        <p:nvSpPr>
          <p:cNvPr id="21" name="Oval 5">
            <a:extLst>
              <a:ext uri="{FF2B5EF4-FFF2-40B4-BE49-F238E27FC236}">
                <a16:creationId xmlns:a16="http://schemas.microsoft.com/office/drawing/2014/main" id="{D2CA403A-98E7-6C42-8F44-30AB6622C802}"/>
              </a:ext>
            </a:extLst>
          </p:cNvPr>
          <p:cNvSpPr/>
          <p:nvPr userDrawn="1"/>
        </p:nvSpPr>
        <p:spPr>
          <a:xfrm>
            <a:off x="5392982" y="1447790"/>
            <a:ext cx="830997" cy="830997"/>
          </a:xfrm>
          <a:prstGeom prst="ellipse">
            <a:avLst/>
          </a:prstGeom>
          <a:solidFill>
            <a:srgbClr val="0E2D69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22" name="Oval 20">
            <a:extLst>
              <a:ext uri="{FF2B5EF4-FFF2-40B4-BE49-F238E27FC236}">
                <a16:creationId xmlns:a16="http://schemas.microsoft.com/office/drawing/2014/main" id="{42ABAA5D-E7AB-6E48-9D43-A48178C9BDD4}"/>
              </a:ext>
            </a:extLst>
          </p:cNvPr>
          <p:cNvSpPr/>
          <p:nvPr userDrawn="1"/>
        </p:nvSpPr>
        <p:spPr>
          <a:xfrm>
            <a:off x="6742925" y="1447790"/>
            <a:ext cx="830997" cy="830997"/>
          </a:xfrm>
          <a:prstGeom prst="ellipse">
            <a:avLst/>
          </a:prstGeom>
          <a:solidFill>
            <a:srgbClr val="234A9B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209F185A-8F67-9C42-A7C5-87E483F4FC19}"/>
              </a:ext>
            </a:extLst>
          </p:cNvPr>
          <p:cNvSpPr/>
          <p:nvPr userDrawn="1"/>
        </p:nvSpPr>
        <p:spPr>
          <a:xfrm>
            <a:off x="8092868" y="1447790"/>
            <a:ext cx="830997" cy="830997"/>
          </a:xfrm>
          <a:prstGeom prst="ellipse">
            <a:avLst/>
          </a:prstGeom>
          <a:solidFill>
            <a:srgbClr val="11A0D7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279AE0F6-4E37-6C4D-AF45-824EEE489A15}"/>
              </a:ext>
            </a:extLst>
          </p:cNvPr>
          <p:cNvSpPr/>
          <p:nvPr userDrawn="1"/>
        </p:nvSpPr>
        <p:spPr>
          <a:xfrm>
            <a:off x="9442811" y="1447790"/>
            <a:ext cx="830997" cy="830997"/>
          </a:xfrm>
          <a:prstGeom prst="ellipse">
            <a:avLst/>
          </a:prstGeom>
          <a:solidFill>
            <a:srgbClr val="029C63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25" name="Oval 26">
            <a:extLst>
              <a:ext uri="{FF2B5EF4-FFF2-40B4-BE49-F238E27FC236}">
                <a16:creationId xmlns:a16="http://schemas.microsoft.com/office/drawing/2014/main" id="{330C0EA4-7FD1-CE4D-AC95-8C484C5AC790}"/>
              </a:ext>
            </a:extLst>
          </p:cNvPr>
          <p:cNvSpPr/>
          <p:nvPr userDrawn="1"/>
        </p:nvSpPr>
        <p:spPr>
          <a:xfrm>
            <a:off x="10792754" y="1447790"/>
            <a:ext cx="830997" cy="830997"/>
          </a:xfrm>
          <a:prstGeom prst="ellipse">
            <a:avLst/>
          </a:prstGeom>
          <a:solidFill>
            <a:srgbClr val="EB681F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26" name="Oval 29">
            <a:extLst>
              <a:ext uri="{FF2B5EF4-FFF2-40B4-BE49-F238E27FC236}">
                <a16:creationId xmlns:a16="http://schemas.microsoft.com/office/drawing/2014/main" id="{4C53CF3D-7EFB-DF4F-8EA6-5644574E9AFB}"/>
              </a:ext>
            </a:extLst>
          </p:cNvPr>
          <p:cNvSpPr/>
          <p:nvPr userDrawn="1"/>
        </p:nvSpPr>
        <p:spPr>
          <a:xfrm>
            <a:off x="5392982" y="2708699"/>
            <a:ext cx="830997" cy="830997"/>
          </a:xfrm>
          <a:prstGeom prst="ellipse">
            <a:avLst/>
          </a:prstGeom>
          <a:solidFill>
            <a:srgbClr val="7D4EBA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27" name="Oval 33">
            <a:extLst>
              <a:ext uri="{FF2B5EF4-FFF2-40B4-BE49-F238E27FC236}">
                <a16:creationId xmlns:a16="http://schemas.microsoft.com/office/drawing/2014/main" id="{B42CE88A-E9A3-2A4E-BD50-EB37311F39EC}"/>
              </a:ext>
            </a:extLst>
          </p:cNvPr>
          <p:cNvSpPr/>
          <p:nvPr userDrawn="1"/>
        </p:nvSpPr>
        <p:spPr>
          <a:xfrm>
            <a:off x="6742925" y="2708699"/>
            <a:ext cx="830997" cy="830997"/>
          </a:xfrm>
          <a:prstGeom prst="ellipse">
            <a:avLst/>
          </a:prstGeom>
          <a:solidFill>
            <a:srgbClr val="E61F3D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28" name="Oval 34">
            <a:extLst>
              <a:ext uri="{FF2B5EF4-FFF2-40B4-BE49-F238E27FC236}">
                <a16:creationId xmlns:a16="http://schemas.microsoft.com/office/drawing/2014/main" id="{B699EFDF-DB9D-3C4F-9D1F-461508017BDA}"/>
              </a:ext>
            </a:extLst>
          </p:cNvPr>
          <p:cNvSpPr/>
          <p:nvPr userDrawn="1"/>
        </p:nvSpPr>
        <p:spPr>
          <a:xfrm>
            <a:off x="8092868" y="2708699"/>
            <a:ext cx="830997" cy="830997"/>
          </a:xfrm>
          <a:prstGeom prst="ellipse">
            <a:avLst/>
          </a:prstGeom>
          <a:solidFill>
            <a:srgbClr val="FBBA00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29" name="Oval 35">
            <a:extLst>
              <a:ext uri="{FF2B5EF4-FFF2-40B4-BE49-F238E27FC236}">
                <a16:creationId xmlns:a16="http://schemas.microsoft.com/office/drawing/2014/main" id="{5DF3131C-EEA1-5446-B567-C9DA0A2A1AFF}"/>
              </a:ext>
            </a:extLst>
          </p:cNvPr>
          <p:cNvSpPr/>
          <p:nvPr userDrawn="1"/>
        </p:nvSpPr>
        <p:spPr>
          <a:xfrm>
            <a:off x="9442811" y="2708699"/>
            <a:ext cx="830997" cy="830997"/>
          </a:xfrm>
          <a:prstGeom prst="ellipse">
            <a:avLst/>
          </a:prstGeom>
          <a:solidFill>
            <a:srgbClr val="7DA0D3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30" name="Oval 36">
            <a:extLst>
              <a:ext uri="{FF2B5EF4-FFF2-40B4-BE49-F238E27FC236}">
                <a16:creationId xmlns:a16="http://schemas.microsoft.com/office/drawing/2014/main" id="{6D03B317-B61D-2945-8C0A-A6EBD87ACD07}"/>
              </a:ext>
            </a:extLst>
          </p:cNvPr>
          <p:cNvSpPr/>
          <p:nvPr userDrawn="1"/>
        </p:nvSpPr>
        <p:spPr>
          <a:xfrm>
            <a:off x="10792754" y="2708699"/>
            <a:ext cx="830997" cy="830997"/>
          </a:xfrm>
          <a:prstGeom prst="ellipse">
            <a:avLst/>
          </a:prstGeom>
          <a:solidFill>
            <a:srgbClr val="47A0A0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31" name="Oval 37">
            <a:extLst>
              <a:ext uri="{FF2B5EF4-FFF2-40B4-BE49-F238E27FC236}">
                <a16:creationId xmlns:a16="http://schemas.microsoft.com/office/drawing/2014/main" id="{9C0266F1-C0B7-624A-A873-5F2C8801E766}"/>
              </a:ext>
            </a:extLst>
          </p:cNvPr>
          <p:cNvSpPr/>
          <p:nvPr userDrawn="1"/>
        </p:nvSpPr>
        <p:spPr>
          <a:xfrm>
            <a:off x="5392982" y="3969609"/>
            <a:ext cx="830997" cy="830997"/>
          </a:xfrm>
          <a:prstGeom prst="ellipse">
            <a:avLst/>
          </a:prstGeom>
          <a:solidFill>
            <a:srgbClr val="EB8C3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32" name="Oval 38">
            <a:extLst>
              <a:ext uri="{FF2B5EF4-FFF2-40B4-BE49-F238E27FC236}">
                <a16:creationId xmlns:a16="http://schemas.microsoft.com/office/drawing/2014/main" id="{30C0C10E-388C-9843-8270-19D471BD3756}"/>
              </a:ext>
            </a:extLst>
          </p:cNvPr>
          <p:cNvSpPr/>
          <p:nvPr userDrawn="1"/>
        </p:nvSpPr>
        <p:spPr>
          <a:xfrm>
            <a:off x="6742925" y="3969609"/>
            <a:ext cx="830997" cy="830997"/>
          </a:xfrm>
          <a:prstGeom prst="ellipse">
            <a:avLst/>
          </a:prstGeom>
          <a:solidFill>
            <a:srgbClr val="96628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33" name="Oval 39">
            <a:extLst>
              <a:ext uri="{FF2B5EF4-FFF2-40B4-BE49-F238E27FC236}">
                <a16:creationId xmlns:a16="http://schemas.microsoft.com/office/drawing/2014/main" id="{87047EA3-79D2-8644-A568-E64AA1D7D370}"/>
              </a:ext>
            </a:extLst>
          </p:cNvPr>
          <p:cNvSpPr/>
          <p:nvPr userDrawn="1"/>
        </p:nvSpPr>
        <p:spPr>
          <a:xfrm>
            <a:off x="8092868" y="3969609"/>
            <a:ext cx="830997" cy="830997"/>
          </a:xfrm>
          <a:prstGeom prst="ellipse">
            <a:avLst/>
          </a:prstGeom>
          <a:solidFill>
            <a:srgbClr val="CD5A5A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34" name="Oval 40">
            <a:extLst>
              <a:ext uri="{FF2B5EF4-FFF2-40B4-BE49-F238E27FC236}">
                <a16:creationId xmlns:a16="http://schemas.microsoft.com/office/drawing/2014/main" id="{7F5D1C6B-4E6B-0346-A5DC-C511DB14EFD6}"/>
              </a:ext>
            </a:extLst>
          </p:cNvPr>
          <p:cNvSpPr/>
          <p:nvPr userDrawn="1"/>
        </p:nvSpPr>
        <p:spPr>
          <a:xfrm>
            <a:off x="9442811" y="3969609"/>
            <a:ext cx="830997" cy="830997"/>
          </a:xfrm>
          <a:prstGeom prst="ellipse">
            <a:avLst/>
          </a:prstGeom>
          <a:solidFill>
            <a:srgbClr val="FFD746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35" name="Oval 41">
            <a:extLst>
              <a:ext uri="{FF2B5EF4-FFF2-40B4-BE49-F238E27FC236}">
                <a16:creationId xmlns:a16="http://schemas.microsoft.com/office/drawing/2014/main" id="{EB421DBA-35DE-2C4F-A89E-27F0998EF4E8}"/>
              </a:ext>
            </a:extLst>
          </p:cNvPr>
          <p:cNvSpPr/>
          <p:nvPr userDrawn="1"/>
        </p:nvSpPr>
        <p:spPr>
          <a:xfrm>
            <a:off x="10792754" y="3969609"/>
            <a:ext cx="830997" cy="830997"/>
          </a:xfrm>
          <a:prstGeom prst="ellipse">
            <a:avLst/>
          </a:prstGeom>
          <a:solidFill>
            <a:srgbClr val="CDDDF0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36" name="Oval 42">
            <a:extLst>
              <a:ext uri="{FF2B5EF4-FFF2-40B4-BE49-F238E27FC236}">
                <a16:creationId xmlns:a16="http://schemas.microsoft.com/office/drawing/2014/main" id="{081BD842-A9A1-5B44-81ED-A97BA390032B}"/>
              </a:ext>
            </a:extLst>
          </p:cNvPr>
          <p:cNvSpPr/>
          <p:nvPr userDrawn="1"/>
        </p:nvSpPr>
        <p:spPr>
          <a:xfrm>
            <a:off x="5392982" y="5249769"/>
            <a:ext cx="830997" cy="830997"/>
          </a:xfrm>
          <a:prstGeom prst="ellipse">
            <a:avLst/>
          </a:prstGeom>
          <a:solidFill>
            <a:srgbClr val="D7EBB4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37" name="Oval 43">
            <a:extLst>
              <a:ext uri="{FF2B5EF4-FFF2-40B4-BE49-F238E27FC236}">
                <a16:creationId xmlns:a16="http://schemas.microsoft.com/office/drawing/2014/main" id="{036EE7D2-A33A-434C-B272-C82E2CDD4D4D}"/>
              </a:ext>
            </a:extLst>
          </p:cNvPr>
          <p:cNvSpPr/>
          <p:nvPr userDrawn="1"/>
        </p:nvSpPr>
        <p:spPr>
          <a:xfrm>
            <a:off x="6742925" y="5249769"/>
            <a:ext cx="830997" cy="830997"/>
          </a:xfrm>
          <a:prstGeom prst="ellipse">
            <a:avLst/>
          </a:prstGeom>
          <a:solidFill>
            <a:srgbClr val="FFDC91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38" name="Oval 44">
            <a:extLst>
              <a:ext uri="{FF2B5EF4-FFF2-40B4-BE49-F238E27FC236}">
                <a16:creationId xmlns:a16="http://schemas.microsoft.com/office/drawing/2014/main" id="{7DD65DA4-F076-C242-813E-8C17DCABCCFB}"/>
              </a:ext>
            </a:extLst>
          </p:cNvPr>
          <p:cNvSpPr/>
          <p:nvPr userDrawn="1"/>
        </p:nvSpPr>
        <p:spPr>
          <a:xfrm>
            <a:off x="8092868" y="5249769"/>
            <a:ext cx="830997" cy="830997"/>
          </a:xfrm>
          <a:prstGeom prst="ellipse">
            <a:avLst/>
          </a:prstGeom>
          <a:solidFill>
            <a:srgbClr val="D7C3F1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39" name="Oval 45">
            <a:extLst>
              <a:ext uri="{FF2B5EF4-FFF2-40B4-BE49-F238E27FC236}">
                <a16:creationId xmlns:a16="http://schemas.microsoft.com/office/drawing/2014/main" id="{8A44D99D-BF66-2848-B460-F59D8ECF5690}"/>
              </a:ext>
            </a:extLst>
          </p:cNvPr>
          <p:cNvSpPr/>
          <p:nvPr userDrawn="1"/>
        </p:nvSpPr>
        <p:spPr>
          <a:xfrm>
            <a:off x="9442811" y="5249769"/>
            <a:ext cx="830997" cy="830997"/>
          </a:xfrm>
          <a:prstGeom prst="ellipse">
            <a:avLst/>
          </a:prstGeom>
          <a:solidFill>
            <a:srgbClr val="F6C3C3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40" name="Oval 46">
            <a:extLst>
              <a:ext uri="{FF2B5EF4-FFF2-40B4-BE49-F238E27FC236}">
                <a16:creationId xmlns:a16="http://schemas.microsoft.com/office/drawing/2014/main" id="{9B130CEB-3D74-B647-BA6B-32F7D70FD354}"/>
              </a:ext>
            </a:extLst>
          </p:cNvPr>
          <p:cNvSpPr/>
          <p:nvPr userDrawn="1"/>
        </p:nvSpPr>
        <p:spPr>
          <a:xfrm>
            <a:off x="10792754" y="5249769"/>
            <a:ext cx="830997" cy="830997"/>
          </a:xfrm>
          <a:prstGeom prst="ellipse">
            <a:avLst/>
          </a:prstGeom>
          <a:solidFill>
            <a:srgbClr val="FFF07D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867054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чистый_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 descr="Icon&#10;&#10;Description automatically generated">
            <a:extLst>
              <a:ext uri="{FF2B5EF4-FFF2-40B4-BE49-F238E27FC236}">
                <a16:creationId xmlns:a16="http://schemas.microsoft.com/office/drawing/2014/main" id="{A7FA04E4-3213-8F41-B068-4DC28144142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9" name="Straight Connector 19">
            <a:extLst>
              <a:ext uri="{FF2B5EF4-FFF2-40B4-BE49-F238E27FC236}">
                <a16:creationId xmlns:a16="http://schemas.microsoft.com/office/drawing/2014/main" id="{938052A0-3DF0-DC47-B7E0-C20EF981C230}"/>
              </a:ext>
            </a:extLst>
          </p:cNvPr>
          <p:cNvCxnSpPr>
            <a:cxnSpLocks/>
          </p:cNvCxnSpPr>
          <p:nvPr userDrawn="1"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21">
            <a:extLst>
              <a:ext uri="{FF2B5EF4-FFF2-40B4-BE49-F238E27FC236}">
                <a16:creationId xmlns:a16="http://schemas.microsoft.com/office/drawing/2014/main" id="{8C6147F0-3CA1-264C-B2B2-F88597196943}"/>
              </a:ext>
            </a:extLst>
          </p:cNvPr>
          <p:cNvCxnSpPr>
            <a:cxnSpLocks/>
          </p:cNvCxnSpPr>
          <p:nvPr userDrawn="1"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25">
            <a:extLst>
              <a:ext uri="{FF2B5EF4-FFF2-40B4-BE49-F238E27FC236}">
                <a16:creationId xmlns:a16="http://schemas.microsoft.com/office/drawing/2014/main" id="{62CDF50E-4D58-AF4A-ABFD-140AF88B3681}"/>
              </a:ext>
            </a:extLst>
          </p:cNvPr>
          <p:cNvCxnSpPr>
            <a:cxnSpLocks/>
          </p:cNvCxnSpPr>
          <p:nvPr userDrawn="1"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C62171D1-2A5B-7A4A-9760-17CCE51B9802}"/>
              </a:ext>
            </a:extLst>
          </p:cNvPr>
          <p:cNvSpPr txBox="1"/>
          <p:nvPr userDrawn="1"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3" name="Straight Connector 59">
            <a:extLst>
              <a:ext uri="{FF2B5EF4-FFF2-40B4-BE49-F238E27FC236}">
                <a16:creationId xmlns:a16="http://schemas.microsoft.com/office/drawing/2014/main" id="{3C71A0C3-CD3E-0748-98E5-6B2507CAB296}"/>
              </a:ext>
            </a:extLst>
          </p:cNvPr>
          <p:cNvCxnSpPr>
            <a:cxnSpLocks/>
          </p:cNvCxnSpPr>
          <p:nvPr userDrawn="1"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Текст 37">
            <a:extLst>
              <a:ext uri="{FF2B5EF4-FFF2-40B4-BE49-F238E27FC236}">
                <a16:creationId xmlns:a16="http://schemas.microsoft.com/office/drawing/2014/main" id="{9856D01B-EC9A-6047-B7FB-D47084AB3F5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5" name="Текст 39">
            <a:extLst>
              <a:ext uri="{FF2B5EF4-FFF2-40B4-BE49-F238E27FC236}">
                <a16:creationId xmlns:a16="http://schemas.microsoft.com/office/drawing/2014/main" id="{83E23342-AC91-354A-9A28-A14FF7BADCD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7" name="Текст 39">
            <a:extLst>
              <a:ext uri="{FF2B5EF4-FFF2-40B4-BE49-F238E27FC236}">
                <a16:creationId xmlns:a16="http://schemas.microsoft.com/office/drawing/2014/main" id="{BB1CCE68-8F57-1A41-BC43-633D2EFC801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5209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чистый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87064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кст_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4" descr="Icon&#10;&#10;Description automatically generated">
            <a:extLst>
              <a:ext uri="{FF2B5EF4-FFF2-40B4-BE49-F238E27FC236}">
                <a16:creationId xmlns:a16="http://schemas.microsoft.com/office/drawing/2014/main" id="{4A1436AC-5F96-2A4F-BFC7-B3442083EBE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11" name="Straight Connector 19">
            <a:extLst>
              <a:ext uri="{FF2B5EF4-FFF2-40B4-BE49-F238E27FC236}">
                <a16:creationId xmlns:a16="http://schemas.microsoft.com/office/drawing/2014/main" id="{067DD2ED-246D-7D41-B51F-FED98BF873FD}"/>
              </a:ext>
            </a:extLst>
          </p:cNvPr>
          <p:cNvCxnSpPr>
            <a:cxnSpLocks/>
          </p:cNvCxnSpPr>
          <p:nvPr userDrawn="1"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21">
            <a:extLst>
              <a:ext uri="{FF2B5EF4-FFF2-40B4-BE49-F238E27FC236}">
                <a16:creationId xmlns:a16="http://schemas.microsoft.com/office/drawing/2014/main" id="{68E8C250-D449-A743-8975-B5BFB04D9744}"/>
              </a:ext>
            </a:extLst>
          </p:cNvPr>
          <p:cNvCxnSpPr>
            <a:cxnSpLocks/>
          </p:cNvCxnSpPr>
          <p:nvPr userDrawn="1"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25">
            <a:extLst>
              <a:ext uri="{FF2B5EF4-FFF2-40B4-BE49-F238E27FC236}">
                <a16:creationId xmlns:a16="http://schemas.microsoft.com/office/drawing/2014/main" id="{DD1C71CA-B883-AF42-959D-BCA5690AAA4B}"/>
              </a:ext>
            </a:extLst>
          </p:cNvPr>
          <p:cNvCxnSpPr>
            <a:cxnSpLocks/>
          </p:cNvCxnSpPr>
          <p:nvPr userDrawn="1"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24D3A12E-0E10-C441-81D2-C3C1EB6A0537}"/>
              </a:ext>
            </a:extLst>
          </p:cNvPr>
          <p:cNvSpPr txBox="1"/>
          <p:nvPr userDrawn="1"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9" name="Straight Connector 59">
            <a:extLst>
              <a:ext uri="{FF2B5EF4-FFF2-40B4-BE49-F238E27FC236}">
                <a16:creationId xmlns:a16="http://schemas.microsoft.com/office/drawing/2014/main" id="{3447008E-4F3B-FC4E-B96D-3927FAE1ED17}"/>
              </a:ext>
            </a:extLst>
          </p:cNvPr>
          <p:cNvCxnSpPr>
            <a:cxnSpLocks/>
          </p:cNvCxnSpPr>
          <p:nvPr userDrawn="1"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Рисунок 23">
            <a:extLst>
              <a:ext uri="{FF2B5EF4-FFF2-40B4-BE49-F238E27FC236}">
                <a16:creationId xmlns:a16="http://schemas.microsoft.com/office/drawing/2014/main" id="{61115A7A-23E5-E442-9551-F72F1CDA57B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684653" y="1447790"/>
            <a:ext cx="4325167" cy="4325107"/>
          </a:xfrm>
          <a:solidFill>
            <a:srgbClr val="D9D9D9"/>
          </a:solidFill>
        </p:spPr>
        <p:txBody>
          <a:bodyPr anchor="ctr"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bg2">
                    <a:lumMod val="10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2800" dirty="0">
                <a:solidFill>
                  <a:schemeClr val="tx1"/>
                </a:solidFill>
                <a:latin typeface="HSE Sans" panose="02000000000000000000" pitchFamily="2" charset="0"/>
              </a:rPr>
              <a:t>Чтобы слайд не выглядел пустым, сюда можно поставить иллюстрацию или фотографию</a:t>
            </a:r>
            <a:endParaRPr lang="x-none" sz="2800">
              <a:solidFill>
                <a:schemeClr val="tx1"/>
              </a:solidFill>
              <a:latin typeface="HSE Sans" panose="02000000000000000000" pitchFamily="2" charset="0"/>
            </a:endParaRPr>
          </a:p>
        </p:txBody>
      </p:sp>
      <p:sp>
        <p:nvSpPr>
          <p:cNvPr id="32" name="Заголовок 31">
            <a:extLst>
              <a:ext uri="{FF2B5EF4-FFF2-40B4-BE49-F238E27FC236}">
                <a16:creationId xmlns:a16="http://schemas.microsoft.com/office/drawing/2014/main" id="{9ED7AA97-D972-DF4F-B662-A65F2A544C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5898" y="1447790"/>
            <a:ext cx="5245560" cy="777025"/>
          </a:xfrm>
        </p:spPr>
        <p:txBody>
          <a:bodyPr lIns="0" tIns="0" rIns="0" bIns="0" anchor="t">
            <a:normAutofit/>
          </a:bodyPr>
          <a:lstStyle>
            <a:lvl1pPr>
              <a:lnSpc>
                <a:spcPct val="100000"/>
              </a:lnSpc>
              <a:defRPr sz="2400" b="0" i="0">
                <a:latin typeface="HSE Sans" panose="02000000000000000000" pitchFamily="2" charset="0"/>
              </a:defRPr>
            </a:lvl1pPr>
          </a:lstStyle>
          <a:p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Заголовок может быть набран</a:t>
            </a:r>
            <a:b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</a:br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в две или три строки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 (24 </a:t>
            </a:r>
            <a:r>
              <a:rPr lang="en-GB" sz="2400" dirty="0" err="1">
                <a:solidFill>
                  <a:srgbClr val="102D69"/>
                </a:solidFill>
                <a:latin typeface="HSE Sans" panose="02000000000000000000" pitchFamily="2" charset="0"/>
              </a:rPr>
              <a:t>pt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)</a:t>
            </a:r>
            <a:endParaRPr lang="ru-RU" sz="24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sp>
        <p:nvSpPr>
          <p:cNvPr id="36" name="Текст 35">
            <a:extLst>
              <a:ext uri="{FF2B5EF4-FFF2-40B4-BE49-F238E27FC236}">
                <a16:creationId xmlns:a16="http://schemas.microsoft.com/office/drawing/2014/main" id="{69E35E54-2B19-7441-876F-1C6A84F4F15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5897" y="2379663"/>
            <a:ext cx="5245561" cy="3393234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pPr lvl="0"/>
            <a:r>
              <a:rPr lang="ru-RU" dirty="0"/>
              <a:t>Небольшие куски текста (13</a:t>
            </a:r>
            <a:r>
              <a:rPr lang="en-US" dirty="0" err="1"/>
              <a:t>pt</a:t>
            </a:r>
            <a:r>
              <a:rPr lang="en-US" dirty="0"/>
              <a:t>) </a:t>
            </a:r>
            <a:r>
              <a:rPr lang="ru-RU" dirty="0"/>
              <a:t>можно набирать в одну колонку, но не делайте колонку на всю ширину экрана. 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 Если у вас есть свободное пространство и вы считаете, что текст одинок и ему нужна компания, то поставьте рядом небольшое изображение, которое иллюстрирует ваш текст или дополняет его.</a:t>
            </a:r>
          </a:p>
        </p:txBody>
      </p:sp>
      <p:sp>
        <p:nvSpPr>
          <p:cNvPr id="38" name="Текст 37">
            <a:extLst>
              <a:ext uri="{FF2B5EF4-FFF2-40B4-BE49-F238E27FC236}">
                <a16:creationId xmlns:a16="http://schemas.microsoft.com/office/drawing/2014/main" id="{7FB4A275-856E-364D-8AA4-2071AADC6AA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40" name="Текст 39">
            <a:extLst>
              <a:ext uri="{FF2B5EF4-FFF2-40B4-BE49-F238E27FC236}">
                <a16:creationId xmlns:a16="http://schemas.microsoft.com/office/drawing/2014/main" id="{58FBA0EA-8BE0-A643-B258-4E5C3446717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41" name="Текст 39">
            <a:extLst>
              <a:ext uri="{FF2B5EF4-FFF2-40B4-BE49-F238E27FC236}">
                <a16:creationId xmlns:a16="http://schemas.microsoft.com/office/drawing/2014/main" id="{0BEC062F-1BEB-DE4C-B7EE-C552C9D45F1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1287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кст_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Icon&#10;&#10;Description automatically generated">
            <a:extLst>
              <a:ext uri="{FF2B5EF4-FFF2-40B4-BE49-F238E27FC236}">
                <a16:creationId xmlns:a16="http://schemas.microsoft.com/office/drawing/2014/main" id="{FDC66DB8-29BC-5940-A721-40F10021456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8" name="Straight Connector 19">
            <a:extLst>
              <a:ext uri="{FF2B5EF4-FFF2-40B4-BE49-F238E27FC236}">
                <a16:creationId xmlns:a16="http://schemas.microsoft.com/office/drawing/2014/main" id="{DE27C859-478F-3648-8A9D-2C85DBDCAC09}"/>
              </a:ext>
            </a:extLst>
          </p:cNvPr>
          <p:cNvCxnSpPr>
            <a:cxnSpLocks/>
          </p:cNvCxnSpPr>
          <p:nvPr userDrawn="1"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21">
            <a:extLst>
              <a:ext uri="{FF2B5EF4-FFF2-40B4-BE49-F238E27FC236}">
                <a16:creationId xmlns:a16="http://schemas.microsoft.com/office/drawing/2014/main" id="{58EA1144-CFD8-1D47-B430-7014F576043B}"/>
              </a:ext>
            </a:extLst>
          </p:cNvPr>
          <p:cNvCxnSpPr>
            <a:cxnSpLocks/>
          </p:cNvCxnSpPr>
          <p:nvPr userDrawn="1"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25">
            <a:extLst>
              <a:ext uri="{FF2B5EF4-FFF2-40B4-BE49-F238E27FC236}">
                <a16:creationId xmlns:a16="http://schemas.microsoft.com/office/drawing/2014/main" id="{96EDC73C-5A3C-014E-8E52-04CAFCA9B20B}"/>
              </a:ext>
            </a:extLst>
          </p:cNvPr>
          <p:cNvCxnSpPr>
            <a:cxnSpLocks/>
          </p:cNvCxnSpPr>
          <p:nvPr userDrawn="1"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55E88681-53A8-3B45-B80A-372EDFB53883}"/>
              </a:ext>
            </a:extLst>
          </p:cNvPr>
          <p:cNvSpPr txBox="1"/>
          <p:nvPr userDrawn="1"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2" name="Straight Connector 59">
            <a:extLst>
              <a:ext uri="{FF2B5EF4-FFF2-40B4-BE49-F238E27FC236}">
                <a16:creationId xmlns:a16="http://schemas.microsoft.com/office/drawing/2014/main" id="{EDA7D8BF-DF37-704F-B77F-7E40752ACE25}"/>
              </a:ext>
            </a:extLst>
          </p:cNvPr>
          <p:cNvCxnSpPr>
            <a:cxnSpLocks/>
          </p:cNvCxnSpPr>
          <p:nvPr userDrawn="1"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Текст 37">
            <a:extLst>
              <a:ext uri="{FF2B5EF4-FFF2-40B4-BE49-F238E27FC236}">
                <a16:creationId xmlns:a16="http://schemas.microsoft.com/office/drawing/2014/main" id="{5026DBD8-54A3-1446-9D3B-BA2B38460F1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4" name="Текст 39">
            <a:extLst>
              <a:ext uri="{FF2B5EF4-FFF2-40B4-BE49-F238E27FC236}">
                <a16:creationId xmlns:a16="http://schemas.microsoft.com/office/drawing/2014/main" id="{E8AA3569-5054-7D47-AB14-BCFB0440D0A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6" name="Заголовок 31">
            <a:extLst>
              <a:ext uri="{FF2B5EF4-FFF2-40B4-BE49-F238E27FC236}">
                <a16:creationId xmlns:a16="http://schemas.microsoft.com/office/drawing/2014/main" id="{76942483-EB13-0A4B-8060-DB65024C29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5897" y="1447790"/>
            <a:ext cx="11057955" cy="777025"/>
          </a:xfrm>
        </p:spPr>
        <p:txBody>
          <a:bodyPr lIns="0" tIns="0" rIns="0" bIns="0" anchor="t">
            <a:normAutofit/>
          </a:bodyPr>
          <a:lstStyle>
            <a:lvl1pPr>
              <a:lnSpc>
                <a:spcPct val="100000"/>
              </a:lnSpc>
              <a:defRPr sz="2400" b="0" i="0">
                <a:latin typeface="HSE Sans" panose="02000000000000000000" pitchFamily="2" charset="0"/>
              </a:defRPr>
            </a:lvl1pPr>
          </a:lstStyle>
          <a:p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Заголовок может быть набран в две или три строки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 (24 </a:t>
            </a:r>
            <a:r>
              <a:rPr lang="en-GB" sz="2400" dirty="0" err="1">
                <a:solidFill>
                  <a:srgbClr val="102D69"/>
                </a:solidFill>
                <a:latin typeface="HSE Sans" panose="02000000000000000000" pitchFamily="2" charset="0"/>
              </a:rPr>
              <a:t>pt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)</a:t>
            </a:r>
            <a:endParaRPr lang="ru-RU" sz="24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sp>
        <p:nvSpPr>
          <p:cNvPr id="17" name="Текст 35">
            <a:extLst>
              <a:ext uri="{FF2B5EF4-FFF2-40B4-BE49-F238E27FC236}">
                <a16:creationId xmlns:a16="http://schemas.microsoft.com/office/drawing/2014/main" id="{66FAD63B-F743-0F47-BBE3-D7731766705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5897" y="2379663"/>
            <a:ext cx="11057971" cy="3745092"/>
          </a:xfrm>
        </p:spPr>
        <p:txBody>
          <a:bodyPr lIns="0" tIns="0" rIns="0" numCol="3" spcCol="25200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300" dirty="0">
                <a:latin typeface="HSE Sans" panose="02000000000000000000" pitchFamily="2" charset="0"/>
              </a:rPr>
              <a:t>Если текста много, то рекомендуем набирать его в несколько колонок, две или три. 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 Если текста много, то рекомендуем набирать его в несколько колонок, две или три. 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 Если текста много, то рекомендуем набирать его в несколько колонок, две или три. 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 Если текста много, то рекомендуем набирать его в несколько колонок, две или три. 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 Если текста много, то рекомендуем набирать его в несколько колонок, две или три. 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 Если текста много, то рекомендуем набирать его в несколько колонок, две или три. 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 Если текста много, то рекомендуем набирать его в несколько колонок, две или три. 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</a:t>
            </a:r>
          </a:p>
        </p:txBody>
      </p:sp>
      <p:sp>
        <p:nvSpPr>
          <p:cNvPr id="18" name="Текст 39">
            <a:extLst>
              <a:ext uri="{FF2B5EF4-FFF2-40B4-BE49-F238E27FC236}">
                <a16:creationId xmlns:a16="http://schemas.microsoft.com/office/drawing/2014/main" id="{8A048480-30C9-044E-8C2E-0F67398FEE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7183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кст_3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Icon&#10;&#10;Description automatically generated">
            <a:extLst>
              <a:ext uri="{FF2B5EF4-FFF2-40B4-BE49-F238E27FC236}">
                <a16:creationId xmlns:a16="http://schemas.microsoft.com/office/drawing/2014/main" id="{0E78CA68-7A0C-CF41-9AC6-A547FB9EC3B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8" name="Straight Connector 19">
            <a:extLst>
              <a:ext uri="{FF2B5EF4-FFF2-40B4-BE49-F238E27FC236}">
                <a16:creationId xmlns:a16="http://schemas.microsoft.com/office/drawing/2014/main" id="{45DC512A-A23B-B24D-A1F6-6793976867CF}"/>
              </a:ext>
            </a:extLst>
          </p:cNvPr>
          <p:cNvCxnSpPr>
            <a:cxnSpLocks/>
          </p:cNvCxnSpPr>
          <p:nvPr userDrawn="1"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21">
            <a:extLst>
              <a:ext uri="{FF2B5EF4-FFF2-40B4-BE49-F238E27FC236}">
                <a16:creationId xmlns:a16="http://schemas.microsoft.com/office/drawing/2014/main" id="{21F91649-DF0F-5F45-A43B-2CED9ACDD049}"/>
              </a:ext>
            </a:extLst>
          </p:cNvPr>
          <p:cNvCxnSpPr>
            <a:cxnSpLocks/>
          </p:cNvCxnSpPr>
          <p:nvPr userDrawn="1"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25">
            <a:extLst>
              <a:ext uri="{FF2B5EF4-FFF2-40B4-BE49-F238E27FC236}">
                <a16:creationId xmlns:a16="http://schemas.microsoft.com/office/drawing/2014/main" id="{3137B760-1A50-1845-B7F2-1EF31C71C72B}"/>
              </a:ext>
            </a:extLst>
          </p:cNvPr>
          <p:cNvCxnSpPr>
            <a:cxnSpLocks/>
          </p:cNvCxnSpPr>
          <p:nvPr userDrawn="1"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05ECCF8F-5855-7943-B503-5573887A534D}"/>
              </a:ext>
            </a:extLst>
          </p:cNvPr>
          <p:cNvSpPr txBox="1"/>
          <p:nvPr userDrawn="1"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2" name="Straight Connector 59">
            <a:extLst>
              <a:ext uri="{FF2B5EF4-FFF2-40B4-BE49-F238E27FC236}">
                <a16:creationId xmlns:a16="http://schemas.microsoft.com/office/drawing/2014/main" id="{FB81B23D-CDD8-E64C-9887-3540F7EE1C4B}"/>
              </a:ext>
            </a:extLst>
          </p:cNvPr>
          <p:cNvCxnSpPr>
            <a:cxnSpLocks/>
          </p:cNvCxnSpPr>
          <p:nvPr userDrawn="1"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Текст 37">
            <a:extLst>
              <a:ext uri="{FF2B5EF4-FFF2-40B4-BE49-F238E27FC236}">
                <a16:creationId xmlns:a16="http://schemas.microsoft.com/office/drawing/2014/main" id="{C2D710AE-3CBE-5940-A7EB-F96132E6592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4" name="Текст 39">
            <a:extLst>
              <a:ext uri="{FF2B5EF4-FFF2-40B4-BE49-F238E27FC236}">
                <a16:creationId xmlns:a16="http://schemas.microsoft.com/office/drawing/2014/main" id="{FCC5A33D-0A3C-F140-B745-367744A5F30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7" name="Текст 35">
            <a:extLst>
              <a:ext uri="{FF2B5EF4-FFF2-40B4-BE49-F238E27FC236}">
                <a16:creationId xmlns:a16="http://schemas.microsoft.com/office/drawing/2014/main" id="{5163BE0A-A745-414A-AF21-D968BD69D2D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5898" y="2379663"/>
            <a:ext cx="4322531" cy="2399371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pPr lvl="0"/>
            <a:r>
              <a:rPr lang="ru-RU" dirty="0"/>
              <a:t>Небольшие куски текста (13</a:t>
            </a:r>
            <a:r>
              <a:rPr lang="en-US" dirty="0" err="1"/>
              <a:t>pt</a:t>
            </a:r>
            <a:r>
              <a:rPr lang="en-US" dirty="0"/>
              <a:t>) </a:t>
            </a:r>
            <a:r>
              <a:rPr lang="ru-RU" dirty="0"/>
              <a:t>можно набирать в одну колонку, но не делайте колонку на всю ширину экрана. 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 Если у вас есть свободное пространство и вы считаете, что текст одинок и ему нужна компания, то поставьте рядом небольшое изображение, которое иллюстрирует ваш текст или дополняет его.</a:t>
            </a:r>
          </a:p>
        </p:txBody>
      </p:sp>
      <p:sp>
        <p:nvSpPr>
          <p:cNvPr id="20" name="Текст 35">
            <a:extLst>
              <a:ext uri="{FF2B5EF4-FFF2-40B4-BE49-F238E27FC236}">
                <a16:creationId xmlns:a16="http://schemas.microsoft.com/office/drawing/2014/main" id="{B3D47CF6-5FC1-2346-8894-A7CC39063DE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85897" y="5183249"/>
            <a:ext cx="3934345" cy="553998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Примечания, или любая другая пояснительная или дополнительная информация набираются шрифтом размером 10 </a:t>
            </a:r>
            <a:r>
              <a:rPr lang="en-GB" sz="1000" dirty="0" err="1">
                <a:latin typeface="HSE Sans" panose="02000000000000000000" pitchFamily="2" charset="0"/>
              </a:rPr>
              <a:t>pt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23" name="Текст 22">
            <a:extLst>
              <a:ext uri="{FF2B5EF4-FFF2-40B4-BE49-F238E27FC236}">
                <a16:creationId xmlns:a16="http://schemas.microsoft.com/office/drawing/2014/main" id="{CD14B8F3-89C2-9F45-809E-D1EAF85AC56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59892" y="2379663"/>
            <a:ext cx="5383968" cy="3451794"/>
          </a:xfrm>
        </p:spPr>
        <p:txBody>
          <a:bodyPr lIns="0" tIns="0" rIns="0" b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2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3200" dirty="0">
                <a:solidFill>
                  <a:srgbClr val="102D69"/>
                </a:solidFill>
                <a:latin typeface="HSE Sans" panose="02000000000000000000" pitchFamily="2" charset="0"/>
              </a:rPr>
              <a:t>Небольшую фразу, с важной информацией, можно выделить, набрав ее более крупным кеглем, чем обычный  текст. Делать это часто не рекомендуется.</a:t>
            </a:r>
          </a:p>
          <a:p>
            <a:pPr lvl="0"/>
            <a:endParaRPr lang="ru-RU" dirty="0"/>
          </a:p>
        </p:txBody>
      </p:sp>
      <p:sp>
        <p:nvSpPr>
          <p:cNvPr id="24" name="Текст 39">
            <a:extLst>
              <a:ext uri="{FF2B5EF4-FFF2-40B4-BE49-F238E27FC236}">
                <a16:creationId xmlns:a16="http://schemas.microsoft.com/office/drawing/2014/main" id="{3BE4279A-8109-B244-B721-18F10C696B1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25" name="Заголовок 31">
            <a:extLst>
              <a:ext uri="{FF2B5EF4-FFF2-40B4-BE49-F238E27FC236}">
                <a16:creationId xmlns:a16="http://schemas.microsoft.com/office/drawing/2014/main" id="{B32DC3D4-97A5-3E4F-A29B-422D5E3129B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5897" y="1447790"/>
            <a:ext cx="11057955" cy="777025"/>
          </a:xfrm>
        </p:spPr>
        <p:txBody>
          <a:bodyPr lIns="0" tIns="0" rIns="0" bIns="0" anchor="t">
            <a:normAutofit/>
          </a:bodyPr>
          <a:lstStyle>
            <a:lvl1pPr>
              <a:lnSpc>
                <a:spcPct val="100000"/>
              </a:lnSpc>
              <a:defRPr sz="2400" b="0" i="0">
                <a:latin typeface="HSE Sans" panose="02000000000000000000" pitchFamily="2" charset="0"/>
              </a:defRPr>
            </a:lvl1pPr>
          </a:lstStyle>
          <a:p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Заголовок может быть набран в две или три строки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 (24 </a:t>
            </a:r>
            <a:r>
              <a:rPr lang="en-GB" sz="2400" dirty="0" err="1">
                <a:solidFill>
                  <a:srgbClr val="102D69"/>
                </a:solidFill>
                <a:latin typeface="HSE Sans" panose="02000000000000000000" pitchFamily="2" charset="0"/>
              </a:rPr>
              <a:t>pt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)</a:t>
            </a:r>
            <a:endParaRPr lang="ru-RU" sz="24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3795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График_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Icon&#10;&#10;Description automatically generated">
            <a:extLst>
              <a:ext uri="{FF2B5EF4-FFF2-40B4-BE49-F238E27FC236}">
                <a16:creationId xmlns:a16="http://schemas.microsoft.com/office/drawing/2014/main" id="{9E89D752-CAC6-0943-9A3D-4C52DBF50CE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8" name="Straight Connector 19">
            <a:extLst>
              <a:ext uri="{FF2B5EF4-FFF2-40B4-BE49-F238E27FC236}">
                <a16:creationId xmlns:a16="http://schemas.microsoft.com/office/drawing/2014/main" id="{64D89E64-93BB-044D-B3D4-8F2679C5CA4C}"/>
              </a:ext>
            </a:extLst>
          </p:cNvPr>
          <p:cNvCxnSpPr>
            <a:cxnSpLocks/>
          </p:cNvCxnSpPr>
          <p:nvPr userDrawn="1"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21">
            <a:extLst>
              <a:ext uri="{FF2B5EF4-FFF2-40B4-BE49-F238E27FC236}">
                <a16:creationId xmlns:a16="http://schemas.microsoft.com/office/drawing/2014/main" id="{D0C3B169-866D-C645-AF76-00F8C2A97E9B}"/>
              </a:ext>
            </a:extLst>
          </p:cNvPr>
          <p:cNvCxnSpPr>
            <a:cxnSpLocks/>
          </p:cNvCxnSpPr>
          <p:nvPr userDrawn="1"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25">
            <a:extLst>
              <a:ext uri="{FF2B5EF4-FFF2-40B4-BE49-F238E27FC236}">
                <a16:creationId xmlns:a16="http://schemas.microsoft.com/office/drawing/2014/main" id="{FDDF48AB-D8AE-0E42-A544-8EA5B8744778}"/>
              </a:ext>
            </a:extLst>
          </p:cNvPr>
          <p:cNvCxnSpPr>
            <a:cxnSpLocks/>
          </p:cNvCxnSpPr>
          <p:nvPr userDrawn="1"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66DF89EC-1E7C-3B40-85F4-6D19A7D29AC7}"/>
              </a:ext>
            </a:extLst>
          </p:cNvPr>
          <p:cNvSpPr txBox="1"/>
          <p:nvPr userDrawn="1"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2" name="Straight Connector 59">
            <a:extLst>
              <a:ext uri="{FF2B5EF4-FFF2-40B4-BE49-F238E27FC236}">
                <a16:creationId xmlns:a16="http://schemas.microsoft.com/office/drawing/2014/main" id="{019D6862-BD52-734D-9E19-38C147CA2D29}"/>
              </a:ext>
            </a:extLst>
          </p:cNvPr>
          <p:cNvCxnSpPr>
            <a:cxnSpLocks/>
          </p:cNvCxnSpPr>
          <p:nvPr userDrawn="1"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Текст 37">
            <a:extLst>
              <a:ext uri="{FF2B5EF4-FFF2-40B4-BE49-F238E27FC236}">
                <a16:creationId xmlns:a16="http://schemas.microsoft.com/office/drawing/2014/main" id="{A9BD5ADD-B3F2-C342-82F7-83683F040D2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4" name="Текст 39">
            <a:extLst>
              <a:ext uri="{FF2B5EF4-FFF2-40B4-BE49-F238E27FC236}">
                <a16:creationId xmlns:a16="http://schemas.microsoft.com/office/drawing/2014/main" id="{4F15CBC0-FC8B-744E-95A7-C9863CDC31B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6" name="Текст 39">
            <a:extLst>
              <a:ext uri="{FF2B5EF4-FFF2-40B4-BE49-F238E27FC236}">
                <a16:creationId xmlns:a16="http://schemas.microsoft.com/office/drawing/2014/main" id="{BC3B54AA-A0BD-E646-B3B7-C0E724D26D2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7" name="Заголовок 31">
            <a:extLst>
              <a:ext uri="{FF2B5EF4-FFF2-40B4-BE49-F238E27FC236}">
                <a16:creationId xmlns:a16="http://schemas.microsoft.com/office/drawing/2014/main" id="{B3F16318-C9C3-B948-A508-4BC53D0B771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5899" y="1447790"/>
            <a:ext cx="4322530" cy="777025"/>
          </a:xfrm>
        </p:spPr>
        <p:txBody>
          <a:bodyPr lIns="0" tIns="0" rIns="0" bIns="0" anchor="t">
            <a:normAutofit/>
          </a:bodyPr>
          <a:lstStyle>
            <a:lvl1pPr>
              <a:lnSpc>
                <a:spcPct val="100000"/>
              </a:lnSpc>
              <a:defRPr sz="2400" b="0" i="0">
                <a:latin typeface="HSE Sans" panose="02000000000000000000" pitchFamily="2" charset="0"/>
              </a:defRPr>
            </a:lvl1pPr>
          </a:lstStyle>
          <a:p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Заголовок может быть набран </a:t>
            </a:r>
            <a:b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</a:br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в две или три строки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 (24 </a:t>
            </a:r>
            <a:r>
              <a:rPr lang="en-GB" sz="2400" dirty="0" err="1">
                <a:solidFill>
                  <a:srgbClr val="102D69"/>
                </a:solidFill>
                <a:latin typeface="HSE Sans" panose="02000000000000000000" pitchFamily="2" charset="0"/>
              </a:rPr>
              <a:t>pt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)</a:t>
            </a:r>
            <a:endParaRPr lang="ru-RU" sz="24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sp>
        <p:nvSpPr>
          <p:cNvPr id="18" name="Текст 35">
            <a:extLst>
              <a:ext uri="{FF2B5EF4-FFF2-40B4-BE49-F238E27FC236}">
                <a16:creationId xmlns:a16="http://schemas.microsoft.com/office/drawing/2014/main" id="{23B3E5FB-BBCE-4149-AD9A-8CAB06CC9FC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5898" y="2379663"/>
            <a:ext cx="4322531" cy="2399371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en-GB" sz="1300" dirty="0">
                <a:latin typeface="HSE Sans" panose="02000000000000000000" pitchFamily="2" charset="0"/>
              </a:rPr>
              <a:t>Lorem ipsum </a:t>
            </a:r>
            <a:r>
              <a:rPr lang="en-GB" sz="1300" dirty="0" err="1">
                <a:latin typeface="HSE Sans" panose="02000000000000000000" pitchFamily="2" charset="0"/>
              </a:rPr>
              <a:t>dolor</a:t>
            </a:r>
            <a:r>
              <a:rPr lang="en-GB" sz="1300" dirty="0">
                <a:latin typeface="HSE Sans" panose="02000000000000000000" pitchFamily="2" charset="0"/>
              </a:rPr>
              <a:t> sit </a:t>
            </a:r>
            <a:r>
              <a:rPr lang="en-GB" sz="1300" dirty="0" err="1">
                <a:latin typeface="HSE Sans" panose="02000000000000000000" pitchFamily="2" charset="0"/>
              </a:rPr>
              <a:t>amet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consectetur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adipiscing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elit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sed</a:t>
            </a:r>
            <a:r>
              <a:rPr lang="en-GB" sz="1300" dirty="0">
                <a:latin typeface="HSE Sans" panose="02000000000000000000" pitchFamily="2" charset="0"/>
              </a:rPr>
              <a:t> do </a:t>
            </a:r>
            <a:r>
              <a:rPr lang="en-GB" sz="1300" dirty="0" err="1">
                <a:latin typeface="HSE Sans" panose="02000000000000000000" pitchFamily="2" charset="0"/>
              </a:rPr>
              <a:t>eiusmod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tempor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incididunt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ut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labore</a:t>
            </a:r>
            <a:r>
              <a:rPr lang="en-GB" sz="1300" dirty="0">
                <a:latin typeface="HSE Sans" panose="02000000000000000000" pitchFamily="2" charset="0"/>
              </a:rPr>
              <a:t> et dolore magna </a:t>
            </a:r>
            <a:r>
              <a:rPr lang="en-GB" sz="1300" dirty="0" err="1">
                <a:latin typeface="HSE Sans" panose="02000000000000000000" pitchFamily="2" charset="0"/>
              </a:rPr>
              <a:t>aliqua</a:t>
            </a:r>
            <a:r>
              <a:rPr lang="en-GB" sz="1300" dirty="0">
                <a:latin typeface="HSE Sans" panose="02000000000000000000" pitchFamily="2" charset="0"/>
              </a:rPr>
              <a:t>. Ut </a:t>
            </a:r>
            <a:r>
              <a:rPr lang="en-GB" sz="1300" dirty="0" err="1">
                <a:latin typeface="HSE Sans" panose="02000000000000000000" pitchFamily="2" charset="0"/>
              </a:rPr>
              <a:t>enim</a:t>
            </a:r>
            <a:r>
              <a:rPr lang="en-GB" sz="1300" dirty="0">
                <a:latin typeface="HSE Sans" panose="02000000000000000000" pitchFamily="2" charset="0"/>
              </a:rPr>
              <a:t> ad minim </a:t>
            </a:r>
            <a:r>
              <a:rPr lang="en-GB" sz="1300" dirty="0" err="1">
                <a:latin typeface="HSE Sans" panose="02000000000000000000" pitchFamily="2" charset="0"/>
              </a:rPr>
              <a:t>veniam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quis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nostrud</a:t>
            </a:r>
            <a:r>
              <a:rPr lang="en-GB" sz="1300" dirty="0">
                <a:latin typeface="HSE Sans" panose="02000000000000000000" pitchFamily="2" charset="0"/>
              </a:rPr>
              <a:t> exercitation </a:t>
            </a:r>
            <a:r>
              <a:rPr lang="en-GB" sz="1300" dirty="0" err="1">
                <a:latin typeface="HSE Sans" panose="02000000000000000000" pitchFamily="2" charset="0"/>
              </a:rPr>
              <a:t>ullamco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laboris</a:t>
            </a:r>
            <a:r>
              <a:rPr lang="en-GB" sz="1300" dirty="0">
                <a:latin typeface="HSE Sans" panose="02000000000000000000" pitchFamily="2" charset="0"/>
              </a:rPr>
              <a:t> nisi </a:t>
            </a:r>
            <a:r>
              <a:rPr lang="en-GB" sz="1300" dirty="0" err="1">
                <a:latin typeface="HSE Sans" panose="02000000000000000000" pitchFamily="2" charset="0"/>
              </a:rPr>
              <a:t>ut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aliquip</a:t>
            </a:r>
            <a:r>
              <a:rPr lang="en-GB" sz="1300" dirty="0">
                <a:latin typeface="HSE Sans" panose="02000000000000000000" pitchFamily="2" charset="0"/>
              </a:rPr>
              <a:t> ex </a:t>
            </a:r>
            <a:r>
              <a:rPr lang="en-GB" sz="1300" dirty="0" err="1">
                <a:latin typeface="HSE Sans" panose="02000000000000000000" pitchFamily="2" charset="0"/>
              </a:rPr>
              <a:t>ea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commodo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consequat</a:t>
            </a:r>
            <a:r>
              <a:rPr lang="en-GB" sz="1300" dirty="0">
                <a:latin typeface="HSE Sans" panose="02000000000000000000" pitchFamily="2" charset="0"/>
              </a:rPr>
              <a:t>. Duis </a:t>
            </a:r>
            <a:r>
              <a:rPr lang="en-GB" sz="1300" dirty="0" err="1">
                <a:latin typeface="HSE Sans" panose="02000000000000000000" pitchFamily="2" charset="0"/>
              </a:rPr>
              <a:t>aute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irure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dolor</a:t>
            </a:r>
            <a:r>
              <a:rPr lang="en-GB" sz="1300" dirty="0">
                <a:latin typeface="HSE Sans" panose="02000000000000000000" pitchFamily="2" charset="0"/>
              </a:rPr>
              <a:t> in </a:t>
            </a:r>
            <a:r>
              <a:rPr lang="en-GB" sz="1300" dirty="0" err="1">
                <a:latin typeface="HSE Sans" panose="02000000000000000000" pitchFamily="2" charset="0"/>
              </a:rPr>
              <a:t>reprehenderit</a:t>
            </a:r>
            <a:r>
              <a:rPr lang="en-GB" sz="1300" dirty="0">
                <a:latin typeface="HSE Sans" panose="02000000000000000000" pitchFamily="2" charset="0"/>
              </a:rPr>
              <a:t> in </a:t>
            </a:r>
            <a:r>
              <a:rPr lang="en-GB" sz="1300" dirty="0" err="1">
                <a:latin typeface="HSE Sans" panose="02000000000000000000" pitchFamily="2" charset="0"/>
              </a:rPr>
              <a:t>voluptate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velit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esse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cillum</a:t>
            </a:r>
            <a:r>
              <a:rPr lang="en-GB" sz="1300" dirty="0">
                <a:latin typeface="HSE Sans" panose="02000000000000000000" pitchFamily="2" charset="0"/>
              </a:rPr>
              <a:t> dolore </a:t>
            </a:r>
            <a:r>
              <a:rPr lang="en-GB" sz="1300" dirty="0" err="1">
                <a:latin typeface="HSE Sans" panose="02000000000000000000" pitchFamily="2" charset="0"/>
              </a:rPr>
              <a:t>eu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fugiat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nulla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pariatur</a:t>
            </a:r>
            <a:r>
              <a:rPr lang="en-GB" sz="1300" dirty="0">
                <a:latin typeface="HSE Sans" panose="02000000000000000000" pitchFamily="2" charset="0"/>
              </a:rPr>
              <a:t>. </a:t>
            </a:r>
            <a:r>
              <a:rPr lang="en-GB" sz="1300" dirty="0" err="1">
                <a:latin typeface="HSE Sans" panose="02000000000000000000" pitchFamily="2" charset="0"/>
              </a:rPr>
              <a:t>Excepteur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sint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occaecat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cupidatat</a:t>
            </a:r>
            <a:r>
              <a:rPr lang="en-GB" sz="1300" dirty="0">
                <a:latin typeface="HSE Sans" panose="02000000000000000000" pitchFamily="2" charset="0"/>
              </a:rPr>
              <a:t> non </a:t>
            </a:r>
            <a:r>
              <a:rPr lang="en-GB" sz="1300" dirty="0" err="1">
                <a:latin typeface="HSE Sans" panose="02000000000000000000" pitchFamily="2" charset="0"/>
              </a:rPr>
              <a:t>proident</a:t>
            </a:r>
            <a:r>
              <a:rPr lang="en-GB" sz="1300" dirty="0">
                <a:latin typeface="HSE Sans" panose="02000000000000000000" pitchFamily="2" charset="0"/>
              </a:rPr>
              <a:t>, sunt in culpa qui </a:t>
            </a:r>
            <a:r>
              <a:rPr lang="en-GB" sz="1300" dirty="0" err="1">
                <a:latin typeface="HSE Sans" panose="02000000000000000000" pitchFamily="2" charset="0"/>
              </a:rPr>
              <a:t>officia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deserunt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mollit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anim</a:t>
            </a:r>
            <a:r>
              <a:rPr lang="en-GB" sz="1300" dirty="0">
                <a:latin typeface="HSE Sans" panose="02000000000000000000" pitchFamily="2" charset="0"/>
              </a:rPr>
              <a:t> id </a:t>
            </a:r>
            <a:r>
              <a:rPr lang="en-GB" sz="1300" dirty="0" err="1">
                <a:latin typeface="HSE Sans" panose="02000000000000000000" pitchFamily="2" charset="0"/>
              </a:rPr>
              <a:t>est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laborum</a:t>
            </a:r>
            <a:r>
              <a:rPr lang="en-GB" sz="1300" dirty="0">
                <a:latin typeface="HSE Sans" panose="02000000000000000000" pitchFamily="2" charset="0"/>
              </a:rPr>
              <a:t>.</a:t>
            </a:r>
            <a:endParaRPr lang="ru-RU" sz="1300" dirty="0">
              <a:latin typeface="HSE Sans" panose="02000000000000000000" pitchFamily="2" charset="0"/>
            </a:endParaRPr>
          </a:p>
        </p:txBody>
      </p:sp>
      <p:sp>
        <p:nvSpPr>
          <p:cNvPr id="19" name="Текст 35">
            <a:extLst>
              <a:ext uri="{FF2B5EF4-FFF2-40B4-BE49-F238E27FC236}">
                <a16:creationId xmlns:a16="http://schemas.microsoft.com/office/drawing/2014/main" id="{658542D3-7E45-6E46-8039-27C4C43DD61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85897" y="5183249"/>
            <a:ext cx="3934345" cy="553998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Примечания, или любая другая пояснительная или дополнительная информация набираются шрифтом размером 10 </a:t>
            </a:r>
            <a:r>
              <a:rPr lang="en-GB" sz="1000" dirty="0" err="1">
                <a:latin typeface="HSE Sans" panose="02000000000000000000" pitchFamily="2" charset="0"/>
              </a:rPr>
              <a:t>pt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21" name="Диаграмма 7">
            <a:extLst>
              <a:ext uri="{FF2B5EF4-FFF2-40B4-BE49-F238E27FC236}">
                <a16:creationId xmlns:a16="http://schemas.microsoft.com/office/drawing/2014/main" id="{57965DCA-4776-7546-97FD-A69317A34CF2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5272097" y="1447790"/>
            <a:ext cx="6371768" cy="4289457"/>
          </a:xfr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7113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График_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 descr="Icon&#10;&#10;Description automatically generated">
            <a:extLst>
              <a:ext uri="{FF2B5EF4-FFF2-40B4-BE49-F238E27FC236}">
                <a16:creationId xmlns:a16="http://schemas.microsoft.com/office/drawing/2014/main" id="{11D7C3EB-CCEB-E142-9753-8B2D75A0A80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9" name="Straight Connector 19">
            <a:extLst>
              <a:ext uri="{FF2B5EF4-FFF2-40B4-BE49-F238E27FC236}">
                <a16:creationId xmlns:a16="http://schemas.microsoft.com/office/drawing/2014/main" id="{527C9F89-51CC-D243-9351-73AB081DB944}"/>
              </a:ext>
            </a:extLst>
          </p:cNvPr>
          <p:cNvCxnSpPr>
            <a:cxnSpLocks/>
          </p:cNvCxnSpPr>
          <p:nvPr userDrawn="1"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21">
            <a:extLst>
              <a:ext uri="{FF2B5EF4-FFF2-40B4-BE49-F238E27FC236}">
                <a16:creationId xmlns:a16="http://schemas.microsoft.com/office/drawing/2014/main" id="{F09EE119-6C80-E846-95F9-BB3907664128}"/>
              </a:ext>
            </a:extLst>
          </p:cNvPr>
          <p:cNvCxnSpPr>
            <a:cxnSpLocks/>
          </p:cNvCxnSpPr>
          <p:nvPr userDrawn="1"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25">
            <a:extLst>
              <a:ext uri="{FF2B5EF4-FFF2-40B4-BE49-F238E27FC236}">
                <a16:creationId xmlns:a16="http://schemas.microsoft.com/office/drawing/2014/main" id="{6C0A681B-44BF-6A46-98D8-483EF13B9114}"/>
              </a:ext>
            </a:extLst>
          </p:cNvPr>
          <p:cNvCxnSpPr>
            <a:cxnSpLocks/>
          </p:cNvCxnSpPr>
          <p:nvPr userDrawn="1"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C65A5D7C-EB12-9D4D-A99A-4B26C81B7387}"/>
              </a:ext>
            </a:extLst>
          </p:cNvPr>
          <p:cNvSpPr txBox="1"/>
          <p:nvPr userDrawn="1"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3" name="Straight Connector 59">
            <a:extLst>
              <a:ext uri="{FF2B5EF4-FFF2-40B4-BE49-F238E27FC236}">
                <a16:creationId xmlns:a16="http://schemas.microsoft.com/office/drawing/2014/main" id="{D4C3D74D-BE91-9547-ADCA-ACCE93C18789}"/>
              </a:ext>
            </a:extLst>
          </p:cNvPr>
          <p:cNvCxnSpPr>
            <a:cxnSpLocks/>
          </p:cNvCxnSpPr>
          <p:nvPr userDrawn="1"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Текст 37">
            <a:extLst>
              <a:ext uri="{FF2B5EF4-FFF2-40B4-BE49-F238E27FC236}">
                <a16:creationId xmlns:a16="http://schemas.microsoft.com/office/drawing/2014/main" id="{3E0AB43B-5E98-6042-A282-C61E0C5A37B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5" name="Текст 39">
            <a:extLst>
              <a:ext uri="{FF2B5EF4-FFF2-40B4-BE49-F238E27FC236}">
                <a16:creationId xmlns:a16="http://schemas.microsoft.com/office/drawing/2014/main" id="{7388A8DF-D130-5445-A3F8-F96E1202BA1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7" name="Текст 39">
            <a:extLst>
              <a:ext uri="{FF2B5EF4-FFF2-40B4-BE49-F238E27FC236}">
                <a16:creationId xmlns:a16="http://schemas.microsoft.com/office/drawing/2014/main" id="{02CBC466-1703-7541-94E4-AC76F4E6D93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20" name="Текст 35">
            <a:extLst>
              <a:ext uri="{FF2B5EF4-FFF2-40B4-BE49-F238E27FC236}">
                <a16:creationId xmlns:a16="http://schemas.microsoft.com/office/drawing/2014/main" id="{5812BF3C-1D24-3640-84D2-BFFCA525AE5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85897" y="5183249"/>
            <a:ext cx="3934345" cy="553998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Примечания, или любая другая пояснительная или дополнительная информация набираются шрифтом размером 10 </a:t>
            </a:r>
            <a:r>
              <a:rPr lang="en-GB" sz="1000" dirty="0" err="1">
                <a:latin typeface="HSE Sans" panose="02000000000000000000" pitchFamily="2" charset="0"/>
              </a:rPr>
              <a:t>pt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21" name="Диаграмма 7">
            <a:extLst>
              <a:ext uri="{FF2B5EF4-FFF2-40B4-BE49-F238E27FC236}">
                <a16:creationId xmlns:a16="http://schemas.microsoft.com/office/drawing/2014/main" id="{BCBBDD44-9DC9-F74E-979F-120A7BBD4EE1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5272097" y="1447790"/>
            <a:ext cx="6371768" cy="4289457"/>
          </a:xfrm>
        </p:spPr>
        <p:txBody>
          <a:bodyPr/>
          <a:lstStyle/>
          <a:p>
            <a:endParaRPr lang="ru-RU"/>
          </a:p>
        </p:txBody>
      </p:sp>
      <p:sp>
        <p:nvSpPr>
          <p:cNvPr id="23" name="Текст 22">
            <a:extLst>
              <a:ext uri="{FF2B5EF4-FFF2-40B4-BE49-F238E27FC236}">
                <a16:creationId xmlns:a16="http://schemas.microsoft.com/office/drawing/2014/main" id="{7C68DF7B-E804-E44B-83DF-5DC36AF76F4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85788" y="1447064"/>
            <a:ext cx="4322762" cy="703205"/>
          </a:xfrm>
        </p:spPr>
        <p:txBody>
          <a:bodyPr>
            <a:noAutofit/>
          </a:bodyPr>
          <a:lstStyle>
            <a:lvl1pPr marL="0" indent="0">
              <a:buNone/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600" dirty="0">
                <a:solidFill>
                  <a:srgbClr val="102D69"/>
                </a:solidFill>
                <a:latin typeface="HSE Sans" panose="02000000000000000000" pitchFamily="2" charset="0"/>
              </a:rPr>
              <a:t>Название графика. Обратите внимание, что название графика набирается меньшим кеглем, чем заголовок</a:t>
            </a:r>
            <a:r>
              <a:rPr lang="en-GB" sz="1600" dirty="0">
                <a:solidFill>
                  <a:srgbClr val="102D69"/>
                </a:solidFill>
                <a:latin typeface="HSE Sans" panose="02000000000000000000" pitchFamily="2" charset="0"/>
              </a:rPr>
              <a:t> (16pt)</a:t>
            </a:r>
            <a:endParaRPr lang="ru-RU" sz="16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sp>
        <p:nvSpPr>
          <p:cNvPr id="28" name="Текст 35">
            <a:extLst>
              <a:ext uri="{FF2B5EF4-FFF2-40B4-BE49-F238E27FC236}">
                <a16:creationId xmlns:a16="http://schemas.microsoft.com/office/drawing/2014/main" id="{89E931D8-2901-A54D-86EA-096E47B8188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5898" y="2379663"/>
            <a:ext cx="4322531" cy="2399371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en-GB" sz="1300" dirty="0">
                <a:latin typeface="HSE Sans" panose="02000000000000000000" pitchFamily="2" charset="0"/>
              </a:rPr>
              <a:t>Lorem ipsum </a:t>
            </a:r>
            <a:r>
              <a:rPr lang="en-GB" sz="1300" dirty="0" err="1">
                <a:latin typeface="HSE Sans" panose="02000000000000000000" pitchFamily="2" charset="0"/>
              </a:rPr>
              <a:t>dolor</a:t>
            </a:r>
            <a:r>
              <a:rPr lang="en-GB" sz="1300" dirty="0">
                <a:latin typeface="HSE Sans" panose="02000000000000000000" pitchFamily="2" charset="0"/>
              </a:rPr>
              <a:t> sit </a:t>
            </a:r>
            <a:r>
              <a:rPr lang="en-GB" sz="1300" dirty="0" err="1">
                <a:latin typeface="HSE Sans" panose="02000000000000000000" pitchFamily="2" charset="0"/>
              </a:rPr>
              <a:t>amet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consectetur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adipiscing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elit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sed</a:t>
            </a:r>
            <a:r>
              <a:rPr lang="en-GB" sz="1300" dirty="0">
                <a:latin typeface="HSE Sans" panose="02000000000000000000" pitchFamily="2" charset="0"/>
              </a:rPr>
              <a:t> do </a:t>
            </a:r>
            <a:r>
              <a:rPr lang="en-GB" sz="1300" dirty="0" err="1">
                <a:latin typeface="HSE Sans" panose="02000000000000000000" pitchFamily="2" charset="0"/>
              </a:rPr>
              <a:t>eiusmod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tempor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incididunt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ut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labore</a:t>
            </a:r>
            <a:r>
              <a:rPr lang="en-GB" sz="1300" dirty="0">
                <a:latin typeface="HSE Sans" panose="02000000000000000000" pitchFamily="2" charset="0"/>
              </a:rPr>
              <a:t> et dolore magna </a:t>
            </a:r>
            <a:r>
              <a:rPr lang="en-GB" sz="1300" dirty="0" err="1">
                <a:latin typeface="HSE Sans" panose="02000000000000000000" pitchFamily="2" charset="0"/>
              </a:rPr>
              <a:t>aliqua</a:t>
            </a:r>
            <a:r>
              <a:rPr lang="en-GB" sz="1300" dirty="0">
                <a:latin typeface="HSE Sans" panose="02000000000000000000" pitchFamily="2" charset="0"/>
              </a:rPr>
              <a:t>. Ut </a:t>
            </a:r>
            <a:r>
              <a:rPr lang="en-GB" sz="1300" dirty="0" err="1">
                <a:latin typeface="HSE Sans" panose="02000000000000000000" pitchFamily="2" charset="0"/>
              </a:rPr>
              <a:t>enim</a:t>
            </a:r>
            <a:r>
              <a:rPr lang="en-GB" sz="1300" dirty="0">
                <a:latin typeface="HSE Sans" panose="02000000000000000000" pitchFamily="2" charset="0"/>
              </a:rPr>
              <a:t> ad minim </a:t>
            </a:r>
            <a:r>
              <a:rPr lang="en-GB" sz="1300" dirty="0" err="1">
                <a:latin typeface="HSE Sans" panose="02000000000000000000" pitchFamily="2" charset="0"/>
              </a:rPr>
              <a:t>veniam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quis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nostrud</a:t>
            </a:r>
            <a:r>
              <a:rPr lang="en-GB" sz="1300" dirty="0">
                <a:latin typeface="HSE Sans" panose="02000000000000000000" pitchFamily="2" charset="0"/>
              </a:rPr>
              <a:t> exercitation </a:t>
            </a:r>
            <a:r>
              <a:rPr lang="en-GB" sz="1300" dirty="0" err="1">
                <a:latin typeface="HSE Sans" panose="02000000000000000000" pitchFamily="2" charset="0"/>
              </a:rPr>
              <a:t>ullamco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laboris</a:t>
            </a:r>
            <a:r>
              <a:rPr lang="en-GB" sz="1300" dirty="0">
                <a:latin typeface="HSE Sans" panose="02000000000000000000" pitchFamily="2" charset="0"/>
              </a:rPr>
              <a:t> nisi </a:t>
            </a:r>
            <a:r>
              <a:rPr lang="en-GB" sz="1300" dirty="0" err="1">
                <a:latin typeface="HSE Sans" panose="02000000000000000000" pitchFamily="2" charset="0"/>
              </a:rPr>
              <a:t>ut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aliquip</a:t>
            </a:r>
            <a:r>
              <a:rPr lang="en-GB" sz="1300" dirty="0">
                <a:latin typeface="HSE Sans" panose="02000000000000000000" pitchFamily="2" charset="0"/>
              </a:rPr>
              <a:t> ex </a:t>
            </a:r>
            <a:r>
              <a:rPr lang="en-GB" sz="1300" dirty="0" err="1">
                <a:latin typeface="HSE Sans" panose="02000000000000000000" pitchFamily="2" charset="0"/>
              </a:rPr>
              <a:t>ea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commodo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consequat</a:t>
            </a:r>
            <a:r>
              <a:rPr lang="en-GB" sz="1300" dirty="0">
                <a:latin typeface="HSE Sans" panose="02000000000000000000" pitchFamily="2" charset="0"/>
              </a:rPr>
              <a:t>. Duis </a:t>
            </a:r>
            <a:r>
              <a:rPr lang="en-GB" sz="1300" dirty="0" err="1">
                <a:latin typeface="HSE Sans" panose="02000000000000000000" pitchFamily="2" charset="0"/>
              </a:rPr>
              <a:t>aute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irure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dolor</a:t>
            </a:r>
            <a:r>
              <a:rPr lang="en-GB" sz="1300" dirty="0">
                <a:latin typeface="HSE Sans" panose="02000000000000000000" pitchFamily="2" charset="0"/>
              </a:rPr>
              <a:t> in </a:t>
            </a:r>
            <a:r>
              <a:rPr lang="en-GB" sz="1300" dirty="0" err="1">
                <a:latin typeface="HSE Sans" panose="02000000000000000000" pitchFamily="2" charset="0"/>
              </a:rPr>
              <a:t>reprehenderit</a:t>
            </a:r>
            <a:r>
              <a:rPr lang="en-GB" sz="1300" dirty="0">
                <a:latin typeface="HSE Sans" panose="02000000000000000000" pitchFamily="2" charset="0"/>
              </a:rPr>
              <a:t> in </a:t>
            </a:r>
            <a:r>
              <a:rPr lang="en-GB" sz="1300" dirty="0" err="1">
                <a:latin typeface="HSE Sans" panose="02000000000000000000" pitchFamily="2" charset="0"/>
              </a:rPr>
              <a:t>voluptate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velit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esse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cillum</a:t>
            </a:r>
            <a:r>
              <a:rPr lang="en-GB" sz="1300" dirty="0">
                <a:latin typeface="HSE Sans" panose="02000000000000000000" pitchFamily="2" charset="0"/>
              </a:rPr>
              <a:t> dolore </a:t>
            </a:r>
            <a:r>
              <a:rPr lang="en-GB" sz="1300" dirty="0" err="1">
                <a:latin typeface="HSE Sans" panose="02000000000000000000" pitchFamily="2" charset="0"/>
              </a:rPr>
              <a:t>eu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fugiat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nulla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pariatur</a:t>
            </a:r>
            <a:r>
              <a:rPr lang="en-GB" sz="1300" dirty="0">
                <a:latin typeface="HSE Sans" panose="02000000000000000000" pitchFamily="2" charset="0"/>
              </a:rPr>
              <a:t>. </a:t>
            </a:r>
            <a:r>
              <a:rPr lang="en-GB" sz="1300" dirty="0" err="1">
                <a:latin typeface="HSE Sans" panose="02000000000000000000" pitchFamily="2" charset="0"/>
              </a:rPr>
              <a:t>Excepteur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sint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occaecat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cupidatat</a:t>
            </a:r>
            <a:r>
              <a:rPr lang="en-GB" sz="1300" dirty="0">
                <a:latin typeface="HSE Sans" panose="02000000000000000000" pitchFamily="2" charset="0"/>
              </a:rPr>
              <a:t> non </a:t>
            </a:r>
            <a:r>
              <a:rPr lang="en-GB" sz="1300" dirty="0" err="1">
                <a:latin typeface="HSE Sans" panose="02000000000000000000" pitchFamily="2" charset="0"/>
              </a:rPr>
              <a:t>proident</a:t>
            </a:r>
            <a:r>
              <a:rPr lang="en-GB" sz="1300" dirty="0">
                <a:latin typeface="HSE Sans" panose="02000000000000000000" pitchFamily="2" charset="0"/>
              </a:rPr>
              <a:t>, sunt in culpa qui </a:t>
            </a:r>
            <a:r>
              <a:rPr lang="en-GB" sz="1300" dirty="0" err="1">
                <a:latin typeface="HSE Sans" panose="02000000000000000000" pitchFamily="2" charset="0"/>
              </a:rPr>
              <a:t>officia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deserunt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mollit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anim</a:t>
            </a:r>
            <a:r>
              <a:rPr lang="en-GB" sz="1300" dirty="0">
                <a:latin typeface="HSE Sans" panose="02000000000000000000" pitchFamily="2" charset="0"/>
              </a:rPr>
              <a:t> id </a:t>
            </a:r>
            <a:r>
              <a:rPr lang="en-GB" sz="1300" dirty="0" err="1">
                <a:latin typeface="HSE Sans" panose="02000000000000000000" pitchFamily="2" charset="0"/>
              </a:rPr>
              <a:t>est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laborum</a:t>
            </a:r>
            <a:r>
              <a:rPr lang="en-GB" sz="1300" dirty="0">
                <a:latin typeface="HSE Sans" panose="02000000000000000000" pitchFamily="2" charset="0"/>
              </a:rPr>
              <a:t>.</a:t>
            </a:r>
            <a:endParaRPr lang="ru-RU" sz="1300" dirty="0">
              <a:latin typeface="HSE Sa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4889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Цифры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 descr="Icon&#10;&#10;Description automatically generated">
            <a:extLst>
              <a:ext uri="{FF2B5EF4-FFF2-40B4-BE49-F238E27FC236}">
                <a16:creationId xmlns:a16="http://schemas.microsoft.com/office/drawing/2014/main" id="{E9A64721-E55E-8749-B29E-51DD8955936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7" name="Straight Connector 19">
            <a:extLst>
              <a:ext uri="{FF2B5EF4-FFF2-40B4-BE49-F238E27FC236}">
                <a16:creationId xmlns:a16="http://schemas.microsoft.com/office/drawing/2014/main" id="{B0C162B7-B84F-874A-960E-31F512518C6E}"/>
              </a:ext>
            </a:extLst>
          </p:cNvPr>
          <p:cNvCxnSpPr>
            <a:cxnSpLocks/>
          </p:cNvCxnSpPr>
          <p:nvPr userDrawn="1"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21">
            <a:extLst>
              <a:ext uri="{FF2B5EF4-FFF2-40B4-BE49-F238E27FC236}">
                <a16:creationId xmlns:a16="http://schemas.microsoft.com/office/drawing/2014/main" id="{1CB321BB-9FE3-294F-85D8-AA7DC75CA4AF}"/>
              </a:ext>
            </a:extLst>
          </p:cNvPr>
          <p:cNvCxnSpPr>
            <a:cxnSpLocks/>
          </p:cNvCxnSpPr>
          <p:nvPr userDrawn="1"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25">
            <a:extLst>
              <a:ext uri="{FF2B5EF4-FFF2-40B4-BE49-F238E27FC236}">
                <a16:creationId xmlns:a16="http://schemas.microsoft.com/office/drawing/2014/main" id="{0A610A45-8712-8A45-AFB3-931CF468EC32}"/>
              </a:ext>
            </a:extLst>
          </p:cNvPr>
          <p:cNvCxnSpPr>
            <a:cxnSpLocks/>
          </p:cNvCxnSpPr>
          <p:nvPr userDrawn="1"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30460EF6-ECAD-8941-8132-1B3E005D6067}"/>
              </a:ext>
            </a:extLst>
          </p:cNvPr>
          <p:cNvSpPr txBox="1"/>
          <p:nvPr userDrawn="1"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1" name="Straight Connector 59">
            <a:extLst>
              <a:ext uri="{FF2B5EF4-FFF2-40B4-BE49-F238E27FC236}">
                <a16:creationId xmlns:a16="http://schemas.microsoft.com/office/drawing/2014/main" id="{41AE56A2-5FAA-FD44-AE1A-338E1E304184}"/>
              </a:ext>
            </a:extLst>
          </p:cNvPr>
          <p:cNvCxnSpPr>
            <a:cxnSpLocks/>
          </p:cNvCxnSpPr>
          <p:nvPr userDrawn="1"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Текст 37">
            <a:extLst>
              <a:ext uri="{FF2B5EF4-FFF2-40B4-BE49-F238E27FC236}">
                <a16:creationId xmlns:a16="http://schemas.microsoft.com/office/drawing/2014/main" id="{D9986185-6D5E-FD48-A5CA-AF2D5B58A3E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3" name="Текст 39">
            <a:extLst>
              <a:ext uri="{FF2B5EF4-FFF2-40B4-BE49-F238E27FC236}">
                <a16:creationId xmlns:a16="http://schemas.microsoft.com/office/drawing/2014/main" id="{5DBFD327-E3A8-944A-AABF-7D813AD0F13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5" name="Текст 39">
            <a:extLst>
              <a:ext uri="{FF2B5EF4-FFF2-40B4-BE49-F238E27FC236}">
                <a16:creationId xmlns:a16="http://schemas.microsoft.com/office/drawing/2014/main" id="{D206FCE0-05C3-2C45-A7D6-1FC287C017B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7" name="Заголовок 31">
            <a:extLst>
              <a:ext uri="{FF2B5EF4-FFF2-40B4-BE49-F238E27FC236}">
                <a16:creationId xmlns:a16="http://schemas.microsoft.com/office/drawing/2014/main" id="{3B28B62E-5EE9-834C-9BB6-BD66079B816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5897" y="1447790"/>
            <a:ext cx="11057955" cy="777025"/>
          </a:xfrm>
        </p:spPr>
        <p:txBody>
          <a:bodyPr lIns="0" tIns="0" rIns="0" bIns="0" anchor="t">
            <a:normAutofit/>
          </a:bodyPr>
          <a:lstStyle>
            <a:lvl1pPr>
              <a:lnSpc>
                <a:spcPct val="100000"/>
              </a:lnSpc>
              <a:defRPr sz="2400" b="0" i="0">
                <a:latin typeface="HSE Sans" panose="02000000000000000000" pitchFamily="2" charset="0"/>
              </a:defRPr>
            </a:lvl1pPr>
          </a:lstStyle>
          <a:p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Заголовок может быть набран в две или три строки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 (24 </a:t>
            </a:r>
            <a:r>
              <a:rPr lang="en-GB" sz="2400" dirty="0" err="1">
                <a:solidFill>
                  <a:srgbClr val="102D69"/>
                </a:solidFill>
                <a:latin typeface="HSE Sans" panose="02000000000000000000" pitchFamily="2" charset="0"/>
              </a:rPr>
              <a:t>pt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)</a:t>
            </a:r>
            <a:endParaRPr lang="ru-RU" sz="24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sp>
        <p:nvSpPr>
          <p:cNvPr id="24" name="Текст 35">
            <a:extLst>
              <a:ext uri="{FF2B5EF4-FFF2-40B4-BE49-F238E27FC236}">
                <a16:creationId xmlns:a16="http://schemas.microsoft.com/office/drawing/2014/main" id="{621215DE-C1FD-2B4C-B236-AF679CF906B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75076" y="4103994"/>
            <a:ext cx="2758143" cy="1569661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300" dirty="0">
                <a:latin typeface="HSE Sans" panose="02000000000000000000" pitchFamily="2" charset="0"/>
              </a:rPr>
              <a:t>Если у вас мало данных, то не переживайте. Сделайте несколько крупных цифр и аккуратные подписи к ним, это позволит подать информацию красиво и аккуратно.</a:t>
            </a:r>
          </a:p>
        </p:txBody>
      </p:sp>
      <p:sp>
        <p:nvSpPr>
          <p:cNvPr id="25" name="Текст 35">
            <a:extLst>
              <a:ext uri="{FF2B5EF4-FFF2-40B4-BE49-F238E27FC236}">
                <a16:creationId xmlns:a16="http://schemas.microsoft.com/office/drawing/2014/main" id="{8BC2F90D-0CE0-574C-A7C1-EAA3E6F1AB5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047007" y="4103994"/>
            <a:ext cx="2757612" cy="1569661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300" dirty="0">
                <a:latin typeface="HSE Sans" panose="02000000000000000000" pitchFamily="2" charset="0"/>
              </a:rPr>
              <a:t>Если у вас мало данных, то не переживайте. Сделайте несколько крупных цифр и аккуратные подписи к ним, это позволит подать информацию красиво и аккуратно.</a:t>
            </a:r>
          </a:p>
        </p:txBody>
      </p:sp>
      <p:sp>
        <p:nvSpPr>
          <p:cNvPr id="26" name="Текст 35">
            <a:extLst>
              <a:ext uri="{FF2B5EF4-FFF2-40B4-BE49-F238E27FC236}">
                <a16:creationId xmlns:a16="http://schemas.microsoft.com/office/drawing/2014/main" id="{239E188B-2696-8A48-9F8A-36223EEF61E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518938" y="4103994"/>
            <a:ext cx="2757612" cy="1569661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300" dirty="0">
                <a:latin typeface="HSE Sans" panose="02000000000000000000" pitchFamily="2" charset="0"/>
              </a:rPr>
              <a:t>Если у вас мало данных, то не переживайте. Сделайте несколько крупных цифр и аккуратные подписи к ним, это позволит подать информацию красиво и аккуратно.</a:t>
            </a:r>
          </a:p>
        </p:txBody>
      </p:sp>
      <p:sp>
        <p:nvSpPr>
          <p:cNvPr id="28" name="Текст 27">
            <a:extLst>
              <a:ext uri="{FF2B5EF4-FFF2-40B4-BE49-F238E27FC236}">
                <a16:creationId xmlns:a16="http://schemas.microsoft.com/office/drawing/2014/main" id="{379BF4C6-F899-294C-B88E-8363AFBEEC2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75076" y="2710235"/>
            <a:ext cx="2758143" cy="1164116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9600">
                <a:latin typeface="HSE Sans" panose="02000000000000000000" pitchFamily="2" charset="0"/>
              </a:defRPr>
            </a:lvl1pPr>
            <a:lvl2pPr>
              <a:defRPr sz="9600">
                <a:latin typeface="HSE Sans" panose="02000000000000000000" pitchFamily="2" charset="0"/>
              </a:defRPr>
            </a:lvl2pPr>
            <a:lvl3pPr>
              <a:defRPr sz="9600">
                <a:latin typeface="HSE Sans" panose="02000000000000000000" pitchFamily="2" charset="0"/>
              </a:defRPr>
            </a:lvl3pPr>
            <a:lvl4pPr>
              <a:defRPr sz="9600">
                <a:latin typeface="HSE Sans" panose="02000000000000000000" pitchFamily="2" charset="0"/>
              </a:defRPr>
            </a:lvl4pPr>
            <a:lvl5pPr>
              <a:defRPr sz="9600">
                <a:latin typeface="HSE Sans" panose="02000000000000000000" pitchFamily="2" charset="0"/>
              </a:defRPr>
            </a:lvl5pPr>
          </a:lstStyle>
          <a:p>
            <a:pPr lvl="0"/>
            <a:r>
              <a:rPr lang="ru-RU" sz="9600" dirty="0">
                <a:solidFill>
                  <a:srgbClr val="102D69"/>
                </a:solidFill>
                <a:latin typeface="HSE Sans" panose="02000000000000000000" pitchFamily="2" charset="0"/>
              </a:rPr>
              <a:t>152</a:t>
            </a:r>
            <a:endParaRPr lang="ru-RU" dirty="0"/>
          </a:p>
        </p:txBody>
      </p:sp>
      <p:sp>
        <p:nvSpPr>
          <p:cNvPr id="29" name="Текст 27">
            <a:extLst>
              <a:ext uri="{FF2B5EF4-FFF2-40B4-BE49-F238E27FC236}">
                <a16:creationId xmlns:a16="http://schemas.microsoft.com/office/drawing/2014/main" id="{DE7F352B-F6D9-B545-A835-443A55956E7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047007" y="2710235"/>
            <a:ext cx="2758143" cy="1164116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9600">
                <a:latin typeface="HSE Sans" panose="02000000000000000000" pitchFamily="2" charset="0"/>
              </a:defRPr>
            </a:lvl1pPr>
            <a:lvl2pPr>
              <a:defRPr sz="9600">
                <a:latin typeface="HSE Sans" panose="02000000000000000000" pitchFamily="2" charset="0"/>
              </a:defRPr>
            </a:lvl2pPr>
            <a:lvl3pPr>
              <a:defRPr sz="9600">
                <a:latin typeface="HSE Sans" panose="02000000000000000000" pitchFamily="2" charset="0"/>
              </a:defRPr>
            </a:lvl3pPr>
            <a:lvl4pPr>
              <a:defRPr sz="9600">
                <a:latin typeface="HSE Sans" panose="02000000000000000000" pitchFamily="2" charset="0"/>
              </a:defRPr>
            </a:lvl4pPr>
            <a:lvl5pPr>
              <a:defRPr sz="9600">
                <a:latin typeface="HSE Sans" panose="02000000000000000000" pitchFamily="2" charset="0"/>
              </a:defRPr>
            </a:lvl5pPr>
          </a:lstStyle>
          <a:p>
            <a:pPr lvl="0"/>
            <a:r>
              <a:rPr lang="ru-RU" sz="9600" dirty="0">
                <a:solidFill>
                  <a:srgbClr val="102D69"/>
                </a:solidFill>
                <a:latin typeface="HSE Sans" panose="02000000000000000000" pitchFamily="2" charset="0"/>
              </a:rPr>
              <a:t>95</a:t>
            </a:r>
            <a:endParaRPr lang="ru-RU" dirty="0"/>
          </a:p>
        </p:txBody>
      </p:sp>
      <p:sp>
        <p:nvSpPr>
          <p:cNvPr id="30" name="Текст 27">
            <a:extLst>
              <a:ext uri="{FF2B5EF4-FFF2-40B4-BE49-F238E27FC236}">
                <a16:creationId xmlns:a16="http://schemas.microsoft.com/office/drawing/2014/main" id="{D1D5AF9F-C1B0-7842-8789-1DB8963D981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518938" y="2710235"/>
            <a:ext cx="2758143" cy="1164116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9600">
                <a:latin typeface="HSE Sans" panose="02000000000000000000" pitchFamily="2" charset="0"/>
              </a:defRPr>
            </a:lvl1pPr>
            <a:lvl2pPr>
              <a:defRPr sz="9600">
                <a:latin typeface="HSE Sans" panose="02000000000000000000" pitchFamily="2" charset="0"/>
              </a:defRPr>
            </a:lvl2pPr>
            <a:lvl3pPr>
              <a:defRPr sz="9600">
                <a:latin typeface="HSE Sans" panose="02000000000000000000" pitchFamily="2" charset="0"/>
              </a:defRPr>
            </a:lvl3pPr>
            <a:lvl4pPr>
              <a:defRPr sz="9600">
                <a:latin typeface="HSE Sans" panose="02000000000000000000" pitchFamily="2" charset="0"/>
              </a:defRPr>
            </a:lvl4pPr>
            <a:lvl5pPr>
              <a:defRPr sz="9600">
                <a:latin typeface="HSE Sans" panose="02000000000000000000" pitchFamily="2" charset="0"/>
              </a:defRPr>
            </a:lvl5pPr>
          </a:lstStyle>
          <a:p>
            <a:pPr lvl="0"/>
            <a:r>
              <a:rPr lang="ru-RU" sz="9600" dirty="0">
                <a:solidFill>
                  <a:srgbClr val="102D69"/>
                </a:solidFill>
                <a:latin typeface="HSE Sans" panose="02000000000000000000" pitchFamily="2" charset="0"/>
              </a:rPr>
              <a:t>284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57052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аблица_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Icon&#10;&#10;Description automatically generated">
            <a:extLst>
              <a:ext uri="{FF2B5EF4-FFF2-40B4-BE49-F238E27FC236}">
                <a16:creationId xmlns:a16="http://schemas.microsoft.com/office/drawing/2014/main" id="{C5425806-16DD-844E-927C-26E7143A9ED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6" name="Straight Connector 19">
            <a:extLst>
              <a:ext uri="{FF2B5EF4-FFF2-40B4-BE49-F238E27FC236}">
                <a16:creationId xmlns:a16="http://schemas.microsoft.com/office/drawing/2014/main" id="{479746FF-3282-DF46-9D7C-D80431604A55}"/>
              </a:ext>
            </a:extLst>
          </p:cNvPr>
          <p:cNvCxnSpPr>
            <a:cxnSpLocks/>
          </p:cNvCxnSpPr>
          <p:nvPr userDrawn="1"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21">
            <a:extLst>
              <a:ext uri="{FF2B5EF4-FFF2-40B4-BE49-F238E27FC236}">
                <a16:creationId xmlns:a16="http://schemas.microsoft.com/office/drawing/2014/main" id="{51B44297-B0E7-D74D-B291-D39A0D468B42}"/>
              </a:ext>
            </a:extLst>
          </p:cNvPr>
          <p:cNvCxnSpPr>
            <a:cxnSpLocks/>
          </p:cNvCxnSpPr>
          <p:nvPr userDrawn="1"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25">
            <a:extLst>
              <a:ext uri="{FF2B5EF4-FFF2-40B4-BE49-F238E27FC236}">
                <a16:creationId xmlns:a16="http://schemas.microsoft.com/office/drawing/2014/main" id="{0EA4A057-F0CB-E04F-B472-4A1ABFB64C66}"/>
              </a:ext>
            </a:extLst>
          </p:cNvPr>
          <p:cNvCxnSpPr>
            <a:cxnSpLocks/>
          </p:cNvCxnSpPr>
          <p:nvPr userDrawn="1"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764502F5-56EE-354B-A3B1-E79F8B005172}"/>
              </a:ext>
            </a:extLst>
          </p:cNvPr>
          <p:cNvSpPr txBox="1"/>
          <p:nvPr userDrawn="1"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0" name="Straight Connector 59">
            <a:extLst>
              <a:ext uri="{FF2B5EF4-FFF2-40B4-BE49-F238E27FC236}">
                <a16:creationId xmlns:a16="http://schemas.microsoft.com/office/drawing/2014/main" id="{A80E0956-5C10-CC40-A426-CBD2E0C4158E}"/>
              </a:ext>
            </a:extLst>
          </p:cNvPr>
          <p:cNvCxnSpPr>
            <a:cxnSpLocks/>
          </p:cNvCxnSpPr>
          <p:nvPr userDrawn="1"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Текст 37">
            <a:extLst>
              <a:ext uri="{FF2B5EF4-FFF2-40B4-BE49-F238E27FC236}">
                <a16:creationId xmlns:a16="http://schemas.microsoft.com/office/drawing/2014/main" id="{6EC59AAD-5962-8D49-BF4D-7DA5D573073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2" name="Текст 39">
            <a:extLst>
              <a:ext uri="{FF2B5EF4-FFF2-40B4-BE49-F238E27FC236}">
                <a16:creationId xmlns:a16="http://schemas.microsoft.com/office/drawing/2014/main" id="{49041ACC-EEF4-D34B-A7DE-87B1AF2ED38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4" name="Текст 39">
            <a:extLst>
              <a:ext uri="{FF2B5EF4-FFF2-40B4-BE49-F238E27FC236}">
                <a16:creationId xmlns:a16="http://schemas.microsoft.com/office/drawing/2014/main" id="{BF93B2CC-81A4-0943-AF6C-C8657679299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5" name="Текст 22">
            <a:extLst>
              <a:ext uri="{FF2B5EF4-FFF2-40B4-BE49-F238E27FC236}">
                <a16:creationId xmlns:a16="http://schemas.microsoft.com/office/drawing/2014/main" id="{51340CB4-0355-3640-A212-F684523CDCC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85787" y="1447065"/>
            <a:ext cx="11058065" cy="307778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600" dirty="0">
                <a:solidFill>
                  <a:srgbClr val="102D69"/>
                </a:solidFill>
                <a:latin typeface="HSE Sans" panose="02000000000000000000" pitchFamily="2" charset="0"/>
              </a:rPr>
              <a:t>Название таблицы. Обратите внимание, что название графика набирается меньшим кеглем, чем заголовок (16</a:t>
            </a:r>
            <a:r>
              <a:rPr lang="en-GB" sz="1600" dirty="0" err="1">
                <a:solidFill>
                  <a:srgbClr val="102D69"/>
                </a:solidFill>
                <a:latin typeface="HSE Sans" panose="02000000000000000000" pitchFamily="2" charset="0"/>
              </a:rPr>
              <a:t>pt</a:t>
            </a:r>
            <a:r>
              <a:rPr lang="en-GB" sz="1600" dirty="0">
                <a:solidFill>
                  <a:srgbClr val="102D69"/>
                </a:solidFill>
                <a:latin typeface="HSE Sans" panose="02000000000000000000" pitchFamily="2" charset="0"/>
              </a:rPr>
              <a:t>)</a:t>
            </a:r>
            <a:endParaRPr lang="ru-RU" sz="16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sp>
        <p:nvSpPr>
          <p:cNvPr id="17" name="Текст 16">
            <a:extLst>
              <a:ext uri="{FF2B5EF4-FFF2-40B4-BE49-F238E27FC236}">
                <a16:creationId xmlns:a16="http://schemas.microsoft.com/office/drawing/2014/main" id="{8C6F2EA4-CEDC-324C-9C06-8713118041E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85788" y="5739189"/>
            <a:ext cx="6824303" cy="703205"/>
          </a:xfrm>
        </p:spPr>
        <p:txBody>
          <a:bodyPr lIns="0" tIns="0" rIns="0" b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300" b="0" dirty="0">
                <a:ln>
                  <a:noFill/>
                </a:ln>
                <a:latin typeface="HSE Sans" panose="02000000000000000000" pitchFamily="2" charset="0"/>
              </a:rPr>
              <a:t>Мы рекомендуем очень аккуратно использовать жирное начертание, старайтесь выделять жирным самое важное. </a:t>
            </a:r>
            <a:r>
              <a:rPr lang="ru-RU" sz="1300" dirty="0">
                <a:latin typeface="HSE Sans" panose="02000000000000000000" pitchFamily="2" charset="0"/>
              </a:rPr>
              <a:t>Также старайтесь не использовать выделение жирным начертанием вместе с заливкой ячеек каким-либо цветом, достаточно и одного акцента.</a:t>
            </a:r>
            <a:endParaRPr lang="x-none" sz="1300" b="0">
              <a:ln>
                <a:noFill/>
              </a:ln>
              <a:latin typeface="HSE Sans" panose="02000000000000000000" pitchFamily="2" charset="0"/>
            </a:endParaRPr>
          </a:p>
        </p:txBody>
      </p:sp>
      <p:sp>
        <p:nvSpPr>
          <p:cNvPr id="19" name="Таблица 18">
            <a:extLst>
              <a:ext uri="{FF2B5EF4-FFF2-40B4-BE49-F238E27FC236}">
                <a16:creationId xmlns:a16="http://schemas.microsoft.com/office/drawing/2014/main" id="{7B291085-A9B9-D842-B1A7-96258FAF012C}"/>
              </a:ext>
            </a:extLst>
          </p:cNvPr>
          <p:cNvSpPr>
            <a:spLocks noGrp="1"/>
          </p:cNvSpPr>
          <p:nvPr>
            <p:ph type="tbl" sz="quarter" idx="19"/>
          </p:nvPr>
        </p:nvSpPr>
        <p:spPr>
          <a:xfrm>
            <a:off x="585787" y="1984076"/>
            <a:ext cx="11058527" cy="3519576"/>
          </a:xfr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0160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аблица_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 descr="Icon&#10;&#10;Description automatically generated">
            <a:extLst>
              <a:ext uri="{FF2B5EF4-FFF2-40B4-BE49-F238E27FC236}">
                <a16:creationId xmlns:a16="http://schemas.microsoft.com/office/drawing/2014/main" id="{259ABC72-D738-1143-BF2A-D85AE9A4F73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9" name="Straight Connector 19">
            <a:extLst>
              <a:ext uri="{FF2B5EF4-FFF2-40B4-BE49-F238E27FC236}">
                <a16:creationId xmlns:a16="http://schemas.microsoft.com/office/drawing/2014/main" id="{237A1E42-2FC3-8841-8C41-992C5BC2368D}"/>
              </a:ext>
            </a:extLst>
          </p:cNvPr>
          <p:cNvCxnSpPr>
            <a:cxnSpLocks/>
          </p:cNvCxnSpPr>
          <p:nvPr userDrawn="1"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21">
            <a:extLst>
              <a:ext uri="{FF2B5EF4-FFF2-40B4-BE49-F238E27FC236}">
                <a16:creationId xmlns:a16="http://schemas.microsoft.com/office/drawing/2014/main" id="{47503EA0-3883-E24D-9EB8-7B6175182929}"/>
              </a:ext>
            </a:extLst>
          </p:cNvPr>
          <p:cNvCxnSpPr>
            <a:cxnSpLocks/>
          </p:cNvCxnSpPr>
          <p:nvPr userDrawn="1"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25">
            <a:extLst>
              <a:ext uri="{FF2B5EF4-FFF2-40B4-BE49-F238E27FC236}">
                <a16:creationId xmlns:a16="http://schemas.microsoft.com/office/drawing/2014/main" id="{E0144DF2-9891-324D-B34E-AFA025FBCBF9}"/>
              </a:ext>
            </a:extLst>
          </p:cNvPr>
          <p:cNvCxnSpPr>
            <a:cxnSpLocks/>
          </p:cNvCxnSpPr>
          <p:nvPr userDrawn="1"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F33F65D6-1072-F140-B6A5-758D7B595A92}"/>
              </a:ext>
            </a:extLst>
          </p:cNvPr>
          <p:cNvSpPr txBox="1"/>
          <p:nvPr userDrawn="1"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3" name="Straight Connector 59">
            <a:extLst>
              <a:ext uri="{FF2B5EF4-FFF2-40B4-BE49-F238E27FC236}">
                <a16:creationId xmlns:a16="http://schemas.microsoft.com/office/drawing/2014/main" id="{5F1F09D4-22FA-7B4B-9488-F8FDDCC2D447}"/>
              </a:ext>
            </a:extLst>
          </p:cNvPr>
          <p:cNvCxnSpPr>
            <a:cxnSpLocks/>
          </p:cNvCxnSpPr>
          <p:nvPr userDrawn="1"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Текст 37">
            <a:extLst>
              <a:ext uri="{FF2B5EF4-FFF2-40B4-BE49-F238E27FC236}">
                <a16:creationId xmlns:a16="http://schemas.microsoft.com/office/drawing/2014/main" id="{44D0326E-FD7A-3541-A998-62A1C30E273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5" name="Текст 39">
            <a:extLst>
              <a:ext uri="{FF2B5EF4-FFF2-40B4-BE49-F238E27FC236}">
                <a16:creationId xmlns:a16="http://schemas.microsoft.com/office/drawing/2014/main" id="{279CCCA0-F959-5245-8321-106D3C5E837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7" name="Текст 39">
            <a:extLst>
              <a:ext uri="{FF2B5EF4-FFF2-40B4-BE49-F238E27FC236}">
                <a16:creationId xmlns:a16="http://schemas.microsoft.com/office/drawing/2014/main" id="{8B839C6B-8494-8841-9714-4C8F710F840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8" name="Текст 22">
            <a:extLst>
              <a:ext uri="{FF2B5EF4-FFF2-40B4-BE49-F238E27FC236}">
                <a16:creationId xmlns:a16="http://schemas.microsoft.com/office/drawing/2014/main" id="{4D940599-2B77-CE47-91E6-CDB51ADE184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85787" y="1447064"/>
            <a:ext cx="7617877" cy="537011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600" dirty="0">
                <a:solidFill>
                  <a:srgbClr val="102D69"/>
                </a:solidFill>
                <a:latin typeface="HSE Sans" panose="02000000000000000000" pitchFamily="2" charset="0"/>
              </a:rPr>
              <a:t>Название таблицы. Обратите внимание, что название графика набирается меньшим кеглем, чем заголовок (16</a:t>
            </a:r>
            <a:r>
              <a:rPr lang="en-GB" sz="1600" dirty="0" err="1">
                <a:solidFill>
                  <a:srgbClr val="102D69"/>
                </a:solidFill>
                <a:latin typeface="HSE Sans" panose="02000000000000000000" pitchFamily="2" charset="0"/>
              </a:rPr>
              <a:t>pt</a:t>
            </a:r>
            <a:r>
              <a:rPr lang="en-GB" sz="1600" dirty="0">
                <a:solidFill>
                  <a:srgbClr val="102D69"/>
                </a:solidFill>
                <a:latin typeface="HSE Sans" panose="02000000000000000000" pitchFamily="2" charset="0"/>
              </a:rPr>
              <a:t>)</a:t>
            </a:r>
            <a:endParaRPr lang="ru-RU" sz="16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sp>
        <p:nvSpPr>
          <p:cNvPr id="19" name="Текст 16">
            <a:extLst>
              <a:ext uri="{FF2B5EF4-FFF2-40B4-BE49-F238E27FC236}">
                <a16:creationId xmlns:a16="http://schemas.microsoft.com/office/drawing/2014/main" id="{A7333712-9DED-4F4B-B209-2F13075EDB3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85788" y="5739189"/>
            <a:ext cx="6824303" cy="703205"/>
          </a:xfrm>
        </p:spPr>
        <p:txBody>
          <a:bodyPr lIns="0" tIns="0" rIns="0" b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300" b="0" dirty="0">
                <a:ln>
                  <a:noFill/>
                </a:ln>
                <a:latin typeface="HSE Sans" panose="02000000000000000000" pitchFamily="2" charset="0"/>
              </a:rPr>
              <a:t>Мы рекомендуем очень аккуратно использовать жирное начертание, старайтесь выделять жирным самое важное. </a:t>
            </a:r>
            <a:r>
              <a:rPr lang="ru-RU" sz="1300" dirty="0">
                <a:latin typeface="HSE Sans" panose="02000000000000000000" pitchFamily="2" charset="0"/>
              </a:rPr>
              <a:t>Также старайтесь не использовать выделение жирным начертанием вместе с заливкой ячеек каким-либо цветом, достаточно и одного акцента.</a:t>
            </a:r>
            <a:endParaRPr lang="x-none" sz="1300" b="0">
              <a:ln>
                <a:noFill/>
              </a:ln>
              <a:latin typeface="HSE Sans" panose="02000000000000000000" pitchFamily="2" charset="0"/>
            </a:endParaRPr>
          </a:p>
        </p:txBody>
      </p:sp>
      <p:sp>
        <p:nvSpPr>
          <p:cNvPr id="20" name="Таблица 18">
            <a:extLst>
              <a:ext uri="{FF2B5EF4-FFF2-40B4-BE49-F238E27FC236}">
                <a16:creationId xmlns:a16="http://schemas.microsoft.com/office/drawing/2014/main" id="{DD467C42-8209-B740-8419-DBB6A6F7D5EE}"/>
              </a:ext>
            </a:extLst>
          </p:cNvPr>
          <p:cNvSpPr>
            <a:spLocks noGrp="1"/>
          </p:cNvSpPr>
          <p:nvPr>
            <p:ph type="tbl" sz="quarter" idx="19"/>
          </p:nvPr>
        </p:nvSpPr>
        <p:spPr>
          <a:xfrm>
            <a:off x="585787" y="2208362"/>
            <a:ext cx="7617895" cy="3295290"/>
          </a:xfrm>
        </p:spPr>
        <p:txBody>
          <a:bodyPr/>
          <a:lstStyle/>
          <a:p>
            <a:endParaRPr lang="ru-RU"/>
          </a:p>
        </p:txBody>
      </p:sp>
      <p:sp>
        <p:nvSpPr>
          <p:cNvPr id="21" name="Текст 35">
            <a:extLst>
              <a:ext uri="{FF2B5EF4-FFF2-40B4-BE49-F238E27FC236}">
                <a16:creationId xmlns:a16="http://schemas.microsoft.com/office/drawing/2014/main" id="{B4309850-76EA-224C-A9E2-B6BBDBF99DE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686807" y="2208363"/>
            <a:ext cx="2930666" cy="2570672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en-GB" sz="1300" dirty="0">
                <a:latin typeface="HSE Sans" panose="02000000000000000000" pitchFamily="2" charset="0"/>
              </a:rPr>
              <a:t>Lorem ipsum </a:t>
            </a:r>
            <a:r>
              <a:rPr lang="en-GB" sz="1300" dirty="0" err="1">
                <a:latin typeface="HSE Sans" panose="02000000000000000000" pitchFamily="2" charset="0"/>
              </a:rPr>
              <a:t>dolor</a:t>
            </a:r>
            <a:r>
              <a:rPr lang="en-GB" sz="1300" dirty="0">
                <a:latin typeface="HSE Sans" panose="02000000000000000000" pitchFamily="2" charset="0"/>
              </a:rPr>
              <a:t> sit </a:t>
            </a:r>
            <a:r>
              <a:rPr lang="en-GB" sz="1300" dirty="0" err="1">
                <a:latin typeface="HSE Sans" panose="02000000000000000000" pitchFamily="2" charset="0"/>
              </a:rPr>
              <a:t>amet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consectetur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adipiscing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elit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sed</a:t>
            </a:r>
            <a:r>
              <a:rPr lang="en-GB" sz="1300" dirty="0">
                <a:latin typeface="HSE Sans" panose="02000000000000000000" pitchFamily="2" charset="0"/>
              </a:rPr>
              <a:t> do </a:t>
            </a:r>
            <a:r>
              <a:rPr lang="en-GB" sz="1300" dirty="0" err="1">
                <a:latin typeface="HSE Sans" panose="02000000000000000000" pitchFamily="2" charset="0"/>
              </a:rPr>
              <a:t>eiusmod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tempor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incididunt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ut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labore</a:t>
            </a:r>
            <a:r>
              <a:rPr lang="en-GB" sz="1300" dirty="0">
                <a:latin typeface="HSE Sans" panose="02000000000000000000" pitchFamily="2" charset="0"/>
              </a:rPr>
              <a:t> et dolore magna </a:t>
            </a:r>
            <a:r>
              <a:rPr lang="en-GB" sz="1300" dirty="0" err="1">
                <a:latin typeface="HSE Sans" panose="02000000000000000000" pitchFamily="2" charset="0"/>
              </a:rPr>
              <a:t>aliqua</a:t>
            </a:r>
            <a:r>
              <a:rPr lang="en-GB" sz="1300" dirty="0">
                <a:latin typeface="HSE Sans" panose="02000000000000000000" pitchFamily="2" charset="0"/>
              </a:rPr>
              <a:t>. Ut </a:t>
            </a:r>
            <a:r>
              <a:rPr lang="en-GB" sz="1300" dirty="0" err="1">
                <a:latin typeface="HSE Sans" panose="02000000000000000000" pitchFamily="2" charset="0"/>
              </a:rPr>
              <a:t>enim</a:t>
            </a:r>
            <a:r>
              <a:rPr lang="en-GB" sz="1300" dirty="0">
                <a:latin typeface="HSE Sans" panose="02000000000000000000" pitchFamily="2" charset="0"/>
              </a:rPr>
              <a:t> ad minim </a:t>
            </a:r>
            <a:r>
              <a:rPr lang="en-GB" sz="1300" dirty="0" err="1">
                <a:latin typeface="HSE Sans" panose="02000000000000000000" pitchFamily="2" charset="0"/>
              </a:rPr>
              <a:t>veniam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quis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nostrud</a:t>
            </a:r>
            <a:r>
              <a:rPr lang="en-GB" sz="1300" dirty="0">
                <a:latin typeface="HSE Sans" panose="02000000000000000000" pitchFamily="2" charset="0"/>
              </a:rPr>
              <a:t> exercitation </a:t>
            </a:r>
            <a:r>
              <a:rPr lang="en-GB" sz="1300" dirty="0" err="1">
                <a:latin typeface="HSE Sans" panose="02000000000000000000" pitchFamily="2" charset="0"/>
              </a:rPr>
              <a:t>ullamco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laboris</a:t>
            </a:r>
            <a:r>
              <a:rPr lang="en-GB" sz="1300" dirty="0">
                <a:latin typeface="HSE Sans" panose="02000000000000000000" pitchFamily="2" charset="0"/>
              </a:rPr>
              <a:t> nisi </a:t>
            </a:r>
            <a:r>
              <a:rPr lang="en-GB" sz="1300" dirty="0" err="1">
                <a:latin typeface="HSE Sans" panose="02000000000000000000" pitchFamily="2" charset="0"/>
              </a:rPr>
              <a:t>ut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aliquip</a:t>
            </a:r>
            <a:r>
              <a:rPr lang="en-GB" sz="1300" dirty="0">
                <a:latin typeface="HSE Sans" panose="02000000000000000000" pitchFamily="2" charset="0"/>
              </a:rPr>
              <a:t> ex </a:t>
            </a:r>
            <a:r>
              <a:rPr lang="en-GB" sz="1300" dirty="0" err="1">
                <a:latin typeface="HSE Sans" panose="02000000000000000000" pitchFamily="2" charset="0"/>
              </a:rPr>
              <a:t>ea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commodo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consequat</a:t>
            </a:r>
            <a:r>
              <a:rPr lang="en-GB" sz="1300" dirty="0">
                <a:latin typeface="HSE Sans" panose="02000000000000000000" pitchFamily="2" charset="0"/>
              </a:rPr>
              <a:t>. Duis </a:t>
            </a:r>
            <a:r>
              <a:rPr lang="en-GB" sz="1300" dirty="0" err="1">
                <a:latin typeface="HSE Sans" panose="02000000000000000000" pitchFamily="2" charset="0"/>
              </a:rPr>
              <a:t>aute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irure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dolor</a:t>
            </a:r>
            <a:r>
              <a:rPr lang="en-GB" sz="1300" dirty="0">
                <a:latin typeface="HSE Sans" panose="02000000000000000000" pitchFamily="2" charset="0"/>
              </a:rPr>
              <a:t> in </a:t>
            </a:r>
            <a:r>
              <a:rPr lang="en-GB" sz="1300" dirty="0" err="1">
                <a:latin typeface="HSE Sans" panose="02000000000000000000" pitchFamily="2" charset="0"/>
              </a:rPr>
              <a:t>reprehenderit</a:t>
            </a:r>
            <a:r>
              <a:rPr lang="en-GB" sz="1300" dirty="0">
                <a:latin typeface="HSE Sans" panose="02000000000000000000" pitchFamily="2" charset="0"/>
              </a:rPr>
              <a:t> in </a:t>
            </a:r>
            <a:r>
              <a:rPr lang="en-GB" sz="1300" dirty="0" err="1">
                <a:latin typeface="HSE Sans" panose="02000000000000000000" pitchFamily="2" charset="0"/>
              </a:rPr>
              <a:t>voluptate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velit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esse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cillum</a:t>
            </a:r>
            <a:r>
              <a:rPr lang="en-GB" sz="1300" dirty="0">
                <a:latin typeface="HSE Sans" panose="02000000000000000000" pitchFamily="2" charset="0"/>
              </a:rPr>
              <a:t> dolore </a:t>
            </a:r>
            <a:r>
              <a:rPr lang="en-GB" sz="1300" dirty="0" err="1">
                <a:latin typeface="HSE Sans" panose="02000000000000000000" pitchFamily="2" charset="0"/>
              </a:rPr>
              <a:t>eu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fugiat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nulla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pariatur</a:t>
            </a:r>
            <a:r>
              <a:rPr lang="en-GB" sz="1300" dirty="0">
                <a:latin typeface="HSE Sans" panose="02000000000000000000" pitchFamily="2" charset="0"/>
              </a:rPr>
              <a:t>. </a:t>
            </a:r>
            <a:r>
              <a:rPr lang="en-GB" sz="1300" dirty="0" err="1">
                <a:latin typeface="HSE Sans" panose="02000000000000000000" pitchFamily="2" charset="0"/>
              </a:rPr>
              <a:t>Excepteur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sint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occaecat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cupidatat</a:t>
            </a:r>
            <a:r>
              <a:rPr lang="en-GB" sz="1300" dirty="0">
                <a:latin typeface="HSE Sans" panose="02000000000000000000" pitchFamily="2" charset="0"/>
              </a:rPr>
              <a:t> non </a:t>
            </a:r>
            <a:r>
              <a:rPr lang="en-GB" sz="1300" dirty="0" err="1">
                <a:latin typeface="HSE Sans" panose="02000000000000000000" pitchFamily="2" charset="0"/>
              </a:rPr>
              <a:t>proident</a:t>
            </a:r>
            <a:r>
              <a:rPr lang="en-GB" sz="1300" dirty="0">
                <a:latin typeface="HSE Sans" panose="02000000000000000000" pitchFamily="2" charset="0"/>
              </a:rPr>
              <a:t>, sunt in culpa qui </a:t>
            </a:r>
            <a:r>
              <a:rPr lang="en-GB" sz="1300" dirty="0" err="1">
                <a:latin typeface="HSE Sans" panose="02000000000000000000" pitchFamily="2" charset="0"/>
              </a:rPr>
              <a:t>officia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deserunt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mollit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anim</a:t>
            </a:r>
            <a:r>
              <a:rPr lang="en-GB" sz="1300" dirty="0">
                <a:latin typeface="HSE Sans" panose="02000000000000000000" pitchFamily="2" charset="0"/>
              </a:rPr>
              <a:t> id </a:t>
            </a:r>
            <a:r>
              <a:rPr lang="en-GB" sz="1300" dirty="0" err="1">
                <a:latin typeface="HSE Sans" panose="02000000000000000000" pitchFamily="2" charset="0"/>
              </a:rPr>
              <a:t>est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laborum</a:t>
            </a:r>
            <a:r>
              <a:rPr lang="en-GB" sz="1300" dirty="0">
                <a:latin typeface="HSE Sans" panose="02000000000000000000" pitchFamily="2" charset="0"/>
              </a:rPr>
              <a:t>.</a:t>
            </a:r>
            <a:endParaRPr lang="ru-RU" sz="1300" dirty="0">
              <a:latin typeface="HSE Sa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677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33F8FDE-7383-E947-8568-FF6B7A776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8E6541-45CA-8B42-98B4-D42737B850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70645B-C5D9-8544-BBF2-E4A13F8E40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63DFB-8595-A44B-9F09-A50FA310E559}" type="datetimeFigureOut">
              <a:rPr lang="x-none" smtClean="0"/>
              <a:t>04.02.2025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F52289-7F57-544F-95EE-F8B2E10627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1C5F56-F795-5643-ABE3-DDED218698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20F133-126C-5944-A0E4-6A9616EDC0DA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578506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4" r:id="rId7"/>
    <p:sldLayoutId id="2147483655" r:id="rId8"/>
    <p:sldLayoutId id="2147483656" r:id="rId9"/>
    <p:sldLayoutId id="2147483658" r:id="rId10"/>
    <p:sldLayoutId id="2147483657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D95C0D-D7DC-EF40-9E45-F5F0A4817C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5472" y="2456429"/>
            <a:ext cx="8997776" cy="1684251"/>
          </a:xfrm>
        </p:spPr>
        <p:txBody>
          <a:bodyPr>
            <a:noAutofit/>
          </a:bodyPr>
          <a:lstStyle/>
          <a:p>
            <a:pPr algn="ctr"/>
            <a:r>
              <a:rPr lang="ru-RU" sz="3200" dirty="0">
                <a:latin typeface="+mn-lt"/>
              </a:rPr>
              <a:t>НАЗВАНИЕ ТЕМЫ ВКР</a:t>
            </a:r>
            <a:br>
              <a:rPr lang="ru-RU" sz="3200" dirty="0">
                <a:latin typeface="+mn-lt"/>
              </a:rPr>
            </a:br>
            <a:r>
              <a:rPr lang="ru-RU" sz="3200" dirty="0">
                <a:latin typeface="+mn-lt"/>
              </a:rPr>
              <a:t/>
            </a:r>
            <a:br>
              <a:rPr lang="ru-RU" sz="3200" dirty="0">
                <a:latin typeface="+mn-lt"/>
              </a:rPr>
            </a:br>
            <a:r>
              <a:rPr lang="ru-RU" sz="3200" dirty="0">
                <a:latin typeface="+mn-lt"/>
              </a:rPr>
              <a:t>Фамилия Имя Отчество автора</a:t>
            </a:r>
            <a:br>
              <a:rPr lang="ru-RU" sz="3200" dirty="0">
                <a:latin typeface="+mn-lt"/>
              </a:rPr>
            </a:br>
            <a:r>
              <a:rPr lang="ru-RU" sz="3200" dirty="0" smtClean="0">
                <a:latin typeface="+mn-lt"/>
              </a:rPr>
              <a:t/>
            </a:r>
            <a:br>
              <a:rPr lang="ru-RU" sz="3200" dirty="0" smtClean="0">
                <a:latin typeface="+mn-lt"/>
              </a:rPr>
            </a:br>
            <a:endParaRPr lang="ru-RU" sz="3200" dirty="0">
              <a:latin typeface="+mn-lt"/>
            </a:endParaRP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B85EA7E-BEC4-B745-B2A8-D4E4AFC614F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ru-RU" dirty="0">
                <a:latin typeface="+mn-lt"/>
              </a:rPr>
              <a:t>Факультет биологии и биотехнологии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B8D49EC-434A-5443-AC3F-85F01995E63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ru-RU" dirty="0">
                <a:latin typeface="+mn-lt"/>
              </a:rPr>
              <a:t>ОП </a:t>
            </a:r>
            <a:r>
              <a:rPr lang="ru-RU" dirty="0" smtClean="0">
                <a:latin typeface="+mn-lt"/>
              </a:rPr>
              <a:t>магистратуры </a:t>
            </a:r>
            <a:r>
              <a:rPr lang="ru-RU" dirty="0">
                <a:latin typeface="+mn-lt"/>
              </a:rPr>
              <a:t>«Клеточная и молекулярная биотехнология»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6FAE0FA-3CAF-BA4B-8F9F-5FEF3C2F3CC6}"/>
              </a:ext>
            </a:extLst>
          </p:cNvPr>
          <p:cNvSpPr>
            <a:spLocks noGrp="1"/>
          </p:cNvSpPr>
          <p:nvPr>
            <p:ph type="body" idx="12"/>
          </p:nvPr>
        </p:nvSpPr>
        <p:spPr/>
        <p:txBody>
          <a:bodyPr/>
          <a:lstStyle/>
          <a:p>
            <a:r>
              <a:rPr lang="ru-RU" dirty="0" smtClean="0">
                <a:latin typeface="+mn-lt"/>
              </a:rPr>
              <a:t>Москва</a:t>
            </a:r>
            <a:endParaRPr lang="ru-RU" dirty="0">
              <a:latin typeface="+mn-lt"/>
            </a:endParaRPr>
          </a:p>
          <a:p>
            <a:r>
              <a:rPr lang="ru-RU" dirty="0">
                <a:latin typeface="+mn-lt"/>
              </a:rPr>
              <a:t>…</a:t>
            </a:r>
            <a:r>
              <a:rPr lang="ru-RU" dirty="0" smtClean="0">
                <a:latin typeface="+mn-lt"/>
              </a:rPr>
              <a:t>  июня </a:t>
            </a:r>
            <a:r>
              <a:rPr lang="en-US" dirty="0" smtClean="0">
                <a:latin typeface="+mn-lt"/>
              </a:rPr>
              <a:t>2025</a:t>
            </a:r>
            <a:r>
              <a:rPr lang="ru-RU" dirty="0" smtClean="0">
                <a:latin typeface="+mn-lt"/>
              </a:rPr>
              <a:t> </a:t>
            </a:r>
            <a:r>
              <a:rPr lang="ru-RU" dirty="0">
                <a:latin typeface="+mn-lt"/>
              </a:rPr>
              <a:t>г.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3856390"/>
              </p:ext>
            </p:extLst>
          </p:nvPr>
        </p:nvGraphicFramePr>
        <p:xfrm>
          <a:off x="3793353" y="4371825"/>
          <a:ext cx="7384002" cy="14674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920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920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30704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b="0" dirty="0" smtClean="0">
                          <a:solidFill>
                            <a:schemeClr val="tx1"/>
                          </a:solidFill>
                          <a:effectLst/>
                        </a:rPr>
                        <a:t>Научный руководитель: 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b="0" dirty="0" smtClean="0">
                          <a:solidFill>
                            <a:schemeClr val="tx1"/>
                          </a:solidFill>
                          <a:effectLst/>
                        </a:rPr>
                        <a:t>степень</a:t>
                      </a: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</a:rPr>
                        <a:t>, звание</a:t>
                      </a:r>
                      <a:r>
                        <a:rPr lang="ru-RU" sz="1800" b="0" dirty="0" smtClean="0">
                          <a:solidFill>
                            <a:schemeClr val="tx1"/>
                          </a:solidFill>
                          <a:effectLst/>
                        </a:rPr>
                        <a:t>,  И.О</a:t>
                      </a: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</a:rPr>
                        <a:t>. Фамилия 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3364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b="0" dirty="0" smtClean="0">
                          <a:solidFill>
                            <a:schemeClr val="tx1"/>
                          </a:solidFill>
                          <a:effectLst/>
                        </a:rPr>
                        <a:t>Научный </a:t>
                      </a:r>
                      <a:r>
                        <a:rPr lang="ru-RU" sz="1800" b="0" dirty="0" err="1" smtClean="0">
                          <a:solidFill>
                            <a:schemeClr val="tx1"/>
                          </a:solidFill>
                          <a:effectLst/>
                        </a:rPr>
                        <a:t>соруководитель</a:t>
                      </a:r>
                      <a:r>
                        <a:rPr lang="ru-RU" sz="1800" b="0" dirty="0" smtClean="0">
                          <a:solidFill>
                            <a:schemeClr val="tx1"/>
                          </a:solidFill>
                          <a:effectLst/>
                        </a:rPr>
                        <a:t>: 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b="0" dirty="0" smtClean="0">
                          <a:solidFill>
                            <a:schemeClr val="tx1"/>
                          </a:solidFill>
                          <a:effectLst/>
                        </a:rPr>
                        <a:t>степень</a:t>
                      </a: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</a:rPr>
                        <a:t>, звание, место </a:t>
                      </a:r>
                      <a:r>
                        <a:rPr lang="ru-RU" sz="1800" b="0" dirty="0" smtClean="0">
                          <a:solidFill>
                            <a:schemeClr val="tx1"/>
                          </a:solidFill>
                          <a:effectLst/>
                        </a:rPr>
                        <a:t>работы И.О</a:t>
                      </a: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</a:rPr>
                        <a:t>. Фамилия 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9182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b="0" dirty="0" smtClean="0">
                          <a:solidFill>
                            <a:schemeClr val="tx1"/>
                          </a:solidFill>
                          <a:effectLst/>
                        </a:rPr>
                        <a:t>Консультант: 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b="0" dirty="0" smtClean="0">
                          <a:solidFill>
                            <a:schemeClr val="tx1"/>
                          </a:solidFill>
                          <a:effectLst/>
                        </a:rPr>
                        <a:t>степень</a:t>
                      </a: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</a:rPr>
                        <a:t>, звание, место </a:t>
                      </a:r>
                      <a:r>
                        <a:rPr lang="ru-RU" sz="1800" b="0" dirty="0" smtClean="0">
                          <a:solidFill>
                            <a:schemeClr val="tx1"/>
                          </a:solidFill>
                          <a:effectLst/>
                        </a:rPr>
                        <a:t>работы И.О</a:t>
                      </a: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</a:rPr>
                        <a:t>. Фамилия 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2325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D95C0D-D7DC-EF40-9E45-F5F0A4817C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5472" y="2456429"/>
            <a:ext cx="8997776" cy="1684251"/>
          </a:xfrm>
        </p:spPr>
        <p:txBody>
          <a:bodyPr>
            <a:noAutofit/>
          </a:bodyPr>
          <a:lstStyle/>
          <a:p>
            <a:pPr algn="ctr"/>
            <a:r>
              <a:rPr lang="ru-RU" sz="3200" dirty="0">
                <a:latin typeface="+mn-lt"/>
              </a:rPr>
              <a:t>НАЗВАНИЕ ТЕМЫ ВКР</a:t>
            </a:r>
            <a:br>
              <a:rPr lang="ru-RU" sz="3200" dirty="0">
                <a:latin typeface="+mn-lt"/>
              </a:rPr>
            </a:br>
            <a:r>
              <a:rPr lang="ru-RU" sz="3200" dirty="0">
                <a:latin typeface="+mn-lt"/>
              </a:rPr>
              <a:t/>
            </a:r>
            <a:br>
              <a:rPr lang="ru-RU" sz="3200" dirty="0">
                <a:latin typeface="+mn-lt"/>
              </a:rPr>
            </a:br>
            <a:r>
              <a:rPr lang="ru-RU" sz="3200" dirty="0">
                <a:latin typeface="+mn-lt"/>
              </a:rPr>
              <a:t>Фамилия Имя Отчество автора</a:t>
            </a:r>
            <a:br>
              <a:rPr lang="ru-RU" sz="3200" dirty="0">
                <a:latin typeface="+mn-lt"/>
              </a:rPr>
            </a:br>
            <a:r>
              <a:rPr lang="ru-RU" sz="3200" dirty="0" smtClean="0">
                <a:latin typeface="+mn-lt"/>
              </a:rPr>
              <a:t/>
            </a:r>
            <a:br>
              <a:rPr lang="ru-RU" sz="3200" dirty="0" smtClean="0">
                <a:latin typeface="+mn-lt"/>
              </a:rPr>
            </a:br>
            <a:endParaRPr lang="ru-RU" sz="3200" dirty="0">
              <a:latin typeface="+mn-lt"/>
            </a:endParaRP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B85EA7E-BEC4-B745-B2A8-D4E4AFC614F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ru-RU" dirty="0">
                <a:latin typeface="+mn-lt"/>
              </a:rPr>
              <a:t>Факультет биологии и биотехнологии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B8D49EC-434A-5443-AC3F-85F01995E63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ru-RU" dirty="0">
                <a:latin typeface="+mn-lt"/>
              </a:rPr>
              <a:t>ОП </a:t>
            </a:r>
            <a:r>
              <a:rPr lang="ru-RU" dirty="0" smtClean="0">
                <a:latin typeface="+mn-lt"/>
              </a:rPr>
              <a:t>магистратуры </a:t>
            </a:r>
            <a:r>
              <a:rPr lang="ru-RU" dirty="0">
                <a:latin typeface="+mn-lt"/>
              </a:rPr>
              <a:t>«Клеточная и молекулярная биотехнология»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6FAE0FA-3CAF-BA4B-8F9F-5FEF3C2F3CC6}"/>
              </a:ext>
            </a:extLst>
          </p:cNvPr>
          <p:cNvSpPr>
            <a:spLocks noGrp="1"/>
          </p:cNvSpPr>
          <p:nvPr>
            <p:ph type="body" idx="12"/>
          </p:nvPr>
        </p:nvSpPr>
        <p:spPr/>
        <p:txBody>
          <a:bodyPr/>
          <a:lstStyle/>
          <a:p>
            <a:r>
              <a:rPr lang="ru-RU" dirty="0" smtClean="0">
                <a:latin typeface="+mn-lt"/>
              </a:rPr>
              <a:t>Москва</a:t>
            </a:r>
            <a:endParaRPr lang="ru-RU" dirty="0">
              <a:latin typeface="+mn-lt"/>
            </a:endParaRPr>
          </a:p>
          <a:p>
            <a:r>
              <a:rPr lang="ru-RU" dirty="0">
                <a:latin typeface="+mn-lt"/>
              </a:rPr>
              <a:t>…</a:t>
            </a:r>
            <a:r>
              <a:rPr lang="ru-RU" dirty="0" smtClean="0">
                <a:latin typeface="+mn-lt"/>
              </a:rPr>
              <a:t>  июня </a:t>
            </a:r>
            <a:r>
              <a:rPr lang="ru-RU" dirty="0" smtClean="0">
                <a:latin typeface="+mn-lt"/>
              </a:rPr>
              <a:t>202</a:t>
            </a:r>
            <a:r>
              <a:rPr lang="en-US" dirty="0" smtClean="0">
                <a:latin typeface="+mn-lt"/>
              </a:rPr>
              <a:t>5</a:t>
            </a:r>
            <a:r>
              <a:rPr lang="ru-RU" dirty="0" smtClean="0">
                <a:latin typeface="+mn-lt"/>
              </a:rPr>
              <a:t> </a:t>
            </a:r>
            <a:r>
              <a:rPr lang="ru-RU" dirty="0">
                <a:latin typeface="+mn-lt"/>
              </a:rPr>
              <a:t>г.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2072661"/>
              </p:ext>
            </p:extLst>
          </p:nvPr>
        </p:nvGraphicFramePr>
        <p:xfrm>
          <a:off x="3793353" y="4371825"/>
          <a:ext cx="7384002" cy="14674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920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920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30704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b="0" dirty="0" smtClean="0">
                          <a:solidFill>
                            <a:schemeClr val="tx1"/>
                          </a:solidFill>
                          <a:effectLst/>
                        </a:rPr>
                        <a:t>Научный руководитель: 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b="0" dirty="0" smtClean="0">
                          <a:solidFill>
                            <a:schemeClr val="tx1"/>
                          </a:solidFill>
                          <a:effectLst/>
                        </a:rPr>
                        <a:t>степень</a:t>
                      </a: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</a:rPr>
                        <a:t>, звание</a:t>
                      </a:r>
                      <a:r>
                        <a:rPr lang="ru-RU" sz="1800" b="0" dirty="0" smtClean="0">
                          <a:solidFill>
                            <a:schemeClr val="tx1"/>
                          </a:solidFill>
                          <a:effectLst/>
                        </a:rPr>
                        <a:t>,  И.О</a:t>
                      </a: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</a:rPr>
                        <a:t>. Фамилия 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3364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b="0" dirty="0" smtClean="0">
                          <a:solidFill>
                            <a:schemeClr val="tx1"/>
                          </a:solidFill>
                          <a:effectLst/>
                        </a:rPr>
                        <a:t>Научный </a:t>
                      </a:r>
                      <a:r>
                        <a:rPr lang="ru-RU" sz="1800" b="0" dirty="0" err="1" smtClean="0">
                          <a:solidFill>
                            <a:schemeClr val="tx1"/>
                          </a:solidFill>
                          <a:effectLst/>
                        </a:rPr>
                        <a:t>соруководитель</a:t>
                      </a:r>
                      <a:r>
                        <a:rPr lang="ru-RU" sz="1800" b="0" dirty="0" smtClean="0">
                          <a:solidFill>
                            <a:schemeClr val="tx1"/>
                          </a:solidFill>
                          <a:effectLst/>
                        </a:rPr>
                        <a:t>: 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b="0" dirty="0" smtClean="0">
                          <a:solidFill>
                            <a:schemeClr val="tx1"/>
                          </a:solidFill>
                          <a:effectLst/>
                        </a:rPr>
                        <a:t>степень</a:t>
                      </a: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</a:rPr>
                        <a:t>, звание, место </a:t>
                      </a:r>
                      <a:r>
                        <a:rPr lang="ru-RU" sz="1800" b="0" dirty="0" smtClean="0">
                          <a:solidFill>
                            <a:schemeClr val="tx1"/>
                          </a:solidFill>
                          <a:effectLst/>
                        </a:rPr>
                        <a:t>работы И.О</a:t>
                      </a: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</a:rPr>
                        <a:t>. Фамилия 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9182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b="0" dirty="0" smtClean="0">
                          <a:solidFill>
                            <a:schemeClr val="tx1"/>
                          </a:solidFill>
                          <a:effectLst/>
                        </a:rPr>
                        <a:t>Консультант: 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b="0" dirty="0" smtClean="0">
                          <a:solidFill>
                            <a:schemeClr val="tx1"/>
                          </a:solidFill>
                          <a:effectLst/>
                        </a:rPr>
                        <a:t>степень</a:t>
                      </a: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</a:rPr>
                        <a:t>, звание, место </a:t>
                      </a:r>
                      <a:r>
                        <a:rPr lang="ru-RU" sz="1800" b="0" dirty="0" smtClean="0">
                          <a:solidFill>
                            <a:schemeClr val="tx1"/>
                          </a:solidFill>
                          <a:effectLst/>
                        </a:rPr>
                        <a:t>работы И.О</a:t>
                      </a: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</a:rPr>
                        <a:t>. Фамилия 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5948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42F0FCE-6410-3045-B059-B0897BA235E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>
                <a:latin typeface="+mn-lt"/>
              </a:rPr>
              <a:t>Факультет биологии и </a:t>
            </a:r>
            <a:r>
              <a:rPr lang="ru-RU" dirty="0" smtClean="0">
                <a:latin typeface="+mn-lt"/>
              </a:rPr>
              <a:t>биотехнологии</a:t>
            </a:r>
            <a:endParaRPr lang="ru-RU" dirty="0">
              <a:latin typeface="+mn-lt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54B2CF-FC16-344F-B39A-5AB92F7873F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r>
              <a:rPr lang="ru-RU" dirty="0">
                <a:latin typeface="+mn-lt"/>
              </a:rPr>
              <a:t>ОП магистратуры «Клеточная и молекулярная биотехнология»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A86E0C3-5191-3A45-ABE8-A45A6821E9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latin typeface="+mn-lt"/>
              </a:rPr>
              <a:t>АКТУАЛЬНОСТЬ ИССЛЕДОВАНИЯ </a:t>
            </a:r>
            <a:endParaRPr lang="x-none" sz="2800" b="1" dirty="0">
              <a:latin typeface="+mn-lt"/>
            </a:endParaRP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9B8B9C86-43FA-3FDF-2F1C-72F24ADB51A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85897" y="2313715"/>
            <a:ext cx="11057955" cy="3548082"/>
          </a:xfrm>
        </p:spPr>
        <p:txBody>
          <a:bodyPr numCol="1"/>
          <a:lstStyle/>
          <a:p>
            <a:r>
              <a:rPr lang="ru-RU" sz="2400" dirty="0">
                <a:latin typeface="+mn-lt"/>
              </a:rPr>
              <a:t>Обычно 1-3 слайда с анализом научной </a:t>
            </a:r>
            <a:r>
              <a:rPr lang="ru-RU" sz="2400" dirty="0" smtClean="0">
                <a:latin typeface="+mn-lt"/>
              </a:rPr>
              <a:t>литературы</a:t>
            </a:r>
          </a:p>
          <a:p>
            <a:r>
              <a:rPr lang="ru-RU" sz="2400" dirty="0">
                <a:latin typeface="+mn-lt"/>
              </a:rPr>
              <a:t>Шрифт </a:t>
            </a:r>
            <a:r>
              <a:rPr lang="ru-RU" sz="2400" dirty="0" smtClean="0">
                <a:latin typeface="+mn-lt"/>
              </a:rPr>
              <a:t>здесь и далее лучше </a:t>
            </a:r>
            <a:r>
              <a:rPr lang="ru-RU" sz="2400" dirty="0">
                <a:latin typeface="+mn-lt"/>
              </a:rPr>
              <a:t>использовать 20+, рекомендуется 24.</a:t>
            </a:r>
          </a:p>
          <a:p>
            <a:endParaRPr lang="ru-RU" sz="2400" dirty="0">
              <a:latin typeface="+mn-lt"/>
            </a:endParaRPr>
          </a:p>
          <a:p>
            <a:endParaRPr lang="x-none" sz="2400" dirty="0">
              <a:latin typeface="+mn-lt"/>
            </a:endParaRPr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B18DAEC7-C6F8-F418-41FB-05A66EC7A53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259892" y="548720"/>
            <a:ext cx="2070100" cy="408109"/>
          </a:xfrm>
        </p:spPr>
        <p:txBody>
          <a:bodyPr/>
          <a:lstStyle/>
          <a:p>
            <a:r>
              <a:rPr lang="ru-RU" dirty="0">
                <a:latin typeface="+mn-lt"/>
              </a:rPr>
              <a:t>Москва</a:t>
            </a:r>
          </a:p>
          <a:p>
            <a:r>
              <a:rPr lang="ru-RU" dirty="0">
                <a:latin typeface="+mn-lt"/>
              </a:rPr>
              <a:t>…  июня </a:t>
            </a:r>
            <a:r>
              <a:rPr lang="ru-RU" dirty="0" smtClean="0">
                <a:latin typeface="+mn-lt"/>
              </a:rPr>
              <a:t>202</a:t>
            </a:r>
            <a:r>
              <a:rPr lang="en-US" dirty="0" smtClean="0">
                <a:latin typeface="+mn-lt"/>
              </a:rPr>
              <a:t>5</a:t>
            </a:r>
            <a:r>
              <a:rPr lang="ru-RU" dirty="0" smtClean="0">
                <a:latin typeface="+mn-lt"/>
              </a:rPr>
              <a:t> </a:t>
            </a:r>
            <a:r>
              <a:rPr lang="ru-RU" dirty="0">
                <a:latin typeface="+mn-lt"/>
              </a:rPr>
              <a:t>г.</a:t>
            </a:r>
          </a:p>
          <a:p>
            <a:endParaRPr lang="x-none" dirty="0">
              <a:latin typeface="+mn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42760" y="5861796"/>
            <a:ext cx="49206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ru-RU" sz="1200" dirty="0" smtClean="0"/>
              <a:t>Даются ссылки на использованную литературу,</a:t>
            </a:r>
            <a:r>
              <a:rPr lang="en-US" sz="1200" dirty="0" smtClean="0"/>
              <a:t> </a:t>
            </a:r>
            <a:r>
              <a:rPr lang="ru-RU" sz="1200" dirty="0" smtClean="0"/>
              <a:t>например:</a:t>
            </a:r>
          </a:p>
          <a:p>
            <a:pPr algn="r"/>
            <a:endParaRPr lang="en-US" sz="1200" dirty="0" smtClean="0"/>
          </a:p>
          <a:p>
            <a:pPr algn="r"/>
            <a:r>
              <a:rPr lang="en-US" sz="1200" dirty="0" smtClean="0"/>
              <a:t>Luo Y, 2021</a:t>
            </a:r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2855025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281DD24-DCE3-B15A-792D-5E9A26C058F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>
                <a:latin typeface="+mn-lt"/>
              </a:rPr>
              <a:t>Факультет биологии и биотехнологии</a:t>
            </a:r>
          </a:p>
          <a:p>
            <a:endParaRPr lang="x-none">
              <a:latin typeface="+mn-lt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4D2EAC-1B0B-1AAC-CCA0-CF9C04AD63C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>
                <a:latin typeface="+mn-lt"/>
              </a:rPr>
              <a:t>ОП магистратуры «Клеточная и молекулярная биотехнология»</a:t>
            </a:r>
          </a:p>
          <a:p>
            <a:endParaRPr lang="x-none" dirty="0">
              <a:latin typeface="+mn-lt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B2D31EB-38CD-AD60-E551-7FB5A54674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latin typeface="+mn-lt"/>
              </a:rPr>
              <a:t>….</a:t>
            </a:r>
            <a:endParaRPr lang="x-none" sz="2800" b="1" dirty="0">
              <a:latin typeface="+mn-lt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3DFF68B-FE60-D91F-D5A8-B179C068FF9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numCol="2"/>
          <a:lstStyle/>
          <a:p>
            <a:endParaRPr lang="x-none" dirty="0">
              <a:latin typeface="+mn-lt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28AD596-3C61-8067-B53A-41344116968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>
                <a:latin typeface="+mn-lt"/>
              </a:rPr>
              <a:t>Москва</a:t>
            </a:r>
          </a:p>
          <a:p>
            <a:r>
              <a:rPr lang="ru-RU" dirty="0">
                <a:latin typeface="+mn-lt"/>
              </a:rPr>
              <a:t>…  июня </a:t>
            </a:r>
            <a:r>
              <a:rPr lang="ru-RU" dirty="0" smtClean="0">
                <a:latin typeface="+mn-lt"/>
              </a:rPr>
              <a:t>202</a:t>
            </a:r>
            <a:r>
              <a:rPr lang="en-US" dirty="0" smtClean="0">
                <a:latin typeface="+mn-lt"/>
              </a:rPr>
              <a:t>5</a:t>
            </a:r>
            <a:r>
              <a:rPr lang="ru-RU" dirty="0" smtClean="0">
                <a:latin typeface="+mn-lt"/>
              </a:rPr>
              <a:t> </a:t>
            </a:r>
            <a:r>
              <a:rPr lang="ru-RU" dirty="0">
                <a:latin typeface="+mn-lt"/>
              </a:rPr>
              <a:t>г.</a:t>
            </a:r>
          </a:p>
          <a:p>
            <a:endParaRPr lang="x-non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80994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42F0FCE-6410-3045-B059-B0897BA235E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>
                <a:latin typeface="+mn-lt"/>
              </a:rPr>
              <a:t>Факультет биологии и </a:t>
            </a:r>
            <a:r>
              <a:rPr lang="ru-RU" dirty="0" smtClean="0">
                <a:latin typeface="+mn-lt"/>
              </a:rPr>
              <a:t>биотехнологии</a:t>
            </a:r>
            <a:endParaRPr lang="ru-RU" dirty="0">
              <a:latin typeface="+mn-lt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54B2CF-FC16-344F-B39A-5AB92F7873F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r>
              <a:rPr lang="ru-RU" dirty="0">
                <a:latin typeface="+mn-lt"/>
              </a:rPr>
              <a:t>ОП магистратуры «Клеточная и молекулярная биотехнология»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A86E0C3-5191-3A45-ABE8-A45A6821E9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latin typeface="+mn-lt"/>
              </a:rPr>
              <a:t>НАУЧНАЯ НОВИЗНА</a:t>
            </a:r>
            <a:r>
              <a:rPr lang="ru-RU" sz="2800" b="1" dirty="0" smtClean="0">
                <a:latin typeface="+mn-lt"/>
              </a:rPr>
              <a:t> </a:t>
            </a:r>
            <a:r>
              <a:rPr lang="ru-RU" sz="2800" b="1" dirty="0" smtClean="0">
                <a:latin typeface="+mn-lt"/>
              </a:rPr>
              <a:t>ИССЛЕДОВАНИЯ </a:t>
            </a:r>
            <a:endParaRPr lang="x-none" sz="2800" b="1" dirty="0">
              <a:latin typeface="+mn-lt"/>
            </a:endParaRP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9B8B9C86-43FA-3FDF-2F1C-72F24ADB51A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85897" y="2313715"/>
            <a:ext cx="11057955" cy="3548082"/>
          </a:xfrm>
        </p:spPr>
        <p:txBody>
          <a:bodyPr numCol="1"/>
          <a:lstStyle/>
          <a:p>
            <a:r>
              <a:rPr lang="ru-RU" sz="2400" dirty="0">
                <a:latin typeface="+mn-lt"/>
              </a:rPr>
              <a:t>Обычно </a:t>
            </a:r>
            <a:r>
              <a:rPr lang="ru-RU" sz="2400" dirty="0" smtClean="0">
                <a:latin typeface="+mn-lt"/>
              </a:rPr>
              <a:t>1 слайд</a:t>
            </a:r>
            <a:endParaRPr lang="ru-RU" sz="2400" dirty="0">
              <a:latin typeface="+mn-lt"/>
            </a:endParaRPr>
          </a:p>
          <a:p>
            <a:endParaRPr lang="x-none" sz="2400" dirty="0">
              <a:latin typeface="+mn-lt"/>
            </a:endParaRPr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B18DAEC7-C6F8-F418-41FB-05A66EC7A53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259892" y="548720"/>
            <a:ext cx="2070100" cy="408109"/>
          </a:xfrm>
        </p:spPr>
        <p:txBody>
          <a:bodyPr/>
          <a:lstStyle/>
          <a:p>
            <a:r>
              <a:rPr lang="ru-RU" dirty="0">
                <a:latin typeface="+mn-lt"/>
              </a:rPr>
              <a:t>Москва</a:t>
            </a:r>
          </a:p>
          <a:p>
            <a:r>
              <a:rPr lang="ru-RU" dirty="0">
                <a:latin typeface="+mn-lt"/>
              </a:rPr>
              <a:t>…  июня </a:t>
            </a:r>
            <a:r>
              <a:rPr lang="ru-RU" dirty="0" smtClean="0">
                <a:latin typeface="+mn-lt"/>
              </a:rPr>
              <a:t>202</a:t>
            </a:r>
            <a:r>
              <a:rPr lang="en-US" dirty="0" smtClean="0">
                <a:latin typeface="+mn-lt"/>
              </a:rPr>
              <a:t>5</a:t>
            </a:r>
            <a:r>
              <a:rPr lang="ru-RU" dirty="0" smtClean="0">
                <a:latin typeface="+mn-lt"/>
              </a:rPr>
              <a:t> </a:t>
            </a:r>
            <a:r>
              <a:rPr lang="ru-RU" dirty="0">
                <a:latin typeface="+mn-lt"/>
              </a:rPr>
              <a:t>г.</a:t>
            </a:r>
          </a:p>
          <a:p>
            <a:endParaRPr lang="x-non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29528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9D2DCDB-FF8C-6BD7-265E-38E1AC20DF7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>
                <a:latin typeface="+mn-lt"/>
              </a:rPr>
              <a:t>Факультет биологии и биотехнологии</a:t>
            </a:r>
          </a:p>
          <a:p>
            <a:endParaRPr lang="ru-RU" dirty="0">
              <a:latin typeface="+mn-lt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5AE779-5478-75C5-A42D-90AB29858D7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>
                <a:latin typeface="+mn-lt"/>
              </a:rPr>
              <a:t>ОП магистратуры «Клеточная и молекулярная биотехнология»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B0984D2-89A1-BCC9-A603-E25F0C31EA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latin typeface="+mn-lt"/>
              </a:rPr>
              <a:t>ЦЕЛЬ И ЗАДАЧИ РАБОТЫ</a:t>
            </a:r>
            <a:endParaRPr lang="x-none" sz="2800" b="1" dirty="0">
              <a:latin typeface="+mn-lt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FE0C49-9120-E78F-02F9-46590CDA960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75522" y="2379663"/>
            <a:ext cx="11057971" cy="3745092"/>
          </a:xfrm>
        </p:spPr>
        <p:txBody>
          <a:bodyPr numCol="1"/>
          <a:lstStyle/>
          <a:p>
            <a:r>
              <a:rPr lang="ru-RU" sz="2400" b="1" dirty="0">
                <a:latin typeface="+mn-lt"/>
              </a:rPr>
              <a:t>Цель </a:t>
            </a:r>
            <a:r>
              <a:rPr lang="ru-RU" sz="2400" b="1" dirty="0" smtClean="0">
                <a:latin typeface="+mn-lt"/>
              </a:rPr>
              <a:t>работы</a:t>
            </a:r>
            <a:r>
              <a:rPr lang="ru-RU" sz="2400" dirty="0" smtClean="0">
                <a:latin typeface="+mn-lt"/>
              </a:rPr>
              <a:t>:</a:t>
            </a:r>
            <a:endParaRPr lang="ru-RU" sz="2400" dirty="0">
              <a:latin typeface="+mn-lt"/>
            </a:endParaRPr>
          </a:p>
          <a:p>
            <a:endParaRPr lang="ru-RU" sz="2400" dirty="0">
              <a:latin typeface="+mn-lt"/>
            </a:endParaRPr>
          </a:p>
          <a:p>
            <a:r>
              <a:rPr lang="ru-RU" sz="2400" b="1" dirty="0">
                <a:latin typeface="+mn-lt"/>
              </a:rPr>
              <a:t>Задачи работы</a:t>
            </a:r>
            <a:r>
              <a:rPr lang="ru-RU" sz="2400" dirty="0">
                <a:latin typeface="+mn-lt"/>
              </a:rPr>
              <a:t>:</a:t>
            </a:r>
          </a:p>
          <a:p>
            <a:pPr lvl="1"/>
            <a:r>
              <a:rPr lang="ru-RU" sz="2000" dirty="0">
                <a:latin typeface="+mn-lt"/>
              </a:rPr>
              <a:t>…</a:t>
            </a:r>
          </a:p>
          <a:p>
            <a:pPr lvl="1"/>
            <a:r>
              <a:rPr lang="ru-RU" sz="2000" dirty="0">
                <a:latin typeface="+mn-lt"/>
              </a:rPr>
              <a:t>…</a:t>
            </a:r>
          </a:p>
          <a:p>
            <a:pPr lvl="1"/>
            <a:r>
              <a:rPr lang="ru-RU" sz="2000" dirty="0">
                <a:latin typeface="+mn-lt"/>
              </a:rPr>
              <a:t>…</a:t>
            </a:r>
          </a:p>
          <a:p>
            <a:endParaRPr lang="x-none" sz="1200" dirty="0">
              <a:latin typeface="+mn-lt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DF255AA-0496-815C-4FE7-48723CF25C6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>
                <a:latin typeface="+mn-lt"/>
              </a:rPr>
              <a:t>Москва</a:t>
            </a:r>
          </a:p>
          <a:p>
            <a:r>
              <a:rPr lang="ru-RU" dirty="0">
                <a:latin typeface="+mn-lt"/>
              </a:rPr>
              <a:t>…  июня </a:t>
            </a:r>
            <a:r>
              <a:rPr lang="ru-RU" dirty="0" smtClean="0">
                <a:latin typeface="+mn-lt"/>
              </a:rPr>
              <a:t>202</a:t>
            </a:r>
            <a:r>
              <a:rPr lang="en-US" dirty="0" smtClean="0">
                <a:latin typeface="+mn-lt"/>
              </a:rPr>
              <a:t>5</a:t>
            </a:r>
            <a:r>
              <a:rPr lang="ru-RU" dirty="0" smtClean="0">
                <a:latin typeface="+mn-lt"/>
              </a:rPr>
              <a:t> </a:t>
            </a:r>
            <a:r>
              <a:rPr lang="ru-RU" dirty="0">
                <a:latin typeface="+mn-lt"/>
              </a:rPr>
              <a:t>г.</a:t>
            </a:r>
          </a:p>
          <a:p>
            <a:endParaRPr lang="x-non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84806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3BFB748-58F3-5BE9-4351-FDAF1A284DF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>
                <a:latin typeface="+mn-lt"/>
              </a:rPr>
              <a:t>Факультет биологии и биотехнологии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647AC4-A3E2-DD7C-1FB9-38C62A37CDD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>
                <a:latin typeface="+mn-lt"/>
              </a:rPr>
              <a:t>ОП магистратуры «Клеточная и молекулярная биотехнология»</a:t>
            </a:r>
          </a:p>
          <a:p>
            <a:endParaRPr lang="x-none" dirty="0">
              <a:latin typeface="+mn-lt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10A1179-CC9D-B22A-DBFA-7F98C0B32A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latin typeface="+mn-lt"/>
              </a:rPr>
              <a:t>МАТЕРИАЛЫ И МЕТОДЫ</a:t>
            </a:r>
            <a:endParaRPr lang="x-none" sz="2800" b="1" dirty="0">
              <a:latin typeface="+mn-lt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783BFAC-2E38-01BB-5E2D-B25D852A845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85897" y="2025570"/>
            <a:ext cx="11057971" cy="4099185"/>
          </a:xfrm>
        </p:spPr>
        <p:txBody>
          <a:bodyPr numCol="2"/>
          <a:lstStyle/>
          <a:p>
            <a:r>
              <a:rPr lang="ru-RU" sz="1700" dirty="0">
                <a:latin typeface="+mn-lt"/>
              </a:rPr>
              <a:t>1</a:t>
            </a:r>
            <a:r>
              <a:rPr lang="ru-RU" sz="1700" dirty="0" smtClean="0">
                <a:latin typeface="+mn-lt"/>
              </a:rPr>
              <a:t>)</a:t>
            </a:r>
            <a:r>
              <a:rPr lang="ru-RU" sz="1800" dirty="0">
                <a:latin typeface="+mn-lt"/>
              </a:rPr>
              <a:t> Обычно 1-3 слайда с кратким описанием </a:t>
            </a:r>
            <a:r>
              <a:rPr lang="ru-RU" sz="1800" dirty="0" smtClean="0">
                <a:latin typeface="+mn-lt"/>
              </a:rPr>
              <a:t>методов</a:t>
            </a:r>
            <a:endParaRPr lang="ru-RU" sz="1800" dirty="0">
              <a:latin typeface="+mn-lt"/>
            </a:endParaRPr>
          </a:p>
          <a:p>
            <a:endParaRPr lang="ru-RU" sz="1700" dirty="0">
              <a:latin typeface="+mn-lt"/>
            </a:endParaRPr>
          </a:p>
          <a:p>
            <a:endParaRPr lang="x-none" sz="1700" dirty="0">
              <a:latin typeface="+mn-lt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0F511AF-7A94-544E-5137-C4051222B4D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>
                <a:latin typeface="+mn-lt"/>
              </a:rPr>
              <a:t>Москва</a:t>
            </a:r>
          </a:p>
          <a:p>
            <a:r>
              <a:rPr lang="ru-RU" dirty="0">
                <a:latin typeface="+mn-lt"/>
              </a:rPr>
              <a:t>…  июня </a:t>
            </a:r>
            <a:r>
              <a:rPr lang="ru-RU" dirty="0" smtClean="0">
                <a:latin typeface="+mn-lt"/>
              </a:rPr>
              <a:t>202</a:t>
            </a:r>
            <a:r>
              <a:rPr lang="en-US" dirty="0" smtClean="0">
                <a:latin typeface="+mn-lt"/>
              </a:rPr>
              <a:t>5</a:t>
            </a:r>
            <a:r>
              <a:rPr lang="ru-RU" dirty="0" smtClean="0">
                <a:latin typeface="+mn-lt"/>
              </a:rPr>
              <a:t> </a:t>
            </a:r>
            <a:r>
              <a:rPr lang="ru-RU" dirty="0">
                <a:latin typeface="+mn-lt"/>
              </a:rPr>
              <a:t>г.</a:t>
            </a:r>
          </a:p>
          <a:p>
            <a:endParaRPr lang="x-non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83979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281DD24-DCE3-B15A-792D-5E9A26C058F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>
                <a:latin typeface="+mn-lt"/>
              </a:rPr>
              <a:t>Факультет биологии и биотехнологии</a:t>
            </a:r>
          </a:p>
          <a:p>
            <a:endParaRPr lang="x-none">
              <a:latin typeface="+mn-lt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4D2EAC-1B0B-1AAC-CCA0-CF9C04AD63C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>
                <a:latin typeface="+mn-lt"/>
              </a:rPr>
              <a:t>ОП магистратуры «Клеточная и молекулярная биотехнология»</a:t>
            </a:r>
          </a:p>
          <a:p>
            <a:endParaRPr lang="x-none" dirty="0">
              <a:latin typeface="+mn-lt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B2D31EB-38CD-AD60-E551-7FB5A54674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latin typeface="+mn-lt"/>
              </a:rPr>
              <a:t>РЕЗУЛЬТАТЫ</a:t>
            </a:r>
            <a:endParaRPr lang="x-none" sz="2800" b="1" dirty="0">
              <a:latin typeface="+mn-lt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3DFF68B-FE60-D91F-D5A8-B179C068FF9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numCol="2"/>
          <a:lstStyle/>
          <a:p>
            <a:r>
              <a:rPr lang="ru-RU" sz="1600" dirty="0">
                <a:latin typeface="+mn-lt"/>
              </a:rPr>
              <a:t>До 10 слайдов собственных результатов исследований с картинками и таблицами</a:t>
            </a:r>
          </a:p>
          <a:p>
            <a:endParaRPr lang="ru-RU" dirty="0">
              <a:latin typeface="+mn-lt"/>
            </a:endParaRPr>
          </a:p>
          <a:p>
            <a:endParaRPr lang="x-none" dirty="0">
              <a:latin typeface="+mn-lt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28AD596-3C61-8067-B53A-41344116968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>
                <a:latin typeface="+mn-lt"/>
              </a:rPr>
              <a:t>Москва</a:t>
            </a:r>
          </a:p>
          <a:p>
            <a:r>
              <a:rPr lang="ru-RU" dirty="0">
                <a:latin typeface="+mn-lt"/>
              </a:rPr>
              <a:t>…  июня </a:t>
            </a:r>
            <a:r>
              <a:rPr lang="ru-RU" dirty="0" smtClean="0">
                <a:latin typeface="+mn-lt"/>
              </a:rPr>
              <a:t>202</a:t>
            </a:r>
            <a:r>
              <a:rPr lang="en-US" dirty="0" smtClean="0">
                <a:latin typeface="+mn-lt"/>
              </a:rPr>
              <a:t>5</a:t>
            </a:r>
            <a:r>
              <a:rPr lang="ru-RU" dirty="0" smtClean="0">
                <a:latin typeface="+mn-lt"/>
              </a:rPr>
              <a:t> </a:t>
            </a:r>
            <a:r>
              <a:rPr lang="ru-RU" dirty="0">
                <a:latin typeface="+mn-lt"/>
              </a:rPr>
              <a:t>г.</a:t>
            </a:r>
          </a:p>
          <a:p>
            <a:endParaRPr lang="x-non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40778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9D2DCDB-FF8C-6BD7-265E-38E1AC20DF7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>
                <a:latin typeface="+mn-lt"/>
              </a:rPr>
              <a:t>Факультет биологии и биотехнологии</a:t>
            </a:r>
          </a:p>
          <a:p>
            <a:endParaRPr lang="ru-RU" dirty="0">
              <a:latin typeface="+mn-lt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5AE779-5478-75C5-A42D-90AB29858D7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>
                <a:latin typeface="+mn-lt"/>
              </a:rPr>
              <a:t>ОП магистратуры «Клеточная и молекулярная биотехнология»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FE0C49-9120-E78F-02F9-46590CDA960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numCol="1"/>
          <a:lstStyle/>
          <a:p>
            <a:r>
              <a:rPr lang="ru-RU" sz="2400" b="1" dirty="0" smtClean="0">
                <a:latin typeface="+mn-lt"/>
              </a:rPr>
              <a:t>Выводы</a:t>
            </a:r>
            <a:r>
              <a:rPr lang="ru-RU" sz="2400" b="1" dirty="0">
                <a:latin typeface="+mn-lt"/>
              </a:rPr>
              <a:t>:</a:t>
            </a:r>
          </a:p>
          <a:p>
            <a:pPr lvl="1"/>
            <a:r>
              <a:rPr lang="ru-RU" sz="2000" dirty="0" smtClean="0">
                <a:latin typeface="+mn-lt"/>
              </a:rPr>
              <a:t>…</a:t>
            </a:r>
            <a:endParaRPr lang="ru-RU" sz="2000" dirty="0">
              <a:latin typeface="+mn-lt"/>
            </a:endParaRPr>
          </a:p>
          <a:p>
            <a:pPr lvl="1"/>
            <a:r>
              <a:rPr lang="ru-RU" sz="2000" dirty="0">
                <a:latin typeface="+mn-lt"/>
              </a:rPr>
              <a:t>…</a:t>
            </a:r>
          </a:p>
          <a:p>
            <a:pPr lvl="1"/>
            <a:r>
              <a:rPr lang="ru-RU" sz="2000" dirty="0">
                <a:latin typeface="+mn-lt"/>
              </a:rPr>
              <a:t>…</a:t>
            </a:r>
          </a:p>
          <a:p>
            <a:endParaRPr lang="en-US" sz="2400" b="1" dirty="0" smtClean="0">
              <a:latin typeface="+mn-lt"/>
            </a:endParaRPr>
          </a:p>
          <a:p>
            <a:r>
              <a:rPr lang="ru-RU" sz="2400" b="1" dirty="0">
                <a:latin typeface="+mn-lt"/>
              </a:rPr>
              <a:t>Научно-практическая значимость</a:t>
            </a:r>
            <a:r>
              <a:rPr lang="en-US" sz="2400" b="1" dirty="0">
                <a:latin typeface="+mn-lt"/>
              </a:rPr>
              <a:t> </a:t>
            </a:r>
            <a:r>
              <a:rPr lang="ru-RU" sz="2400" b="1" dirty="0" smtClean="0">
                <a:latin typeface="+mn-lt"/>
              </a:rPr>
              <a:t>полученных результатов: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DF255AA-0496-815C-4FE7-48723CF25C6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>
                <a:latin typeface="+mn-lt"/>
              </a:rPr>
              <a:t>Москва</a:t>
            </a:r>
          </a:p>
          <a:p>
            <a:r>
              <a:rPr lang="ru-RU" dirty="0">
                <a:latin typeface="+mn-lt"/>
              </a:rPr>
              <a:t>…  июня </a:t>
            </a:r>
            <a:r>
              <a:rPr lang="ru-RU" dirty="0" smtClean="0">
                <a:latin typeface="+mn-lt"/>
              </a:rPr>
              <a:t>202</a:t>
            </a:r>
            <a:r>
              <a:rPr lang="en-US" dirty="0" smtClean="0">
                <a:latin typeface="+mn-lt"/>
              </a:rPr>
              <a:t>5</a:t>
            </a:r>
            <a:r>
              <a:rPr lang="ru-RU" dirty="0" smtClean="0">
                <a:latin typeface="+mn-lt"/>
              </a:rPr>
              <a:t> </a:t>
            </a:r>
            <a:r>
              <a:rPr lang="ru-RU" dirty="0">
                <a:latin typeface="+mn-lt"/>
              </a:rPr>
              <a:t>г.</a:t>
            </a:r>
          </a:p>
          <a:p>
            <a:endParaRPr lang="x-none" dirty="0">
              <a:latin typeface="+mn-lt"/>
            </a:endParaRPr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5B2D31EB-38CD-AD60-E551-7FB5A54674D6}"/>
              </a:ext>
            </a:extLst>
          </p:cNvPr>
          <p:cNvSpPr txBox="1">
            <a:spLocks/>
          </p:cNvSpPr>
          <p:nvPr/>
        </p:nvSpPr>
        <p:spPr>
          <a:xfrm>
            <a:off x="585897" y="1302739"/>
            <a:ext cx="11057955" cy="777025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400" b="0" i="0" kern="1200">
                <a:solidFill>
                  <a:schemeClr val="tx1"/>
                </a:solidFill>
                <a:latin typeface="HSE Sans" panose="02000000000000000000" pitchFamily="2" charset="0"/>
                <a:ea typeface="+mj-ea"/>
                <a:cs typeface="+mj-cs"/>
              </a:defRPr>
            </a:lvl1pPr>
          </a:lstStyle>
          <a:p>
            <a:r>
              <a:rPr lang="ru-RU" sz="2800" b="1" dirty="0" smtClean="0">
                <a:latin typeface="+mn-lt"/>
              </a:rPr>
              <a:t>ЗАКЛЮЧЕНИЕ </a:t>
            </a:r>
            <a:endParaRPr lang="x-none" sz="28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59365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42F0FCE-6410-3045-B059-B0897BA235E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/>
              <a:t>Факультет биологии и биотехнологии</a:t>
            </a:r>
          </a:p>
          <a:p>
            <a:endParaRPr lang="x-non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54B2CF-FC16-344F-B39A-5AB92F7873F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ОП магистратуры </a:t>
            </a:r>
            <a:r>
              <a:rPr lang="ru-RU" dirty="0" err="1"/>
              <a:t>бакалавриата</a:t>
            </a:r>
            <a:r>
              <a:rPr lang="ru-RU" dirty="0"/>
              <a:t> «Клеточная и молекулярная биотехнология»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1702B1-17AB-D2C6-DF23-A424347B463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85897" y="2379663"/>
            <a:ext cx="11057971" cy="3745092"/>
          </a:xfrm>
        </p:spPr>
        <p:txBody>
          <a:bodyPr numCol="1"/>
          <a:lstStyle/>
          <a:p>
            <a:pPr algn="ctr"/>
            <a:endParaRPr lang="ru-RU" sz="3600" dirty="0"/>
          </a:p>
          <a:p>
            <a:pPr algn="ctr"/>
            <a:r>
              <a:rPr lang="ru-RU" sz="6000" dirty="0"/>
              <a:t>Благодарю </a:t>
            </a:r>
            <a:br>
              <a:rPr lang="ru-RU" sz="6000" dirty="0"/>
            </a:br>
            <a:r>
              <a:rPr lang="ru-RU" sz="6000" dirty="0"/>
              <a:t>за внимание!</a:t>
            </a:r>
            <a:endParaRPr lang="x-none" sz="1000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3AF33401-C665-0AB9-C051-21ADF452DE5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/>
              <a:t>Москва</a:t>
            </a:r>
          </a:p>
          <a:p>
            <a:r>
              <a:rPr lang="ru-RU" dirty="0"/>
              <a:t>…  июня </a:t>
            </a:r>
            <a:r>
              <a:rPr lang="ru-RU" dirty="0" smtClean="0"/>
              <a:t>2024 </a:t>
            </a:r>
            <a:r>
              <a:rPr lang="ru-RU" dirty="0"/>
              <a:t>г</a:t>
            </a:r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1795565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Пользовательские 1">
      <a:dk1>
        <a:srgbClr val="0F2C68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sz="1000" dirty="0">
            <a:latin typeface="HSE Sans" panose="02000000000000000000" pitchFamily="2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2A9C74E6E830D74E9B0FDDB4017A5417" ma:contentTypeVersion="13" ma:contentTypeDescription="Создание документа." ma:contentTypeScope="" ma:versionID="d4e423622451d608a8a05f4da7a1e1a2">
  <xsd:schema xmlns:xsd="http://www.w3.org/2001/XMLSchema" xmlns:xs="http://www.w3.org/2001/XMLSchema" xmlns:p="http://schemas.microsoft.com/office/2006/metadata/properties" xmlns:ns2="9875bd71-cde8-496c-a136-433f55d5e6d0" xmlns:ns3="e96afe77-3acb-4328-97fc-408e1bde3ecd" targetNamespace="http://schemas.microsoft.com/office/2006/metadata/properties" ma:root="true" ma:fieldsID="4831203c63c08b9f52ea6d3ee0d7a96e" ns2:_="" ns3:_="">
    <xsd:import namespace="9875bd71-cde8-496c-a136-433f55d5e6d0"/>
    <xsd:import namespace="e96afe77-3acb-4328-97fc-408e1bde3ec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75bd71-cde8-496c-a136-433f55d5e6d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6afe77-3acb-4328-97fc-408e1bde3ecd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Общий доступ с использованием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Совместно с подробностями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34386AA-1848-4C75-B336-1053927CB02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33DAF31-D8A6-49A0-9A5D-8B2EA5B1C511}">
  <ds:schemaRefs>
    <ds:schemaRef ds:uri="http://www.w3.org/XML/1998/namespace"/>
    <ds:schemaRef ds:uri="9875bd71-cde8-496c-a136-433f55d5e6d0"/>
    <ds:schemaRef ds:uri="e96afe77-3acb-4328-97fc-408e1bde3ecd"/>
    <ds:schemaRef ds:uri="http://purl.org/dc/dcmitype/"/>
    <ds:schemaRef ds:uri="http://purl.org/dc/terms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4D4651DD-DCCC-4759-B2F6-7F520BDCC2B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875bd71-cde8-496c-a136-433f55d5e6d0"/>
    <ds:schemaRef ds:uri="e96afe77-3acb-4328-97fc-408e1bde3ec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4466</TotalTime>
  <Words>372</Words>
  <Application>Microsoft Office PowerPoint</Application>
  <PresentationFormat>Широкоэкранный</PresentationFormat>
  <Paragraphs>88</Paragraphs>
  <Slides>10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HSE Sans</vt:lpstr>
      <vt:lpstr>Times New Roman</vt:lpstr>
      <vt:lpstr>Office Theme</vt:lpstr>
      <vt:lpstr>НАЗВАНИЕ ТЕМЫ ВКР  Фамилия Имя Отчество автора  </vt:lpstr>
      <vt:lpstr>АКТУАЛЬНОСТЬ ИССЛЕДОВАНИЯ </vt:lpstr>
      <vt:lpstr>….</vt:lpstr>
      <vt:lpstr>НАУЧНАЯ НОВИЗНА ИССЛЕДОВАНИЯ </vt:lpstr>
      <vt:lpstr>ЦЕЛЬ И ЗАДАЧИ РАБОТЫ</vt:lpstr>
      <vt:lpstr>МАТЕРИАЛЫ И МЕТОДЫ</vt:lpstr>
      <vt:lpstr>РЕЗУЛЬТАТЫ</vt:lpstr>
      <vt:lpstr>Презентация PowerPoint</vt:lpstr>
      <vt:lpstr>Презентация PowerPoint</vt:lpstr>
      <vt:lpstr>НАЗВАНИЕ ТЕМЫ ВКР  Фамилия Имя Отчество автора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Кутьков Юрий Юрьевич</dc:creator>
  <cp:lastModifiedBy>Степанова Евгения Владиславовна</cp:lastModifiedBy>
  <cp:revision>42</cp:revision>
  <cp:lastPrinted>2021-11-11T13:08:42Z</cp:lastPrinted>
  <dcterms:created xsi:type="dcterms:W3CDTF">2021-11-11T08:52:47Z</dcterms:created>
  <dcterms:modified xsi:type="dcterms:W3CDTF">2025-02-04T14:02:40Z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0x0101002A9C74E6E830D74E9B0FDDB4017A5417</vt:lpwstr>
  </property>
</Properties>
</file>