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71" r:id="rId5"/>
    <p:sldId id="286" r:id="rId6"/>
    <p:sldId id="299" r:id="rId7"/>
    <p:sldId id="307" r:id="rId8"/>
    <p:sldId id="301" r:id="rId9"/>
    <p:sldId id="310" r:id="rId10"/>
    <p:sldId id="309" r:id="rId11"/>
    <p:sldId id="292" r:id="rId12"/>
    <p:sldId id="311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A9B"/>
    <a:srgbClr val="029C63"/>
    <a:srgbClr val="96628C"/>
    <a:srgbClr val="11A0D7"/>
    <a:srgbClr val="E61F3D"/>
    <a:srgbClr val="CD5A5A"/>
    <a:srgbClr val="FFD746"/>
    <a:srgbClr val="0E2D69"/>
    <a:srgbClr val="D9D9D9"/>
    <a:srgbClr val="EB68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B8C3C-DD8D-9D46-8336-4B33F0255EAE}" v="284" dt="2022-02-04T17:40:31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90634"/>
  </p:normalViewPr>
  <p:slideViewPr>
    <p:cSldViewPr snapToGrid="0" snapToObjects="1">
      <p:cViewPr varScale="1">
        <p:scale>
          <a:sx n="77" d="100"/>
          <a:sy n="77" d="100"/>
        </p:scale>
        <p:origin x="40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x-none" smtClean="0"/>
              <a:t>06.05.2025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2324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230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8019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x-none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x-none" smtClean="0"/>
              <a:t>06.05.2025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472" y="245642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НАЗВАНИЕ ТЕМЫ ВКР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 автора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23912"/>
              </p:ext>
            </p:extLst>
          </p:nvPr>
        </p:nvGraphicFramePr>
        <p:xfrm>
          <a:off x="3793353" y="4371825"/>
          <a:ext cx="7384002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2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руководитель: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, 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соруководитель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Консультант: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биотехнологии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A86E0C3-5191-3A45-ABE8-A45A6821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АКТУАЛЬНОСТЬ ИССЛЕДОВАНИЯ 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B8B9C86-43FA-3FDF-2F1C-72F24ADB51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13715"/>
            <a:ext cx="11057955" cy="3548082"/>
          </a:xfrm>
        </p:spPr>
        <p:txBody>
          <a:bodyPr numCol="1"/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Обычно 1-3 слайда с анализом научной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литературы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здесь и далее лучше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использовать 20+, рекомендуется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24.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B18DAEC7-C6F8-F418-41FB-05A66EC7A5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9892" y="548720"/>
            <a:ext cx="2070100" cy="408109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202г.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02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5522" y="1433015"/>
            <a:ext cx="11057971" cy="4691740"/>
          </a:xfrm>
        </p:spPr>
        <p:txBody>
          <a:bodyPr numCol="1"/>
          <a:lstStyle/>
          <a:p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ЦЕЛЬ РАБОТЫ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ЗАДАЧИ РАБОТЫ</a:t>
            </a:r>
          </a:p>
          <a:p>
            <a:pPr lvl="1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1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x-non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8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BFB748-58F3-5BE9-4351-FDAF1A284D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47AC4-A3E2-DD7C-1FB9-38C62A37CD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  <a:p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10A1179-CC9D-B22A-DBFA-7F98C0B32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МАТЕРИАЛЫ И МЕТОДЫ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3BFAC-2E38-01BB-5E2D-B25D852A84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47415"/>
            <a:ext cx="11057971" cy="3777340"/>
          </a:xfrm>
        </p:spPr>
        <p:txBody>
          <a:bodyPr numCol="1"/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Обычно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1-3 слайда с кратким описанием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F511AF-7A94-544E-5137-C4051222B4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9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81DD24-DCE3-B15A-792D-5E9A26C058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  <a:p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D2EAC-1B0B-1AAC-CCA0-CF9C04AD63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  <a:p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2D31EB-38CD-AD60-E551-7FB5A546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FF68B-FE60-D91F-D5A8-B179C068FF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До 10 слайдов собственных результатов исследований с картинками и таблицами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8AD596-3C61-8067-B53A-4134411696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7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B2D31EB-38CD-AD60-E551-7FB5A54674D6}"/>
              </a:ext>
            </a:extLst>
          </p:cNvPr>
          <p:cNvSpPr txBox="1">
            <a:spLocks/>
          </p:cNvSpPr>
          <p:nvPr/>
        </p:nvSpPr>
        <p:spPr>
          <a:xfrm>
            <a:off x="585897" y="1302739"/>
            <a:ext cx="11057955" cy="77702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HSE Sans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ЗАКЛЮЧЕНИЕ 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585881" y="1971700"/>
            <a:ext cx="11057971" cy="3745092"/>
          </a:xfrm>
        </p:spPr>
        <p:txBody>
          <a:bodyPr/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61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0906" y="1519311"/>
            <a:ext cx="11057971" cy="4785461"/>
          </a:xfrm>
        </p:spPr>
        <p:txBody>
          <a:bodyPr numCol="1"/>
          <a:lstStyle/>
          <a:p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ВЫВОДЫ</a:t>
            </a:r>
          </a:p>
          <a:p>
            <a:pPr lvl="1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1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НАУЧНО-ПРАКТИЧЕСКАЯ ЗНАЧИМОСТЬ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ПОЛУЧЕННЫХ РЕЗУЛЬТАТОВ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702B1-17AB-D2C6-DF23-A424347B46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085" y="1915429"/>
            <a:ext cx="11057971" cy="3745092"/>
          </a:xfrm>
        </p:spPr>
        <p:txBody>
          <a:bodyPr numCol="1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Благодарю </a:t>
            </a:r>
            <a:br>
              <a:rPr lang="ru-RU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  <a:endParaRPr lang="x-non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AF33401-C665-0AB9-C051-21ADF452DE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56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776" y="300506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НАЗВАНИЕ ТЕМЫ ВКР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 автора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бакалавриата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июня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7616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3DAF31-D8A6-49A0-9A5D-8B2EA5B1C511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e96afe77-3acb-4328-97fc-408e1bde3ecd"/>
    <ds:schemaRef ds:uri="9875bd71-cde8-496c-a136-433f55d5e6d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4470</TotalTime>
  <Words>280</Words>
  <Application>Microsoft Office PowerPoint</Application>
  <PresentationFormat>Широкоэкранный</PresentationFormat>
  <Paragraphs>69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HSE Sans</vt:lpstr>
      <vt:lpstr>Times New Roman</vt:lpstr>
      <vt:lpstr>Office Theme</vt:lpstr>
      <vt:lpstr>НАЗВАНИЕ ТЕМЫ ВКР  Фамилия Имя Отчество автора  </vt:lpstr>
      <vt:lpstr>АКТУАЛЬНОСТЬ ИССЛЕДОВАНИЯ </vt:lpstr>
      <vt:lpstr>Презентация PowerPoint</vt:lpstr>
      <vt:lpstr>МАТЕРИАЛЫ И МЕТОДЫ</vt:lpstr>
      <vt:lpstr>РЕЗУЛЬТАТЫ</vt:lpstr>
      <vt:lpstr>Презентация PowerPoint</vt:lpstr>
      <vt:lpstr>Презентация PowerPoint</vt:lpstr>
      <vt:lpstr>Презентация PowerPoint</vt:lpstr>
      <vt:lpstr>НАЗВАНИЕ ТЕМЫ ВКР  Фамилия Имя Отчество автора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Степанова Евгения Владиславовна</cp:lastModifiedBy>
  <cp:revision>41</cp:revision>
  <cp:lastPrinted>2021-11-11T13:08:42Z</cp:lastPrinted>
  <dcterms:created xsi:type="dcterms:W3CDTF">2021-11-11T08:52:47Z</dcterms:created>
  <dcterms:modified xsi:type="dcterms:W3CDTF">2025-05-06T08:20:41Z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