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1pPr>
    <a:lvl2pPr marL="0" marR="0" indent="4572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2pPr>
    <a:lvl3pPr marL="0" marR="0" indent="9144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3pPr>
    <a:lvl4pPr marL="0" marR="0" indent="13716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4pPr>
    <a:lvl5pPr marL="0" marR="0" indent="18288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5pPr>
    <a:lvl6pPr marL="0" marR="0" indent="22860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6pPr>
    <a:lvl7pPr marL="0" marR="0" indent="27432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7pPr>
    <a:lvl8pPr marL="0" marR="0" indent="32004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8pPr>
    <a:lvl9pPr marL="0" marR="0" indent="36576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D51ADE6A-740E-44AE-83CC-AE7238B6C88D}" styleName="">
    <a:tblBg/>
    <a:wholeTbl>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9525" cap="flat">
              <a:solidFill>
                <a:srgbClr val="BFBFBF"/>
              </a:solidFill>
              <a:prstDash val="solid"/>
              <a:round/>
            </a:ln>
          </a:insideH>
          <a:insideV>
            <a:ln w="3175" cap="flat">
              <a:solidFill>
                <a:srgbClr val="FFFFFF"/>
              </a:solidFill>
              <a:prstDash val="solid"/>
              <a:round/>
            </a:ln>
          </a:insideV>
        </a:tcBdr>
        <a:fill>
          <a:no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12700" cap="flat">
              <a:solidFill>
                <a:srgbClr val="FFFFFF"/>
              </a:solidFill>
              <a:prstDash val="solid"/>
              <a:round/>
            </a:ln>
          </a:insideH>
          <a:insideV>
            <a:ln w="3175" cap="flat">
              <a:solidFill>
                <a:srgbClr val="FFFFFF"/>
              </a:solidFill>
              <a:prstDash val="solid"/>
              <a:round/>
            </a:ln>
          </a:insideV>
        </a:tcBdr>
        <a:fill>
          <a:solidFill>
            <a:srgbClr val="F2F2F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outlineViewPr>
    <p:cViewPr>
      <p:scale>
        <a:sx n="33" d="100"/>
        <a:sy n="33" d="100"/>
      </p:scale>
      <p:origin x="0" y="-2718"/>
    </p:cViewPr>
  </p:outlin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elvetica"/>
              </a:defRPr>
            </a:pPr>
            <a:r>
              <a:rPr sz="1600" b="0" i="0" u="none" strike="noStrike">
                <a:solidFill>
                  <a:srgbClr val="102D69"/>
                </a:solidFill>
                <a:latin typeface="Helvetica"/>
              </a:rPr>
              <a:t>Название графика (16pt)</a:t>
            </a:r>
          </a:p>
        </c:rich>
      </c:tx>
      <c:layout>
        <c:manualLayout>
          <c:xMode val="edge"/>
          <c:yMode val="edge"/>
          <c:x val="0.31079400000000001"/>
          <c:y val="0"/>
          <c:w val="0.37841200000000003"/>
          <c:h val="9.7865300000000002E-2"/>
        </c:manualLayout>
      </c:layout>
      <c:overlay val="1"/>
      <c:spPr>
        <a:noFill/>
        <a:effectLst/>
      </c:spPr>
    </c:title>
    <c:autoTitleDeleted val="0"/>
    <c:plotArea>
      <c:layout>
        <c:manualLayout>
          <c:layoutTarget val="inner"/>
          <c:xMode val="edge"/>
          <c:yMode val="edge"/>
          <c:x val="5.75805E-2"/>
          <c:y val="9.7865300000000002E-2"/>
          <c:w val="0.93742000000000003"/>
          <c:h val="0.73203200000000002"/>
        </c:manualLayout>
      </c:layout>
      <c:barChart>
        <c:barDir val="col"/>
        <c:grouping val="clustered"/>
        <c:varyColors val="0"/>
        <c:ser>
          <c:idx val="0"/>
          <c:order val="0"/>
          <c:tx>
            <c:strRef>
              <c:f>Sheet1!$B$1</c:f>
              <c:strCache>
                <c:ptCount val="1"/>
                <c:pt idx="0">
                  <c:v>5</c:v>
                </c:pt>
              </c:strCache>
            </c:strRef>
          </c:tx>
          <c:spPr>
            <a:solidFill>
              <a:srgbClr val="E61E3C"/>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Sheet1!$B$2:$B$4</c:f>
              <c:numCache>
                <c:formatCode>General</c:formatCode>
                <c:ptCount val="3"/>
                <c:pt idx="0">
                  <c:v>4.5</c:v>
                </c:pt>
                <c:pt idx="1">
                  <c:v>4.5</c:v>
                </c:pt>
                <c:pt idx="2">
                  <c:v>3.5</c:v>
                </c:pt>
              </c:numCache>
            </c:numRef>
          </c:val>
          <c:extLst>
            <c:ext xmlns:c16="http://schemas.microsoft.com/office/drawing/2014/chart" uri="{C3380CC4-5D6E-409C-BE32-E72D297353CC}">
              <c16:uniqueId val="{00000000-F73C-4152-BA68-F20799754702}"/>
            </c:ext>
          </c:extLst>
        </c:ser>
        <c:ser>
          <c:idx val="1"/>
          <c:order val="1"/>
          <c:tx>
            <c:strRef>
              <c:f>Sheet1!$C$1</c:f>
              <c:strCache>
                <c:ptCount val="1"/>
                <c:pt idx="0">
                  <c:v>1</c:v>
                </c:pt>
              </c:strCache>
            </c:strRef>
          </c:tx>
          <c:spPr>
            <a:solidFill>
              <a:srgbClr val="CD5A5A"/>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Sheet1!$C$2:$C$4</c:f>
              <c:numCache>
                <c:formatCode>General</c:formatCode>
                <c:ptCount val="3"/>
                <c:pt idx="0">
                  <c:v>5</c:v>
                </c:pt>
                <c:pt idx="1">
                  <c:v>5</c:v>
                </c:pt>
                <c:pt idx="2">
                  <c:v>3</c:v>
                </c:pt>
              </c:numCache>
            </c:numRef>
          </c:val>
          <c:extLst>
            <c:ext xmlns:c16="http://schemas.microsoft.com/office/drawing/2014/chart" uri="{C3380CC4-5D6E-409C-BE32-E72D297353CC}">
              <c16:uniqueId val="{00000001-F73C-4152-BA68-F20799754702}"/>
            </c:ext>
          </c:extLst>
        </c:ser>
        <c:ser>
          <c:idx val="2"/>
          <c:order val="2"/>
          <c:tx>
            <c:strRef>
              <c:f>Sheet1!$D$1</c:f>
              <c:strCache>
                <c:ptCount val="1"/>
                <c:pt idx="0">
                  <c:v>6</c:v>
                </c:pt>
              </c:strCache>
            </c:strRef>
          </c:tx>
          <c:spPr>
            <a:solidFill>
              <a:srgbClr val="F5C3C3"/>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Sheet1!$D$2:$D$4</c:f>
              <c:numCache>
                <c:formatCode>General</c:formatCode>
                <c:ptCount val="3"/>
                <c:pt idx="0">
                  <c:v>4.5</c:v>
                </c:pt>
                <c:pt idx="1">
                  <c:v>4.5</c:v>
                </c:pt>
                <c:pt idx="2">
                  <c:v>3.5</c:v>
                </c:pt>
              </c:numCache>
            </c:numRef>
          </c:val>
          <c:extLst>
            <c:ext xmlns:c16="http://schemas.microsoft.com/office/drawing/2014/chart" uri="{C3380CC4-5D6E-409C-BE32-E72D297353CC}">
              <c16:uniqueId val="{00000002-F73C-4152-BA68-F20799754702}"/>
            </c:ext>
          </c:extLst>
        </c:ser>
        <c:dLbls>
          <c:showLegendKey val="0"/>
          <c:showVal val="0"/>
          <c:showCatName val="0"/>
          <c:showSerName val="0"/>
          <c:showPercent val="0"/>
          <c:showBubbleSize val="0"/>
        </c:dLbls>
        <c:gapWidth val="262"/>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miter lim="400000"/>
          </a:ln>
        </c:spPr>
        <c:txPr>
          <a:bodyPr rot="0"/>
          <a:lstStyle/>
          <a:p>
            <a:pPr>
              <a:defRPr sz="1200" b="0" i="0" u="none" strike="noStrike">
                <a:solidFill>
                  <a:srgbClr val="102D69"/>
                </a:solidFill>
                <a:latin typeface="Helvetica"/>
              </a:defRPr>
            </a:pPr>
            <a:endParaRPr lang="ru-RU"/>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D9D9D9"/>
              </a:solidFill>
              <a:prstDash val="solid"/>
              <a:round/>
            </a:ln>
          </c:spPr>
        </c:majorGridlines>
        <c:numFmt formatCode="0.#" sourceLinked="0"/>
        <c:majorTickMark val="none"/>
        <c:minorTickMark val="none"/>
        <c:tickLblPos val="nextTo"/>
        <c:spPr>
          <a:ln w="12700" cap="flat">
            <a:noFill/>
            <a:miter lim="400000"/>
          </a:ln>
        </c:spPr>
        <c:txPr>
          <a:bodyPr rot="0"/>
          <a:lstStyle/>
          <a:p>
            <a:pPr>
              <a:defRPr sz="1200" b="0" i="0" u="none" strike="noStrike">
                <a:solidFill>
                  <a:srgbClr val="102D69"/>
                </a:solidFill>
                <a:latin typeface="Helvetica"/>
              </a:defRPr>
            </a:pPr>
            <a:endParaRPr lang="ru-RU"/>
          </a:p>
        </c:txPr>
        <c:crossAx val="2094734552"/>
        <c:crosses val="autoZero"/>
        <c:crossBetween val="between"/>
        <c:majorUnit val="1.25"/>
        <c:minorUnit val="0.625"/>
      </c:valAx>
      <c:spPr>
        <a:noFill/>
        <a:ln w="12700" cap="flat">
          <a:noFill/>
          <a:miter lim="400000"/>
        </a:ln>
        <a:effectLst/>
      </c:spPr>
    </c:plotArea>
    <c:legend>
      <c:legendPos val="b"/>
      <c:layout>
        <c:manualLayout>
          <c:xMode val="edge"/>
          <c:yMode val="edge"/>
          <c:x val="0.27144800000000002"/>
          <c:y val="0.94598099999999996"/>
          <c:w val="0.50931199999999999"/>
          <c:h val="5.40186E-2"/>
        </c:manualLayout>
      </c:layout>
      <c:overlay val="1"/>
      <c:spPr>
        <a:noFill/>
        <a:ln w="12700" cap="flat">
          <a:noFill/>
          <a:miter lim="400000"/>
        </a:ln>
        <a:effectLst/>
      </c:spPr>
      <c:txPr>
        <a:bodyPr rot="0"/>
        <a:lstStyle/>
        <a:p>
          <a:pPr>
            <a:defRPr sz="1200" b="0" i="0" u="none" strike="noStrike">
              <a:solidFill>
                <a:srgbClr val="595959"/>
              </a:solidFill>
              <a:latin typeface="Helvetica"/>
            </a:defRPr>
          </a:pPr>
          <a:endParaRPr lang="ru-RU"/>
        </a:p>
      </c:txPr>
    </c:legend>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elvetica"/>
              </a:defRPr>
            </a:pPr>
            <a:r>
              <a:rPr sz="1600" b="0" i="0" u="none" strike="noStrike">
                <a:solidFill>
                  <a:srgbClr val="102D69"/>
                </a:solidFill>
                <a:latin typeface="Helvetica"/>
              </a:rPr>
              <a:t>Название графика (16pt)</a:t>
            </a:r>
          </a:p>
        </c:rich>
      </c:tx>
      <c:layout>
        <c:manualLayout>
          <c:xMode val="edge"/>
          <c:yMode val="edge"/>
          <c:x val="0.32053199999999998"/>
          <c:y val="0"/>
          <c:w val="0.358935"/>
          <c:h val="9.0367000000000003E-2"/>
        </c:manualLayout>
      </c:layout>
      <c:overlay val="1"/>
      <c:spPr>
        <a:noFill/>
        <a:effectLst/>
      </c:spPr>
    </c:title>
    <c:autoTitleDeleted val="0"/>
    <c:plotArea>
      <c:layout>
        <c:manualLayout>
          <c:layoutTarget val="inner"/>
          <c:xMode val="edge"/>
          <c:yMode val="edge"/>
          <c:x val="0.12531400000000001"/>
          <c:y val="9.0367000000000003E-2"/>
          <c:w val="0.86790900000000004"/>
          <c:h val="0.77612099999999995"/>
        </c:manualLayout>
      </c:layout>
      <c:barChart>
        <c:barDir val="bar"/>
        <c:grouping val="clustered"/>
        <c:varyColors val="0"/>
        <c:ser>
          <c:idx val="0"/>
          <c:order val="0"/>
          <c:tx>
            <c:strRef>
              <c:f>Sheet1!$B$1</c:f>
              <c:strCache>
                <c:ptCount val="1"/>
                <c:pt idx="0">
                  <c:v>Series 3</c:v>
                </c:pt>
              </c:strCache>
            </c:strRef>
          </c:tx>
          <c:spPr>
            <a:solidFill>
              <a:srgbClr val="E61E3C"/>
            </a:solidFill>
            <a:ln w="9525" cap="flat">
              <a:solidFill>
                <a:srgbClr val="E61E3C"/>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Sheet1!$B$2:$B$5</c:f>
              <c:numCache>
                <c:formatCode>General</c:formatCode>
                <c:ptCount val="4"/>
                <c:pt idx="0">
                  <c:v>5</c:v>
                </c:pt>
                <c:pt idx="1">
                  <c:v>3</c:v>
                </c:pt>
                <c:pt idx="2">
                  <c:v>2</c:v>
                </c:pt>
                <c:pt idx="3">
                  <c:v>2</c:v>
                </c:pt>
              </c:numCache>
            </c:numRef>
          </c:val>
          <c:extLst>
            <c:ext xmlns:c16="http://schemas.microsoft.com/office/drawing/2014/chart" uri="{C3380CC4-5D6E-409C-BE32-E72D297353CC}">
              <c16:uniqueId val="{00000000-5F48-45E0-A14E-A580072DD32F}"/>
            </c:ext>
          </c:extLst>
        </c:ser>
        <c:ser>
          <c:idx val="1"/>
          <c:order val="1"/>
          <c:tx>
            <c:strRef>
              <c:f>Sheet1!$C$1</c:f>
              <c:strCache>
                <c:ptCount val="1"/>
                <c:pt idx="0">
                  <c:v>Series 2</c:v>
                </c:pt>
              </c:strCache>
            </c:strRef>
          </c:tx>
          <c:spPr>
            <a:solidFill>
              <a:srgbClr val="CD5A5A"/>
            </a:solidFill>
            <a:ln w="9525" cap="flat">
              <a:solidFill>
                <a:srgbClr val="CD5A5A"/>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Sheet1!$C$2:$C$5</c:f>
              <c:numCache>
                <c:formatCode>General</c:formatCode>
                <c:ptCount val="4"/>
                <c:pt idx="0">
                  <c:v>2.8</c:v>
                </c:pt>
                <c:pt idx="1">
                  <c:v>1.8</c:v>
                </c:pt>
                <c:pt idx="2">
                  <c:v>4.4000000000000004</c:v>
                </c:pt>
                <c:pt idx="3">
                  <c:v>2.4</c:v>
                </c:pt>
              </c:numCache>
            </c:numRef>
          </c:val>
          <c:extLst>
            <c:ext xmlns:c16="http://schemas.microsoft.com/office/drawing/2014/chart" uri="{C3380CC4-5D6E-409C-BE32-E72D297353CC}">
              <c16:uniqueId val="{00000001-5F48-45E0-A14E-A580072DD32F}"/>
            </c:ext>
          </c:extLst>
        </c:ser>
        <c:ser>
          <c:idx val="2"/>
          <c:order val="2"/>
          <c:tx>
            <c:strRef>
              <c:f>Sheet1!$D$1</c:f>
              <c:strCache>
                <c:ptCount val="1"/>
                <c:pt idx="0">
                  <c:v>Series 1</c:v>
                </c:pt>
              </c:strCache>
            </c:strRef>
          </c:tx>
          <c:spPr>
            <a:solidFill>
              <a:srgbClr val="F5C3C3"/>
            </a:solidFill>
            <a:ln w="9525" cap="flat">
              <a:solidFill>
                <a:srgbClr val="F5C3C3"/>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Sheet1!$D$2:$D$5</c:f>
              <c:numCache>
                <c:formatCode>General</c:formatCode>
                <c:ptCount val="4"/>
                <c:pt idx="0">
                  <c:v>4.5</c:v>
                </c:pt>
                <c:pt idx="1">
                  <c:v>3.5</c:v>
                </c:pt>
                <c:pt idx="2">
                  <c:v>2.5</c:v>
                </c:pt>
                <c:pt idx="3">
                  <c:v>4.3</c:v>
                </c:pt>
              </c:numCache>
            </c:numRef>
          </c:val>
          <c:extLst>
            <c:ext xmlns:c16="http://schemas.microsoft.com/office/drawing/2014/chart" uri="{C3380CC4-5D6E-409C-BE32-E72D297353CC}">
              <c16:uniqueId val="{00000002-5F48-45E0-A14E-A580072DD32F}"/>
            </c:ext>
          </c:extLst>
        </c:ser>
        <c:dLbls>
          <c:showLegendKey val="0"/>
          <c:showVal val="0"/>
          <c:showCatName val="0"/>
          <c:showSerName val="0"/>
          <c:showPercent val="0"/>
          <c:showBubbleSize val="0"/>
        </c:dLbls>
        <c:gapWidth val="182"/>
        <c:axId val="2094734552"/>
        <c:axId val="2094734553"/>
      </c:barChart>
      <c:catAx>
        <c:axId val="2094734552"/>
        <c:scaling>
          <c:orientation val="maxMin"/>
        </c:scaling>
        <c:delete val="0"/>
        <c:axPos val="l"/>
        <c:numFmt formatCode="General" sourceLinked="0"/>
        <c:majorTickMark val="none"/>
        <c:minorTickMark val="none"/>
        <c:tickLblPos val="nextTo"/>
        <c:spPr>
          <a:ln w="12700" cap="flat">
            <a:solidFill>
              <a:srgbClr val="D9D9D9"/>
            </a:solidFill>
            <a:prstDash val="solid"/>
            <a:round/>
          </a:ln>
        </c:spPr>
        <c:txPr>
          <a:bodyPr rot="0"/>
          <a:lstStyle/>
          <a:p>
            <a:pPr>
              <a:defRPr sz="1100" b="0" i="0" u="none" strike="noStrike">
                <a:solidFill>
                  <a:srgbClr val="102D69"/>
                </a:solidFill>
                <a:latin typeface="Helvetica"/>
              </a:defRPr>
            </a:pPr>
            <a:endParaRPr lang="ru-RU"/>
          </a:p>
        </c:txPr>
        <c:crossAx val="2094734553"/>
        <c:crosses val="autoZero"/>
        <c:auto val="1"/>
        <c:lblAlgn val="ctr"/>
        <c:lblOffset val="100"/>
        <c:noMultiLvlLbl val="1"/>
      </c:catAx>
      <c:valAx>
        <c:axId val="2094734553"/>
        <c:scaling>
          <c:orientation val="minMax"/>
        </c:scaling>
        <c:delete val="0"/>
        <c:axPos val="t"/>
        <c:majorGridlines>
          <c:spPr>
            <a:ln w="12700" cap="flat">
              <a:solidFill>
                <a:srgbClr val="D9D9D9"/>
              </a:solidFill>
              <a:prstDash val="solid"/>
              <a:round/>
            </a:ln>
          </c:spPr>
        </c:majorGridlines>
        <c:numFmt formatCode="0.#" sourceLinked="0"/>
        <c:majorTickMark val="none"/>
        <c:minorTickMark val="none"/>
        <c:tickLblPos val="high"/>
        <c:spPr>
          <a:ln w="12700" cap="flat">
            <a:noFill/>
            <a:prstDash val="solid"/>
            <a:round/>
          </a:ln>
        </c:spPr>
        <c:txPr>
          <a:bodyPr rot="0"/>
          <a:lstStyle/>
          <a:p>
            <a:pPr>
              <a:defRPr sz="1100" b="0" i="0" u="none" strike="noStrike">
                <a:solidFill>
                  <a:srgbClr val="102D69"/>
                </a:solidFill>
                <a:latin typeface="Helvetica"/>
              </a:defRPr>
            </a:pPr>
            <a:endParaRPr lang="ru-RU"/>
          </a:p>
        </c:txPr>
        <c:crossAx val="2094734552"/>
        <c:crosses val="autoZero"/>
        <c:crossBetween val="between"/>
        <c:majorUnit val="1.25"/>
        <c:minorUnit val="0.625"/>
      </c:valAx>
      <c:spPr>
        <a:noFill/>
        <a:ln w="12700" cap="flat">
          <a:noFill/>
          <a:miter lim="400000"/>
        </a:ln>
        <a:effectLst/>
      </c:spPr>
    </c:plotArea>
    <c:legend>
      <c:legendPos val="b"/>
      <c:layout>
        <c:manualLayout>
          <c:xMode val="edge"/>
          <c:yMode val="edge"/>
          <c:x val="0.33457100000000001"/>
          <c:y val="0.95078799999999997"/>
          <c:w val="0.38352900000000001"/>
          <c:h val="4.9211600000000001E-2"/>
        </c:manualLayout>
      </c:layout>
      <c:overlay val="1"/>
      <c:spPr>
        <a:noFill/>
        <a:ln w="12700" cap="flat">
          <a:noFill/>
          <a:miter lim="400000"/>
        </a:ln>
        <a:effectLst/>
      </c:spPr>
      <c:txPr>
        <a:bodyPr rot="0"/>
        <a:lstStyle/>
        <a:p>
          <a:pPr>
            <a:defRPr sz="1100" b="0" i="0" u="none" strike="noStrike">
              <a:solidFill>
                <a:srgbClr val="595959"/>
              </a:solidFill>
              <a:latin typeface="Helvetica"/>
            </a:defRPr>
          </a:pPr>
          <a:endParaRPr lang="ru-RU"/>
        </a:p>
      </c:txPr>
    </c:legend>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elvetica"/>
              </a:defRPr>
            </a:pPr>
            <a:r>
              <a:rPr lang="ru-RU" sz="1600" b="0" i="0" u="none" strike="noStrike">
                <a:solidFill>
                  <a:srgbClr val="102D69"/>
                </a:solidFill>
                <a:latin typeface="Helvetica"/>
              </a:rPr>
              <a:t>Название графика (16</a:t>
            </a:r>
            <a:r>
              <a:rPr lang="en-US" sz="1600" b="0" i="0" u="none" strike="noStrike">
                <a:solidFill>
                  <a:srgbClr val="102D69"/>
                </a:solidFill>
                <a:latin typeface="Helvetica"/>
              </a:rPr>
              <a:t>pt)</a:t>
            </a:r>
          </a:p>
        </c:rich>
      </c:tx>
      <c:layout>
        <c:manualLayout>
          <c:xMode val="edge"/>
          <c:yMode val="edge"/>
          <c:x val="0.17124400000000001"/>
          <c:y val="0"/>
          <c:w val="0.65751199999999999"/>
          <c:h val="8.99398E-2"/>
        </c:manualLayout>
      </c:layout>
      <c:overlay val="1"/>
      <c:spPr>
        <a:noFill/>
        <a:effectLst/>
      </c:spPr>
    </c:title>
    <c:autoTitleDeleted val="0"/>
    <c:plotArea>
      <c:layout>
        <c:manualLayout>
          <c:layoutTarget val="inner"/>
          <c:xMode val="edge"/>
          <c:yMode val="edge"/>
          <c:x val="5.0000000000000001E-3"/>
          <c:y val="8.99398E-2"/>
          <c:w val="0.99"/>
          <c:h val="0.81922499999999998"/>
        </c:manualLayout>
      </c:layout>
      <c:pieChart>
        <c:varyColors val="0"/>
        <c:ser>
          <c:idx val="0"/>
          <c:order val="0"/>
          <c:tx>
            <c:strRef>
              <c:f>Sheet1!$A$2</c:f>
              <c:strCache>
                <c:ptCount val="1"/>
                <c:pt idx="0">
                  <c:v>Sales</c:v>
                </c:pt>
              </c:strCache>
            </c:strRef>
          </c:tx>
          <c:spPr>
            <a:solidFill>
              <a:srgbClr val="E61E3C"/>
            </a:solidFill>
            <a:ln w="12700" cap="flat">
              <a:noFill/>
              <a:miter lim="400000"/>
            </a:ln>
            <a:effectLst/>
          </c:spPr>
          <c:dPt>
            <c:idx val="0"/>
            <c:bubble3D val="0"/>
            <c:extLst>
              <c:ext xmlns:c16="http://schemas.microsoft.com/office/drawing/2014/chart" uri="{C3380CC4-5D6E-409C-BE32-E72D297353CC}">
                <c16:uniqueId val="{00000001-5742-437C-8FF4-20B38B9FEACA}"/>
              </c:ext>
            </c:extLst>
          </c:dPt>
          <c:dPt>
            <c:idx val="1"/>
            <c:bubble3D val="0"/>
            <c:spPr>
              <a:solidFill>
                <a:srgbClr val="CD5A5A"/>
              </a:solidFill>
              <a:ln w="12700" cap="flat">
                <a:noFill/>
                <a:miter lim="400000"/>
              </a:ln>
              <a:effectLst/>
            </c:spPr>
            <c:extLst>
              <c:ext xmlns:c16="http://schemas.microsoft.com/office/drawing/2014/chart" uri="{C3380CC4-5D6E-409C-BE32-E72D297353CC}">
                <c16:uniqueId val="{00000003-5742-437C-8FF4-20B38B9FEACA}"/>
              </c:ext>
            </c:extLst>
          </c:dPt>
          <c:dPt>
            <c:idx val="2"/>
            <c:bubble3D val="0"/>
            <c:spPr>
              <a:solidFill>
                <a:srgbClr val="F5C3C3"/>
              </a:solidFill>
              <a:ln w="12700" cap="flat">
                <a:noFill/>
                <a:miter lim="400000"/>
              </a:ln>
              <a:effectLst/>
            </c:spPr>
            <c:extLst>
              <c:ext xmlns:c16="http://schemas.microsoft.com/office/drawing/2014/chart" uri="{C3380CC4-5D6E-409C-BE32-E72D297353CC}">
                <c16:uniqueId val="{00000005-5742-437C-8FF4-20B38B9FEACA}"/>
              </c:ext>
            </c:extLst>
          </c:dPt>
          <c:dLbls>
            <c:dLbl>
              <c:idx val="0"/>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1-5742-437C-8FF4-20B38B9FEACA}"/>
                </c:ext>
              </c:extLst>
            </c:dLbl>
            <c:dLbl>
              <c:idx val="1"/>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3-5742-437C-8FF4-20B38B9FEACA}"/>
                </c:ext>
              </c:extLst>
            </c:dLbl>
            <c:dLbl>
              <c:idx val="2"/>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5-5742-437C-8FF4-20B38B9FEACA}"/>
                </c:ext>
              </c:extLst>
            </c:dLbl>
            <c:numFmt formatCode="0%" sourceLinked="0"/>
            <c:spPr>
              <a:noFill/>
              <a:ln>
                <a:noFill/>
              </a:ln>
              <a:effectLst/>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showLeaderLines val="1"/>
            <c:leaderLines>
              <c:spPr>
                <a:ln w="6350" cap="flat">
                  <a:solidFill>
                    <a:srgbClr val="000000"/>
                  </a:solidFill>
                  <a:prstDash val="solid"/>
                  <a:miter lim="400000"/>
                </a:ln>
                <a:effectLst/>
              </c:spPr>
            </c:leaderLines>
            <c:extLst>
              <c:ext xmlns:c15="http://schemas.microsoft.com/office/drawing/2012/chart" uri="{CE6537A1-D6FC-4f65-9D91-7224C49458BB}"/>
            </c:extLst>
          </c:dLbls>
          <c:cat>
            <c:strRef>
              <c:f>Sheet1!$B$1:$D$1</c:f>
              <c:strCache>
                <c:ptCount val="3"/>
                <c:pt idx="0">
                  <c:v>1st Qtr</c:v>
                </c:pt>
                <c:pt idx="1">
                  <c:v>2nd Qtr</c:v>
                </c:pt>
                <c:pt idx="2">
                  <c:v>3rd Qtr</c:v>
                </c:pt>
              </c:strCache>
            </c:strRef>
          </c:cat>
          <c:val>
            <c:numRef>
              <c:f>Sheet1!$B$2:$D$2</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5742-437C-8FF4-20B38B9FEACA}"/>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legend>
      <c:legendPos val="b"/>
      <c:layout>
        <c:manualLayout>
          <c:xMode val="edge"/>
          <c:yMode val="edge"/>
          <c:x val="5.9754599999999998E-2"/>
          <c:y val="0.946882"/>
          <c:w val="0.88049100000000002"/>
          <c:h val="5.3117999999999999E-2"/>
        </c:manualLayout>
      </c:layout>
      <c:overlay val="1"/>
      <c:spPr>
        <a:noFill/>
        <a:ln w="12700" cap="flat">
          <a:noFill/>
          <a:miter lim="400000"/>
        </a:ln>
        <a:effectLst/>
      </c:spPr>
      <c:txPr>
        <a:bodyPr rot="0"/>
        <a:lstStyle/>
        <a:p>
          <a:pPr>
            <a:defRPr sz="1200" b="0" i="0" u="none" strike="noStrike">
              <a:solidFill>
                <a:srgbClr val="595959"/>
              </a:solidFill>
              <a:latin typeface="Helvetica"/>
            </a:defRPr>
          </a:pPr>
          <a:endParaRPr lang="ru-RU"/>
        </a:p>
      </c:txPr>
    </c:legend>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72C65"/>
                </a:solidFill>
                <a:latin typeface="Helvetica"/>
              </a:defRPr>
            </a:pPr>
            <a:r>
              <a:rPr sz="1600" b="0" i="0" u="none" strike="noStrike">
                <a:solidFill>
                  <a:srgbClr val="172C65"/>
                </a:solidFill>
                <a:latin typeface="Helvetica"/>
              </a:rPr>
              <a:t>Название графика (16pt)</a:t>
            </a:r>
          </a:p>
        </c:rich>
      </c:tx>
      <c:layout>
        <c:manualLayout>
          <c:xMode val="edge"/>
          <c:yMode val="edge"/>
          <c:x val="0.32901200000000003"/>
          <c:y val="0"/>
          <c:w val="0.341976"/>
          <c:h val="9.7913100000000003E-2"/>
        </c:manualLayout>
      </c:layout>
      <c:overlay val="1"/>
      <c:spPr>
        <a:noFill/>
        <a:effectLst/>
      </c:spPr>
    </c:title>
    <c:autoTitleDeleted val="0"/>
    <c:plotArea>
      <c:layout>
        <c:manualLayout>
          <c:layoutTarget val="inner"/>
          <c:xMode val="edge"/>
          <c:yMode val="edge"/>
          <c:x val="6.9587200000000002E-2"/>
          <c:y val="9.7913100000000003E-2"/>
          <c:w val="0.92541300000000004"/>
          <c:h val="0.69461600000000001"/>
        </c:manualLayout>
      </c:layout>
      <c:lineChart>
        <c:grouping val="standard"/>
        <c:varyColors val="0"/>
        <c:ser>
          <c:idx val="0"/>
          <c:order val="0"/>
          <c:tx>
            <c:strRef>
              <c:f>Sheet1!$B$1</c:f>
              <c:strCache>
                <c:ptCount val="1"/>
                <c:pt idx="0">
                  <c:v>Series 1</c:v>
                </c:pt>
              </c:strCache>
            </c:strRef>
          </c:tx>
          <c:spPr>
            <a:ln w="31750" cap="flat">
              <a:solidFill>
                <a:srgbClr val="BF615E"/>
              </a:solidFill>
              <a:prstDash val="solid"/>
              <a:miter lim="800000"/>
            </a:ln>
            <a:effectLst/>
          </c:spPr>
          <c:marker>
            <c:symbol val="circle"/>
            <c:size val="7"/>
            <c:spPr>
              <a:solidFill>
                <a:srgbClr val="BF615E"/>
              </a:solidFill>
              <a:ln w="6350" cap="flat">
                <a:solidFill>
                  <a:srgbClr val="BF615E"/>
                </a:solidFill>
                <a:prstDash val="solid"/>
                <a:miter lim="800000"/>
              </a:ln>
              <a:effectLst/>
            </c:spPr>
          </c:marker>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smooth val="0"/>
          <c:extLst>
            <c:ext xmlns:c16="http://schemas.microsoft.com/office/drawing/2014/chart" uri="{C3380CC4-5D6E-409C-BE32-E72D297353CC}">
              <c16:uniqueId val="{00000000-5434-40FF-B3A5-6069A8E8EB62}"/>
            </c:ext>
          </c:extLst>
        </c:ser>
        <c:ser>
          <c:idx val="1"/>
          <c:order val="1"/>
          <c:tx>
            <c:strRef>
              <c:f>Sheet1!$C$1</c:f>
              <c:strCache>
                <c:ptCount val="1"/>
                <c:pt idx="0">
                  <c:v>Series 2</c:v>
                </c:pt>
              </c:strCache>
            </c:strRef>
          </c:tx>
          <c:spPr>
            <a:ln w="31750" cap="flat">
              <a:solidFill>
                <a:srgbClr val="EDC5C4"/>
              </a:solidFill>
              <a:prstDash val="solid"/>
              <a:miter lim="800000"/>
            </a:ln>
            <a:effectLst/>
          </c:spPr>
          <c:marker>
            <c:symbol val="circle"/>
            <c:size val="7"/>
            <c:spPr>
              <a:solidFill>
                <a:srgbClr val="EDC5C4"/>
              </a:solidFill>
              <a:ln w="6350" cap="flat">
                <a:solidFill>
                  <a:srgbClr val="EDC5C4"/>
                </a:solidFill>
                <a:prstDash val="solid"/>
                <a:miter lim="800000"/>
              </a:ln>
              <a:effectLst/>
            </c:spPr>
          </c:marker>
          <c:cat>
            <c:strRef>
              <c:f>Sheet1!$A$2:$A$4</c:f>
              <c:strCache>
                <c:ptCount val="3"/>
                <c:pt idx="0">
                  <c:v>Category 1</c:v>
                </c:pt>
                <c:pt idx="1">
                  <c:v>Category 2</c:v>
                </c:pt>
                <c:pt idx="2">
                  <c:v>Category 3</c:v>
                </c:pt>
              </c:strCache>
            </c:strRef>
          </c:cat>
          <c:val>
            <c:numRef>
              <c:f>Sheet1!$C$2:$C$4</c:f>
              <c:numCache>
                <c:formatCode>General</c:formatCode>
                <c:ptCount val="3"/>
                <c:pt idx="0">
                  <c:v>2.4</c:v>
                </c:pt>
                <c:pt idx="1">
                  <c:v>10</c:v>
                </c:pt>
                <c:pt idx="2">
                  <c:v>1.8</c:v>
                </c:pt>
              </c:numCache>
            </c:numRef>
          </c:val>
          <c:smooth val="0"/>
          <c:extLst>
            <c:ext xmlns:c16="http://schemas.microsoft.com/office/drawing/2014/chart" uri="{C3380CC4-5D6E-409C-BE32-E72D297353CC}">
              <c16:uniqueId val="{00000001-5434-40FF-B3A5-6069A8E8EB62}"/>
            </c:ext>
          </c:extLst>
        </c:ser>
        <c:ser>
          <c:idx val="2"/>
          <c:order val="2"/>
          <c:tx>
            <c:strRef>
              <c:f>Sheet1!$D$1</c:f>
              <c:strCache>
                <c:ptCount val="1"/>
                <c:pt idx="0">
                  <c:v>Series 3</c:v>
                </c:pt>
              </c:strCache>
            </c:strRef>
          </c:tx>
          <c:spPr>
            <a:ln w="31750" cap="flat">
              <a:solidFill>
                <a:srgbClr val="D33743"/>
              </a:solidFill>
              <a:prstDash val="solid"/>
              <a:miter lim="800000"/>
            </a:ln>
            <a:effectLst/>
          </c:spPr>
          <c:marker>
            <c:symbol val="circle"/>
            <c:size val="7"/>
            <c:spPr>
              <a:solidFill>
                <a:srgbClr val="D33743"/>
              </a:solidFill>
              <a:ln w="6350" cap="flat">
                <a:solidFill>
                  <a:srgbClr val="D33743"/>
                </a:solidFill>
                <a:prstDash val="solid"/>
                <a:miter lim="800000"/>
              </a:ln>
              <a:effectLst/>
            </c:spPr>
          </c:marker>
          <c:cat>
            <c:strRef>
              <c:f>Sheet1!$A$2:$A$4</c:f>
              <c:strCache>
                <c:ptCount val="3"/>
                <c:pt idx="0">
                  <c:v>Category 1</c:v>
                </c:pt>
                <c:pt idx="1">
                  <c:v>Category 2</c:v>
                </c:pt>
                <c:pt idx="2">
                  <c:v>Category 3</c:v>
                </c:pt>
              </c:strCache>
            </c:strRef>
          </c:cat>
          <c:val>
            <c:numRef>
              <c:f>Sheet1!$D$2:$D$4</c:f>
              <c:numCache>
                <c:formatCode>General</c:formatCode>
                <c:ptCount val="3"/>
                <c:pt idx="0">
                  <c:v>23</c:v>
                </c:pt>
                <c:pt idx="1">
                  <c:v>15</c:v>
                </c:pt>
                <c:pt idx="2">
                  <c:v>8</c:v>
                </c:pt>
              </c:numCache>
            </c:numRef>
          </c:val>
          <c:smooth val="0"/>
          <c:extLst>
            <c:ext xmlns:c16="http://schemas.microsoft.com/office/drawing/2014/chart" uri="{C3380CC4-5D6E-409C-BE32-E72D297353CC}">
              <c16:uniqueId val="{00000002-5434-40FF-B3A5-6069A8E8EB62}"/>
            </c:ext>
          </c:extLst>
        </c:ser>
        <c:ser>
          <c:idx val="3"/>
          <c:order val="3"/>
          <c:tx>
            <c:strRef>
              <c:f>Sheet1!$E$1</c:f>
              <c:strCache>
                <c:ptCount val="1"/>
                <c:pt idx="0">
                  <c:v>Series 12</c:v>
                </c:pt>
              </c:strCache>
            </c:strRef>
          </c:tx>
          <c:spPr>
            <a:ln w="31750" cap="flat">
              <a:solidFill>
                <a:srgbClr val="2C4996"/>
              </a:solidFill>
              <a:prstDash val="solid"/>
              <a:miter lim="800000"/>
            </a:ln>
            <a:effectLst/>
          </c:spPr>
          <c:marker>
            <c:symbol val="circle"/>
            <c:size val="7"/>
            <c:spPr>
              <a:solidFill>
                <a:srgbClr val="2C4996"/>
              </a:solidFill>
              <a:ln w="6350" cap="flat">
                <a:solidFill>
                  <a:srgbClr val="2C4996"/>
                </a:solidFill>
                <a:prstDash val="solid"/>
                <a:miter lim="800000"/>
              </a:ln>
              <a:effectLst/>
            </c:spPr>
          </c:marker>
          <c:cat>
            <c:strRef>
              <c:f>Sheet1!$A$2:$A$4</c:f>
              <c:strCache>
                <c:ptCount val="3"/>
                <c:pt idx="0">
                  <c:v>Category 1</c:v>
                </c:pt>
                <c:pt idx="1">
                  <c:v>Category 2</c:v>
                </c:pt>
                <c:pt idx="2">
                  <c:v>Category 3</c:v>
                </c:pt>
              </c:strCache>
            </c:strRef>
          </c:cat>
          <c:val>
            <c:numRef>
              <c:f>Sheet1!$E$2:$E$4</c:f>
              <c:numCache>
                <c:formatCode>General</c:formatCode>
                <c:ptCount val="3"/>
                <c:pt idx="0">
                  <c:v>4.3</c:v>
                </c:pt>
                <c:pt idx="1">
                  <c:v>2.5</c:v>
                </c:pt>
                <c:pt idx="2">
                  <c:v>12</c:v>
                </c:pt>
              </c:numCache>
            </c:numRef>
          </c:val>
          <c:smooth val="0"/>
          <c:extLst>
            <c:ext xmlns:c16="http://schemas.microsoft.com/office/drawing/2014/chart" uri="{C3380CC4-5D6E-409C-BE32-E72D297353CC}">
              <c16:uniqueId val="{00000003-5434-40FF-B3A5-6069A8E8EB62}"/>
            </c:ext>
          </c:extLst>
        </c:ser>
        <c:dLbls>
          <c:showLegendKey val="0"/>
          <c:showVal val="0"/>
          <c:showCatName val="0"/>
          <c:showSerName val="0"/>
          <c:showPercent val="0"/>
          <c:showBubbleSize val="0"/>
        </c:dLbls>
        <c:marker val="1"/>
        <c:smooth val="0"/>
        <c:axId val="2094734552"/>
        <c:axId val="2094734553"/>
      </c:lineChart>
      <c:catAx>
        <c:axId val="2094734552"/>
        <c:scaling>
          <c:orientation val="minMax"/>
        </c:scaling>
        <c:delete val="0"/>
        <c:axPos val="b"/>
        <c:numFmt formatCode="General" sourceLinked="0"/>
        <c:majorTickMark val="out"/>
        <c:minorTickMark val="none"/>
        <c:tickLblPos val="low"/>
        <c:spPr>
          <a:ln w="12700" cap="flat">
            <a:solidFill>
              <a:srgbClr val="172C65"/>
            </a:solidFill>
            <a:prstDash val="solid"/>
            <a:miter lim="800000"/>
          </a:ln>
        </c:spPr>
        <c:txPr>
          <a:bodyPr rot="0"/>
          <a:lstStyle/>
          <a:p>
            <a:pPr>
              <a:defRPr sz="1200" b="0" i="0" u="none" strike="noStrike">
                <a:solidFill>
                  <a:srgbClr val="172C65"/>
                </a:solidFill>
                <a:latin typeface="Helvetica"/>
              </a:defRPr>
            </a:pPr>
            <a:endParaRPr lang="ru-RU"/>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888888"/>
              </a:solidFill>
              <a:prstDash val="solid"/>
              <a:miter lim="800000"/>
            </a:ln>
          </c:spPr>
        </c:majorGridlines>
        <c:numFmt formatCode="0.#" sourceLinked="0"/>
        <c:majorTickMark val="out"/>
        <c:minorTickMark val="none"/>
        <c:tickLblPos val="nextTo"/>
        <c:spPr>
          <a:ln w="12700" cap="flat">
            <a:solidFill>
              <a:srgbClr val="172C65"/>
            </a:solidFill>
            <a:prstDash val="solid"/>
            <a:miter lim="800000"/>
          </a:ln>
        </c:spPr>
        <c:txPr>
          <a:bodyPr rot="0"/>
          <a:lstStyle/>
          <a:p>
            <a:pPr>
              <a:defRPr sz="1200" b="0" i="0" u="none" strike="noStrike">
                <a:solidFill>
                  <a:srgbClr val="172C65"/>
                </a:solidFill>
                <a:latin typeface="Helvetica"/>
              </a:defRPr>
            </a:pPr>
            <a:endParaRPr lang="ru-RU"/>
          </a:p>
        </c:txPr>
        <c:crossAx val="2094734552"/>
        <c:crosses val="autoZero"/>
        <c:crossBetween val="between"/>
        <c:majorUnit val="7.5"/>
        <c:minorUnit val="3.75"/>
      </c:valAx>
      <c:spPr>
        <a:noFill/>
        <a:ln w="12700" cap="flat">
          <a:noFill/>
          <a:miter lim="400000"/>
        </a:ln>
        <a:effectLst/>
      </c:spPr>
    </c:plotArea>
    <c:legend>
      <c:legendPos val="b"/>
      <c:layout>
        <c:manualLayout>
          <c:xMode val="edge"/>
          <c:yMode val="edge"/>
          <c:x val="0.12776799999999999"/>
          <c:y val="0.94596100000000005"/>
          <c:w val="0.74309899999999995"/>
          <c:h val="5.4038900000000001E-2"/>
        </c:manualLayout>
      </c:layout>
      <c:overlay val="1"/>
      <c:spPr>
        <a:noFill/>
        <a:ln w="12700" cap="flat">
          <a:noFill/>
          <a:miter lim="400000"/>
        </a:ln>
        <a:effectLst/>
      </c:spPr>
      <c:txPr>
        <a:bodyPr rot="0"/>
        <a:lstStyle/>
        <a:p>
          <a:pPr>
            <a:defRPr sz="1200" b="0" i="0" u="none" strike="noStrike">
              <a:solidFill>
                <a:srgbClr val="172C65"/>
              </a:solidFill>
              <a:latin typeface="Helvetica"/>
            </a:defRPr>
          </a:pPr>
          <a:endParaRPr lang="ru-RU"/>
        </a:p>
      </c:txPr>
    </c:legend>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0E2D69"/>
                </a:solidFill>
                <a:latin typeface="Helvetica"/>
              </a:defRPr>
            </a:pPr>
            <a:r>
              <a:rPr sz="1600" b="0" i="0" u="none" strike="noStrike">
                <a:solidFill>
                  <a:srgbClr val="0E2D69"/>
                </a:solidFill>
                <a:latin typeface="Helvetica"/>
              </a:rPr>
              <a:t>Название диаграммы</a:t>
            </a:r>
          </a:p>
        </c:rich>
      </c:tx>
      <c:layout>
        <c:manualLayout>
          <c:xMode val="edge"/>
          <c:yMode val="edge"/>
          <c:x val="0.346999"/>
          <c:y val="0"/>
          <c:w val="0.30600300000000002"/>
          <c:h val="8.9215699999999995E-2"/>
        </c:manualLayout>
      </c:layout>
      <c:overlay val="1"/>
      <c:spPr>
        <a:noFill/>
        <a:effectLst/>
      </c:spPr>
    </c:title>
    <c:autoTitleDeleted val="0"/>
    <c:plotArea>
      <c:layout>
        <c:manualLayout>
          <c:layoutTarget val="inner"/>
          <c:xMode val="edge"/>
          <c:yMode val="edge"/>
          <c:x val="0.26338699999999998"/>
          <c:y val="8.9215699999999995E-2"/>
          <c:w val="0.47322700000000001"/>
          <c:h val="0.71177400000000002"/>
        </c:manualLayout>
      </c:layout>
      <c:doughnutChart>
        <c:varyColors val="0"/>
        <c:ser>
          <c:idx val="0"/>
          <c:order val="0"/>
          <c:tx>
            <c:strRef>
              <c:f>Sheet1!$A$2</c:f>
              <c:strCache>
                <c:ptCount val="1"/>
                <c:pt idx="0">
                  <c:v>Sales</c:v>
                </c:pt>
              </c:strCache>
            </c:strRef>
          </c:tx>
          <c:spPr>
            <a:solidFill>
              <a:srgbClr val="0E2D69"/>
            </a:solidFill>
            <a:ln w="12700" cap="flat">
              <a:noFill/>
              <a:miter lim="400000"/>
            </a:ln>
            <a:effectLst/>
          </c:spPr>
          <c:dPt>
            <c:idx val="0"/>
            <c:bubble3D val="0"/>
            <c:extLst>
              <c:ext xmlns:c16="http://schemas.microsoft.com/office/drawing/2014/chart" uri="{C3380CC4-5D6E-409C-BE32-E72D297353CC}">
                <c16:uniqueId val="{00000001-4978-4F81-9AC6-896453DF1039}"/>
              </c:ext>
            </c:extLst>
          </c:dPt>
          <c:dPt>
            <c:idx val="1"/>
            <c:bubble3D val="0"/>
            <c:spPr>
              <a:solidFill>
                <a:srgbClr val="234A9B"/>
              </a:solidFill>
              <a:ln w="12700" cap="flat">
                <a:noFill/>
                <a:miter lim="400000"/>
              </a:ln>
              <a:effectLst/>
            </c:spPr>
            <c:extLst>
              <c:ext xmlns:c16="http://schemas.microsoft.com/office/drawing/2014/chart" uri="{C3380CC4-5D6E-409C-BE32-E72D297353CC}">
                <c16:uniqueId val="{00000003-4978-4F81-9AC6-896453DF1039}"/>
              </c:ext>
            </c:extLst>
          </c:dPt>
          <c:dPt>
            <c:idx val="2"/>
            <c:bubble3D val="0"/>
            <c:spPr>
              <a:solidFill>
                <a:srgbClr val="CD5A5A"/>
              </a:solidFill>
              <a:ln w="12700" cap="flat">
                <a:noFill/>
                <a:miter lim="400000"/>
              </a:ln>
              <a:effectLst/>
            </c:spPr>
            <c:extLst>
              <c:ext xmlns:c16="http://schemas.microsoft.com/office/drawing/2014/chart" uri="{C3380CC4-5D6E-409C-BE32-E72D297353CC}">
                <c16:uniqueId val="{00000005-4978-4F81-9AC6-896453DF1039}"/>
              </c:ext>
            </c:extLst>
          </c:dPt>
          <c:dPt>
            <c:idx val="3"/>
            <c:bubble3D val="0"/>
            <c:spPr>
              <a:solidFill>
                <a:srgbClr val="808080"/>
              </a:solidFill>
              <a:ln w="12700" cap="flat">
                <a:noFill/>
                <a:miter lim="400000"/>
              </a:ln>
              <a:effectLst/>
            </c:spPr>
            <c:extLst>
              <c:ext xmlns:c16="http://schemas.microsoft.com/office/drawing/2014/chart" uri="{C3380CC4-5D6E-409C-BE32-E72D297353CC}">
                <c16:uniqueId val="{00000007-4978-4F81-9AC6-896453DF1039}"/>
              </c:ext>
            </c:extLst>
          </c:dPt>
          <c:dPt>
            <c:idx val="4"/>
            <c:bubble3D val="0"/>
            <c:spPr>
              <a:solidFill>
                <a:srgbClr val="BFBFBF"/>
              </a:solidFill>
              <a:ln w="12700" cap="flat">
                <a:noFill/>
                <a:miter lim="400000"/>
              </a:ln>
              <a:effectLst/>
            </c:spPr>
            <c:extLst>
              <c:ext xmlns:c16="http://schemas.microsoft.com/office/drawing/2014/chart" uri="{C3380CC4-5D6E-409C-BE32-E72D297353CC}">
                <c16:uniqueId val="{00000009-4978-4F81-9AC6-896453DF1039}"/>
              </c:ext>
            </c:extLst>
          </c:dPt>
          <c:dPt>
            <c:idx val="5"/>
            <c:bubble3D val="0"/>
            <c:spPr>
              <a:solidFill>
                <a:srgbClr val="F5C3C3"/>
              </a:solidFill>
              <a:ln w="12700" cap="flat">
                <a:noFill/>
                <a:miter lim="400000"/>
              </a:ln>
              <a:effectLst/>
            </c:spPr>
            <c:extLst>
              <c:ext xmlns:c16="http://schemas.microsoft.com/office/drawing/2014/chart" uri="{C3380CC4-5D6E-409C-BE32-E72D297353CC}">
                <c16:uniqueId val="{0000000B-4978-4F81-9AC6-896453DF1039}"/>
              </c:ext>
            </c:extLst>
          </c:dPt>
          <c:dPt>
            <c:idx val="6"/>
            <c:bubble3D val="0"/>
            <c:spPr>
              <a:solidFill>
                <a:srgbClr val="A6A6A6"/>
              </a:solidFill>
              <a:ln w="12700" cap="flat">
                <a:noFill/>
                <a:miter lim="400000"/>
              </a:ln>
              <a:effectLst/>
            </c:spPr>
            <c:extLst>
              <c:ext xmlns:c16="http://schemas.microsoft.com/office/drawing/2014/chart" uri="{C3380CC4-5D6E-409C-BE32-E72D297353CC}">
                <c16:uniqueId val="{0000000D-4978-4F81-9AC6-896453DF1039}"/>
              </c:ext>
            </c:extLst>
          </c:dPt>
          <c:dPt>
            <c:idx val="7"/>
            <c:bubble3D val="0"/>
            <c:spPr>
              <a:solidFill>
                <a:srgbClr val="E61E3C"/>
              </a:solidFill>
              <a:ln w="12700" cap="flat">
                <a:noFill/>
                <a:miter lim="400000"/>
              </a:ln>
              <a:effectLst/>
            </c:spPr>
            <c:extLst>
              <c:ext xmlns:c16="http://schemas.microsoft.com/office/drawing/2014/chart" uri="{C3380CC4-5D6E-409C-BE32-E72D297353CC}">
                <c16:uniqueId val="{0000000F-4978-4F81-9AC6-896453DF1039}"/>
              </c:ext>
            </c:extLst>
          </c:dPt>
          <c:dLbls>
            <c:dLbl>
              <c:idx val="0"/>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1-4978-4F81-9AC6-896453DF1039}"/>
                </c:ext>
              </c:extLst>
            </c:dLbl>
            <c:dLbl>
              <c:idx val="1"/>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3-4978-4F81-9AC6-896453DF1039}"/>
                </c:ext>
              </c:extLst>
            </c:dLbl>
            <c:dLbl>
              <c:idx val="2"/>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5-4978-4F81-9AC6-896453DF1039}"/>
                </c:ext>
              </c:extLst>
            </c:dLbl>
            <c:dLbl>
              <c:idx val="3"/>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7-4978-4F81-9AC6-896453DF1039}"/>
                </c:ext>
              </c:extLst>
            </c:dLbl>
            <c:dLbl>
              <c:idx val="4"/>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9-4978-4F81-9AC6-896453DF1039}"/>
                </c:ext>
              </c:extLst>
            </c:dLbl>
            <c:dLbl>
              <c:idx val="5"/>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B-4978-4F81-9AC6-896453DF1039}"/>
                </c:ext>
              </c:extLst>
            </c:dLbl>
            <c:dLbl>
              <c:idx val="6"/>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D-4978-4F81-9AC6-896453DF1039}"/>
                </c:ext>
              </c:extLst>
            </c:dLbl>
            <c:dLbl>
              <c:idx val="7"/>
              <c:numFmt formatCode="0%" sourceLinked="0"/>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extLst>
                <c:ext xmlns:c16="http://schemas.microsoft.com/office/drawing/2014/chart" uri="{C3380CC4-5D6E-409C-BE32-E72D297353CC}">
                  <c16:uniqueId val="{0000000F-4978-4F81-9AC6-896453DF1039}"/>
                </c:ext>
              </c:extLst>
            </c:dLbl>
            <c:numFmt formatCode="0%" sourceLinked="0"/>
            <c:spPr>
              <a:noFill/>
              <a:ln>
                <a:noFill/>
              </a:ln>
              <a:effectLst/>
            </c:spPr>
            <c:txPr>
              <a:bodyPr/>
              <a:lstStyle/>
              <a:p>
                <a:pPr>
                  <a:defRPr sz="1100" b="0" i="0" u="none" strike="noStrike">
                    <a:solidFill>
                      <a:srgbClr val="FFFFFF"/>
                    </a:solidFill>
                    <a:latin typeface="Helvetica"/>
                  </a:defRPr>
                </a:pPr>
                <a:endParaRPr lang="ru-RU"/>
              </a:p>
            </c:txPr>
            <c:showLegendKey val="0"/>
            <c:showVal val="0"/>
            <c:showCatName val="0"/>
            <c:showSerName val="0"/>
            <c:showPercent val="1"/>
            <c:showBubbleSize val="0"/>
            <c:showLeaderLines val="1"/>
            <c:leaderLines>
              <c:spPr>
                <a:ln w="9525" cap="flat">
                  <a:solidFill>
                    <a:srgbClr val="B7C2D1"/>
                  </a:solidFill>
                  <a:prstDash val="solid"/>
                  <a:round/>
                </a:ln>
                <a:effectLst/>
              </c:spPr>
            </c:leaderLines>
            <c:extLst>
              <c:ext xmlns:c15="http://schemas.microsoft.com/office/drawing/2012/chart" uri="{CE6537A1-D6FC-4f65-9D91-7224C49458BB}"/>
            </c:extLst>
          </c:dLbls>
          <c:cat>
            <c:strRef>
              <c:f>Sheet1!$B$1:$I$1</c:f>
              <c:strCache>
                <c:ptCount val="8"/>
                <c:pt idx="0">
                  <c:v>1st Qtr</c:v>
                </c:pt>
                <c:pt idx="1">
                  <c:v>2nd Qtr</c:v>
                </c:pt>
                <c:pt idx="2">
                  <c:v>3rd Qtr</c:v>
                </c:pt>
                <c:pt idx="3">
                  <c:v>4th Qtr</c:v>
                </c:pt>
                <c:pt idx="4">
                  <c:v>1st Qtr</c:v>
                </c:pt>
                <c:pt idx="5">
                  <c:v>2nd Qtr</c:v>
                </c:pt>
                <c:pt idx="6">
                  <c:v>3rd Qtr</c:v>
                </c:pt>
                <c:pt idx="7">
                  <c:v>4th Qtr</c:v>
                </c:pt>
              </c:strCache>
            </c:strRef>
          </c:cat>
          <c:val>
            <c:numRef>
              <c:f>Sheet1!$B$2:$I$2</c:f>
              <c:numCache>
                <c:formatCode>General</c:formatCode>
                <c:ptCount val="8"/>
                <c:pt idx="0">
                  <c:v>8.1999999999999993</c:v>
                </c:pt>
                <c:pt idx="1">
                  <c:v>3.2</c:v>
                </c:pt>
                <c:pt idx="2">
                  <c:v>32</c:v>
                </c:pt>
                <c:pt idx="3">
                  <c:v>1.2</c:v>
                </c:pt>
                <c:pt idx="4">
                  <c:v>8.1999999999999993</c:v>
                </c:pt>
                <c:pt idx="5">
                  <c:v>12</c:v>
                </c:pt>
                <c:pt idx="6">
                  <c:v>1.4</c:v>
                </c:pt>
                <c:pt idx="7">
                  <c:v>27</c:v>
                </c:pt>
              </c:numCache>
            </c:numRef>
          </c:val>
          <c:extLst>
            <c:ext xmlns:c16="http://schemas.microsoft.com/office/drawing/2014/chart" uri="{C3380CC4-5D6E-409C-BE32-E72D297353CC}">
              <c16:uniqueId val="{00000010-4978-4F81-9AC6-896453DF1039}"/>
            </c:ext>
          </c:extLst>
        </c:ser>
        <c:dLbls>
          <c:showLegendKey val="0"/>
          <c:showVal val="0"/>
          <c:showCatName val="0"/>
          <c:showSerName val="0"/>
          <c:showPercent val="0"/>
          <c:showBubbleSize val="0"/>
          <c:showLeaderLines val="1"/>
        </c:dLbls>
        <c:firstSliceAng val="0"/>
        <c:holeSize val="47"/>
      </c:doughnutChart>
      <c:spPr>
        <a:noFill/>
        <a:ln w="12700" cap="flat">
          <a:noFill/>
          <a:miter lim="400000"/>
        </a:ln>
        <a:effectLst/>
      </c:spPr>
    </c:plotArea>
    <c:legend>
      <c:legendPos val="b"/>
      <c:layout>
        <c:manualLayout>
          <c:xMode val="edge"/>
          <c:yMode val="edge"/>
          <c:x val="0"/>
          <c:y val="0.95008700000000001"/>
          <c:w val="1"/>
          <c:h val="4.9912999999999999E-2"/>
        </c:manualLayout>
      </c:layout>
      <c:overlay val="1"/>
      <c:spPr>
        <a:noFill/>
        <a:ln w="12700" cap="flat">
          <a:noFill/>
          <a:miter lim="400000"/>
        </a:ln>
        <a:effectLst/>
      </c:spPr>
      <c:txPr>
        <a:bodyPr rot="0"/>
        <a:lstStyle/>
        <a:p>
          <a:pPr>
            <a:defRPr sz="1100" b="0" i="0" u="none" strike="noStrike">
              <a:solidFill>
                <a:srgbClr val="44546A"/>
              </a:solidFill>
              <a:latin typeface="Helvetica"/>
            </a:defRPr>
          </a:pPr>
          <a:endParaRPr lang="ru-RU"/>
        </a:p>
      </c:txPr>
    </c:legend>
    <c:plotVisOnly val="1"/>
    <c:dispBlanksAs val="gap"/>
    <c:showDLblsOverMax val="1"/>
  </c:chart>
  <c:spPr>
    <a:noFill/>
    <a:ln>
      <a:noFill/>
    </a:ln>
    <a:effectLst/>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96730C81-EAB6-09E7-2B0E-BC5177E2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8F302178-1A22-BD4F-5313-17C1B6930C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BA1E8E0-8065-4927-843A-BC2935777A14}" type="datetimeFigureOut">
              <a:rPr lang="ru-RU" smtClean="0"/>
              <a:t>10.04.2023</a:t>
            </a:fld>
            <a:endParaRPr lang="ru-RU"/>
          </a:p>
        </p:txBody>
      </p:sp>
      <p:sp>
        <p:nvSpPr>
          <p:cNvPr id="4" name="Нижний колонтитул 3">
            <a:extLst>
              <a:ext uri="{FF2B5EF4-FFF2-40B4-BE49-F238E27FC236}">
                <a16:creationId xmlns:a16="http://schemas.microsoft.com/office/drawing/2014/main" id="{E14F0132-0E86-EE34-D185-D7A97B01BDF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33B74043-3E3F-45CF-8D09-1A3479E3437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4C9F4DB-C30B-4E8A-8832-881D30F4760B}" type="slidenum">
              <a:rPr lang="ru-RU" smtClean="0"/>
              <a:t>‹#›</a:t>
            </a:fld>
            <a:endParaRPr lang="ru-RU"/>
          </a:p>
        </p:txBody>
      </p:sp>
    </p:spTree>
    <p:extLst>
      <p:ext uri="{BB962C8B-B14F-4D97-AF65-F5344CB8AC3E}">
        <p14:creationId xmlns:p14="http://schemas.microsoft.com/office/powerpoint/2010/main" val="580740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6" name="Shape 296"/>
          <p:cNvSpPr>
            <a:spLocks noGrp="1" noRot="1" noChangeAspect="1"/>
          </p:cNvSpPr>
          <p:nvPr>
            <p:ph type="sldImg"/>
          </p:nvPr>
        </p:nvSpPr>
        <p:spPr>
          <a:xfrm>
            <a:off x="1143000" y="685800"/>
            <a:ext cx="4572000" cy="3429000"/>
          </a:xfrm>
          <a:prstGeom prst="rect">
            <a:avLst/>
          </a:prstGeom>
        </p:spPr>
        <p:txBody>
          <a:bodyPr/>
          <a:lstStyle/>
          <a:p>
            <a:endParaRPr/>
          </a:p>
        </p:txBody>
      </p:sp>
      <p:sp>
        <p:nvSpPr>
          <p:cNvPr id="297" name="Shape 29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Пустой">
    <p:spTree>
      <p:nvGrpSpPr>
        <p:cNvPr id="1" name=""/>
        <p:cNvGrpSpPr/>
        <p:nvPr/>
      </p:nvGrpSpPr>
      <p:grpSpPr>
        <a:xfrm>
          <a:off x="0" y="0"/>
          <a:ext cx="0" cy="0"/>
          <a:chOff x="0" y="0"/>
          <a:chExt cx="0" cy="0"/>
        </a:xfrm>
      </p:grpSpPr>
      <p:pic>
        <p:nvPicPr>
          <p:cNvPr id="21" name="gsb_5_Abbreviation_ENG_CMYK.png" descr="gsb_5_Abbreviation_ENG_CMYK.png"/>
          <p:cNvPicPr>
            <a:picLocks noChangeAspect="1"/>
          </p:cNvPicPr>
          <p:nvPr/>
        </p:nvPicPr>
        <p:blipFill>
          <a:blip r:embed="rId2"/>
          <a:srcRect l="21625" t="2292" r="5828" b="2292"/>
          <a:stretch>
            <a:fillRect/>
          </a:stretch>
        </p:blipFill>
        <p:spPr>
          <a:xfrm>
            <a:off x="0" y="0"/>
            <a:ext cx="12192000" cy="6858000"/>
          </a:xfrm>
          <a:prstGeom prst="rect">
            <a:avLst/>
          </a:prstGeom>
          <a:ln w="12700">
            <a:miter lim="400000"/>
          </a:ln>
        </p:spPr>
      </p:pic>
      <p:sp>
        <p:nvSpPr>
          <p:cNvPr id="22" name="Rectangle 24"/>
          <p:cNvSpPr/>
          <p:nvPr/>
        </p:nvSpPr>
        <p:spPr>
          <a:xfrm>
            <a:off x="132681" y="60684"/>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pic>
        <p:nvPicPr>
          <p:cNvPr id="23" name="Picture 4" descr="Picture 4"/>
          <p:cNvPicPr>
            <a:picLocks noChangeAspect="1"/>
          </p:cNvPicPr>
          <p:nvPr/>
        </p:nvPicPr>
        <p:blipFill>
          <a:blip r:embed="rId3"/>
          <a:stretch>
            <a:fillRect/>
          </a:stretch>
        </p:blipFill>
        <p:spPr>
          <a:xfrm>
            <a:off x="517199" y="464362"/>
            <a:ext cx="448276" cy="448277"/>
          </a:xfrm>
          <a:prstGeom prst="rect">
            <a:avLst/>
          </a:prstGeom>
          <a:ln w="12700">
            <a:miter lim="400000"/>
          </a:ln>
        </p:spPr>
      </p:pic>
      <p:sp>
        <p:nvSpPr>
          <p:cNvPr id="2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6" name="TextBox 32"/>
          <p:cNvSpPr txBox="1">
            <a:spLocks noGrp="1"/>
          </p:cNvSpPr>
          <p:nvPr>
            <p:ph type="body" sz="quarter" idx="21"/>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2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9" name="TextBox 27"/>
          <p:cNvSpPr txBox="1">
            <a:spLocks noGrp="1"/>
          </p:cNvSpPr>
          <p:nvPr>
            <p:ph type="body" sz="quarter" idx="22"/>
          </p:nvPr>
        </p:nvSpPr>
        <p:spPr>
          <a:xfrm>
            <a:off x="1103535" y="497314"/>
            <a:ext cx="2255307" cy="396241"/>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подразделения</a:t>
            </a:r>
            <a:r>
              <a:rPr dirty="0"/>
              <a:t/>
            </a:r>
            <a:br>
              <a:rPr dirty="0"/>
            </a:br>
            <a:r>
              <a:rPr dirty="0"/>
              <a:t>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30" name="TextBox 30"/>
          <p:cNvSpPr txBox="1">
            <a:spLocks noGrp="1"/>
          </p:cNvSpPr>
          <p:nvPr>
            <p:ph type="body" sz="quarter" idx="23"/>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31" name="TextBox 31"/>
          <p:cNvSpPr txBox="1">
            <a:spLocks noGrp="1"/>
          </p:cNvSpPr>
          <p:nvPr>
            <p:ph type="body" sz="quarter" idx="24"/>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График_3">
    <p:spTree>
      <p:nvGrpSpPr>
        <p:cNvPr id="1" name=""/>
        <p:cNvGrpSpPr/>
        <p:nvPr/>
      </p:nvGrpSpPr>
      <p:grpSpPr>
        <a:xfrm>
          <a:off x="0" y="0"/>
          <a:ext cx="0" cy="0"/>
          <a:chOff x="0" y="0"/>
          <a:chExt cx="0" cy="0"/>
        </a:xfrm>
      </p:grpSpPr>
      <p:pic>
        <p:nvPicPr>
          <p:cNvPr id="203" name="gsb_5_Abbreviation_ENG_CMYK.png" descr="gsb_5_Abbreviation_ENG_CMYK.png"/>
          <p:cNvPicPr>
            <a:picLocks noChangeAspect="1"/>
          </p:cNvPicPr>
          <p:nvPr/>
        </p:nvPicPr>
        <p:blipFill>
          <a:blip r:embed="rId2"/>
          <a:srcRect l="22001" t="2462" r="5712" b="2462"/>
          <a:stretch>
            <a:fillRect/>
          </a:stretch>
        </p:blipFill>
        <p:spPr>
          <a:xfrm>
            <a:off x="0" y="0"/>
            <a:ext cx="12192000" cy="6858000"/>
          </a:xfrm>
          <a:prstGeom prst="rect">
            <a:avLst/>
          </a:prstGeom>
          <a:ln w="12700">
            <a:miter lim="400000"/>
          </a:ln>
        </p:spPr>
      </p:pic>
      <p:sp>
        <p:nvSpPr>
          <p:cNvPr id="20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0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7" name="TextBox 63"/>
          <p:cNvSpPr txBox="1">
            <a:spLocks noGrp="1"/>
          </p:cNvSpPr>
          <p:nvPr>
            <p:ph type="body" sz="quarter" idx="21"/>
          </p:nvPr>
        </p:nvSpPr>
        <p:spPr>
          <a:xfrm>
            <a:off x="535695" y="1396903"/>
            <a:ext cx="2771719" cy="791210"/>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elvetica"/>
              </a:defRPr>
            </a:pPr>
            <a:r>
              <a:t>Очередной </a:t>
            </a:r>
            <a:br/>
            <a:r>
              <a:t>заголовок (24 pt)</a:t>
            </a:r>
          </a:p>
        </p:txBody>
      </p:sp>
      <p:sp>
        <p:nvSpPr>
          <p:cNvPr id="208" name="TextBox 16"/>
          <p:cNvSpPr txBox="1">
            <a:spLocks noGrp="1"/>
          </p:cNvSpPr>
          <p:nvPr>
            <p:ph type="body" sz="quarter" idx="22"/>
          </p:nvPr>
        </p:nvSpPr>
        <p:spPr>
          <a:xfrm>
            <a:off x="562919" y="2367263"/>
            <a:ext cx="2717271" cy="1920241"/>
          </a:xfrm>
          <a:prstGeom prst="rect">
            <a:avLst/>
          </a:prstGeom>
        </p:spPr>
        <p:txBody>
          <a:bodyPr>
            <a:spAutoFit/>
          </a:bodyPr>
          <a:lstStyle>
            <a:lvl1pPr marL="0" indent="0" defTabSz="12700">
              <a:lnSpc>
                <a:spcPct val="100000"/>
              </a:lnSpc>
              <a:spcBef>
                <a:spcPts val="1200"/>
              </a:spcBef>
              <a:buSzTx/>
              <a:buFontTx/>
              <a:buNone/>
              <a:defRPr sz="1300">
                <a:latin typeface="+mn-lt"/>
                <a:ea typeface="+mn-ea"/>
                <a:cs typeface="+mn-cs"/>
                <a:sym typeface="Helvetica"/>
              </a:defRPr>
            </a:lvl1pPr>
          </a:lstStyle>
          <a:p>
            <a:r>
              <a:t>Для оформления графиков, таблиц, диаграмм могут потребоваться дополнительные цвета и вы совершенно правы, задавая вопрос, какие цвета использовать и где их взять. Мы предлагаем использовать палитру цветов Вышки для этих целей.</a:t>
            </a:r>
          </a:p>
        </p:txBody>
      </p:sp>
      <p:sp>
        <p:nvSpPr>
          <p:cNvPr id="209" name="TextBox 32"/>
          <p:cNvSpPr txBox="1">
            <a:spLocks noGrp="1"/>
          </p:cNvSpPr>
          <p:nvPr>
            <p:ph type="body" sz="quarter" idx="23"/>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210"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11"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12" name="TextBox 30"/>
          <p:cNvSpPr txBox="1">
            <a:spLocks noGrp="1"/>
          </p:cNvSpPr>
          <p:nvPr>
            <p:ph type="body" sz="quarter" idx="24"/>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213" name="TextBox 31"/>
          <p:cNvSpPr txBox="1">
            <a:spLocks noGrp="1"/>
          </p:cNvSpPr>
          <p:nvPr>
            <p:ph type="body" sz="quarter" idx="25"/>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214" name="TextBox 23"/>
          <p:cNvSpPr txBox="1">
            <a:spLocks noGrp="1"/>
          </p:cNvSpPr>
          <p:nvPr>
            <p:ph type="body" sz="quarter" idx="26"/>
          </p:nvPr>
        </p:nvSpPr>
        <p:spPr>
          <a:xfrm>
            <a:off x="535695" y="5764043"/>
            <a:ext cx="3269328"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pic>
        <p:nvPicPr>
          <p:cNvPr id="215"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2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Цифры">
    <p:spTree>
      <p:nvGrpSpPr>
        <p:cNvPr id="1" name=""/>
        <p:cNvGrpSpPr/>
        <p:nvPr/>
      </p:nvGrpSpPr>
      <p:grpSpPr>
        <a:xfrm>
          <a:off x="0" y="0"/>
          <a:ext cx="0" cy="0"/>
          <a:chOff x="0" y="0"/>
          <a:chExt cx="0" cy="0"/>
        </a:xfrm>
      </p:grpSpPr>
      <p:sp>
        <p:nvSpPr>
          <p:cNvPr id="223" name="Название презентации может быть набрано в две  или три строки"/>
          <p:cNvSpPr txBox="1"/>
          <p:nvPr/>
        </p:nvSpPr>
        <p:spPr>
          <a:xfrm>
            <a:off x="1014505" y="2284019"/>
            <a:ext cx="10162990" cy="198149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pPr defTabSz="914400">
              <a:lnSpc>
                <a:spcPct val="80000"/>
              </a:lnSpc>
              <a:spcBef>
                <a:spcPts val="0"/>
              </a:spcBef>
              <a:defRPr sz="4300">
                <a:solidFill>
                  <a:srgbClr val="172C65"/>
                </a:solidFill>
              </a:defRPr>
            </a:pPr>
            <a:r>
              <a:t>Название презентации</a:t>
            </a:r>
            <a:br/>
            <a:r>
              <a:t>может быть набрано в две </a:t>
            </a:r>
            <a:br/>
            <a:r>
              <a:t>или три строки</a:t>
            </a:r>
          </a:p>
        </p:txBody>
      </p:sp>
      <p:sp>
        <p:nvSpPr>
          <p:cNvPr id="224" name="Если нужно больше места, то используйте подзаголовок"/>
          <p:cNvSpPr txBox="1"/>
          <p:nvPr/>
        </p:nvSpPr>
        <p:spPr>
          <a:xfrm>
            <a:off x="1014505" y="4897087"/>
            <a:ext cx="10162990" cy="886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lvl1pPr>
              <a:lnSpc>
                <a:spcPct val="80000"/>
              </a:lnSpc>
              <a:spcBef>
                <a:spcPts val="0"/>
              </a:spcBef>
              <a:defRPr sz="1400">
                <a:solidFill>
                  <a:srgbClr val="000000"/>
                </a:solidFill>
              </a:defRPr>
            </a:lvl1pPr>
          </a:lstStyle>
          <a:p>
            <a:pPr defTabSz="914400"/>
            <a:r>
              <a:t>Если нужно больше места, то используйте подзаголовок</a:t>
            </a:r>
          </a:p>
        </p:txBody>
      </p:sp>
      <p:pic>
        <p:nvPicPr>
          <p:cNvPr id="225" name="gsb_5_Abbreviation_ENG_CMYK.png" descr="gsb_5_Abbreviation_ENG_CMYK.png"/>
          <p:cNvPicPr>
            <a:picLocks noChangeAspect="1"/>
          </p:cNvPicPr>
          <p:nvPr/>
        </p:nvPicPr>
        <p:blipFill>
          <a:blip r:embed="rId2"/>
          <a:srcRect l="22044" t="2213" r="5290" b="2213"/>
          <a:stretch>
            <a:fillRect/>
          </a:stretch>
        </p:blipFill>
        <p:spPr>
          <a:xfrm>
            <a:off x="0" y="0"/>
            <a:ext cx="12192000" cy="6858000"/>
          </a:xfrm>
          <a:prstGeom prst="rect">
            <a:avLst/>
          </a:prstGeom>
          <a:ln w="12700">
            <a:miter lim="400000"/>
          </a:ln>
        </p:spPr>
      </p:pic>
      <p:sp>
        <p:nvSpPr>
          <p:cNvPr id="226"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227" name="TextBox 16"/>
          <p:cNvSpPr txBox="1">
            <a:spLocks noGrp="1"/>
          </p:cNvSpPr>
          <p:nvPr>
            <p:ph type="body" sz="quarter" idx="21"/>
          </p:nvPr>
        </p:nvSpPr>
        <p:spPr>
          <a:xfrm>
            <a:off x="535695" y="2468546"/>
            <a:ext cx="2823148" cy="15519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rPr dirty="0"/>
              <a:t>152</a:t>
            </a:r>
            <a:r>
              <a:rPr sz="1600" dirty="0"/>
              <a:t> МЛН</a:t>
            </a:r>
          </a:p>
        </p:txBody>
      </p:sp>
      <p:sp>
        <p:nvSpPr>
          <p:cNvPr id="228" name="TextBox 22"/>
          <p:cNvSpPr txBox="1">
            <a:spLocks noGrp="1"/>
          </p:cNvSpPr>
          <p:nvPr>
            <p:ph type="body" sz="quarter" idx="22"/>
          </p:nvPr>
        </p:nvSpPr>
        <p:spPr>
          <a:xfrm>
            <a:off x="4067790" y="2468546"/>
            <a:ext cx="3156867" cy="15519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t>93,2</a:t>
            </a:r>
            <a:r>
              <a:rPr sz="1600"/>
              <a:t> МЛН</a:t>
            </a:r>
          </a:p>
        </p:txBody>
      </p:sp>
      <p:sp>
        <p:nvSpPr>
          <p:cNvPr id="229" name="TextBox 26"/>
          <p:cNvSpPr txBox="1">
            <a:spLocks noGrp="1"/>
          </p:cNvSpPr>
          <p:nvPr>
            <p:ph type="body" sz="quarter" idx="23"/>
          </p:nvPr>
        </p:nvSpPr>
        <p:spPr>
          <a:xfrm>
            <a:off x="7555060" y="2468546"/>
            <a:ext cx="2823147" cy="15519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t>1,3</a:t>
            </a:r>
            <a:r>
              <a:rPr sz="1600"/>
              <a:t> МЛН</a:t>
            </a:r>
          </a:p>
        </p:txBody>
      </p:sp>
      <p:sp>
        <p:nvSpPr>
          <p:cNvPr id="230"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1"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2"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3" name="TextBox 63"/>
          <p:cNvSpPr txBox="1">
            <a:spLocks noGrp="1"/>
          </p:cNvSpPr>
          <p:nvPr>
            <p:ph type="body" sz="quarter" idx="24"/>
          </p:nvPr>
        </p:nvSpPr>
        <p:spPr>
          <a:xfrm>
            <a:off x="535695" y="1396903"/>
            <a:ext cx="10041551" cy="791210"/>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234" name="TextBox 32"/>
          <p:cNvSpPr txBox="1">
            <a:spLocks noGrp="1"/>
          </p:cNvSpPr>
          <p:nvPr>
            <p:ph type="body" sz="quarter" idx="25"/>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235"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6"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7" name="TextBox 30"/>
          <p:cNvSpPr txBox="1">
            <a:spLocks noGrp="1"/>
          </p:cNvSpPr>
          <p:nvPr>
            <p:ph type="body" sz="quarter" idx="26"/>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238" name="TextBox 31"/>
          <p:cNvSpPr txBox="1">
            <a:spLocks noGrp="1"/>
          </p:cNvSpPr>
          <p:nvPr>
            <p:ph type="body" sz="quarter" idx="27"/>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239" name="TextBox 18"/>
          <p:cNvSpPr txBox="1">
            <a:spLocks noGrp="1"/>
          </p:cNvSpPr>
          <p:nvPr>
            <p:ph type="body" sz="quarter" idx="28"/>
          </p:nvPr>
        </p:nvSpPr>
        <p:spPr>
          <a:xfrm>
            <a:off x="535696" y="4175888"/>
            <a:ext cx="2717271" cy="1513841"/>
          </a:xfrm>
          <a:prstGeom prst="rect">
            <a:avLst/>
          </a:prstGeom>
        </p:spPr>
        <p:txBody>
          <a:bodyPr>
            <a:spAutoFit/>
          </a:bodyPr>
          <a:lstStyle/>
          <a:p>
            <a:pPr marL="0" indent="0" defTabSz="12700">
              <a:lnSpc>
                <a:spcPct val="100000"/>
              </a:lnSpc>
              <a:spcBef>
                <a:spcPts val="1200"/>
              </a:spcBef>
              <a:buSzTx/>
              <a:buFontTx/>
              <a:buNone/>
              <a:defRPr sz="1300">
                <a:latin typeface="+mn-lt"/>
                <a:ea typeface="+mn-ea"/>
                <a:cs typeface="+mn-cs"/>
                <a:sym typeface="Helvetica"/>
              </a:defRPr>
            </a:pPr>
            <a:r>
              <a:t>Если у вас мало данных, то не переживайте. Сделайте несколько крупных цифр и аккуратные подписи к ним, это позволит подать информацию красиво </a:t>
            </a:r>
            <a:br/>
            <a:r>
              <a:t>и аккуратно. (13 pt)</a:t>
            </a:r>
          </a:p>
        </p:txBody>
      </p:sp>
      <p:sp>
        <p:nvSpPr>
          <p:cNvPr id="240" name="TextBox 20"/>
          <p:cNvSpPr txBox="1">
            <a:spLocks noGrp="1"/>
          </p:cNvSpPr>
          <p:nvPr>
            <p:ph type="body" sz="quarter" idx="29"/>
          </p:nvPr>
        </p:nvSpPr>
        <p:spPr>
          <a:xfrm>
            <a:off x="4067790" y="4175888"/>
            <a:ext cx="2717271" cy="1513841"/>
          </a:xfrm>
          <a:prstGeom prst="rect">
            <a:avLst/>
          </a:prstGeom>
        </p:spPr>
        <p:txBody>
          <a:bodyPr>
            <a:spAutoFit/>
          </a:bodyPr>
          <a:lstStyle/>
          <a:p>
            <a:pPr marL="0" indent="0" defTabSz="12700">
              <a:lnSpc>
                <a:spcPct val="100000"/>
              </a:lnSpc>
              <a:spcBef>
                <a:spcPts val="1200"/>
              </a:spcBef>
              <a:buSzTx/>
              <a:buFontTx/>
              <a:buNone/>
              <a:defRPr sz="1300">
                <a:latin typeface="+mn-lt"/>
                <a:ea typeface="+mn-ea"/>
                <a:cs typeface="+mn-cs"/>
                <a:sym typeface="Helvetica"/>
              </a:defRPr>
            </a:pPr>
            <a:r>
              <a:t>Если у вас мало данных, то не переживайте. Сделайте несколько крупных цифр и аккуратные подписи к ним, это позволит подать информацию красиво </a:t>
            </a:r>
            <a:br/>
            <a:r>
              <a:t>и аккуратно. (13 pt)</a:t>
            </a:r>
          </a:p>
        </p:txBody>
      </p:sp>
      <p:sp>
        <p:nvSpPr>
          <p:cNvPr id="241" name="TextBox 23"/>
          <p:cNvSpPr txBox="1">
            <a:spLocks noGrp="1"/>
          </p:cNvSpPr>
          <p:nvPr>
            <p:ph type="body" sz="quarter" idx="30"/>
          </p:nvPr>
        </p:nvSpPr>
        <p:spPr>
          <a:xfrm>
            <a:off x="7555060" y="4175888"/>
            <a:ext cx="2717271" cy="1513841"/>
          </a:xfrm>
          <a:prstGeom prst="rect">
            <a:avLst/>
          </a:prstGeom>
        </p:spPr>
        <p:txBody>
          <a:bodyPr>
            <a:spAutoFit/>
          </a:bodyPr>
          <a:lstStyle/>
          <a:p>
            <a:pPr marL="0" indent="0" defTabSz="12700">
              <a:lnSpc>
                <a:spcPct val="100000"/>
              </a:lnSpc>
              <a:spcBef>
                <a:spcPts val="1200"/>
              </a:spcBef>
              <a:buSzTx/>
              <a:buFontTx/>
              <a:buNone/>
              <a:defRPr sz="1300">
                <a:latin typeface="+mn-lt"/>
                <a:ea typeface="+mn-ea"/>
                <a:cs typeface="+mn-cs"/>
                <a:sym typeface="Helvetica"/>
              </a:defRPr>
            </a:pPr>
            <a:r>
              <a:t>Если у вас мало данных, то не переживайте. Сделайте несколько крупных цифр и аккуратные подписи к ним, это позволит подать информацию красиво </a:t>
            </a:r>
            <a:br/>
            <a:r>
              <a:t>и аккуратно. (13 pt)</a:t>
            </a:r>
          </a:p>
        </p:txBody>
      </p:sp>
      <p:pic>
        <p:nvPicPr>
          <p:cNvPr id="242"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24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Таблица_1">
    <p:spTree>
      <p:nvGrpSpPr>
        <p:cNvPr id="1" name=""/>
        <p:cNvGrpSpPr/>
        <p:nvPr/>
      </p:nvGrpSpPr>
      <p:grpSpPr>
        <a:xfrm>
          <a:off x="0" y="0"/>
          <a:ext cx="0" cy="0"/>
          <a:chOff x="0" y="0"/>
          <a:chExt cx="0" cy="0"/>
        </a:xfrm>
      </p:grpSpPr>
      <p:pic>
        <p:nvPicPr>
          <p:cNvPr id="250" name="gsb_5_Abbreviation_ENG_CMYK.png" descr="gsb_5_Abbreviation_ENG_CMYK.png"/>
          <p:cNvPicPr>
            <a:picLocks noChangeAspect="1"/>
          </p:cNvPicPr>
          <p:nvPr/>
        </p:nvPicPr>
        <p:blipFill>
          <a:blip r:embed="rId2"/>
          <a:srcRect l="22975" t="2075" r="4149" b="2075"/>
          <a:stretch>
            <a:fillRect/>
          </a:stretch>
        </p:blipFill>
        <p:spPr>
          <a:xfrm>
            <a:off x="0" y="0"/>
            <a:ext cx="12192000" cy="6858000"/>
          </a:xfrm>
          <a:prstGeom prst="rect">
            <a:avLst/>
          </a:prstGeom>
          <a:ln w="12700">
            <a:miter lim="400000"/>
          </a:ln>
        </p:spPr>
      </p:pic>
      <p:sp>
        <p:nvSpPr>
          <p:cNvPr id="251"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52"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3"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4" name="TextBox 28"/>
          <p:cNvSpPr txBox="1">
            <a:spLocks noGrp="1"/>
          </p:cNvSpPr>
          <p:nvPr>
            <p:ph type="body" sz="quarter" idx="21"/>
          </p:nvPr>
        </p:nvSpPr>
        <p:spPr>
          <a:xfrm>
            <a:off x="535695" y="1396903"/>
            <a:ext cx="7763686" cy="574041"/>
          </a:xfrm>
          <a:prstGeom prst="rect">
            <a:avLst/>
          </a:prstGeom>
        </p:spPr>
        <p:txBody>
          <a:bodyPr>
            <a:spAutoFit/>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rPr dirty="0" err="1"/>
              <a:t>Название</a:t>
            </a:r>
            <a:r>
              <a:rPr dirty="0"/>
              <a:t> </a:t>
            </a:r>
            <a:r>
              <a:rPr dirty="0" err="1"/>
              <a:t>таблицы</a:t>
            </a:r>
            <a:r>
              <a:rPr dirty="0"/>
              <a:t>. </a:t>
            </a:r>
            <a:r>
              <a:rPr dirty="0" err="1"/>
              <a:t>Обратите</a:t>
            </a:r>
            <a:r>
              <a:rPr dirty="0"/>
              <a:t> </a:t>
            </a:r>
            <a:r>
              <a:rPr dirty="0" err="1"/>
              <a:t>внимание</a:t>
            </a:r>
            <a:r>
              <a:rPr dirty="0"/>
              <a:t>, </a:t>
            </a:r>
            <a:r>
              <a:rPr dirty="0" err="1"/>
              <a:t>что</a:t>
            </a:r>
            <a:r>
              <a:rPr dirty="0"/>
              <a:t> </a:t>
            </a:r>
            <a:r>
              <a:rPr dirty="0" err="1"/>
              <a:t>название</a:t>
            </a:r>
            <a:r>
              <a:rPr dirty="0"/>
              <a:t> </a:t>
            </a:r>
            <a:r>
              <a:rPr dirty="0" err="1"/>
              <a:t>графика</a:t>
            </a:r>
            <a:r>
              <a:rPr dirty="0"/>
              <a:t> </a:t>
            </a:r>
          </a:p>
          <a:p>
            <a:pPr marL="0" indent="0" defTabSz="12700">
              <a:lnSpc>
                <a:spcPct val="100000"/>
              </a:lnSpc>
              <a:spcBef>
                <a:spcPts val="0"/>
              </a:spcBef>
              <a:buSzTx/>
              <a:buFontTx/>
              <a:buNone/>
              <a:defRPr sz="1600">
                <a:solidFill>
                  <a:srgbClr val="102D69"/>
                </a:solidFill>
                <a:latin typeface="+mn-lt"/>
                <a:ea typeface="+mn-ea"/>
                <a:cs typeface="+mn-cs"/>
                <a:sym typeface="Helvetica"/>
              </a:defRPr>
            </a:pPr>
            <a:r>
              <a:rPr dirty="0" err="1"/>
              <a:t>набирается</a:t>
            </a:r>
            <a:r>
              <a:rPr dirty="0"/>
              <a:t> </a:t>
            </a:r>
            <a:r>
              <a:rPr dirty="0" err="1"/>
              <a:t>меньшим</a:t>
            </a:r>
            <a:r>
              <a:rPr dirty="0"/>
              <a:t> </a:t>
            </a:r>
            <a:r>
              <a:rPr dirty="0" err="1"/>
              <a:t>кеглем</a:t>
            </a:r>
            <a:r>
              <a:rPr dirty="0"/>
              <a:t>, </a:t>
            </a:r>
            <a:r>
              <a:rPr dirty="0" err="1"/>
              <a:t>чем</a:t>
            </a:r>
            <a:r>
              <a:rPr dirty="0"/>
              <a:t> </a:t>
            </a:r>
            <a:r>
              <a:rPr dirty="0" err="1"/>
              <a:t>заголовок</a:t>
            </a:r>
            <a:r>
              <a:rPr dirty="0"/>
              <a:t> (16pt)</a:t>
            </a:r>
          </a:p>
        </p:txBody>
      </p:sp>
      <p:sp>
        <p:nvSpPr>
          <p:cNvPr id="255" name="TextBox 29"/>
          <p:cNvSpPr txBox="1">
            <a:spLocks noGrp="1"/>
          </p:cNvSpPr>
          <p:nvPr>
            <p:ph type="body" sz="quarter" idx="22"/>
          </p:nvPr>
        </p:nvSpPr>
        <p:spPr>
          <a:xfrm>
            <a:off x="535694" y="5581215"/>
            <a:ext cx="7763687" cy="701041"/>
          </a:xfrm>
          <a:prstGeom prst="rect">
            <a:avLst/>
          </a:prstGeom>
        </p:spPr>
        <p:txBody>
          <a:bodyPr>
            <a:spAutoFit/>
          </a:bodyPr>
          <a:lstStyle>
            <a:lvl1pPr marL="0" indent="0" defTabSz="12700">
              <a:lnSpc>
                <a:spcPct val="100000"/>
              </a:lnSpc>
              <a:spcBef>
                <a:spcPts val="600"/>
              </a:spcBef>
              <a:buSzTx/>
              <a:buFontTx/>
              <a:buNone/>
              <a:defRPr sz="1300">
                <a:latin typeface="+mn-lt"/>
                <a:ea typeface="+mn-ea"/>
                <a:cs typeface="+mn-cs"/>
                <a:sym typeface="Helvetica"/>
              </a:defRPr>
            </a:lvl1pPr>
          </a:lstStyle>
          <a:p>
            <a:r>
              <a:t>Мы рекомендуем очень аккуратно использовать жирное начертание, старайтесь выделять жирным самое важное. Также старайтесь не использовать выделение жирным начертанием вместе с заливкой ячеек каким-либо цветом, достаточно и одного акцента.</a:t>
            </a:r>
          </a:p>
        </p:txBody>
      </p:sp>
      <p:sp>
        <p:nvSpPr>
          <p:cNvPr id="256" name="TextBox 32"/>
          <p:cNvSpPr txBox="1">
            <a:spLocks noGrp="1"/>
          </p:cNvSpPr>
          <p:nvPr>
            <p:ph type="body" sz="quarter" idx="23"/>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25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9" name="TextBox 30"/>
          <p:cNvSpPr txBox="1">
            <a:spLocks noGrp="1"/>
          </p:cNvSpPr>
          <p:nvPr>
            <p:ph type="body" sz="quarter" idx="24"/>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260" name="TextBox 31"/>
          <p:cNvSpPr txBox="1">
            <a:spLocks noGrp="1"/>
          </p:cNvSpPr>
          <p:nvPr>
            <p:ph type="body" sz="quarter" idx="25"/>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pic>
        <p:nvPicPr>
          <p:cNvPr id="261"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26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Таблица_2">
    <p:spTree>
      <p:nvGrpSpPr>
        <p:cNvPr id="1" name=""/>
        <p:cNvGrpSpPr/>
        <p:nvPr/>
      </p:nvGrpSpPr>
      <p:grpSpPr>
        <a:xfrm>
          <a:off x="0" y="0"/>
          <a:ext cx="0" cy="0"/>
          <a:chOff x="0" y="0"/>
          <a:chExt cx="0" cy="0"/>
        </a:xfrm>
      </p:grpSpPr>
      <p:pic>
        <p:nvPicPr>
          <p:cNvPr id="269" name="gsb_5_Abbreviation_ENG_CMYK.png" descr="gsb_5_Abbreviation_ENG_CMYK.png"/>
          <p:cNvPicPr>
            <a:picLocks noChangeAspect="1"/>
          </p:cNvPicPr>
          <p:nvPr/>
        </p:nvPicPr>
        <p:blipFill>
          <a:blip r:embed="rId2"/>
          <a:srcRect l="23136" t="2268" r="4386" b="2268"/>
          <a:stretch>
            <a:fillRect/>
          </a:stretch>
        </p:blipFill>
        <p:spPr>
          <a:xfrm>
            <a:off x="8816" y="0"/>
            <a:ext cx="12174368" cy="6858000"/>
          </a:xfrm>
          <a:prstGeom prst="rect">
            <a:avLst/>
          </a:prstGeom>
          <a:ln w="12700">
            <a:miter lim="400000"/>
          </a:ln>
        </p:spPr>
      </p:pic>
      <p:sp>
        <p:nvSpPr>
          <p:cNvPr id="270"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71"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2"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3" name="TextBox 28"/>
          <p:cNvSpPr txBox="1">
            <a:spLocks noGrp="1"/>
          </p:cNvSpPr>
          <p:nvPr>
            <p:ph type="body" sz="quarter" idx="21"/>
          </p:nvPr>
        </p:nvSpPr>
        <p:spPr>
          <a:xfrm>
            <a:off x="535695" y="1396903"/>
            <a:ext cx="7763686" cy="574041"/>
          </a:xfrm>
          <a:prstGeom prst="rect">
            <a:avLst/>
          </a:prstGeom>
        </p:spPr>
        <p:txBody>
          <a:bodyPr>
            <a:spAutoFit/>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rPr dirty="0" err="1"/>
              <a:t>Название</a:t>
            </a:r>
            <a:r>
              <a:rPr dirty="0"/>
              <a:t> </a:t>
            </a:r>
            <a:r>
              <a:rPr dirty="0" err="1"/>
              <a:t>таблицы</a:t>
            </a:r>
            <a:r>
              <a:rPr dirty="0"/>
              <a:t>. </a:t>
            </a:r>
            <a:r>
              <a:rPr dirty="0" err="1"/>
              <a:t>Обратите</a:t>
            </a:r>
            <a:r>
              <a:rPr dirty="0"/>
              <a:t> </a:t>
            </a:r>
            <a:r>
              <a:rPr dirty="0" err="1"/>
              <a:t>внимание</a:t>
            </a:r>
            <a:r>
              <a:rPr dirty="0"/>
              <a:t>, </a:t>
            </a:r>
            <a:r>
              <a:rPr dirty="0" err="1"/>
              <a:t>что</a:t>
            </a:r>
            <a:r>
              <a:rPr dirty="0"/>
              <a:t> </a:t>
            </a:r>
            <a:r>
              <a:rPr dirty="0" err="1"/>
              <a:t>название</a:t>
            </a:r>
            <a:r>
              <a:rPr dirty="0"/>
              <a:t> </a:t>
            </a:r>
            <a:r>
              <a:rPr dirty="0" err="1"/>
              <a:t>графика</a:t>
            </a:r>
            <a:r>
              <a:rPr dirty="0"/>
              <a:t> </a:t>
            </a:r>
          </a:p>
          <a:p>
            <a:pPr marL="0" indent="0" defTabSz="12700">
              <a:lnSpc>
                <a:spcPct val="100000"/>
              </a:lnSpc>
              <a:spcBef>
                <a:spcPts val="0"/>
              </a:spcBef>
              <a:buSzTx/>
              <a:buFontTx/>
              <a:buNone/>
              <a:defRPr sz="1600">
                <a:solidFill>
                  <a:srgbClr val="102D69"/>
                </a:solidFill>
                <a:latin typeface="+mn-lt"/>
                <a:ea typeface="+mn-ea"/>
                <a:cs typeface="+mn-cs"/>
                <a:sym typeface="Helvetica"/>
              </a:defRPr>
            </a:pPr>
            <a:r>
              <a:rPr dirty="0" err="1"/>
              <a:t>набирается</a:t>
            </a:r>
            <a:r>
              <a:rPr dirty="0"/>
              <a:t> </a:t>
            </a:r>
            <a:r>
              <a:rPr dirty="0" err="1"/>
              <a:t>меньшим</a:t>
            </a:r>
            <a:r>
              <a:rPr dirty="0"/>
              <a:t> </a:t>
            </a:r>
            <a:r>
              <a:rPr dirty="0" err="1"/>
              <a:t>кеглем</a:t>
            </a:r>
            <a:r>
              <a:rPr dirty="0"/>
              <a:t>, </a:t>
            </a:r>
            <a:r>
              <a:rPr dirty="0" err="1"/>
              <a:t>чем</a:t>
            </a:r>
            <a:r>
              <a:rPr dirty="0"/>
              <a:t> </a:t>
            </a:r>
            <a:r>
              <a:rPr dirty="0" err="1"/>
              <a:t>заголовок</a:t>
            </a:r>
            <a:r>
              <a:rPr dirty="0"/>
              <a:t> (16pt)</a:t>
            </a:r>
          </a:p>
        </p:txBody>
      </p:sp>
      <p:sp>
        <p:nvSpPr>
          <p:cNvPr id="274" name="TextBox 14"/>
          <p:cNvSpPr txBox="1">
            <a:spLocks noGrp="1"/>
          </p:cNvSpPr>
          <p:nvPr>
            <p:ph type="body" sz="quarter" idx="22"/>
          </p:nvPr>
        </p:nvSpPr>
        <p:spPr>
          <a:xfrm>
            <a:off x="8694382" y="2188739"/>
            <a:ext cx="2717271" cy="2936241"/>
          </a:xfrm>
          <a:prstGeom prst="rect">
            <a:avLst/>
          </a:prstGeom>
        </p:spPr>
        <p:txBody>
          <a:bodyPr>
            <a:spAutoFit/>
          </a:bodyPr>
          <a:lstStyle/>
          <a:p>
            <a:pPr marL="0" indent="0" defTabSz="12700">
              <a:lnSpc>
                <a:spcPct val="100000"/>
              </a:lnSpc>
              <a:spcBef>
                <a:spcPts val="1200"/>
              </a:spcBef>
              <a:buSzTx/>
              <a:buFontTx/>
              <a:buNone/>
              <a:defRPr sz="1300">
                <a:solidFill>
                  <a:srgbClr val="102D69"/>
                </a:solidFill>
                <a:latin typeface="+mn-lt"/>
                <a:ea typeface="+mn-ea"/>
                <a:cs typeface="+mn-cs"/>
                <a:sym typeface="Helvetica"/>
              </a:defRPr>
            </a:pPr>
            <a:r>
              <a:rPr dirty="0"/>
              <a:t>Lorem ipsum dolor sit </a:t>
            </a:r>
            <a:r>
              <a:rPr dirty="0" err="1"/>
              <a:t>amet</a:t>
            </a:r>
            <a:r>
              <a:rPr dirty="0"/>
              <a:t>, </a:t>
            </a:r>
            <a:r>
              <a:rPr dirty="0" err="1"/>
              <a:t>consectetur</a:t>
            </a:r>
            <a:r>
              <a:rPr dirty="0"/>
              <a:t> </a:t>
            </a:r>
            <a:r>
              <a:rPr dirty="0" err="1"/>
              <a:t>adipiscing</a:t>
            </a:r>
            <a:r>
              <a:rPr dirty="0"/>
              <a:t> </a:t>
            </a:r>
            <a:r>
              <a:rPr dirty="0" err="1"/>
              <a:t>elit</a:t>
            </a:r>
            <a:r>
              <a:rPr dirty="0"/>
              <a:t>, sed do </a:t>
            </a:r>
            <a:r>
              <a:rPr dirty="0" err="1"/>
              <a:t>eiusmod</a:t>
            </a:r>
            <a:r>
              <a:rPr dirty="0"/>
              <a:t> </a:t>
            </a:r>
            <a:r>
              <a:rPr dirty="0" err="1"/>
              <a:t>tempor</a:t>
            </a:r>
            <a:r>
              <a:rPr dirty="0"/>
              <a:t> </a:t>
            </a:r>
            <a:r>
              <a:rPr dirty="0" err="1"/>
              <a:t>incididunt</a:t>
            </a:r>
            <a:r>
              <a:rPr dirty="0"/>
              <a:t> </a:t>
            </a:r>
            <a:r>
              <a:rPr dirty="0" err="1"/>
              <a:t>ut</a:t>
            </a:r>
            <a:r>
              <a:rPr dirty="0"/>
              <a:t> labore et dolore magna </a:t>
            </a:r>
            <a:r>
              <a:rPr dirty="0" err="1"/>
              <a:t>aliqua</a:t>
            </a:r>
            <a:r>
              <a:rPr dirty="0"/>
              <a:t>. Ut </a:t>
            </a:r>
            <a:r>
              <a:rPr dirty="0" err="1"/>
              <a:t>enim</a:t>
            </a:r>
            <a:r>
              <a:rPr dirty="0"/>
              <a:t> ad minim </a:t>
            </a:r>
            <a:r>
              <a:rPr dirty="0" err="1"/>
              <a:t>veniam</a:t>
            </a:r>
            <a:r>
              <a:rPr dirty="0"/>
              <a:t>, </a:t>
            </a:r>
            <a:r>
              <a:rPr dirty="0" err="1"/>
              <a:t>quis</a:t>
            </a:r>
            <a:r>
              <a:rPr dirty="0"/>
              <a:t> </a:t>
            </a:r>
            <a:r>
              <a:rPr dirty="0" err="1"/>
              <a:t>nostrud</a:t>
            </a:r>
            <a:r>
              <a:rPr dirty="0"/>
              <a:t> exercitation </a:t>
            </a:r>
            <a:r>
              <a:rPr dirty="0" err="1"/>
              <a:t>ullamco</a:t>
            </a:r>
            <a:r>
              <a:rPr dirty="0"/>
              <a:t> </a:t>
            </a:r>
            <a:r>
              <a:rPr dirty="0" err="1"/>
              <a:t>laboris</a:t>
            </a:r>
            <a:r>
              <a:rPr dirty="0"/>
              <a:t> nisi </a:t>
            </a:r>
            <a:r>
              <a:rPr dirty="0" err="1"/>
              <a:t>ut</a:t>
            </a:r>
            <a:r>
              <a:rPr dirty="0"/>
              <a:t> </a:t>
            </a:r>
            <a:r>
              <a:rPr dirty="0" err="1"/>
              <a:t>aliquip</a:t>
            </a:r>
            <a:r>
              <a:rPr dirty="0"/>
              <a:t> ex </a:t>
            </a:r>
            <a:r>
              <a:rPr dirty="0" err="1"/>
              <a:t>ea</a:t>
            </a:r>
            <a:r>
              <a:rPr dirty="0"/>
              <a:t> </a:t>
            </a:r>
            <a:r>
              <a:rPr dirty="0" err="1"/>
              <a:t>commodo</a:t>
            </a:r>
            <a:r>
              <a:rPr dirty="0"/>
              <a:t> </a:t>
            </a:r>
            <a:r>
              <a:rPr dirty="0" err="1"/>
              <a:t>consequat</a:t>
            </a:r>
            <a:r>
              <a:rPr dirty="0"/>
              <a:t>. Duis </a:t>
            </a:r>
            <a:r>
              <a:rPr dirty="0" err="1"/>
              <a:t>aute</a:t>
            </a:r>
            <a:r>
              <a:rPr dirty="0"/>
              <a:t> </a:t>
            </a:r>
            <a:r>
              <a:rPr dirty="0" err="1"/>
              <a:t>irure</a:t>
            </a:r>
            <a:r>
              <a:rPr dirty="0"/>
              <a:t> dolor in </a:t>
            </a:r>
            <a:r>
              <a:rPr dirty="0" err="1"/>
              <a:t>reprehenderit</a:t>
            </a:r>
            <a:r>
              <a:rPr dirty="0"/>
              <a:t> in </a:t>
            </a:r>
            <a:r>
              <a:rPr dirty="0" err="1"/>
              <a:t>voluptate</a:t>
            </a:r>
            <a:r>
              <a:rPr dirty="0"/>
              <a:t> </a:t>
            </a:r>
            <a:r>
              <a:rPr dirty="0" err="1"/>
              <a:t>velit</a:t>
            </a:r>
            <a:r>
              <a:rPr dirty="0"/>
              <a:t> </a:t>
            </a:r>
            <a:r>
              <a:rPr dirty="0" err="1"/>
              <a:t>esse</a:t>
            </a:r>
            <a:r>
              <a:rPr dirty="0"/>
              <a:t> </a:t>
            </a:r>
            <a:r>
              <a:rPr dirty="0" err="1"/>
              <a:t>cillum</a:t>
            </a:r>
            <a:r>
              <a:rPr dirty="0"/>
              <a:t> dolore </a:t>
            </a:r>
            <a:r>
              <a:rPr dirty="0" err="1"/>
              <a:t>eu</a:t>
            </a:r>
            <a:r>
              <a:rPr dirty="0"/>
              <a:t> </a:t>
            </a:r>
            <a:r>
              <a:rPr dirty="0" err="1"/>
              <a:t>fugiat</a:t>
            </a:r>
            <a:r>
              <a:rPr dirty="0"/>
              <a:t> </a:t>
            </a:r>
            <a:r>
              <a:rPr dirty="0" err="1"/>
              <a:t>nulla</a:t>
            </a:r>
            <a:r>
              <a:rPr dirty="0"/>
              <a:t> </a:t>
            </a:r>
            <a:r>
              <a:rPr dirty="0" err="1"/>
              <a:t>pariatur</a:t>
            </a:r>
            <a:r>
              <a:rPr dirty="0"/>
              <a:t>. </a:t>
            </a:r>
            <a:r>
              <a:rPr dirty="0" err="1"/>
              <a:t>Excepteur</a:t>
            </a:r>
            <a:r>
              <a:rPr dirty="0"/>
              <a:t> </a:t>
            </a:r>
            <a:r>
              <a:rPr dirty="0" err="1"/>
              <a:t>sint</a:t>
            </a:r>
            <a:r>
              <a:rPr dirty="0"/>
              <a:t> </a:t>
            </a:r>
            <a:r>
              <a:rPr dirty="0" err="1"/>
              <a:t>occaecat</a:t>
            </a:r>
            <a:r>
              <a:rPr dirty="0"/>
              <a:t> </a:t>
            </a:r>
            <a:r>
              <a:rPr dirty="0" err="1"/>
              <a:t>cupidatat</a:t>
            </a:r>
            <a:r>
              <a:rPr dirty="0"/>
              <a:t> non </a:t>
            </a:r>
            <a:r>
              <a:rPr dirty="0" err="1"/>
              <a:t>proident</a:t>
            </a:r>
            <a:r>
              <a:rPr dirty="0"/>
              <a:t>, sunt in culpa qui </a:t>
            </a:r>
            <a:r>
              <a:rPr dirty="0" err="1"/>
              <a:t>officia</a:t>
            </a:r>
            <a:r>
              <a:rPr dirty="0"/>
              <a:t> </a:t>
            </a:r>
            <a:r>
              <a:rPr dirty="0" err="1"/>
              <a:t>deserunt</a:t>
            </a:r>
            <a:r>
              <a:rPr dirty="0"/>
              <a:t> </a:t>
            </a:r>
            <a:r>
              <a:rPr dirty="0" err="1"/>
              <a:t>mollit</a:t>
            </a:r>
            <a:r>
              <a:rPr dirty="0"/>
              <a:t> </a:t>
            </a:r>
            <a:r>
              <a:rPr dirty="0" err="1"/>
              <a:t>anim</a:t>
            </a:r>
            <a:r>
              <a:rPr dirty="0"/>
              <a:t> id </a:t>
            </a:r>
            <a:r>
              <a:rPr dirty="0" err="1"/>
              <a:t>est</a:t>
            </a:r>
            <a:r>
              <a:rPr dirty="0"/>
              <a:t> </a:t>
            </a:r>
            <a:r>
              <a:rPr dirty="0" err="1"/>
              <a:t>laborum</a:t>
            </a:r>
            <a:r>
              <a:rPr dirty="0"/>
              <a:t>. </a:t>
            </a:r>
          </a:p>
        </p:txBody>
      </p:sp>
      <p:sp>
        <p:nvSpPr>
          <p:cNvPr id="275" name="TextBox 32"/>
          <p:cNvSpPr txBox="1">
            <a:spLocks noGrp="1"/>
          </p:cNvSpPr>
          <p:nvPr>
            <p:ph type="body" sz="quarter" idx="23"/>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276"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7"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8" name="TextBox 30"/>
          <p:cNvSpPr txBox="1">
            <a:spLocks noGrp="1"/>
          </p:cNvSpPr>
          <p:nvPr>
            <p:ph type="body" sz="quarter" idx="24"/>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279" name="TextBox 31"/>
          <p:cNvSpPr txBox="1">
            <a:spLocks noGrp="1"/>
          </p:cNvSpPr>
          <p:nvPr>
            <p:ph type="body" sz="quarter" idx="25"/>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pic>
        <p:nvPicPr>
          <p:cNvPr id="280" name="Image" descr="Image"/>
          <p:cNvPicPr>
            <a:picLocks noChangeAspect="1"/>
          </p:cNvPicPr>
          <p:nvPr/>
        </p:nvPicPr>
        <p:blipFill>
          <a:blip r:embed="rId3"/>
          <a:stretch>
            <a:fillRect/>
          </a:stretch>
        </p:blipFill>
        <p:spPr>
          <a:xfrm>
            <a:off x="720152" y="464363"/>
            <a:ext cx="1458903" cy="586261"/>
          </a:xfrm>
          <a:prstGeom prst="rect">
            <a:avLst/>
          </a:prstGeom>
          <a:ln w="12700">
            <a:miter lim="400000"/>
          </a:ln>
        </p:spPr>
      </p:pic>
      <p:sp>
        <p:nvSpPr>
          <p:cNvPr id="2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Таблица_2 copy">
    <p:spTree>
      <p:nvGrpSpPr>
        <p:cNvPr id="1" name=""/>
        <p:cNvGrpSpPr/>
        <p:nvPr/>
      </p:nvGrpSpPr>
      <p:grpSpPr>
        <a:xfrm>
          <a:off x="0" y="0"/>
          <a:ext cx="0" cy="0"/>
          <a:chOff x="0" y="0"/>
          <a:chExt cx="0" cy="0"/>
        </a:xfrm>
      </p:grpSpPr>
      <p:sp>
        <p:nvSpPr>
          <p:cNvPr id="288" name="Rectangle"/>
          <p:cNvSpPr/>
          <p:nvPr/>
        </p:nvSpPr>
        <p:spPr>
          <a:xfrm>
            <a:off x="-351154" y="-10861"/>
            <a:ext cx="13083515" cy="6879722"/>
          </a:xfrm>
          <a:prstGeom prst="rect">
            <a:avLst/>
          </a:prstGeom>
          <a:solidFill>
            <a:srgbClr val="982B4E"/>
          </a:solidFill>
          <a:ln w="12700">
            <a:miter lim="400000"/>
          </a:ln>
        </p:spPr>
        <p:txBody>
          <a:bodyPr lIns="45719" rIns="45719" anchor="ctr"/>
          <a:lstStyle/>
          <a:p>
            <a:pPr defTabSz="914400">
              <a:spcBef>
                <a:spcPts val="0"/>
              </a:spcBef>
              <a:defRPr sz="1800">
                <a:solidFill>
                  <a:srgbClr val="000000"/>
                </a:solidFill>
                <a:latin typeface="+mj-lt"/>
                <a:ea typeface="+mj-ea"/>
                <a:cs typeface="+mj-cs"/>
                <a:sym typeface="Calibri"/>
              </a:defRPr>
            </a:pPr>
            <a:endParaRPr/>
          </a:p>
        </p:txBody>
      </p:sp>
      <p:pic>
        <p:nvPicPr>
          <p:cNvPr id="289" name="Logo_ВШБ-04.png" descr="Logo_ВШБ-04.png"/>
          <p:cNvPicPr>
            <a:picLocks noChangeAspect="1"/>
          </p:cNvPicPr>
          <p:nvPr/>
        </p:nvPicPr>
        <p:blipFill>
          <a:blip r:embed="rId2"/>
          <a:stretch>
            <a:fillRect/>
          </a:stretch>
        </p:blipFill>
        <p:spPr>
          <a:xfrm>
            <a:off x="4112288" y="2344267"/>
            <a:ext cx="3847788" cy="2096073"/>
          </a:xfrm>
          <a:prstGeom prst="rect">
            <a:avLst/>
          </a:prstGeom>
          <a:ln w="12700">
            <a:miter lim="400000"/>
          </a:ln>
        </p:spPr>
      </p:pic>
      <p:sp>
        <p:nvSpPr>
          <p:cNvPr id="2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Обложка">
    <p:spTree>
      <p:nvGrpSpPr>
        <p:cNvPr id="1" name=""/>
        <p:cNvGrpSpPr/>
        <p:nvPr/>
      </p:nvGrpSpPr>
      <p:grpSpPr>
        <a:xfrm>
          <a:off x="0" y="0"/>
          <a:ext cx="0" cy="0"/>
          <a:chOff x="0" y="0"/>
          <a:chExt cx="0" cy="0"/>
        </a:xfrm>
      </p:grpSpPr>
      <p:grpSp>
        <p:nvGrpSpPr>
          <p:cNvPr id="41" name="Group"/>
          <p:cNvGrpSpPr/>
          <p:nvPr/>
        </p:nvGrpSpPr>
        <p:grpSpPr>
          <a:xfrm>
            <a:off x="0" y="0"/>
            <a:ext cx="12192000" cy="6858000"/>
            <a:chOff x="0" y="0"/>
            <a:chExt cx="12192000" cy="6858000"/>
          </a:xfrm>
        </p:grpSpPr>
        <p:pic>
          <p:nvPicPr>
            <p:cNvPr id="39" name="gsb_5_Abbreviation_ENG_CMYK.png" descr="gsb_5_Abbreviation_ENG_CMYK.png"/>
            <p:cNvPicPr>
              <a:picLocks noChangeAspect="1"/>
            </p:cNvPicPr>
            <p:nvPr/>
          </p:nvPicPr>
          <p:blipFill>
            <a:blip r:embed="rId2"/>
            <a:srcRect l="21763" t="2015" r="5269" b="2015"/>
            <a:stretch>
              <a:fillRect/>
            </a:stretch>
          </p:blipFill>
          <p:spPr>
            <a:xfrm>
              <a:off x="0" y="0"/>
              <a:ext cx="12192000" cy="6858000"/>
            </a:xfrm>
            <a:prstGeom prst="rect">
              <a:avLst/>
            </a:prstGeom>
            <a:ln w="12700" cap="flat">
              <a:noFill/>
              <a:miter lim="400000"/>
            </a:ln>
            <a:effectLst/>
          </p:spPr>
        </p:pic>
        <p:sp>
          <p:nvSpPr>
            <p:cNvPr id="40" name="Rectangle 24"/>
            <p:cNvSpPr/>
            <p:nvPr/>
          </p:nvSpPr>
          <p:spPr>
            <a:xfrm>
              <a:off x="766762" y="753175"/>
              <a:ext cx="10658476" cy="5339651"/>
            </a:xfrm>
            <a:prstGeom prst="rect">
              <a:avLst/>
            </a:prstGeom>
            <a:solidFill>
              <a:srgbClr val="FFFFFF"/>
            </a:solidFill>
            <a:ln w="3175" cap="flat">
              <a:solidFill>
                <a:srgbClr val="32538F"/>
              </a:solidFill>
              <a:prstDash val="solid"/>
              <a:miter lim="800000"/>
            </a:ln>
            <a:effectLst/>
          </p:spPr>
          <p:txBody>
            <a:bodyPr wrap="square" lIns="45719" tIns="45719" rIns="45719" bIns="45719" numCol="1" anchor="ctr">
              <a:noAutofit/>
            </a:bodyPr>
            <a:lstStyle/>
            <a:p>
              <a:pPr algn="ctr" defTabSz="914400">
                <a:spcBef>
                  <a:spcPts val="0"/>
                </a:spcBef>
                <a:defRPr sz="1800">
                  <a:solidFill>
                    <a:srgbClr val="FFFFFF"/>
                  </a:solidFill>
                  <a:latin typeface="+mj-lt"/>
                  <a:ea typeface="+mj-ea"/>
                  <a:cs typeface="+mj-cs"/>
                  <a:sym typeface="Calibri"/>
                </a:defRPr>
              </a:pPr>
              <a:endParaRPr/>
            </a:p>
          </p:txBody>
        </p:sp>
      </p:grpSp>
      <p:sp>
        <p:nvSpPr>
          <p:cNvPr id="42" name="Straight Connector 48"/>
          <p:cNvSpPr/>
          <p:nvPr/>
        </p:nvSpPr>
        <p:spPr>
          <a:xfrm>
            <a:off x="6090212"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43" name="Straight Connector 50"/>
          <p:cNvSpPr/>
          <p:nvPr/>
        </p:nvSpPr>
        <p:spPr>
          <a:xfrm>
            <a:off x="8642580"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44" name="Straight Connector 51"/>
          <p:cNvSpPr/>
          <p:nvPr/>
        </p:nvSpPr>
        <p:spPr>
          <a:xfrm>
            <a:off x="11179046"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45" name="Название подразделения в две или три строки (12pt)"/>
          <p:cNvSpPr txBox="1">
            <a:spLocks noGrp="1"/>
          </p:cNvSpPr>
          <p:nvPr>
            <p:ph type="body" sz="quarter" idx="21"/>
          </p:nvPr>
        </p:nvSpPr>
        <p:spPr>
          <a:xfrm>
            <a:off x="6239979" y="1112072"/>
            <a:ext cx="2252835" cy="540375"/>
          </a:xfrm>
          <a:prstGeom prst="rect">
            <a:avLst/>
          </a:prstGeom>
        </p:spPr>
        <p:txBody>
          <a:bodyPr>
            <a:noAutofit/>
          </a:bodyPr>
          <a:lstStyle/>
          <a:p>
            <a:pPr marL="0" indent="0">
              <a:spcBef>
                <a:spcPts val="0"/>
              </a:spcBef>
              <a:buSzTx/>
              <a:buFontTx/>
              <a:buNone/>
              <a:defRPr sz="1200">
                <a:latin typeface="+mn-lt"/>
                <a:ea typeface="+mn-ea"/>
                <a:cs typeface="+mn-cs"/>
                <a:sym typeface="Helvetica"/>
              </a:defRPr>
            </a:pPr>
            <a:r>
              <a:t>Название подразделения</a:t>
            </a:r>
            <a:br/>
            <a:r>
              <a:t>в две или три строки (12pt)</a:t>
            </a:r>
          </a:p>
        </p:txBody>
      </p:sp>
      <p:sp>
        <p:nvSpPr>
          <p:cNvPr id="46" name="Москва 2022 (12pt)"/>
          <p:cNvSpPr txBox="1">
            <a:spLocks noGrp="1"/>
          </p:cNvSpPr>
          <p:nvPr>
            <p:ph type="body" sz="quarter" idx="22"/>
          </p:nvPr>
        </p:nvSpPr>
        <p:spPr>
          <a:xfrm>
            <a:off x="8796001" y="1112072"/>
            <a:ext cx="2252835" cy="540375"/>
          </a:xfrm>
          <a:prstGeom prst="rect">
            <a:avLst/>
          </a:prstGeom>
        </p:spPr>
        <p:txBody>
          <a:bodyPr>
            <a:noAutofit/>
          </a:bodyPr>
          <a:lstStyle/>
          <a:p>
            <a:pPr marL="0" indent="0">
              <a:lnSpc>
                <a:spcPct val="80000"/>
              </a:lnSpc>
              <a:spcBef>
                <a:spcPts val="0"/>
              </a:spcBef>
              <a:buSzTx/>
              <a:buFontTx/>
              <a:buNone/>
              <a:defRPr sz="1200">
                <a:latin typeface="+mn-lt"/>
                <a:ea typeface="+mn-ea"/>
                <a:cs typeface="+mn-cs"/>
                <a:sym typeface="Helvetica"/>
              </a:defRPr>
            </a:pPr>
            <a:r>
              <a:t>Москва</a:t>
            </a:r>
            <a:br/>
            <a:r>
              <a:t>2022 (12pt)</a:t>
            </a:r>
          </a:p>
        </p:txBody>
      </p:sp>
      <p:sp>
        <p:nvSpPr>
          <p:cNvPr id="47" name="Название презентации может быть набрано в две  или три строки (43 pt)"/>
          <p:cNvSpPr txBox="1">
            <a:spLocks noGrp="1"/>
          </p:cNvSpPr>
          <p:nvPr>
            <p:ph type="body" sz="half" idx="23"/>
          </p:nvPr>
        </p:nvSpPr>
        <p:spPr>
          <a:xfrm>
            <a:off x="1014505" y="2284019"/>
            <a:ext cx="10162990" cy="1981496"/>
          </a:xfrm>
          <a:prstGeom prst="rect">
            <a:avLst/>
          </a:prstGeom>
        </p:spPr>
        <p:txBody>
          <a:bodyPr>
            <a:noAutofit/>
          </a:bodyPr>
          <a:lstStyle/>
          <a:p>
            <a:pPr marL="0" indent="0">
              <a:lnSpc>
                <a:spcPct val="80000"/>
              </a:lnSpc>
              <a:spcBef>
                <a:spcPts val="0"/>
              </a:spcBef>
              <a:buSzTx/>
              <a:buFontTx/>
              <a:buNone/>
              <a:defRPr sz="4300">
                <a:solidFill>
                  <a:srgbClr val="172C65"/>
                </a:solidFill>
                <a:latin typeface="+mn-lt"/>
                <a:ea typeface="+mn-ea"/>
                <a:cs typeface="+mn-cs"/>
                <a:sym typeface="Helvetica"/>
              </a:defRPr>
            </a:pPr>
            <a:r>
              <a:rPr dirty="0" err="1"/>
              <a:t>Название</a:t>
            </a:r>
            <a:r>
              <a:rPr dirty="0"/>
              <a:t> </a:t>
            </a:r>
            <a:r>
              <a:rPr dirty="0" err="1"/>
              <a:t>презентации</a:t>
            </a:r>
            <a:r>
              <a:rPr dirty="0"/>
              <a:t/>
            </a:r>
            <a:br>
              <a:rPr dirty="0"/>
            </a:br>
            <a:r>
              <a:rPr dirty="0" err="1"/>
              <a:t>может</a:t>
            </a:r>
            <a:r>
              <a:rPr dirty="0"/>
              <a:t> </a:t>
            </a:r>
            <a:r>
              <a:rPr dirty="0" err="1"/>
              <a:t>быть</a:t>
            </a:r>
            <a:r>
              <a:rPr dirty="0"/>
              <a:t> </a:t>
            </a:r>
            <a:r>
              <a:rPr dirty="0" err="1"/>
              <a:t>набрано</a:t>
            </a:r>
            <a:r>
              <a:rPr dirty="0"/>
              <a:t> в </a:t>
            </a:r>
            <a:r>
              <a:rPr dirty="0" err="1"/>
              <a:t>две</a:t>
            </a:r>
            <a:r>
              <a:rPr dirty="0"/>
              <a:t> </a:t>
            </a:r>
            <a:br>
              <a:rPr dirty="0"/>
            </a:br>
            <a:r>
              <a:rPr dirty="0" err="1"/>
              <a:t>или</a:t>
            </a:r>
            <a:r>
              <a:rPr dirty="0"/>
              <a:t> </a:t>
            </a:r>
            <a:r>
              <a:rPr dirty="0" err="1"/>
              <a:t>три</a:t>
            </a:r>
            <a:r>
              <a:rPr dirty="0"/>
              <a:t> </a:t>
            </a:r>
            <a:r>
              <a:rPr dirty="0" err="1"/>
              <a:t>строки</a:t>
            </a:r>
            <a:r>
              <a:rPr dirty="0"/>
              <a:t> (43 pt)</a:t>
            </a:r>
          </a:p>
        </p:txBody>
      </p:sp>
      <p:sp>
        <p:nvSpPr>
          <p:cNvPr id="48" name="Если нужно больше места,  то используйте подзаголовок (16 pt)"/>
          <p:cNvSpPr txBox="1">
            <a:spLocks noGrp="1"/>
          </p:cNvSpPr>
          <p:nvPr>
            <p:ph type="body" sz="quarter" idx="24"/>
          </p:nvPr>
        </p:nvSpPr>
        <p:spPr>
          <a:xfrm>
            <a:off x="1014505" y="4747187"/>
            <a:ext cx="4997854" cy="886500"/>
          </a:xfrm>
          <a:prstGeom prst="rect">
            <a:avLst/>
          </a:prstGeom>
        </p:spPr>
        <p:txBody>
          <a:bodyPr>
            <a:noAutofit/>
          </a:bodyPr>
          <a:lstStyle/>
          <a:p>
            <a:pPr marL="0" indent="0">
              <a:spcBef>
                <a:spcPts val="0"/>
              </a:spcBef>
              <a:buSzTx/>
              <a:buFontTx/>
              <a:buNone/>
              <a:defRPr sz="1600">
                <a:latin typeface="+mn-lt"/>
                <a:ea typeface="+mn-ea"/>
                <a:cs typeface="+mn-cs"/>
                <a:sym typeface="Helvetica"/>
              </a:defRPr>
            </a:pPr>
            <a:r>
              <a:t>Если нужно больше места, </a:t>
            </a:r>
            <a:br/>
            <a:r>
              <a:t>то используйте подзаголовок (16 pt)</a:t>
            </a:r>
          </a:p>
        </p:txBody>
      </p:sp>
      <p:pic>
        <p:nvPicPr>
          <p:cNvPr id="49" name="Image" descr="Image"/>
          <p:cNvPicPr>
            <a:picLocks noChangeAspect="1"/>
          </p:cNvPicPr>
          <p:nvPr/>
        </p:nvPicPr>
        <p:blipFill>
          <a:blip r:embed="rId3"/>
          <a:stretch>
            <a:fillRect/>
          </a:stretch>
        </p:blipFill>
        <p:spPr>
          <a:xfrm>
            <a:off x="1182335" y="1015828"/>
            <a:ext cx="1860597" cy="747682"/>
          </a:xfrm>
          <a:prstGeom prst="rect">
            <a:avLst/>
          </a:prstGeom>
          <a:ln w="12700">
            <a:miter lim="400000"/>
          </a:ln>
        </p:spPr>
      </p:pic>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Текст_фото">
    <p:spTree>
      <p:nvGrpSpPr>
        <p:cNvPr id="1" name=""/>
        <p:cNvGrpSpPr/>
        <p:nvPr/>
      </p:nvGrpSpPr>
      <p:grpSpPr>
        <a:xfrm>
          <a:off x="0" y="0"/>
          <a:ext cx="0" cy="0"/>
          <a:chOff x="0" y="0"/>
          <a:chExt cx="0" cy="0"/>
        </a:xfrm>
      </p:grpSpPr>
      <p:sp>
        <p:nvSpPr>
          <p:cNvPr id="57" name="TextBox 30"/>
          <p:cNvSpPr txBox="1">
            <a:spLocks noGrp="1"/>
          </p:cNvSpPr>
          <p:nvPr>
            <p:ph type="body" sz="quarter" idx="21"/>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58" name="TextBox 31"/>
          <p:cNvSpPr txBox="1">
            <a:spLocks noGrp="1"/>
          </p:cNvSpPr>
          <p:nvPr>
            <p:ph type="body" sz="quarter" idx="22"/>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59" name="TextBox 63"/>
          <p:cNvSpPr txBox="1">
            <a:spLocks noGrp="1"/>
          </p:cNvSpPr>
          <p:nvPr>
            <p:ph type="body" sz="quarter" idx="23"/>
          </p:nvPr>
        </p:nvSpPr>
        <p:spPr>
          <a:xfrm>
            <a:off x="535695" y="1396903"/>
            <a:ext cx="10041551" cy="791210"/>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elvetica"/>
              </a:defRPr>
            </a:pPr>
            <a:r>
              <a:rPr dirty="0" err="1"/>
              <a:t>Заголовок</a:t>
            </a:r>
            <a:r>
              <a:rPr dirty="0"/>
              <a:t> </a:t>
            </a:r>
            <a:r>
              <a:rPr dirty="0" err="1"/>
              <a:t>может</a:t>
            </a:r>
            <a:r>
              <a:rPr dirty="0"/>
              <a:t> </a:t>
            </a:r>
            <a:r>
              <a:rPr dirty="0" err="1"/>
              <a:t>быть</a:t>
            </a:r>
            <a:r>
              <a:rPr dirty="0"/>
              <a:t> </a:t>
            </a:r>
            <a:r>
              <a:rPr dirty="0" err="1"/>
              <a:t>набран</a:t>
            </a:r>
            <a:r>
              <a:rPr dirty="0"/>
              <a:t/>
            </a:r>
            <a:br>
              <a:rPr dirty="0"/>
            </a:br>
            <a:r>
              <a:rPr dirty="0"/>
              <a:t>в </a:t>
            </a:r>
            <a:r>
              <a:rPr dirty="0" err="1"/>
              <a:t>две</a:t>
            </a:r>
            <a:r>
              <a:rPr dirty="0"/>
              <a:t> </a:t>
            </a:r>
            <a:r>
              <a:rPr dirty="0" err="1"/>
              <a:t>или</a:t>
            </a:r>
            <a:r>
              <a:rPr dirty="0"/>
              <a:t> </a:t>
            </a:r>
            <a:r>
              <a:rPr dirty="0" err="1"/>
              <a:t>три</a:t>
            </a:r>
            <a:r>
              <a:rPr dirty="0"/>
              <a:t> </a:t>
            </a:r>
            <a:r>
              <a:rPr dirty="0" err="1"/>
              <a:t>строки</a:t>
            </a:r>
            <a:r>
              <a:rPr dirty="0"/>
              <a:t> (24 pt)</a:t>
            </a:r>
          </a:p>
        </p:txBody>
      </p:sp>
      <p:sp>
        <p:nvSpPr>
          <p:cNvPr id="60" name="TextBox 32"/>
          <p:cNvSpPr txBox="1">
            <a:spLocks noGrp="1"/>
          </p:cNvSpPr>
          <p:nvPr>
            <p:ph type="body" sz="quarter" idx="24"/>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61" name="TextBox 44"/>
          <p:cNvSpPr txBox="1">
            <a:spLocks noGrp="1"/>
          </p:cNvSpPr>
          <p:nvPr>
            <p:ph type="body" sz="quarter" idx="25"/>
          </p:nvPr>
        </p:nvSpPr>
        <p:spPr>
          <a:xfrm>
            <a:off x="562919" y="2362798"/>
            <a:ext cx="4536709" cy="2631441"/>
          </a:xfrm>
          <a:prstGeom prst="rect">
            <a:avLst/>
          </a:prstGeom>
        </p:spPr>
        <p:txBody>
          <a:bodyPr>
            <a:spAutoFit/>
          </a:bodyPr>
          <a:lstStyle/>
          <a:p>
            <a:pPr marL="0" indent="0">
              <a:lnSpc>
                <a:spcPct val="100000"/>
              </a:lnSpc>
              <a:spcBef>
                <a:spcPts val="1200"/>
              </a:spcBef>
              <a:buSzTx/>
              <a:buFontTx/>
              <a:buNone/>
              <a:defRPr sz="1300">
                <a:latin typeface="+mn-lt"/>
                <a:ea typeface="+mn-ea"/>
                <a:cs typeface="+mn-cs"/>
                <a:sym typeface="Helvetica"/>
              </a:defRPr>
            </a:pPr>
            <a:r>
              <a:rPr dirty="0" err="1"/>
              <a:t>Небольшие</a:t>
            </a:r>
            <a:r>
              <a:rPr dirty="0"/>
              <a:t> </a:t>
            </a:r>
            <a:r>
              <a:rPr dirty="0" err="1"/>
              <a:t>куски</a:t>
            </a:r>
            <a:r>
              <a:rPr dirty="0"/>
              <a:t> </a:t>
            </a:r>
            <a:r>
              <a:rPr dirty="0" err="1"/>
              <a:t>текста</a:t>
            </a:r>
            <a:r>
              <a:rPr dirty="0"/>
              <a:t> (13pt) </a:t>
            </a:r>
            <a:r>
              <a:rPr dirty="0" err="1"/>
              <a:t>можно</a:t>
            </a:r>
            <a:r>
              <a:rPr dirty="0"/>
              <a:t> </a:t>
            </a:r>
            <a:r>
              <a:rPr dirty="0" err="1"/>
              <a:t>набирать</a:t>
            </a:r>
            <a:r>
              <a:rPr dirty="0"/>
              <a:t> в </a:t>
            </a:r>
            <a:r>
              <a:rPr dirty="0" err="1"/>
              <a:t>одну</a:t>
            </a:r>
            <a:r>
              <a:rPr dirty="0"/>
              <a:t> </a:t>
            </a:r>
            <a:r>
              <a:rPr dirty="0" err="1"/>
              <a:t>колонку</a:t>
            </a:r>
            <a:r>
              <a:rPr dirty="0"/>
              <a:t>, </a:t>
            </a:r>
            <a:r>
              <a:rPr dirty="0" err="1"/>
              <a:t>но</a:t>
            </a:r>
            <a:r>
              <a:rPr dirty="0"/>
              <a:t> </a:t>
            </a:r>
            <a:r>
              <a:rPr dirty="0" err="1"/>
              <a:t>не</a:t>
            </a:r>
            <a:r>
              <a:rPr dirty="0"/>
              <a:t> </a:t>
            </a:r>
            <a:r>
              <a:rPr dirty="0" err="1"/>
              <a:t>делайте</a:t>
            </a:r>
            <a:r>
              <a:rPr dirty="0"/>
              <a:t> </a:t>
            </a:r>
            <a:r>
              <a:rPr dirty="0" err="1"/>
              <a:t>колонку</a:t>
            </a:r>
            <a:r>
              <a:rPr dirty="0"/>
              <a:t> </a:t>
            </a:r>
            <a:r>
              <a:rPr dirty="0" err="1"/>
              <a:t>на</a:t>
            </a:r>
            <a:r>
              <a:rPr dirty="0"/>
              <a:t> </a:t>
            </a:r>
            <a:r>
              <a:rPr dirty="0" err="1"/>
              <a:t>всю</a:t>
            </a:r>
            <a:r>
              <a:rPr dirty="0"/>
              <a:t> </a:t>
            </a:r>
            <a:r>
              <a:rPr dirty="0" err="1"/>
              <a:t>ширину</a:t>
            </a:r>
            <a:r>
              <a:rPr dirty="0"/>
              <a:t> </a:t>
            </a:r>
            <a:r>
              <a:rPr dirty="0" err="1"/>
              <a:t>экрана</a:t>
            </a:r>
            <a:r>
              <a:rPr dirty="0"/>
              <a:t>. </a:t>
            </a:r>
          </a:p>
          <a:p>
            <a:pPr marL="0" indent="0">
              <a:lnSpc>
                <a:spcPct val="100000"/>
              </a:lnSpc>
              <a:spcBef>
                <a:spcPts val="1200"/>
              </a:spcBef>
              <a:buSzTx/>
              <a:buFontTx/>
              <a:buNone/>
              <a:defRPr sz="1300">
                <a:latin typeface="+mn-lt"/>
                <a:ea typeface="+mn-ea"/>
                <a:cs typeface="+mn-cs"/>
                <a:sym typeface="Helvetica"/>
              </a:defRPr>
            </a:pPr>
            <a:r>
              <a:rPr dirty="0" err="1"/>
              <a:t>Текст</a:t>
            </a:r>
            <a:r>
              <a:rPr dirty="0"/>
              <a:t>, </a:t>
            </a:r>
            <a:r>
              <a:rPr dirty="0" err="1"/>
              <a:t>набранный</a:t>
            </a:r>
            <a:r>
              <a:rPr dirty="0"/>
              <a:t> </a:t>
            </a:r>
            <a:r>
              <a:rPr dirty="0" err="1"/>
              <a:t>длинной</a:t>
            </a:r>
            <a:r>
              <a:rPr dirty="0"/>
              <a:t> </a:t>
            </a:r>
            <a:r>
              <a:rPr dirty="0" err="1"/>
              <a:t>строкой</a:t>
            </a:r>
            <a:r>
              <a:rPr dirty="0"/>
              <a:t> </a:t>
            </a:r>
            <a:r>
              <a:rPr dirty="0" err="1"/>
              <a:t>очень</a:t>
            </a:r>
            <a:r>
              <a:rPr dirty="0"/>
              <a:t> </a:t>
            </a:r>
            <a:r>
              <a:rPr dirty="0" err="1"/>
              <a:t>трудно</a:t>
            </a:r>
            <a:r>
              <a:rPr dirty="0"/>
              <a:t> </a:t>
            </a:r>
            <a:r>
              <a:rPr dirty="0" err="1"/>
              <a:t>читать</a:t>
            </a:r>
            <a:r>
              <a:rPr dirty="0"/>
              <a:t>, </a:t>
            </a:r>
            <a:r>
              <a:rPr dirty="0" err="1"/>
              <a:t>подумайте</a:t>
            </a:r>
            <a:r>
              <a:rPr dirty="0"/>
              <a:t> о </a:t>
            </a:r>
            <a:r>
              <a:rPr dirty="0" err="1"/>
              <a:t>тех</a:t>
            </a:r>
            <a:r>
              <a:rPr dirty="0"/>
              <a:t>, </a:t>
            </a:r>
            <a:r>
              <a:rPr dirty="0" err="1"/>
              <a:t>кто</a:t>
            </a:r>
            <a:r>
              <a:rPr dirty="0"/>
              <a:t> </a:t>
            </a:r>
            <a:r>
              <a:rPr dirty="0" err="1"/>
              <a:t>будет</a:t>
            </a:r>
            <a:r>
              <a:rPr dirty="0"/>
              <a:t> </a:t>
            </a:r>
            <a:r>
              <a:rPr dirty="0" err="1"/>
              <a:t>читать</a:t>
            </a:r>
            <a:r>
              <a:rPr dirty="0"/>
              <a:t> </a:t>
            </a:r>
            <a:r>
              <a:rPr dirty="0" err="1"/>
              <a:t>вашу</a:t>
            </a:r>
            <a:r>
              <a:rPr dirty="0"/>
              <a:t> </a:t>
            </a:r>
            <a:r>
              <a:rPr dirty="0" err="1"/>
              <a:t>презентацию</a:t>
            </a:r>
            <a:r>
              <a:rPr dirty="0"/>
              <a:t>. </a:t>
            </a:r>
            <a:r>
              <a:rPr dirty="0" err="1"/>
              <a:t>Старайтесь</a:t>
            </a:r>
            <a:r>
              <a:rPr dirty="0"/>
              <a:t> </a:t>
            </a:r>
            <a:r>
              <a:rPr dirty="0" err="1"/>
              <a:t>чтобы</a:t>
            </a:r>
            <a:r>
              <a:rPr dirty="0"/>
              <a:t> в </a:t>
            </a:r>
            <a:r>
              <a:rPr dirty="0" err="1"/>
              <a:t>строке</a:t>
            </a:r>
            <a:r>
              <a:rPr dirty="0"/>
              <a:t> </a:t>
            </a:r>
            <a:r>
              <a:rPr dirty="0" err="1"/>
              <a:t>было</a:t>
            </a:r>
            <a:r>
              <a:rPr dirty="0"/>
              <a:t> в </a:t>
            </a:r>
            <a:r>
              <a:rPr dirty="0" err="1"/>
              <a:t>среднем</a:t>
            </a:r>
            <a:r>
              <a:rPr dirty="0"/>
              <a:t> </a:t>
            </a:r>
            <a:r>
              <a:rPr dirty="0" err="1"/>
              <a:t>семь</a:t>
            </a:r>
            <a:r>
              <a:rPr dirty="0"/>
              <a:t> — </a:t>
            </a:r>
            <a:r>
              <a:rPr dirty="0" err="1"/>
              <a:t>девять</a:t>
            </a:r>
            <a:r>
              <a:rPr dirty="0"/>
              <a:t> </a:t>
            </a:r>
            <a:r>
              <a:rPr dirty="0" err="1"/>
              <a:t>слов</a:t>
            </a:r>
            <a:r>
              <a:rPr dirty="0"/>
              <a:t>. </a:t>
            </a:r>
            <a:r>
              <a:rPr dirty="0" err="1"/>
              <a:t>Большее</a:t>
            </a:r>
            <a:r>
              <a:rPr dirty="0"/>
              <a:t> </a:t>
            </a:r>
            <a:r>
              <a:rPr dirty="0" err="1"/>
              <a:t>количество</a:t>
            </a:r>
            <a:r>
              <a:rPr dirty="0"/>
              <a:t> </a:t>
            </a:r>
            <a:r>
              <a:rPr dirty="0" err="1"/>
              <a:t>слов</a:t>
            </a:r>
            <a:r>
              <a:rPr dirty="0"/>
              <a:t> в </a:t>
            </a:r>
            <a:r>
              <a:rPr dirty="0" err="1"/>
              <a:t>строке</a:t>
            </a:r>
            <a:r>
              <a:rPr dirty="0"/>
              <a:t> </a:t>
            </a:r>
            <a:r>
              <a:rPr dirty="0" err="1"/>
              <a:t>способствует</a:t>
            </a:r>
            <a:r>
              <a:rPr dirty="0"/>
              <a:t> </a:t>
            </a:r>
            <a:r>
              <a:rPr dirty="0" err="1"/>
              <a:t>хорошему</a:t>
            </a:r>
            <a:r>
              <a:rPr dirty="0"/>
              <a:t> </a:t>
            </a:r>
            <a:r>
              <a:rPr dirty="0" err="1"/>
              <a:t>сну</a:t>
            </a:r>
            <a:r>
              <a:rPr dirty="0"/>
              <a:t>, </a:t>
            </a:r>
            <a:r>
              <a:rPr dirty="0" err="1"/>
              <a:t>но</a:t>
            </a:r>
            <a:r>
              <a:rPr dirty="0"/>
              <a:t> </a:t>
            </a:r>
            <a:r>
              <a:rPr dirty="0" err="1"/>
              <a:t>не</a:t>
            </a:r>
            <a:r>
              <a:rPr dirty="0"/>
              <a:t> </a:t>
            </a:r>
            <a:r>
              <a:rPr dirty="0" err="1"/>
              <a:t>чтению</a:t>
            </a:r>
            <a:r>
              <a:rPr dirty="0"/>
              <a:t>. </a:t>
            </a:r>
          </a:p>
          <a:p>
            <a:pPr marL="0" indent="0">
              <a:lnSpc>
                <a:spcPct val="100000"/>
              </a:lnSpc>
              <a:spcBef>
                <a:spcPts val="1200"/>
              </a:spcBef>
              <a:buSzTx/>
              <a:buFontTx/>
              <a:buNone/>
              <a:defRPr sz="1300" i="1">
                <a:latin typeface="+mn-lt"/>
                <a:ea typeface="+mn-ea"/>
                <a:cs typeface="+mn-cs"/>
                <a:sym typeface="Helvetica"/>
              </a:defRPr>
            </a:pPr>
            <a:r>
              <a:rPr dirty="0" err="1"/>
              <a:t>Если</a:t>
            </a:r>
            <a:r>
              <a:rPr dirty="0"/>
              <a:t> у </a:t>
            </a:r>
            <a:r>
              <a:rPr dirty="0" err="1"/>
              <a:t>вас</a:t>
            </a:r>
            <a:r>
              <a:rPr dirty="0"/>
              <a:t> </a:t>
            </a:r>
            <a:r>
              <a:rPr dirty="0" err="1"/>
              <a:t>есть</a:t>
            </a:r>
            <a:r>
              <a:rPr dirty="0"/>
              <a:t> </a:t>
            </a:r>
            <a:r>
              <a:rPr dirty="0" err="1"/>
              <a:t>свободное</a:t>
            </a:r>
            <a:r>
              <a:rPr dirty="0"/>
              <a:t> </a:t>
            </a:r>
            <a:r>
              <a:rPr dirty="0" err="1"/>
              <a:t>пространство</a:t>
            </a:r>
            <a:r>
              <a:rPr dirty="0"/>
              <a:t> и </a:t>
            </a:r>
            <a:r>
              <a:rPr dirty="0" err="1"/>
              <a:t>вы</a:t>
            </a:r>
            <a:r>
              <a:rPr dirty="0"/>
              <a:t> </a:t>
            </a:r>
            <a:r>
              <a:rPr dirty="0" err="1"/>
              <a:t>считаете</a:t>
            </a:r>
            <a:r>
              <a:rPr dirty="0"/>
              <a:t>, </a:t>
            </a:r>
            <a:r>
              <a:rPr dirty="0" err="1"/>
              <a:t>что</a:t>
            </a:r>
            <a:r>
              <a:rPr dirty="0"/>
              <a:t> </a:t>
            </a:r>
            <a:r>
              <a:rPr dirty="0" err="1"/>
              <a:t>текст</a:t>
            </a:r>
            <a:r>
              <a:rPr dirty="0"/>
              <a:t> </a:t>
            </a:r>
            <a:r>
              <a:rPr dirty="0" err="1"/>
              <a:t>одинок</a:t>
            </a:r>
            <a:r>
              <a:rPr dirty="0"/>
              <a:t> и </a:t>
            </a:r>
            <a:r>
              <a:rPr dirty="0" err="1"/>
              <a:t>ему</a:t>
            </a:r>
            <a:r>
              <a:rPr dirty="0"/>
              <a:t> </a:t>
            </a:r>
            <a:r>
              <a:rPr dirty="0" err="1"/>
              <a:t>нужна</a:t>
            </a:r>
            <a:r>
              <a:rPr dirty="0"/>
              <a:t> </a:t>
            </a:r>
            <a:r>
              <a:rPr dirty="0" err="1"/>
              <a:t>компания</a:t>
            </a:r>
            <a:r>
              <a:rPr dirty="0"/>
              <a:t>, </a:t>
            </a:r>
            <a:r>
              <a:rPr dirty="0" err="1"/>
              <a:t>то</a:t>
            </a:r>
            <a:r>
              <a:rPr dirty="0"/>
              <a:t> </a:t>
            </a:r>
            <a:r>
              <a:rPr dirty="0" err="1"/>
              <a:t>поставьте</a:t>
            </a:r>
            <a:r>
              <a:rPr dirty="0"/>
              <a:t> </a:t>
            </a:r>
            <a:r>
              <a:rPr dirty="0" err="1"/>
              <a:t>рядом</a:t>
            </a:r>
            <a:r>
              <a:rPr dirty="0"/>
              <a:t> </a:t>
            </a:r>
            <a:r>
              <a:rPr dirty="0" err="1"/>
              <a:t>небольшое</a:t>
            </a:r>
            <a:r>
              <a:rPr dirty="0"/>
              <a:t> </a:t>
            </a:r>
            <a:r>
              <a:rPr dirty="0" err="1"/>
              <a:t>изображение</a:t>
            </a:r>
            <a:r>
              <a:rPr dirty="0"/>
              <a:t>, </a:t>
            </a:r>
            <a:r>
              <a:rPr dirty="0" err="1"/>
              <a:t>которое</a:t>
            </a:r>
            <a:r>
              <a:rPr dirty="0"/>
              <a:t> </a:t>
            </a:r>
            <a:r>
              <a:rPr dirty="0" err="1"/>
              <a:t>иллюстрирует</a:t>
            </a:r>
            <a:r>
              <a:rPr dirty="0"/>
              <a:t> </a:t>
            </a:r>
            <a:r>
              <a:rPr dirty="0" err="1"/>
              <a:t>ваш</a:t>
            </a:r>
            <a:r>
              <a:rPr dirty="0"/>
              <a:t> </a:t>
            </a:r>
            <a:r>
              <a:rPr dirty="0" err="1"/>
              <a:t>текст</a:t>
            </a:r>
            <a:r>
              <a:rPr dirty="0"/>
              <a:t> </a:t>
            </a:r>
            <a:r>
              <a:rPr dirty="0" err="1"/>
              <a:t>или</a:t>
            </a:r>
            <a:r>
              <a:rPr dirty="0"/>
              <a:t> </a:t>
            </a:r>
            <a:r>
              <a:rPr dirty="0" err="1"/>
              <a:t>дополняет</a:t>
            </a:r>
            <a:r>
              <a:rPr dirty="0"/>
              <a:t> </a:t>
            </a:r>
            <a:r>
              <a:rPr dirty="0" err="1"/>
              <a:t>его</a:t>
            </a:r>
            <a:r>
              <a:rPr dirty="0"/>
              <a:t>.</a:t>
            </a:r>
          </a:p>
        </p:txBody>
      </p:sp>
      <p:sp>
        <p:nvSpPr>
          <p:cNvPr id="6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 name="Рисунок 4">
            <a:extLst>
              <a:ext uri="{FF2B5EF4-FFF2-40B4-BE49-F238E27FC236}">
                <a16:creationId xmlns:a16="http://schemas.microsoft.com/office/drawing/2014/main" id="{9132DFD9-B22D-1BE6-F693-1C16D6DA1C95}"/>
              </a:ext>
            </a:extLst>
          </p:cNvPr>
          <p:cNvSpPr>
            <a:spLocks noGrp="1"/>
          </p:cNvSpPr>
          <p:nvPr>
            <p:ph type="pic" sz="quarter" idx="26"/>
          </p:nvPr>
        </p:nvSpPr>
        <p:spPr>
          <a:xfrm>
            <a:off x="6420446" y="1609233"/>
            <a:ext cx="4536709" cy="4465588"/>
          </a:xfrm>
          <a:prstGeom prst="flowChartConnector">
            <a:avLst/>
          </a:prstGeom>
        </p:spPr>
        <p:txBody>
          <a:bodyPr/>
          <a:lstStyle/>
          <a:p>
            <a:endParaRPr lang="ru-RU"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Текст_2 фото">
    <p:spTree>
      <p:nvGrpSpPr>
        <p:cNvPr id="1" name=""/>
        <p:cNvGrpSpPr/>
        <p:nvPr/>
      </p:nvGrpSpPr>
      <p:grpSpPr>
        <a:xfrm>
          <a:off x="0" y="0"/>
          <a:ext cx="0" cy="0"/>
          <a:chOff x="0" y="0"/>
          <a:chExt cx="0" cy="0"/>
        </a:xfrm>
      </p:grpSpPr>
      <p:pic>
        <p:nvPicPr>
          <p:cNvPr id="69" name="gsb_5_Abbreviation_ENG_CMYK.png" descr="gsb_5_Abbreviation_ENG_CMYK.png"/>
          <p:cNvPicPr>
            <a:picLocks noChangeAspect="1"/>
          </p:cNvPicPr>
          <p:nvPr/>
        </p:nvPicPr>
        <p:blipFill>
          <a:blip r:embed="rId2"/>
          <a:srcRect l="20598" t="2234" r="7027" b="2575"/>
          <a:stretch>
            <a:fillRect/>
          </a:stretch>
        </p:blipFill>
        <p:spPr>
          <a:xfrm>
            <a:off x="0" y="0"/>
            <a:ext cx="12192000" cy="6858000"/>
          </a:xfrm>
          <a:prstGeom prst="rect">
            <a:avLst/>
          </a:prstGeom>
          <a:ln w="12700">
            <a:miter lim="400000"/>
          </a:ln>
        </p:spPr>
      </p:pic>
      <p:sp>
        <p:nvSpPr>
          <p:cNvPr id="70" name="Rectangle 24"/>
          <p:cNvSpPr/>
          <p:nvPr userDrawn="1"/>
        </p:nvSpPr>
        <p:spPr>
          <a:xfrm>
            <a:off x="132681" y="60684"/>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71"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2"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3"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4" name="TextBox 30"/>
          <p:cNvSpPr txBox="1">
            <a:spLocks noGrp="1"/>
          </p:cNvSpPr>
          <p:nvPr>
            <p:ph type="body" sz="quarter" idx="21"/>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75" name="TextBox 31"/>
          <p:cNvSpPr txBox="1">
            <a:spLocks noGrp="1"/>
          </p:cNvSpPr>
          <p:nvPr>
            <p:ph type="body" sz="quarter" idx="22"/>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76"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77" name="Image" descr="Image"/>
          <p:cNvPicPr>
            <a:picLocks noChangeAspect="1"/>
          </p:cNvPicPr>
          <p:nvPr/>
        </p:nvPicPr>
        <p:blipFill>
          <a:blip r:embed="rId3"/>
          <a:stretch>
            <a:fillRect/>
          </a:stretch>
        </p:blipFill>
        <p:spPr>
          <a:xfrm>
            <a:off x="515931" y="460252"/>
            <a:ext cx="1135988" cy="456498"/>
          </a:xfrm>
          <a:prstGeom prst="rect">
            <a:avLst/>
          </a:prstGeom>
          <a:ln w="12700">
            <a:miter lim="400000"/>
          </a:ln>
        </p:spPr>
      </p:pic>
      <p:sp>
        <p:nvSpPr>
          <p:cNvPr id="78" name="TextBox 13"/>
          <p:cNvSpPr txBox="1"/>
          <p:nvPr/>
        </p:nvSpPr>
        <p:spPr>
          <a:xfrm>
            <a:off x="1237657" y="5182656"/>
            <a:ext cx="3560279"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1600"/>
            </a:pPr>
            <a:r>
              <a:t>Текст в две или три строки (16pt), но не делайте колонку на всю ширину экрана. </a:t>
            </a:r>
          </a:p>
        </p:txBody>
      </p:sp>
      <p:sp>
        <p:nvSpPr>
          <p:cNvPr id="82" name="TextBox 16"/>
          <p:cNvSpPr txBox="1"/>
          <p:nvPr/>
        </p:nvSpPr>
        <p:spPr>
          <a:xfrm>
            <a:off x="7153548" y="5182656"/>
            <a:ext cx="3560279"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1600"/>
            </a:pPr>
            <a:r>
              <a:t>Текст в две или три строки (16pt), но не делайте колонку на всю ширину экрана. </a:t>
            </a:r>
          </a:p>
        </p:txBody>
      </p:sp>
      <p:sp>
        <p:nvSpPr>
          <p:cNvPr id="86" name="TextBox 32"/>
          <p:cNvSpPr txBox="1"/>
          <p:nvPr/>
        </p:nvSpPr>
        <p:spPr>
          <a:xfrm>
            <a:off x="10337842" y="497314"/>
            <a:ext cx="273557"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defTabSz="914400">
              <a:spcBef>
                <a:spcPts val="0"/>
              </a:spcBef>
              <a:defRPr sz="2000"/>
            </a:lvl1pPr>
          </a:lstStyle>
          <a:p>
            <a:fld id="{86CB4B4D-7CA3-9044-876B-883B54F8677D}" type="slidenum">
              <a:t>‹#›</a:t>
            </a:fld>
            <a:endParaRPr/>
          </a:p>
        </p:txBody>
      </p:sp>
      <p:sp>
        <p:nvSpPr>
          <p:cNvPr id="8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5" name="Рисунок 4">
            <a:extLst>
              <a:ext uri="{FF2B5EF4-FFF2-40B4-BE49-F238E27FC236}">
                <a16:creationId xmlns:a16="http://schemas.microsoft.com/office/drawing/2014/main" id="{C6D1934B-7FCC-4510-38DD-2CAA9158F0B7}"/>
              </a:ext>
            </a:extLst>
          </p:cNvPr>
          <p:cNvSpPr>
            <a:spLocks noGrp="1"/>
          </p:cNvSpPr>
          <p:nvPr>
            <p:ph type="pic" sz="quarter" idx="23"/>
          </p:nvPr>
        </p:nvSpPr>
        <p:spPr>
          <a:xfrm>
            <a:off x="1276150" y="1530449"/>
            <a:ext cx="3483292" cy="3320112"/>
          </a:xfrm>
          <a:prstGeom prst="flowChartConnector">
            <a:avLst/>
          </a:prstGeom>
        </p:spPr>
        <p:txBody>
          <a:bodyPr/>
          <a:lstStyle/>
          <a:p>
            <a:endParaRPr lang="ru-RU"/>
          </a:p>
        </p:txBody>
      </p:sp>
      <p:sp>
        <p:nvSpPr>
          <p:cNvPr id="6" name="Рисунок 4">
            <a:extLst>
              <a:ext uri="{FF2B5EF4-FFF2-40B4-BE49-F238E27FC236}">
                <a16:creationId xmlns:a16="http://schemas.microsoft.com/office/drawing/2014/main" id="{437BC6A7-F9F4-5FB8-F7E0-5484D7ECE04A}"/>
              </a:ext>
            </a:extLst>
          </p:cNvPr>
          <p:cNvSpPr>
            <a:spLocks noGrp="1"/>
          </p:cNvSpPr>
          <p:nvPr>
            <p:ph type="pic" sz="quarter" idx="24"/>
          </p:nvPr>
        </p:nvSpPr>
        <p:spPr>
          <a:xfrm>
            <a:off x="7192041" y="1530449"/>
            <a:ext cx="3483292" cy="3320112"/>
          </a:xfrm>
          <a:prstGeom prst="flowChartConnector">
            <a:avLst/>
          </a:prstGeom>
        </p:spPr>
        <p:txBody>
          <a:bodyPr/>
          <a:lstStyle/>
          <a:p>
            <a:endParaRPr lang="ru-RU"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Текст_3 фото">
    <p:spTree>
      <p:nvGrpSpPr>
        <p:cNvPr id="1" name=""/>
        <p:cNvGrpSpPr/>
        <p:nvPr/>
      </p:nvGrpSpPr>
      <p:grpSpPr>
        <a:xfrm>
          <a:off x="0" y="0"/>
          <a:ext cx="0" cy="0"/>
          <a:chOff x="0" y="0"/>
          <a:chExt cx="0" cy="0"/>
        </a:xfrm>
      </p:grpSpPr>
      <p:pic>
        <p:nvPicPr>
          <p:cNvPr id="94" name="gsb_5_Abbreviation_ENG_CMYK.png" descr="gsb_5_Abbreviation_ENG_CMYK.png"/>
          <p:cNvPicPr>
            <a:picLocks noChangeAspect="1"/>
          </p:cNvPicPr>
          <p:nvPr/>
        </p:nvPicPr>
        <p:blipFill>
          <a:blip r:embed="rId2"/>
          <a:srcRect l="20598" t="2234" r="7027" b="2575"/>
          <a:stretch>
            <a:fillRect/>
          </a:stretch>
        </p:blipFill>
        <p:spPr>
          <a:xfrm>
            <a:off x="0" y="0"/>
            <a:ext cx="12192000" cy="6858000"/>
          </a:xfrm>
          <a:prstGeom prst="rect">
            <a:avLst/>
          </a:prstGeom>
          <a:ln w="12700">
            <a:miter lim="400000"/>
          </a:ln>
        </p:spPr>
      </p:pic>
      <p:sp>
        <p:nvSpPr>
          <p:cNvPr id="95" name="Rectangle 24"/>
          <p:cNvSpPr/>
          <p:nvPr/>
        </p:nvSpPr>
        <p:spPr>
          <a:xfrm>
            <a:off x="132681" y="91766"/>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96"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7"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8"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9" name="TextBox 30"/>
          <p:cNvSpPr txBox="1">
            <a:spLocks noGrp="1"/>
          </p:cNvSpPr>
          <p:nvPr>
            <p:ph type="body" sz="quarter" idx="21"/>
          </p:nvPr>
        </p:nvSpPr>
        <p:spPr>
          <a:xfrm>
            <a:off x="3411347" y="497314"/>
            <a:ext cx="2255306" cy="400110"/>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100" name="TextBox 31"/>
          <p:cNvSpPr txBox="1">
            <a:spLocks noGrp="1"/>
          </p:cNvSpPr>
          <p:nvPr>
            <p:ph type="body" sz="quarter" idx="22"/>
          </p:nvPr>
        </p:nvSpPr>
        <p:spPr>
          <a:xfrm>
            <a:off x="6203837" y="497314"/>
            <a:ext cx="2255307" cy="400110"/>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раздела</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101" name="TextBox 32"/>
          <p:cNvSpPr txBox="1">
            <a:spLocks noGrp="1"/>
          </p:cNvSpPr>
          <p:nvPr>
            <p:ph type="body" sz="quarter" idx="23"/>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102"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103" name="Image" descr="Image"/>
          <p:cNvPicPr>
            <a:picLocks noChangeAspect="1"/>
          </p:cNvPicPr>
          <p:nvPr/>
        </p:nvPicPr>
        <p:blipFill>
          <a:blip r:embed="rId3"/>
          <a:stretch>
            <a:fillRect/>
          </a:stretch>
        </p:blipFill>
        <p:spPr>
          <a:xfrm>
            <a:off x="515931" y="460252"/>
            <a:ext cx="1135988" cy="456498"/>
          </a:xfrm>
          <a:prstGeom prst="rect">
            <a:avLst/>
          </a:prstGeom>
          <a:ln w="12700">
            <a:miter lim="400000"/>
          </a:ln>
        </p:spPr>
      </p:pic>
      <p:sp>
        <p:nvSpPr>
          <p:cNvPr id="104" name="TextBox 13"/>
          <p:cNvSpPr txBox="1"/>
          <p:nvPr/>
        </p:nvSpPr>
        <p:spPr>
          <a:xfrm>
            <a:off x="437358" y="5271554"/>
            <a:ext cx="356027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1600"/>
            </a:pPr>
            <a:r>
              <a:rPr dirty="0" err="1">
                <a:latin typeface="HSE Sans" panose="02000000000000000000" pitchFamily="50" charset="-52"/>
              </a:rPr>
              <a:t>Текст</a:t>
            </a:r>
            <a:r>
              <a:rPr dirty="0">
                <a:latin typeface="HSE Sans" panose="02000000000000000000" pitchFamily="50" charset="-52"/>
              </a:rPr>
              <a:t> в </a:t>
            </a:r>
            <a:r>
              <a:rPr dirty="0" err="1">
                <a:latin typeface="HSE Sans" panose="02000000000000000000" pitchFamily="50" charset="-52"/>
              </a:rPr>
              <a:t>две</a:t>
            </a:r>
            <a:r>
              <a:rPr dirty="0">
                <a:latin typeface="HSE Sans" panose="02000000000000000000" pitchFamily="50" charset="-52"/>
              </a:rPr>
              <a:t> </a:t>
            </a:r>
            <a:r>
              <a:rPr dirty="0" err="1">
                <a:latin typeface="HSE Sans" panose="02000000000000000000" pitchFamily="50" charset="-52"/>
              </a:rPr>
              <a:t>или</a:t>
            </a:r>
            <a:r>
              <a:rPr dirty="0">
                <a:latin typeface="HSE Sans" panose="02000000000000000000" pitchFamily="50" charset="-52"/>
              </a:rPr>
              <a:t> </a:t>
            </a:r>
            <a:r>
              <a:rPr dirty="0" err="1">
                <a:latin typeface="HSE Sans" panose="02000000000000000000" pitchFamily="50" charset="-52"/>
              </a:rPr>
              <a:t>три</a:t>
            </a:r>
            <a:r>
              <a:rPr dirty="0">
                <a:latin typeface="HSE Sans" panose="02000000000000000000" pitchFamily="50" charset="-52"/>
              </a:rPr>
              <a:t> </a:t>
            </a:r>
            <a:r>
              <a:rPr dirty="0" err="1">
                <a:latin typeface="HSE Sans" panose="02000000000000000000" pitchFamily="50" charset="-52"/>
              </a:rPr>
              <a:t>строки</a:t>
            </a:r>
            <a:r>
              <a:rPr dirty="0">
                <a:latin typeface="HSE Sans" panose="02000000000000000000" pitchFamily="50" charset="-52"/>
              </a:rPr>
              <a:t> (16pt), </a:t>
            </a:r>
            <a:r>
              <a:rPr dirty="0" err="1">
                <a:latin typeface="HSE Sans" panose="02000000000000000000" pitchFamily="50" charset="-52"/>
              </a:rPr>
              <a:t>но</a:t>
            </a:r>
            <a:r>
              <a:rPr dirty="0">
                <a:latin typeface="HSE Sans" panose="02000000000000000000" pitchFamily="50" charset="-52"/>
              </a:rPr>
              <a:t> </a:t>
            </a:r>
            <a:r>
              <a:rPr dirty="0" err="1">
                <a:latin typeface="HSE Sans" panose="02000000000000000000" pitchFamily="50" charset="-52"/>
              </a:rPr>
              <a:t>не</a:t>
            </a:r>
            <a:r>
              <a:rPr dirty="0">
                <a:latin typeface="HSE Sans" panose="02000000000000000000" pitchFamily="50" charset="-52"/>
              </a:rPr>
              <a:t> </a:t>
            </a:r>
            <a:r>
              <a:rPr dirty="0" err="1">
                <a:latin typeface="HSE Sans" panose="02000000000000000000" pitchFamily="50" charset="-52"/>
              </a:rPr>
              <a:t>делайте</a:t>
            </a:r>
            <a:r>
              <a:rPr dirty="0">
                <a:latin typeface="HSE Sans" panose="02000000000000000000" pitchFamily="50" charset="-52"/>
              </a:rPr>
              <a:t> </a:t>
            </a:r>
            <a:r>
              <a:rPr dirty="0" err="1">
                <a:latin typeface="HSE Sans" panose="02000000000000000000" pitchFamily="50" charset="-52"/>
              </a:rPr>
              <a:t>колонку</a:t>
            </a:r>
            <a:r>
              <a:rPr dirty="0">
                <a:latin typeface="HSE Sans" panose="02000000000000000000" pitchFamily="50" charset="-52"/>
              </a:rPr>
              <a:t> </a:t>
            </a:r>
            <a:r>
              <a:rPr dirty="0" err="1">
                <a:latin typeface="HSE Sans" panose="02000000000000000000" pitchFamily="50" charset="-52"/>
              </a:rPr>
              <a:t>на</a:t>
            </a:r>
            <a:r>
              <a:rPr dirty="0">
                <a:latin typeface="HSE Sans" panose="02000000000000000000" pitchFamily="50" charset="-52"/>
              </a:rPr>
              <a:t> </a:t>
            </a:r>
            <a:r>
              <a:rPr dirty="0" err="1">
                <a:latin typeface="HSE Sans" panose="02000000000000000000" pitchFamily="50" charset="-52"/>
              </a:rPr>
              <a:t>всю</a:t>
            </a:r>
            <a:r>
              <a:rPr dirty="0">
                <a:latin typeface="HSE Sans" panose="02000000000000000000" pitchFamily="50" charset="-52"/>
              </a:rPr>
              <a:t> </a:t>
            </a:r>
            <a:r>
              <a:rPr dirty="0" err="1">
                <a:latin typeface="HSE Sans" panose="02000000000000000000" pitchFamily="50" charset="-52"/>
              </a:rPr>
              <a:t>ширину</a:t>
            </a:r>
            <a:r>
              <a:rPr dirty="0">
                <a:latin typeface="HSE Sans" panose="02000000000000000000" pitchFamily="50" charset="-52"/>
              </a:rPr>
              <a:t> </a:t>
            </a:r>
            <a:r>
              <a:rPr dirty="0" err="1">
                <a:latin typeface="HSE Sans" panose="02000000000000000000" pitchFamily="50" charset="-52"/>
              </a:rPr>
              <a:t>экрана</a:t>
            </a:r>
            <a:r>
              <a:rPr dirty="0"/>
              <a:t>. </a:t>
            </a:r>
          </a:p>
        </p:txBody>
      </p:sp>
      <p:sp>
        <p:nvSpPr>
          <p:cNvPr id="105" name="TextBox 16"/>
          <p:cNvSpPr txBox="1"/>
          <p:nvPr/>
        </p:nvSpPr>
        <p:spPr>
          <a:xfrm>
            <a:off x="8206492" y="5271556"/>
            <a:ext cx="356027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1600"/>
            </a:pPr>
            <a:r>
              <a:rPr dirty="0" err="1">
                <a:latin typeface="HSE Sans" panose="02000000000000000000" pitchFamily="50" charset="-52"/>
              </a:rPr>
              <a:t>Текст</a:t>
            </a:r>
            <a:r>
              <a:rPr dirty="0">
                <a:latin typeface="HSE Sans" panose="02000000000000000000" pitchFamily="50" charset="-52"/>
              </a:rPr>
              <a:t> в </a:t>
            </a:r>
            <a:r>
              <a:rPr dirty="0" err="1">
                <a:latin typeface="HSE Sans" panose="02000000000000000000" pitchFamily="50" charset="-52"/>
              </a:rPr>
              <a:t>две</a:t>
            </a:r>
            <a:r>
              <a:rPr dirty="0">
                <a:latin typeface="HSE Sans" panose="02000000000000000000" pitchFamily="50" charset="-52"/>
              </a:rPr>
              <a:t> </a:t>
            </a:r>
            <a:r>
              <a:rPr dirty="0" err="1">
                <a:latin typeface="HSE Sans" panose="02000000000000000000" pitchFamily="50" charset="-52"/>
              </a:rPr>
              <a:t>или</a:t>
            </a:r>
            <a:r>
              <a:rPr dirty="0">
                <a:latin typeface="HSE Sans" panose="02000000000000000000" pitchFamily="50" charset="-52"/>
              </a:rPr>
              <a:t> </a:t>
            </a:r>
            <a:r>
              <a:rPr dirty="0" err="1">
                <a:latin typeface="HSE Sans" panose="02000000000000000000" pitchFamily="50" charset="-52"/>
              </a:rPr>
              <a:t>три</a:t>
            </a:r>
            <a:r>
              <a:rPr dirty="0">
                <a:latin typeface="HSE Sans" panose="02000000000000000000" pitchFamily="50" charset="-52"/>
              </a:rPr>
              <a:t> </a:t>
            </a:r>
            <a:r>
              <a:rPr dirty="0" err="1">
                <a:latin typeface="HSE Sans" panose="02000000000000000000" pitchFamily="50" charset="-52"/>
              </a:rPr>
              <a:t>строки</a:t>
            </a:r>
            <a:r>
              <a:rPr dirty="0">
                <a:latin typeface="HSE Sans" panose="02000000000000000000" pitchFamily="50" charset="-52"/>
              </a:rPr>
              <a:t> (16pt), </a:t>
            </a:r>
            <a:r>
              <a:rPr dirty="0" err="1">
                <a:latin typeface="HSE Sans" panose="02000000000000000000" pitchFamily="50" charset="-52"/>
              </a:rPr>
              <a:t>но</a:t>
            </a:r>
            <a:r>
              <a:rPr dirty="0">
                <a:latin typeface="HSE Sans" panose="02000000000000000000" pitchFamily="50" charset="-52"/>
              </a:rPr>
              <a:t> </a:t>
            </a:r>
            <a:r>
              <a:rPr dirty="0" err="1">
                <a:latin typeface="HSE Sans" panose="02000000000000000000" pitchFamily="50" charset="-52"/>
              </a:rPr>
              <a:t>не</a:t>
            </a:r>
            <a:r>
              <a:rPr dirty="0">
                <a:latin typeface="HSE Sans" panose="02000000000000000000" pitchFamily="50" charset="-52"/>
              </a:rPr>
              <a:t> </a:t>
            </a:r>
            <a:r>
              <a:rPr dirty="0" err="1">
                <a:latin typeface="HSE Sans" panose="02000000000000000000" pitchFamily="50" charset="-52"/>
              </a:rPr>
              <a:t>делайте</a:t>
            </a:r>
            <a:r>
              <a:rPr dirty="0">
                <a:latin typeface="HSE Sans" panose="02000000000000000000" pitchFamily="50" charset="-52"/>
              </a:rPr>
              <a:t> </a:t>
            </a:r>
            <a:r>
              <a:rPr dirty="0" err="1">
                <a:latin typeface="HSE Sans" panose="02000000000000000000" pitchFamily="50" charset="-52"/>
              </a:rPr>
              <a:t>колонку</a:t>
            </a:r>
            <a:r>
              <a:rPr dirty="0">
                <a:latin typeface="HSE Sans" panose="02000000000000000000" pitchFamily="50" charset="-52"/>
              </a:rPr>
              <a:t> </a:t>
            </a:r>
            <a:r>
              <a:rPr dirty="0" err="1">
                <a:latin typeface="HSE Sans" panose="02000000000000000000" pitchFamily="50" charset="-52"/>
              </a:rPr>
              <a:t>на</a:t>
            </a:r>
            <a:r>
              <a:rPr dirty="0">
                <a:latin typeface="HSE Sans" panose="02000000000000000000" pitchFamily="50" charset="-52"/>
              </a:rPr>
              <a:t> </a:t>
            </a:r>
            <a:r>
              <a:rPr dirty="0" err="1">
                <a:latin typeface="HSE Sans" panose="02000000000000000000" pitchFamily="50" charset="-52"/>
              </a:rPr>
              <a:t>всю</a:t>
            </a:r>
            <a:r>
              <a:rPr dirty="0">
                <a:latin typeface="HSE Sans" panose="02000000000000000000" pitchFamily="50" charset="-52"/>
              </a:rPr>
              <a:t> </a:t>
            </a:r>
            <a:r>
              <a:rPr dirty="0" err="1">
                <a:latin typeface="HSE Sans" panose="02000000000000000000" pitchFamily="50" charset="-52"/>
              </a:rPr>
              <a:t>ширину</a:t>
            </a:r>
            <a:r>
              <a:rPr dirty="0">
                <a:latin typeface="HSE Sans" panose="02000000000000000000" pitchFamily="50" charset="-52"/>
              </a:rPr>
              <a:t> </a:t>
            </a:r>
            <a:r>
              <a:rPr dirty="0" err="1">
                <a:latin typeface="HSE Sans" panose="02000000000000000000" pitchFamily="50" charset="-52"/>
              </a:rPr>
              <a:t>экрана</a:t>
            </a:r>
            <a:r>
              <a:rPr dirty="0">
                <a:latin typeface="HSE Sans" panose="02000000000000000000" pitchFamily="50" charset="-52"/>
              </a:rPr>
              <a:t>. </a:t>
            </a:r>
          </a:p>
        </p:txBody>
      </p:sp>
      <p:sp>
        <p:nvSpPr>
          <p:cNvPr id="109" name="TextBox 14"/>
          <p:cNvSpPr txBox="1"/>
          <p:nvPr/>
        </p:nvSpPr>
        <p:spPr>
          <a:xfrm>
            <a:off x="4321926" y="5271556"/>
            <a:ext cx="356027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1600"/>
            </a:pPr>
            <a:r>
              <a:rPr dirty="0" err="1">
                <a:latin typeface="HSE Sans" panose="02000000000000000000" pitchFamily="50" charset="-52"/>
              </a:rPr>
              <a:t>Текст</a:t>
            </a:r>
            <a:r>
              <a:rPr dirty="0">
                <a:latin typeface="HSE Sans" panose="02000000000000000000" pitchFamily="50" charset="-52"/>
              </a:rPr>
              <a:t> в </a:t>
            </a:r>
            <a:r>
              <a:rPr dirty="0" err="1">
                <a:latin typeface="HSE Sans" panose="02000000000000000000" pitchFamily="50" charset="-52"/>
              </a:rPr>
              <a:t>две</a:t>
            </a:r>
            <a:r>
              <a:rPr dirty="0">
                <a:latin typeface="HSE Sans" panose="02000000000000000000" pitchFamily="50" charset="-52"/>
              </a:rPr>
              <a:t> </a:t>
            </a:r>
            <a:r>
              <a:rPr dirty="0" err="1">
                <a:latin typeface="HSE Sans" panose="02000000000000000000" pitchFamily="50" charset="-52"/>
              </a:rPr>
              <a:t>или</a:t>
            </a:r>
            <a:r>
              <a:rPr dirty="0">
                <a:latin typeface="HSE Sans" panose="02000000000000000000" pitchFamily="50" charset="-52"/>
              </a:rPr>
              <a:t> </a:t>
            </a:r>
            <a:r>
              <a:rPr dirty="0" err="1">
                <a:latin typeface="HSE Sans" panose="02000000000000000000" pitchFamily="50" charset="-52"/>
              </a:rPr>
              <a:t>три</a:t>
            </a:r>
            <a:r>
              <a:rPr dirty="0">
                <a:latin typeface="HSE Sans" panose="02000000000000000000" pitchFamily="50" charset="-52"/>
              </a:rPr>
              <a:t> </a:t>
            </a:r>
            <a:r>
              <a:rPr dirty="0" err="1">
                <a:latin typeface="HSE Sans" panose="02000000000000000000" pitchFamily="50" charset="-52"/>
              </a:rPr>
              <a:t>строки</a:t>
            </a:r>
            <a:r>
              <a:rPr dirty="0">
                <a:latin typeface="HSE Sans" panose="02000000000000000000" pitchFamily="50" charset="-52"/>
              </a:rPr>
              <a:t> (16pt), </a:t>
            </a:r>
            <a:r>
              <a:rPr dirty="0" err="1">
                <a:latin typeface="HSE Sans" panose="02000000000000000000" pitchFamily="50" charset="-52"/>
              </a:rPr>
              <a:t>но</a:t>
            </a:r>
            <a:r>
              <a:rPr dirty="0">
                <a:latin typeface="HSE Sans" panose="02000000000000000000" pitchFamily="50" charset="-52"/>
              </a:rPr>
              <a:t> </a:t>
            </a:r>
            <a:r>
              <a:rPr dirty="0" err="1">
                <a:latin typeface="HSE Sans" panose="02000000000000000000" pitchFamily="50" charset="-52"/>
              </a:rPr>
              <a:t>не</a:t>
            </a:r>
            <a:r>
              <a:rPr dirty="0">
                <a:latin typeface="HSE Sans" panose="02000000000000000000" pitchFamily="50" charset="-52"/>
              </a:rPr>
              <a:t> </a:t>
            </a:r>
            <a:r>
              <a:rPr dirty="0" err="1">
                <a:latin typeface="HSE Sans" panose="02000000000000000000" pitchFamily="50" charset="-52"/>
              </a:rPr>
              <a:t>делайте</a:t>
            </a:r>
            <a:r>
              <a:rPr dirty="0">
                <a:latin typeface="HSE Sans" panose="02000000000000000000" pitchFamily="50" charset="-52"/>
              </a:rPr>
              <a:t> </a:t>
            </a:r>
            <a:r>
              <a:rPr dirty="0" err="1">
                <a:latin typeface="HSE Sans" panose="02000000000000000000" pitchFamily="50" charset="-52"/>
              </a:rPr>
              <a:t>колонку</a:t>
            </a:r>
            <a:r>
              <a:rPr dirty="0">
                <a:latin typeface="HSE Sans" panose="02000000000000000000" pitchFamily="50" charset="-52"/>
              </a:rPr>
              <a:t> </a:t>
            </a:r>
            <a:r>
              <a:rPr dirty="0" err="1">
                <a:latin typeface="HSE Sans" panose="02000000000000000000" pitchFamily="50" charset="-52"/>
              </a:rPr>
              <a:t>на</a:t>
            </a:r>
            <a:r>
              <a:rPr dirty="0">
                <a:latin typeface="HSE Sans" panose="02000000000000000000" pitchFamily="50" charset="-52"/>
              </a:rPr>
              <a:t> </a:t>
            </a:r>
            <a:r>
              <a:rPr dirty="0" err="1">
                <a:latin typeface="HSE Sans" panose="02000000000000000000" pitchFamily="50" charset="-52"/>
              </a:rPr>
              <a:t>всю</a:t>
            </a:r>
            <a:r>
              <a:rPr dirty="0">
                <a:latin typeface="HSE Sans" panose="02000000000000000000" pitchFamily="50" charset="-52"/>
              </a:rPr>
              <a:t> </a:t>
            </a:r>
            <a:r>
              <a:rPr dirty="0" err="1">
                <a:latin typeface="HSE Sans" panose="02000000000000000000" pitchFamily="50" charset="-52"/>
              </a:rPr>
              <a:t>ширину</a:t>
            </a:r>
            <a:r>
              <a:rPr dirty="0">
                <a:latin typeface="HSE Sans" panose="02000000000000000000" pitchFamily="50" charset="-52"/>
              </a:rPr>
              <a:t> </a:t>
            </a:r>
            <a:r>
              <a:rPr dirty="0" err="1">
                <a:latin typeface="HSE Sans" panose="02000000000000000000" pitchFamily="50" charset="-52"/>
              </a:rPr>
              <a:t>экрана</a:t>
            </a:r>
            <a:r>
              <a:rPr dirty="0">
                <a:latin typeface="HSE Sans" panose="02000000000000000000" pitchFamily="50" charset="-52"/>
              </a:rPr>
              <a:t>. </a:t>
            </a:r>
          </a:p>
        </p:txBody>
      </p:sp>
      <p:sp>
        <p:nvSpPr>
          <p:cNvPr id="1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Рисунок 4">
            <a:extLst>
              <a:ext uri="{FF2B5EF4-FFF2-40B4-BE49-F238E27FC236}">
                <a16:creationId xmlns:a16="http://schemas.microsoft.com/office/drawing/2014/main" id="{B709E40B-0BF9-CB9B-487F-3D2D49734EA9}"/>
              </a:ext>
            </a:extLst>
          </p:cNvPr>
          <p:cNvSpPr>
            <a:spLocks noGrp="1"/>
          </p:cNvSpPr>
          <p:nvPr>
            <p:ph type="pic" sz="quarter" idx="24"/>
          </p:nvPr>
        </p:nvSpPr>
        <p:spPr>
          <a:xfrm>
            <a:off x="724848" y="1811546"/>
            <a:ext cx="2985298" cy="2978629"/>
          </a:xfrm>
          <a:prstGeom prst="flowChartConnector">
            <a:avLst/>
          </a:prstGeom>
        </p:spPr>
        <p:txBody>
          <a:bodyPr/>
          <a:lstStyle/>
          <a:p>
            <a:endParaRPr lang="ru-RU"/>
          </a:p>
        </p:txBody>
      </p:sp>
      <p:sp>
        <p:nvSpPr>
          <p:cNvPr id="5" name="Рисунок 4">
            <a:extLst>
              <a:ext uri="{FF2B5EF4-FFF2-40B4-BE49-F238E27FC236}">
                <a16:creationId xmlns:a16="http://schemas.microsoft.com/office/drawing/2014/main" id="{D081D121-C761-363B-5469-FA7435EBD903}"/>
              </a:ext>
            </a:extLst>
          </p:cNvPr>
          <p:cNvSpPr>
            <a:spLocks noGrp="1"/>
          </p:cNvSpPr>
          <p:nvPr>
            <p:ph type="pic" sz="quarter" idx="25"/>
          </p:nvPr>
        </p:nvSpPr>
        <p:spPr>
          <a:xfrm>
            <a:off x="8270669" y="1811544"/>
            <a:ext cx="2985298" cy="2978629"/>
          </a:xfrm>
          <a:prstGeom prst="flowChartConnector">
            <a:avLst/>
          </a:prstGeom>
        </p:spPr>
        <p:txBody>
          <a:bodyPr/>
          <a:lstStyle/>
          <a:p>
            <a:endParaRPr lang="ru-RU"/>
          </a:p>
        </p:txBody>
      </p:sp>
      <p:sp>
        <p:nvSpPr>
          <p:cNvPr id="6" name="Рисунок 4">
            <a:extLst>
              <a:ext uri="{FF2B5EF4-FFF2-40B4-BE49-F238E27FC236}">
                <a16:creationId xmlns:a16="http://schemas.microsoft.com/office/drawing/2014/main" id="{952E9FD1-1ADA-D70D-152E-0795001A04F3}"/>
              </a:ext>
            </a:extLst>
          </p:cNvPr>
          <p:cNvSpPr>
            <a:spLocks noGrp="1"/>
          </p:cNvSpPr>
          <p:nvPr>
            <p:ph type="pic" sz="quarter" idx="26"/>
          </p:nvPr>
        </p:nvSpPr>
        <p:spPr>
          <a:xfrm>
            <a:off x="4497758" y="1811544"/>
            <a:ext cx="2985298" cy="2978629"/>
          </a:xfrm>
          <a:prstGeom prst="flowChartConnector">
            <a:avLst/>
          </a:prstGeom>
        </p:spPr>
        <p:txBody>
          <a:bodyPr/>
          <a:lstStyle/>
          <a:p>
            <a:endParaRPr lang="ru-RU"/>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Текст_2">
    <p:spTree>
      <p:nvGrpSpPr>
        <p:cNvPr id="1" name=""/>
        <p:cNvGrpSpPr/>
        <p:nvPr/>
      </p:nvGrpSpPr>
      <p:grpSpPr>
        <a:xfrm>
          <a:off x="0" y="0"/>
          <a:ext cx="0" cy="0"/>
          <a:chOff x="0" y="0"/>
          <a:chExt cx="0" cy="0"/>
        </a:xfrm>
      </p:grpSpPr>
      <p:pic>
        <p:nvPicPr>
          <p:cNvPr id="123" name="gsb_5_Abbreviation_ENG_CMYK.png" descr="gsb_5_Abbreviation_ENG_CMYK.png"/>
          <p:cNvPicPr>
            <a:picLocks noChangeAspect="1"/>
          </p:cNvPicPr>
          <p:nvPr/>
        </p:nvPicPr>
        <p:blipFill>
          <a:blip r:embed="rId2"/>
          <a:srcRect l="21768" t="2693" r="6296" b="2693"/>
          <a:stretch>
            <a:fillRect/>
          </a:stretch>
        </p:blipFill>
        <p:spPr>
          <a:xfrm>
            <a:off x="0" y="0"/>
            <a:ext cx="12192000" cy="6858000"/>
          </a:xfrm>
          <a:prstGeom prst="rect">
            <a:avLst/>
          </a:prstGeom>
          <a:ln w="12700">
            <a:miter lim="400000"/>
          </a:ln>
        </p:spPr>
      </p:pic>
      <p:sp>
        <p:nvSpPr>
          <p:cNvPr id="12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2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8" name="TextBox 15"/>
          <p:cNvSpPr txBox="1">
            <a:spLocks noGrp="1"/>
          </p:cNvSpPr>
          <p:nvPr>
            <p:ph type="body" sz="quarter" idx="21"/>
          </p:nvPr>
        </p:nvSpPr>
        <p:spPr>
          <a:xfrm>
            <a:off x="535694" y="2469009"/>
            <a:ext cx="4780382" cy="2694941"/>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300"/>
              </a:spcBef>
              <a:buSzTx/>
              <a:buFontTx/>
              <a:buNone/>
              <a:defRPr sz="1300">
                <a:latin typeface="+mn-lt"/>
                <a:ea typeface="+mn-ea"/>
                <a:cs typeface="+mn-cs"/>
                <a:sym typeface="Helvetica"/>
              </a:defRPr>
            </a:pPr>
            <a:r>
              <a:rPr dirty="0"/>
              <a:t>Я </a:t>
            </a:r>
            <a:r>
              <a:rPr dirty="0" err="1"/>
              <a:t>как</a:t>
            </a:r>
            <a:r>
              <a:rPr dirty="0"/>
              <a:t> </a:t>
            </a:r>
            <a:r>
              <a:rPr dirty="0" err="1"/>
              <a:t>раз</a:t>
            </a:r>
            <a:r>
              <a:rPr dirty="0"/>
              <a:t> </a:t>
            </a:r>
            <a:r>
              <a:rPr dirty="0" err="1"/>
              <a:t>тот</a:t>
            </a:r>
            <a:r>
              <a:rPr dirty="0"/>
              <a:t> </a:t>
            </a:r>
            <a:r>
              <a:rPr dirty="0" err="1"/>
              <a:t>самый</a:t>
            </a:r>
            <a:r>
              <a:rPr dirty="0"/>
              <a:t> </a:t>
            </a:r>
            <a:r>
              <a:rPr dirty="0" err="1"/>
              <a:t>обычный</a:t>
            </a:r>
            <a:r>
              <a:rPr dirty="0"/>
              <a:t> </a:t>
            </a:r>
            <a:r>
              <a:rPr dirty="0" err="1"/>
              <a:t>текст</a:t>
            </a:r>
            <a:r>
              <a:rPr dirty="0"/>
              <a:t> о </a:t>
            </a:r>
            <a:r>
              <a:rPr dirty="0" err="1"/>
              <a:t>котором</a:t>
            </a:r>
            <a:r>
              <a:rPr dirty="0"/>
              <a:t> </a:t>
            </a:r>
            <a:r>
              <a:rPr dirty="0" err="1"/>
              <a:t>говорится</a:t>
            </a:r>
            <a:r>
              <a:rPr dirty="0"/>
              <a:t> </a:t>
            </a:r>
            <a:r>
              <a:rPr dirty="0" err="1"/>
              <a:t>справа</a:t>
            </a:r>
            <a:r>
              <a:rPr dirty="0"/>
              <a:t>, </a:t>
            </a:r>
            <a:r>
              <a:rPr dirty="0" err="1"/>
              <a:t>набирайте</a:t>
            </a:r>
            <a:r>
              <a:rPr dirty="0"/>
              <a:t> </a:t>
            </a:r>
            <a:r>
              <a:rPr dirty="0" err="1"/>
              <a:t>меня</a:t>
            </a:r>
            <a:r>
              <a:rPr dirty="0"/>
              <a:t> </a:t>
            </a:r>
            <a:r>
              <a:rPr dirty="0" err="1"/>
              <a:t>везде</a:t>
            </a:r>
            <a:r>
              <a:rPr dirty="0"/>
              <a:t> </a:t>
            </a:r>
            <a:r>
              <a:rPr dirty="0" err="1"/>
              <a:t>одинаковым</a:t>
            </a:r>
            <a:r>
              <a:rPr dirty="0"/>
              <a:t> </a:t>
            </a:r>
            <a:r>
              <a:rPr dirty="0" err="1"/>
              <a:t>кеглем</a:t>
            </a:r>
            <a:r>
              <a:rPr dirty="0"/>
              <a:t> (13 pt), в </a:t>
            </a:r>
            <a:r>
              <a:rPr dirty="0" err="1"/>
              <a:t>таком</a:t>
            </a:r>
            <a:r>
              <a:rPr dirty="0"/>
              <a:t> </a:t>
            </a:r>
            <a:r>
              <a:rPr dirty="0" err="1"/>
              <a:t>размере</a:t>
            </a:r>
            <a:r>
              <a:rPr dirty="0"/>
              <a:t> я </a:t>
            </a:r>
            <a:r>
              <a:rPr dirty="0" err="1"/>
              <a:t>хорошо</a:t>
            </a:r>
            <a:r>
              <a:rPr dirty="0"/>
              <a:t> </a:t>
            </a:r>
            <a:r>
              <a:rPr dirty="0" err="1"/>
              <a:t>читаюсь</a:t>
            </a:r>
            <a:r>
              <a:rPr dirty="0"/>
              <a:t> </a:t>
            </a:r>
            <a:r>
              <a:rPr dirty="0" err="1"/>
              <a:t>на</a:t>
            </a:r>
            <a:r>
              <a:rPr dirty="0"/>
              <a:t> </a:t>
            </a:r>
            <a:r>
              <a:rPr dirty="0" err="1"/>
              <a:t>экране</a:t>
            </a:r>
            <a:r>
              <a:rPr dirty="0"/>
              <a:t> и </a:t>
            </a:r>
            <a:r>
              <a:rPr dirty="0" err="1"/>
              <a:t>на</a:t>
            </a:r>
            <a:r>
              <a:rPr dirty="0"/>
              <a:t> </a:t>
            </a:r>
            <a:r>
              <a:rPr dirty="0" err="1"/>
              <a:t>распечатанных</a:t>
            </a:r>
            <a:r>
              <a:rPr dirty="0"/>
              <a:t> </a:t>
            </a:r>
            <a:r>
              <a:rPr dirty="0" err="1"/>
              <a:t>слайдах</a:t>
            </a:r>
            <a:r>
              <a:rPr dirty="0"/>
              <a:t>. </a:t>
            </a:r>
            <a:r>
              <a:rPr dirty="0" err="1"/>
              <a:t>Не</a:t>
            </a:r>
            <a:r>
              <a:rPr dirty="0"/>
              <a:t> </a:t>
            </a:r>
            <a:r>
              <a:rPr dirty="0" err="1"/>
              <a:t>нужно</a:t>
            </a:r>
            <a:r>
              <a:rPr dirty="0"/>
              <a:t> </a:t>
            </a:r>
            <a:r>
              <a:rPr dirty="0" err="1"/>
              <a:t>меня</a:t>
            </a:r>
            <a:r>
              <a:rPr dirty="0"/>
              <a:t> </a:t>
            </a:r>
            <a:r>
              <a:rPr dirty="0" err="1"/>
              <a:t>увеличивать</a:t>
            </a:r>
            <a:r>
              <a:rPr dirty="0"/>
              <a:t> </a:t>
            </a:r>
            <a:r>
              <a:rPr dirty="0" err="1"/>
              <a:t>без</a:t>
            </a:r>
            <a:r>
              <a:rPr dirty="0"/>
              <a:t> </a:t>
            </a:r>
            <a:r>
              <a:rPr dirty="0" err="1"/>
              <a:t>надобности</a:t>
            </a:r>
            <a:r>
              <a:rPr dirty="0"/>
              <a:t>, </a:t>
            </a:r>
            <a:r>
              <a:rPr dirty="0" err="1"/>
              <a:t>ведь</a:t>
            </a:r>
            <a:r>
              <a:rPr dirty="0"/>
              <a:t> </a:t>
            </a:r>
            <a:r>
              <a:rPr dirty="0" err="1"/>
              <a:t>всегда</a:t>
            </a:r>
            <a:r>
              <a:rPr dirty="0"/>
              <a:t> </a:t>
            </a:r>
            <a:r>
              <a:rPr dirty="0" err="1"/>
              <a:t>под</a:t>
            </a:r>
            <a:r>
              <a:rPr dirty="0"/>
              <a:t> </a:t>
            </a:r>
            <a:r>
              <a:rPr dirty="0" err="1"/>
              <a:t>рукой</a:t>
            </a:r>
            <a:r>
              <a:rPr dirty="0"/>
              <a:t> </a:t>
            </a:r>
            <a:r>
              <a:rPr dirty="0" err="1"/>
              <a:t>есть</a:t>
            </a:r>
            <a:r>
              <a:rPr dirty="0"/>
              <a:t> </a:t>
            </a:r>
            <a:r>
              <a:rPr dirty="0" err="1"/>
              <a:t>кнопка</a:t>
            </a:r>
            <a:r>
              <a:rPr dirty="0"/>
              <a:t> </a:t>
            </a:r>
            <a:r>
              <a:rPr dirty="0" err="1"/>
              <a:t>полноэкранного</a:t>
            </a:r>
            <a:r>
              <a:rPr dirty="0"/>
              <a:t> </a:t>
            </a:r>
            <a:r>
              <a:rPr dirty="0" err="1"/>
              <a:t>режима</a:t>
            </a:r>
            <a:r>
              <a:rPr dirty="0"/>
              <a:t>.</a:t>
            </a:r>
          </a:p>
          <a:p>
            <a:pPr marL="0" indent="0" defTabSz="12700">
              <a:lnSpc>
                <a:spcPct val="100000"/>
              </a:lnSpc>
              <a:spcBef>
                <a:spcPts val="1300"/>
              </a:spcBef>
              <a:buSzTx/>
              <a:buFontTx/>
              <a:buNone/>
              <a:defRPr sz="1300">
                <a:latin typeface="+mn-lt"/>
                <a:ea typeface="+mn-ea"/>
                <a:cs typeface="+mn-cs"/>
                <a:sym typeface="Helvetica"/>
              </a:defRPr>
            </a:pPr>
            <a:r>
              <a:rPr dirty="0"/>
              <a:t>Я </a:t>
            </a:r>
            <a:r>
              <a:rPr dirty="0" err="1"/>
              <a:t>как</a:t>
            </a:r>
            <a:r>
              <a:rPr dirty="0"/>
              <a:t> </a:t>
            </a:r>
            <a:r>
              <a:rPr dirty="0" err="1"/>
              <a:t>раз</a:t>
            </a:r>
            <a:r>
              <a:rPr dirty="0"/>
              <a:t> </a:t>
            </a:r>
            <a:r>
              <a:rPr dirty="0" err="1"/>
              <a:t>тот</a:t>
            </a:r>
            <a:r>
              <a:rPr dirty="0"/>
              <a:t> </a:t>
            </a:r>
            <a:r>
              <a:rPr dirty="0" err="1"/>
              <a:t>самый</a:t>
            </a:r>
            <a:r>
              <a:rPr dirty="0"/>
              <a:t> </a:t>
            </a:r>
            <a:r>
              <a:rPr dirty="0" err="1"/>
              <a:t>обычный</a:t>
            </a:r>
            <a:r>
              <a:rPr dirty="0"/>
              <a:t> </a:t>
            </a:r>
            <a:r>
              <a:rPr dirty="0" err="1"/>
              <a:t>текст</a:t>
            </a:r>
            <a:r>
              <a:rPr dirty="0"/>
              <a:t> о </a:t>
            </a:r>
            <a:r>
              <a:rPr dirty="0" err="1"/>
              <a:t>котором</a:t>
            </a:r>
            <a:r>
              <a:rPr dirty="0"/>
              <a:t> </a:t>
            </a:r>
            <a:r>
              <a:rPr dirty="0" err="1"/>
              <a:t>говорится</a:t>
            </a:r>
            <a:r>
              <a:rPr dirty="0"/>
              <a:t> </a:t>
            </a:r>
            <a:r>
              <a:rPr dirty="0" err="1"/>
              <a:t>справа</a:t>
            </a:r>
            <a:r>
              <a:rPr dirty="0"/>
              <a:t>, </a:t>
            </a:r>
            <a:r>
              <a:rPr dirty="0" err="1"/>
              <a:t>набирайте</a:t>
            </a:r>
            <a:r>
              <a:rPr dirty="0"/>
              <a:t> </a:t>
            </a:r>
            <a:r>
              <a:rPr dirty="0" err="1"/>
              <a:t>меня</a:t>
            </a:r>
            <a:r>
              <a:rPr dirty="0"/>
              <a:t> </a:t>
            </a:r>
            <a:r>
              <a:rPr dirty="0" err="1"/>
              <a:t>везде</a:t>
            </a:r>
            <a:r>
              <a:rPr dirty="0"/>
              <a:t> </a:t>
            </a:r>
            <a:r>
              <a:rPr dirty="0" err="1"/>
              <a:t>одинаковым</a:t>
            </a:r>
            <a:r>
              <a:rPr dirty="0"/>
              <a:t> </a:t>
            </a:r>
            <a:r>
              <a:rPr dirty="0" err="1"/>
              <a:t>кеглем</a:t>
            </a:r>
            <a:r>
              <a:rPr dirty="0"/>
              <a:t> (13 pt), в </a:t>
            </a:r>
            <a:r>
              <a:rPr dirty="0" err="1"/>
              <a:t>таком</a:t>
            </a:r>
            <a:r>
              <a:rPr dirty="0"/>
              <a:t> </a:t>
            </a:r>
            <a:r>
              <a:rPr dirty="0" err="1"/>
              <a:t>размере</a:t>
            </a:r>
            <a:r>
              <a:rPr dirty="0"/>
              <a:t> я </a:t>
            </a:r>
            <a:r>
              <a:rPr dirty="0" err="1"/>
              <a:t>хорошо</a:t>
            </a:r>
            <a:r>
              <a:rPr dirty="0"/>
              <a:t> </a:t>
            </a:r>
            <a:r>
              <a:rPr dirty="0" err="1"/>
              <a:t>читаюсь</a:t>
            </a:r>
            <a:r>
              <a:rPr dirty="0"/>
              <a:t> </a:t>
            </a:r>
            <a:r>
              <a:rPr dirty="0" err="1"/>
              <a:t>на</a:t>
            </a:r>
            <a:r>
              <a:rPr dirty="0"/>
              <a:t> </a:t>
            </a:r>
            <a:r>
              <a:rPr dirty="0" err="1"/>
              <a:t>экране</a:t>
            </a:r>
            <a:r>
              <a:rPr dirty="0"/>
              <a:t> и </a:t>
            </a:r>
            <a:r>
              <a:rPr dirty="0" err="1"/>
              <a:t>на</a:t>
            </a:r>
            <a:r>
              <a:rPr dirty="0"/>
              <a:t> </a:t>
            </a:r>
            <a:r>
              <a:rPr dirty="0" err="1"/>
              <a:t>распечатанных</a:t>
            </a:r>
            <a:r>
              <a:rPr dirty="0"/>
              <a:t> </a:t>
            </a:r>
            <a:r>
              <a:rPr dirty="0" err="1"/>
              <a:t>слайдах</a:t>
            </a:r>
            <a:r>
              <a:rPr dirty="0"/>
              <a:t>. </a:t>
            </a:r>
            <a:r>
              <a:rPr dirty="0" err="1"/>
              <a:t>Не</a:t>
            </a:r>
            <a:r>
              <a:rPr dirty="0"/>
              <a:t> </a:t>
            </a:r>
            <a:r>
              <a:rPr dirty="0" err="1"/>
              <a:t>нужно</a:t>
            </a:r>
            <a:r>
              <a:rPr dirty="0"/>
              <a:t> </a:t>
            </a:r>
            <a:r>
              <a:rPr dirty="0" err="1"/>
              <a:t>меня</a:t>
            </a:r>
            <a:r>
              <a:rPr dirty="0"/>
              <a:t> </a:t>
            </a:r>
            <a:r>
              <a:rPr dirty="0" err="1"/>
              <a:t>увеличивать</a:t>
            </a:r>
            <a:r>
              <a:rPr dirty="0"/>
              <a:t> </a:t>
            </a:r>
            <a:r>
              <a:rPr dirty="0" err="1"/>
              <a:t>без</a:t>
            </a:r>
            <a:r>
              <a:rPr dirty="0"/>
              <a:t> </a:t>
            </a:r>
            <a:r>
              <a:rPr dirty="0" err="1"/>
              <a:t>надобности</a:t>
            </a:r>
            <a:r>
              <a:rPr dirty="0"/>
              <a:t>, </a:t>
            </a:r>
            <a:r>
              <a:rPr dirty="0" err="1"/>
              <a:t>ведь</a:t>
            </a:r>
            <a:r>
              <a:rPr dirty="0"/>
              <a:t> </a:t>
            </a:r>
            <a:r>
              <a:rPr dirty="0" err="1"/>
              <a:t>всегда</a:t>
            </a:r>
            <a:r>
              <a:rPr dirty="0"/>
              <a:t> </a:t>
            </a:r>
            <a:r>
              <a:rPr dirty="0" err="1"/>
              <a:t>под</a:t>
            </a:r>
            <a:r>
              <a:rPr dirty="0"/>
              <a:t> </a:t>
            </a:r>
            <a:r>
              <a:rPr dirty="0" err="1"/>
              <a:t>рукой</a:t>
            </a:r>
            <a:r>
              <a:rPr dirty="0"/>
              <a:t> </a:t>
            </a:r>
            <a:r>
              <a:rPr dirty="0" err="1"/>
              <a:t>есть</a:t>
            </a:r>
            <a:r>
              <a:rPr dirty="0"/>
              <a:t> </a:t>
            </a:r>
            <a:r>
              <a:rPr dirty="0" err="1"/>
              <a:t>кнопка</a:t>
            </a:r>
            <a:r>
              <a:rPr dirty="0"/>
              <a:t> </a:t>
            </a:r>
            <a:r>
              <a:rPr dirty="0" err="1"/>
              <a:t>полноэкранного</a:t>
            </a:r>
            <a:r>
              <a:rPr dirty="0"/>
              <a:t> </a:t>
            </a:r>
            <a:r>
              <a:rPr dirty="0" err="1"/>
              <a:t>режима</a:t>
            </a:r>
            <a:r>
              <a:rPr dirty="0"/>
              <a:t>.</a:t>
            </a:r>
          </a:p>
        </p:txBody>
      </p:sp>
      <p:sp>
        <p:nvSpPr>
          <p:cNvPr id="129" name="TextBox 23"/>
          <p:cNvSpPr txBox="1">
            <a:spLocks noGrp="1"/>
          </p:cNvSpPr>
          <p:nvPr>
            <p:ph type="body" sz="quarter" idx="22"/>
          </p:nvPr>
        </p:nvSpPr>
        <p:spPr>
          <a:xfrm>
            <a:off x="535695" y="5323542"/>
            <a:ext cx="4780381" cy="396241"/>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Примечания</a:t>
            </a:r>
            <a:r>
              <a:rPr dirty="0"/>
              <a:t>, </a:t>
            </a:r>
            <a:r>
              <a:rPr dirty="0" err="1"/>
              <a:t>или</a:t>
            </a:r>
            <a:r>
              <a:rPr dirty="0"/>
              <a:t> </a:t>
            </a:r>
            <a:r>
              <a:rPr dirty="0" err="1"/>
              <a:t>любая</a:t>
            </a:r>
            <a:r>
              <a:rPr dirty="0"/>
              <a:t> </a:t>
            </a:r>
            <a:r>
              <a:rPr dirty="0" err="1"/>
              <a:t>другая</a:t>
            </a:r>
            <a:r>
              <a:rPr dirty="0"/>
              <a:t> </a:t>
            </a:r>
            <a:r>
              <a:rPr dirty="0" err="1"/>
              <a:t>пояснительная</a:t>
            </a:r>
            <a:r>
              <a:rPr dirty="0"/>
              <a:t> </a:t>
            </a:r>
            <a:r>
              <a:rPr dirty="0" err="1"/>
              <a:t>или</a:t>
            </a:r>
            <a:r>
              <a:rPr dirty="0"/>
              <a:t> </a:t>
            </a:r>
            <a:r>
              <a:rPr dirty="0" err="1"/>
              <a:t>дополнительная</a:t>
            </a:r>
            <a:r>
              <a:rPr dirty="0"/>
              <a:t> </a:t>
            </a:r>
            <a:r>
              <a:rPr dirty="0" err="1"/>
              <a:t>информация</a:t>
            </a:r>
            <a:r>
              <a:rPr dirty="0"/>
              <a:t> </a:t>
            </a:r>
            <a:r>
              <a:rPr dirty="0" err="1"/>
              <a:t>набираются</a:t>
            </a:r>
            <a:r>
              <a:rPr dirty="0"/>
              <a:t> </a:t>
            </a:r>
            <a:r>
              <a:rPr dirty="0" err="1"/>
              <a:t>шрифтом</a:t>
            </a:r>
            <a:r>
              <a:rPr dirty="0"/>
              <a:t> </a:t>
            </a:r>
            <a:r>
              <a:rPr dirty="0" err="1"/>
              <a:t>размером</a:t>
            </a:r>
            <a:r>
              <a:rPr dirty="0"/>
              <a:t> 10 pt</a:t>
            </a:r>
          </a:p>
        </p:txBody>
      </p:sp>
      <p:sp>
        <p:nvSpPr>
          <p:cNvPr id="130" name="TextBox 63"/>
          <p:cNvSpPr txBox="1">
            <a:spLocks noGrp="1"/>
          </p:cNvSpPr>
          <p:nvPr>
            <p:ph type="body" sz="quarter" idx="23"/>
          </p:nvPr>
        </p:nvSpPr>
        <p:spPr>
          <a:xfrm>
            <a:off x="535695" y="1396903"/>
            <a:ext cx="10041551" cy="757130"/>
          </a:xfrm>
          <a:prstGeom prst="rect">
            <a:avLst/>
          </a:prstGeom>
        </p:spPr>
        <p:txBody>
          <a:bodyPr>
            <a:spAutoFit/>
          </a:bodyPr>
          <a:lstStyle>
            <a:lvl1pPr>
              <a:defRPr>
                <a:latin typeface="HSE Sans" panose="02000000000000000000" pitchFamily="50" charset="-52"/>
              </a:defRPr>
            </a:lvl1pPr>
          </a:lstStyle>
          <a:p>
            <a:pPr marL="0" indent="0" defTabSz="12700">
              <a:spcBef>
                <a:spcPts val="1200"/>
              </a:spcBef>
              <a:buSzTx/>
              <a:buFontTx/>
              <a:buNone/>
              <a:defRPr sz="2400">
                <a:solidFill>
                  <a:srgbClr val="102D69"/>
                </a:solidFill>
                <a:latin typeface="+mn-lt"/>
                <a:ea typeface="+mn-ea"/>
                <a:cs typeface="+mn-cs"/>
                <a:sym typeface="Helvetica"/>
              </a:defRPr>
            </a:pPr>
            <a:r>
              <a:rPr dirty="0" err="1"/>
              <a:t>Заголовок</a:t>
            </a:r>
            <a:r>
              <a:rPr dirty="0"/>
              <a:t> </a:t>
            </a:r>
            <a:r>
              <a:rPr dirty="0" err="1"/>
              <a:t>может</a:t>
            </a:r>
            <a:r>
              <a:rPr dirty="0"/>
              <a:t> </a:t>
            </a:r>
            <a:r>
              <a:rPr dirty="0" err="1"/>
              <a:t>быть</a:t>
            </a:r>
            <a:r>
              <a:rPr dirty="0"/>
              <a:t> </a:t>
            </a:r>
            <a:r>
              <a:rPr dirty="0" err="1"/>
              <a:t>набран</a:t>
            </a:r>
            <a:r>
              <a:rPr dirty="0"/>
              <a:t/>
            </a:r>
            <a:br>
              <a:rPr dirty="0"/>
            </a:br>
            <a:r>
              <a:rPr dirty="0"/>
              <a:t>в </a:t>
            </a:r>
            <a:r>
              <a:rPr dirty="0" err="1"/>
              <a:t>две</a:t>
            </a:r>
            <a:r>
              <a:rPr dirty="0"/>
              <a:t> </a:t>
            </a:r>
            <a:r>
              <a:rPr dirty="0" err="1"/>
              <a:t>или</a:t>
            </a:r>
            <a:r>
              <a:rPr dirty="0"/>
              <a:t> </a:t>
            </a:r>
            <a:r>
              <a:rPr dirty="0" err="1"/>
              <a:t>три</a:t>
            </a:r>
            <a:r>
              <a:rPr dirty="0"/>
              <a:t> </a:t>
            </a:r>
            <a:r>
              <a:rPr dirty="0" err="1"/>
              <a:t>строки</a:t>
            </a:r>
            <a:r>
              <a:rPr dirty="0"/>
              <a:t> (24 pt)</a:t>
            </a:r>
          </a:p>
        </p:txBody>
      </p:sp>
      <p:sp>
        <p:nvSpPr>
          <p:cNvPr id="131" name="TextBox 22"/>
          <p:cNvSpPr txBox="1">
            <a:spLocks noGrp="1"/>
          </p:cNvSpPr>
          <p:nvPr>
            <p:ph type="body" sz="half" idx="24"/>
          </p:nvPr>
        </p:nvSpPr>
        <p:spPr>
          <a:xfrm>
            <a:off x="6095358" y="2462971"/>
            <a:ext cx="5487361" cy="3549690"/>
          </a:xfrm>
          <a:prstGeom prst="rect">
            <a:avLst/>
          </a:prstGeom>
        </p:spPr>
        <p:txBody>
          <a:bodyPr lIns="50800" tIns="50800" rIns="50800" bIns="50800">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3200">
                <a:solidFill>
                  <a:srgbClr val="102D69"/>
                </a:solidFill>
                <a:latin typeface="+mn-lt"/>
                <a:ea typeface="+mn-ea"/>
                <a:cs typeface="+mn-cs"/>
                <a:sym typeface="Helvetica"/>
              </a:defRPr>
            </a:pPr>
            <a:r>
              <a:rPr dirty="0" err="1"/>
              <a:t>Небольшую</a:t>
            </a:r>
            <a:r>
              <a:rPr dirty="0"/>
              <a:t> </a:t>
            </a:r>
            <a:r>
              <a:rPr dirty="0" err="1"/>
              <a:t>фразу</a:t>
            </a:r>
            <a:r>
              <a:rPr dirty="0"/>
              <a:t>, с </a:t>
            </a:r>
            <a:r>
              <a:rPr dirty="0" err="1"/>
              <a:t>важной</a:t>
            </a:r>
            <a:r>
              <a:rPr dirty="0"/>
              <a:t> </a:t>
            </a:r>
            <a:r>
              <a:rPr dirty="0" err="1"/>
              <a:t>информацией</a:t>
            </a:r>
            <a:r>
              <a:rPr dirty="0"/>
              <a:t>, </a:t>
            </a:r>
            <a:r>
              <a:rPr dirty="0" err="1"/>
              <a:t>можно</a:t>
            </a:r>
            <a:r>
              <a:rPr dirty="0"/>
              <a:t> </a:t>
            </a:r>
            <a:r>
              <a:rPr dirty="0" err="1"/>
              <a:t>выделить</a:t>
            </a:r>
            <a:r>
              <a:rPr dirty="0"/>
              <a:t>, </a:t>
            </a:r>
            <a:r>
              <a:rPr dirty="0" err="1"/>
              <a:t>набрав</a:t>
            </a:r>
            <a:r>
              <a:rPr dirty="0"/>
              <a:t> </a:t>
            </a:r>
            <a:r>
              <a:rPr dirty="0" err="1"/>
              <a:t>ее</a:t>
            </a:r>
            <a:r>
              <a:rPr dirty="0"/>
              <a:t> </a:t>
            </a:r>
            <a:r>
              <a:rPr dirty="0" err="1"/>
              <a:t>более</a:t>
            </a:r>
            <a:r>
              <a:rPr dirty="0"/>
              <a:t> </a:t>
            </a:r>
            <a:r>
              <a:rPr dirty="0" err="1"/>
              <a:t>крупным</a:t>
            </a:r>
            <a:r>
              <a:rPr dirty="0"/>
              <a:t> </a:t>
            </a:r>
            <a:r>
              <a:rPr dirty="0" err="1"/>
              <a:t>кеглем</a:t>
            </a:r>
            <a:r>
              <a:rPr dirty="0"/>
              <a:t>, </a:t>
            </a:r>
            <a:r>
              <a:rPr dirty="0" err="1"/>
              <a:t>чем</a:t>
            </a:r>
            <a:r>
              <a:rPr dirty="0"/>
              <a:t> </a:t>
            </a:r>
            <a:r>
              <a:rPr dirty="0" err="1"/>
              <a:t>обычный</a:t>
            </a:r>
            <a:r>
              <a:rPr dirty="0"/>
              <a:t>  </a:t>
            </a:r>
            <a:r>
              <a:rPr dirty="0" err="1"/>
              <a:t>текст</a:t>
            </a:r>
            <a:r>
              <a:rPr dirty="0"/>
              <a:t>. </a:t>
            </a:r>
            <a:r>
              <a:rPr dirty="0" err="1"/>
              <a:t>Делать</a:t>
            </a:r>
            <a:r>
              <a:rPr dirty="0"/>
              <a:t> </a:t>
            </a:r>
            <a:br>
              <a:rPr dirty="0"/>
            </a:br>
            <a:r>
              <a:rPr dirty="0" err="1"/>
              <a:t>это</a:t>
            </a:r>
            <a:r>
              <a:rPr dirty="0"/>
              <a:t> </a:t>
            </a:r>
            <a:r>
              <a:rPr dirty="0" err="1"/>
              <a:t>часто</a:t>
            </a:r>
            <a:r>
              <a:rPr dirty="0"/>
              <a:t> </a:t>
            </a:r>
            <a:r>
              <a:rPr dirty="0" err="1"/>
              <a:t>не</a:t>
            </a:r>
            <a:r>
              <a:rPr dirty="0"/>
              <a:t> </a:t>
            </a:r>
            <a:r>
              <a:rPr dirty="0" err="1"/>
              <a:t>рекомендуется</a:t>
            </a:r>
            <a:r>
              <a:rPr dirty="0"/>
              <a:t>.</a:t>
            </a:r>
          </a:p>
        </p:txBody>
      </p:sp>
      <p:sp>
        <p:nvSpPr>
          <p:cNvPr id="132" name="TextBox 32"/>
          <p:cNvSpPr txBox="1">
            <a:spLocks noGrp="1"/>
          </p:cNvSpPr>
          <p:nvPr>
            <p:ph type="body" sz="quarter" idx="25"/>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133"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34" name="TextBox 30"/>
          <p:cNvSpPr txBox="1">
            <a:spLocks noGrp="1"/>
          </p:cNvSpPr>
          <p:nvPr>
            <p:ph type="body" sz="quarter" idx="26"/>
          </p:nvPr>
        </p:nvSpPr>
        <p:spPr>
          <a:xfrm>
            <a:off x="3411347" y="497314"/>
            <a:ext cx="2255306" cy="400110"/>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135" name="TextBox 31"/>
          <p:cNvSpPr txBox="1">
            <a:spLocks noGrp="1"/>
          </p:cNvSpPr>
          <p:nvPr>
            <p:ph type="body" sz="quarter" idx="27"/>
          </p:nvPr>
        </p:nvSpPr>
        <p:spPr>
          <a:xfrm>
            <a:off x="6203837" y="497314"/>
            <a:ext cx="2255307" cy="400110"/>
          </a:xfrm>
          <a:prstGeom prst="rect">
            <a:avLst/>
          </a:prstGeom>
        </p:spPr>
        <p:txBody>
          <a:bodyPr>
            <a:spAutoFit/>
          </a:bodyPr>
          <a:lstStyle>
            <a:lvl1pPr>
              <a:defRPr>
                <a:latin typeface="HSE Sans" panose="02000000000000000000" pitchFamily="50" charset="-52"/>
              </a:defRPr>
            </a:lvl1p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раздела</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pic>
        <p:nvPicPr>
          <p:cNvPr id="136"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13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Текст_3">
    <p:spTree>
      <p:nvGrpSpPr>
        <p:cNvPr id="1" name=""/>
        <p:cNvGrpSpPr/>
        <p:nvPr/>
      </p:nvGrpSpPr>
      <p:grpSpPr>
        <a:xfrm>
          <a:off x="0" y="0"/>
          <a:ext cx="0" cy="0"/>
          <a:chOff x="0" y="0"/>
          <a:chExt cx="0" cy="0"/>
        </a:xfrm>
      </p:grpSpPr>
      <p:pic>
        <p:nvPicPr>
          <p:cNvPr id="144" name="gsb_5_Abbreviation_ENG_CMYK.png" descr="gsb_5_Abbreviation_ENG_CMYK.png"/>
          <p:cNvPicPr>
            <a:picLocks noChangeAspect="1"/>
          </p:cNvPicPr>
          <p:nvPr/>
        </p:nvPicPr>
        <p:blipFill>
          <a:blip r:embed="rId2"/>
          <a:srcRect l="22713" t="2167" r="4552" b="2167"/>
          <a:stretch>
            <a:fillRect/>
          </a:stretch>
        </p:blipFill>
        <p:spPr>
          <a:xfrm>
            <a:off x="0" y="0"/>
            <a:ext cx="12192000" cy="6858000"/>
          </a:xfrm>
          <a:prstGeom prst="rect">
            <a:avLst/>
          </a:prstGeom>
          <a:ln w="12700">
            <a:miter lim="400000"/>
          </a:ln>
        </p:spPr>
      </p:pic>
      <p:sp>
        <p:nvSpPr>
          <p:cNvPr id="145"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46"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7"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8"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9" name="TextBox 30"/>
          <p:cNvSpPr txBox="1">
            <a:spLocks noGrp="1"/>
          </p:cNvSpPr>
          <p:nvPr>
            <p:ph type="body" sz="quarter" idx="21"/>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150" name="TextBox 31"/>
          <p:cNvSpPr txBox="1">
            <a:spLocks noGrp="1"/>
          </p:cNvSpPr>
          <p:nvPr>
            <p:ph type="body" sz="quarter" idx="22"/>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151" name="TextBox 63"/>
          <p:cNvSpPr txBox="1">
            <a:spLocks noGrp="1"/>
          </p:cNvSpPr>
          <p:nvPr>
            <p:ph type="body" sz="quarter" idx="23"/>
          </p:nvPr>
        </p:nvSpPr>
        <p:spPr>
          <a:xfrm>
            <a:off x="535695" y="1396903"/>
            <a:ext cx="10041551" cy="791210"/>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152" name="TextBox 32"/>
          <p:cNvSpPr txBox="1"/>
          <p:nvPr/>
        </p:nvSpPr>
        <p:spPr>
          <a:xfrm>
            <a:off x="10337842" y="497314"/>
            <a:ext cx="273557"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defTabSz="914400">
              <a:spcBef>
                <a:spcPts val="0"/>
              </a:spcBef>
              <a:defRPr sz="2000"/>
            </a:lvl1pPr>
          </a:lstStyle>
          <a:p>
            <a:fld id="{86CB4B4D-7CA3-9044-876B-883B54F8677D}" type="slidenum">
              <a:t>‹#›</a:t>
            </a:fld>
            <a:endParaRPr/>
          </a:p>
        </p:txBody>
      </p:sp>
      <p:sp>
        <p:nvSpPr>
          <p:cNvPr id="153"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54" name="TextBox 14"/>
          <p:cNvSpPr txBox="1">
            <a:spLocks noGrp="1"/>
          </p:cNvSpPr>
          <p:nvPr>
            <p:ph type="body" idx="24"/>
          </p:nvPr>
        </p:nvSpPr>
        <p:spPr>
          <a:xfrm>
            <a:off x="562920" y="2362798"/>
            <a:ext cx="11066161" cy="3282660"/>
          </a:xfrm>
          <a:prstGeom prst="rect">
            <a:avLst/>
          </a:prstGeom>
        </p:spPr>
        <p:txBody>
          <a:bodyPr numCol="3" spcCol="126384">
            <a:noAutofit/>
          </a:bodyPr>
          <a:lstStyle/>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a:t>
            </a:r>
          </a:p>
          <a:p>
            <a:pPr marL="0" indent="0">
              <a:lnSpc>
                <a:spcPct val="100000"/>
              </a:lnSpc>
              <a:spcBef>
                <a:spcPts val="1200"/>
              </a:spcBef>
              <a:buSzTx/>
              <a:buFontTx/>
              <a:buNone/>
              <a:defRPr sz="1300">
                <a:latin typeface="+mn-lt"/>
                <a:ea typeface="+mn-ea"/>
                <a:cs typeface="+mn-cs"/>
                <a:sym typeface="Helvetica"/>
              </a:defRPr>
            </a:pPr>
            <a:r>
              <a:t>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a:t>
            </a:r>
          </a:p>
        </p:txBody>
      </p:sp>
      <p:pic>
        <p:nvPicPr>
          <p:cNvPr id="155"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15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График_1">
    <p:spTree>
      <p:nvGrpSpPr>
        <p:cNvPr id="1" name=""/>
        <p:cNvGrpSpPr/>
        <p:nvPr/>
      </p:nvGrpSpPr>
      <p:grpSpPr>
        <a:xfrm>
          <a:off x="0" y="0"/>
          <a:ext cx="0" cy="0"/>
          <a:chOff x="0" y="0"/>
          <a:chExt cx="0" cy="0"/>
        </a:xfrm>
      </p:grpSpPr>
      <p:pic>
        <p:nvPicPr>
          <p:cNvPr id="163" name="gsb_5_Abbreviation_ENG_CMYK.png" descr="gsb_5_Abbreviation_ENG_CMYK.png"/>
          <p:cNvPicPr>
            <a:picLocks noChangeAspect="1"/>
          </p:cNvPicPr>
          <p:nvPr/>
        </p:nvPicPr>
        <p:blipFill>
          <a:blip r:embed="rId2"/>
          <a:srcRect l="20978" t="2267" r="6438" b="2267"/>
          <a:stretch>
            <a:fillRect/>
          </a:stretch>
        </p:blipFill>
        <p:spPr>
          <a:xfrm>
            <a:off x="0" y="0"/>
            <a:ext cx="12192000" cy="6858000"/>
          </a:xfrm>
          <a:prstGeom prst="rect">
            <a:avLst/>
          </a:prstGeom>
          <a:ln w="12700">
            <a:miter lim="400000"/>
          </a:ln>
        </p:spPr>
      </p:pic>
      <p:sp>
        <p:nvSpPr>
          <p:cNvPr id="16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6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7" name="TextBox 17"/>
          <p:cNvSpPr txBox="1">
            <a:spLocks noGrp="1"/>
          </p:cNvSpPr>
          <p:nvPr>
            <p:ph type="body" sz="quarter" idx="21"/>
          </p:nvPr>
        </p:nvSpPr>
        <p:spPr>
          <a:xfrm>
            <a:off x="513173" y="1485004"/>
            <a:ext cx="3560279" cy="1056641"/>
          </a:xfrm>
          <a:prstGeom prst="rect">
            <a:avLst/>
          </a:prstGeom>
        </p:spPr>
        <p:txBody>
          <a:bodyPr>
            <a:spAutoFit/>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Название графика. Обратите</a:t>
            </a:r>
            <a:br/>
            <a:r>
              <a:t>внимание, что название графика набирается меньшим кеглем, </a:t>
            </a:r>
            <a:br/>
            <a:r>
              <a:t>чем заголовок (16pt)</a:t>
            </a:r>
          </a:p>
        </p:txBody>
      </p:sp>
      <p:sp>
        <p:nvSpPr>
          <p:cNvPr id="168" name="TextBox 18"/>
          <p:cNvSpPr txBox="1">
            <a:spLocks noGrp="1"/>
          </p:cNvSpPr>
          <p:nvPr>
            <p:ph type="body" sz="quarter" idx="22"/>
          </p:nvPr>
        </p:nvSpPr>
        <p:spPr>
          <a:xfrm>
            <a:off x="513173" y="3040323"/>
            <a:ext cx="3560279" cy="2123441"/>
          </a:xfrm>
          <a:prstGeom prst="rect">
            <a:avLst/>
          </a:prstGeom>
        </p:spPr>
        <p:txBody>
          <a:bodyPr>
            <a:spAutoFit/>
          </a:bodyPr>
          <a:lstStyle/>
          <a:p>
            <a:pPr marL="0" indent="0" defTabSz="12700">
              <a:lnSpc>
                <a:spcPct val="100000"/>
              </a:lnSpc>
              <a:spcBef>
                <a:spcPts val="1200"/>
              </a:spcBef>
              <a:buSzTx/>
              <a:buFontTx/>
              <a:buNone/>
              <a:defRPr sz="1300">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169" name="TextBox 32"/>
          <p:cNvSpPr txBox="1">
            <a:spLocks noGrp="1"/>
          </p:cNvSpPr>
          <p:nvPr>
            <p:ph type="body" sz="quarter" idx="23"/>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170"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71"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72" name="TextBox 30"/>
          <p:cNvSpPr txBox="1">
            <a:spLocks noGrp="1"/>
          </p:cNvSpPr>
          <p:nvPr>
            <p:ph type="body" sz="quarter" idx="24"/>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173" name="TextBox 31"/>
          <p:cNvSpPr txBox="1">
            <a:spLocks noGrp="1"/>
          </p:cNvSpPr>
          <p:nvPr>
            <p:ph type="body" sz="quarter" idx="25"/>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174" name="TextBox 23"/>
          <p:cNvSpPr txBox="1">
            <a:spLocks noGrp="1"/>
          </p:cNvSpPr>
          <p:nvPr>
            <p:ph type="body" sz="quarter" idx="26"/>
          </p:nvPr>
        </p:nvSpPr>
        <p:spPr>
          <a:xfrm>
            <a:off x="535695" y="5764043"/>
            <a:ext cx="3269328"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pic>
        <p:nvPicPr>
          <p:cNvPr id="175"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1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График_2">
    <p:spTree>
      <p:nvGrpSpPr>
        <p:cNvPr id="1" name=""/>
        <p:cNvGrpSpPr/>
        <p:nvPr/>
      </p:nvGrpSpPr>
      <p:grpSpPr>
        <a:xfrm>
          <a:off x="0" y="0"/>
          <a:ext cx="0" cy="0"/>
          <a:chOff x="0" y="0"/>
          <a:chExt cx="0" cy="0"/>
        </a:xfrm>
      </p:grpSpPr>
      <p:pic>
        <p:nvPicPr>
          <p:cNvPr id="183" name="gsb_5_Abbreviation_ENG_CMYK.png" descr="gsb_5_Abbreviation_ENG_CMYK.png"/>
          <p:cNvPicPr>
            <a:picLocks noChangeAspect="1"/>
          </p:cNvPicPr>
          <p:nvPr/>
        </p:nvPicPr>
        <p:blipFill>
          <a:blip r:embed="rId2"/>
          <a:srcRect l="21231" t="2109" r="5945" b="2109"/>
          <a:stretch>
            <a:fillRect/>
          </a:stretch>
        </p:blipFill>
        <p:spPr>
          <a:xfrm>
            <a:off x="0" y="0"/>
            <a:ext cx="12192000" cy="6858000"/>
          </a:xfrm>
          <a:prstGeom prst="rect">
            <a:avLst/>
          </a:prstGeom>
          <a:ln w="12700">
            <a:miter lim="400000"/>
          </a:ln>
        </p:spPr>
      </p:pic>
      <p:sp>
        <p:nvSpPr>
          <p:cNvPr id="18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8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7" name="TextBox 63"/>
          <p:cNvSpPr txBox="1">
            <a:spLocks noGrp="1"/>
          </p:cNvSpPr>
          <p:nvPr>
            <p:ph type="body" sz="quarter" idx="21"/>
          </p:nvPr>
        </p:nvSpPr>
        <p:spPr>
          <a:xfrm>
            <a:off x="535695" y="1396903"/>
            <a:ext cx="10041551" cy="791210"/>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188" name="TextBox 32"/>
          <p:cNvSpPr txBox="1">
            <a:spLocks noGrp="1"/>
          </p:cNvSpPr>
          <p:nvPr>
            <p:ph type="body" sz="quarter" idx="22"/>
          </p:nvPr>
        </p:nvSpPr>
        <p:spPr>
          <a:xfrm>
            <a:off x="10337842" y="497314"/>
            <a:ext cx="273557" cy="3962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elvetica"/>
              </a:defRPr>
            </a:lvl1pPr>
          </a:lstStyle>
          <a:p>
            <a:fld id="{86CB4B4D-7CA3-9044-876B-883B54F8677D}" type="slidenum">
              <a:t>​</a:t>
            </a:fld>
            <a:endParaRPr/>
          </a:p>
        </p:txBody>
      </p:sp>
      <p:sp>
        <p:nvSpPr>
          <p:cNvPr id="189"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90"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91" name="TextBox 30"/>
          <p:cNvSpPr txBox="1">
            <a:spLocks noGrp="1"/>
          </p:cNvSpPr>
          <p:nvPr>
            <p:ph type="body" sz="quarter" idx="23"/>
          </p:nvPr>
        </p:nvSpPr>
        <p:spPr>
          <a:xfrm>
            <a:off x="3411347" y="497314"/>
            <a:ext cx="2255306"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192" name="TextBox 31"/>
          <p:cNvSpPr txBox="1">
            <a:spLocks noGrp="1"/>
          </p:cNvSpPr>
          <p:nvPr>
            <p:ph type="body" sz="quarter" idx="24"/>
          </p:nvPr>
        </p:nvSpPr>
        <p:spPr>
          <a:xfrm>
            <a:off x="6203837" y="497314"/>
            <a:ext cx="2255307"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193" name="TextBox 18"/>
          <p:cNvSpPr txBox="1">
            <a:spLocks noGrp="1"/>
          </p:cNvSpPr>
          <p:nvPr>
            <p:ph type="body" sz="quarter" idx="25"/>
          </p:nvPr>
        </p:nvSpPr>
        <p:spPr>
          <a:xfrm>
            <a:off x="535694" y="2443463"/>
            <a:ext cx="3480446" cy="2123441"/>
          </a:xfrm>
          <a:prstGeom prst="rect">
            <a:avLst/>
          </a:prstGeom>
        </p:spPr>
        <p:txBody>
          <a:bodyPr>
            <a:spAutoFit/>
          </a:bodyPr>
          <a:lstStyle/>
          <a:p>
            <a:pPr marL="0" indent="0">
              <a:lnSpc>
                <a:spcPct val="100000"/>
              </a:lnSpc>
              <a:spcBef>
                <a:spcPts val="0"/>
              </a:spcBef>
              <a:buSzTx/>
              <a:buFontTx/>
              <a:buNone/>
              <a:defRPr sz="1300">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194" name="TextBox 23"/>
          <p:cNvSpPr txBox="1">
            <a:spLocks noGrp="1"/>
          </p:cNvSpPr>
          <p:nvPr>
            <p:ph type="body" sz="quarter" idx="26"/>
          </p:nvPr>
        </p:nvSpPr>
        <p:spPr>
          <a:xfrm>
            <a:off x="535695" y="5764043"/>
            <a:ext cx="3269328" cy="548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pic>
        <p:nvPicPr>
          <p:cNvPr id="195" name="Image" descr="Image"/>
          <p:cNvPicPr>
            <a:picLocks noChangeAspect="1"/>
          </p:cNvPicPr>
          <p:nvPr/>
        </p:nvPicPr>
        <p:blipFill>
          <a:blip r:embed="rId3"/>
          <a:stretch>
            <a:fillRect/>
          </a:stretch>
        </p:blipFill>
        <p:spPr>
          <a:xfrm>
            <a:off x="515392" y="451663"/>
            <a:ext cx="1128231" cy="453380"/>
          </a:xfrm>
          <a:prstGeom prst="rect">
            <a:avLst/>
          </a:prstGeom>
          <a:ln w="12700">
            <a:miter lim="400000"/>
          </a:ln>
        </p:spPr>
      </p:pic>
      <p:sp>
        <p:nvSpPr>
          <p:cNvPr id="19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sb_5_Abbreviation_ENG_CMYK.png" descr="gsb_5_Abbreviation_ENG_CMYK.png"/>
          <p:cNvPicPr>
            <a:picLocks noChangeAspect="1"/>
          </p:cNvPicPr>
          <p:nvPr/>
        </p:nvPicPr>
        <p:blipFill>
          <a:blip r:embed="rId16"/>
          <a:srcRect l="20598" t="2234" r="7027" b="2575"/>
          <a:stretch>
            <a:fillRect/>
          </a:stretch>
        </p:blipFill>
        <p:spPr>
          <a:xfrm>
            <a:off x="0" y="0"/>
            <a:ext cx="12192000" cy="6858000"/>
          </a:xfrm>
          <a:prstGeom prst="rect">
            <a:avLst/>
          </a:prstGeom>
          <a:ln w="12700">
            <a:miter lim="400000"/>
          </a:ln>
        </p:spPr>
      </p:pic>
      <p:sp>
        <p:nvSpPr>
          <p:cNvPr id="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6"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8" name="Image" descr="Image"/>
          <p:cNvPicPr>
            <a:picLocks noChangeAspect="1"/>
          </p:cNvPicPr>
          <p:nvPr/>
        </p:nvPicPr>
        <p:blipFill>
          <a:blip r:embed="rId17"/>
          <a:stretch>
            <a:fillRect/>
          </a:stretch>
        </p:blipFill>
        <p:spPr>
          <a:xfrm>
            <a:off x="515931" y="460252"/>
            <a:ext cx="1135988" cy="456498"/>
          </a:xfrm>
          <a:prstGeom prst="rect">
            <a:avLst/>
          </a:prstGeom>
          <a:ln w="12700">
            <a:miter lim="400000"/>
          </a:ln>
        </p:spPr>
      </p:pic>
      <p:sp>
        <p:nvSpPr>
          <p:cNvPr id="1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13" name="Body Level One…"/>
          <p:cNvSpPr txBox="1">
            <a:spLocks noGrp="1"/>
          </p:cNvSpPr>
          <p:nvPr>
            <p:ph type="body" idx="1"/>
          </p:nvPr>
        </p:nvSpPr>
        <p:spPr>
          <a:xfrm>
            <a:off x="609600" y="1600200"/>
            <a:ext cx="109728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defTabSz="914400">
              <a:spcBef>
                <a:spcPts val="0"/>
              </a:spcBef>
              <a:defRPr sz="1200">
                <a:solidFill>
                  <a:srgbClr val="888888"/>
                </a:solidFill>
                <a:latin typeface="+mj-lt"/>
                <a:ea typeface="+mj-ea"/>
                <a:cs typeface="+mj-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HSE Sans" panose="02000000000000000000" pitchFamily="50" charset="-52"/>
          <a:ea typeface="+mj-ea"/>
          <a:cs typeface="+mj-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HSE Sans" panose="02000000000000000000" pitchFamily="50" charset="-52"/>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HSE Sans" panose="02000000000000000000" pitchFamily="50" charset="-52"/>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HSE Sans" panose="02000000000000000000" pitchFamily="50" charset="-52"/>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HSE Sans" panose="02000000000000000000" pitchFamily="50" charset="-52"/>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HSE Sans" panose="02000000000000000000" pitchFamily="50" charset="-52"/>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Название подразделения в две или три строки (12pt)"/>
          <p:cNvSpPr txBox="1">
            <a:spLocks noGrp="1"/>
          </p:cNvSpPr>
          <p:nvPr>
            <p:ph type="body" idx="21"/>
          </p:nvPr>
        </p:nvSpPr>
        <p:spPr>
          <a:prstGeom prst="rect">
            <a:avLst/>
          </a:prstGeom>
        </p:spPr>
        <p:txBody>
          <a:bodyPr/>
          <a:lstStyle/>
          <a:p>
            <a:pPr marL="0" indent="0">
              <a:spcBef>
                <a:spcPts val="0"/>
              </a:spcBef>
              <a:buSzTx/>
              <a:buFontTx/>
              <a:buNone/>
              <a:defRPr sz="1200">
                <a:latin typeface="+mn-lt"/>
                <a:ea typeface="+mn-ea"/>
                <a:cs typeface="+mn-cs"/>
                <a:sym typeface="Helvetica"/>
              </a:defRPr>
            </a:pPr>
            <a:r>
              <a:t>Название подразделения</a:t>
            </a:r>
            <a:br/>
            <a:r>
              <a:t>в две или три строки (12pt)</a:t>
            </a:r>
          </a:p>
        </p:txBody>
      </p:sp>
      <p:sp>
        <p:nvSpPr>
          <p:cNvPr id="300" name="Москва 2022 (12pt)"/>
          <p:cNvSpPr txBox="1">
            <a:spLocks noGrp="1"/>
          </p:cNvSpPr>
          <p:nvPr>
            <p:ph type="body" idx="22"/>
          </p:nvPr>
        </p:nvSpPr>
        <p:spPr>
          <a:prstGeom prst="rect">
            <a:avLst/>
          </a:prstGeom>
        </p:spPr>
        <p:txBody>
          <a:bodyPr/>
          <a:lstStyle/>
          <a:p>
            <a:pPr marL="0" indent="0">
              <a:lnSpc>
                <a:spcPct val="80000"/>
              </a:lnSpc>
              <a:spcBef>
                <a:spcPts val="0"/>
              </a:spcBef>
              <a:buSzTx/>
              <a:buFontTx/>
              <a:buNone/>
              <a:defRPr sz="1200">
                <a:latin typeface="+mn-lt"/>
                <a:ea typeface="+mn-ea"/>
                <a:cs typeface="+mn-cs"/>
                <a:sym typeface="Helvetica"/>
              </a:defRPr>
            </a:pPr>
            <a:r>
              <a:rPr dirty="0" err="1"/>
              <a:t>Москва</a:t>
            </a:r>
            <a:r>
              <a:rPr dirty="0"/>
              <a:t/>
            </a:r>
            <a:br>
              <a:rPr dirty="0"/>
            </a:br>
            <a:r>
              <a:rPr dirty="0" smtClean="0"/>
              <a:t>202</a:t>
            </a:r>
            <a:r>
              <a:rPr lang="ru-RU" dirty="0" smtClean="0"/>
              <a:t>3</a:t>
            </a:r>
            <a:r>
              <a:rPr dirty="0" smtClean="0"/>
              <a:t> </a:t>
            </a:r>
            <a:r>
              <a:rPr dirty="0"/>
              <a:t>(12pt)</a:t>
            </a:r>
          </a:p>
        </p:txBody>
      </p:sp>
      <p:sp>
        <p:nvSpPr>
          <p:cNvPr id="301" name="Название презентации может быть набрано в две  или три строки (43 pt)"/>
          <p:cNvSpPr txBox="1">
            <a:spLocks noGrp="1"/>
          </p:cNvSpPr>
          <p:nvPr>
            <p:ph type="body" idx="23"/>
          </p:nvPr>
        </p:nvSpPr>
        <p:spPr>
          <a:prstGeom prst="rect">
            <a:avLst/>
          </a:prstGeom>
        </p:spPr>
        <p:txBody>
          <a:bodyPr/>
          <a:lstStyle/>
          <a:p>
            <a:pPr marL="0" indent="0">
              <a:lnSpc>
                <a:spcPct val="80000"/>
              </a:lnSpc>
              <a:spcBef>
                <a:spcPts val="0"/>
              </a:spcBef>
              <a:buSzTx/>
              <a:buFontTx/>
              <a:buNone/>
              <a:defRPr sz="4300">
                <a:solidFill>
                  <a:srgbClr val="172C65"/>
                </a:solidFill>
                <a:latin typeface="+mn-lt"/>
                <a:ea typeface="+mn-ea"/>
                <a:cs typeface="+mn-cs"/>
                <a:sym typeface="Helvetica"/>
              </a:defRPr>
            </a:pPr>
            <a:r>
              <a:rPr dirty="0" err="1"/>
              <a:t>Название</a:t>
            </a:r>
            <a:r>
              <a:rPr dirty="0"/>
              <a:t> </a:t>
            </a:r>
            <a:r>
              <a:rPr dirty="0" err="1"/>
              <a:t>презентации</a:t>
            </a:r>
            <a:r>
              <a:rPr dirty="0"/>
              <a:t/>
            </a:r>
            <a:br>
              <a:rPr dirty="0"/>
            </a:br>
            <a:r>
              <a:rPr dirty="0" err="1"/>
              <a:t>может</a:t>
            </a:r>
            <a:r>
              <a:rPr dirty="0"/>
              <a:t> </a:t>
            </a:r>
            <a:r>
              <a:rPr dirty="0" err="1"/>
              <a:t>быть</a:t>
            </a:r>
            <a:r>
              <a:rPr dirty="0"/>
              <a:t> </a:t>
            </a:r>
            <a:r>
              <a:rPr dirty="0" err="1"/>
              <a:t>набрано</a:t>
            </a:r>
            <a:r>
              <a:rPr dirty="0"/>
              <a:t> в </a:t>
            </a:r>
            <a:r>
              <a:rPr dirty="0" err="1"/>
              <a:t>две</a:t>
            </a:r>
            <a:r>
              <a:rPr dirty="0"/>
              <a:t> </a:t>
            </a:r>
            <a:br>
              <a:rPr dirty="0"/>
            </a:br>
            <a:r>
              <a:rPr dirty="0" err="1"/>
              <a:t>или</a:t>
            </a:r>
            <a:r>
              <a:rPr dirty="0"/>
              <a:t> </a:t>
            </a:r>
            <a:r>
              <a:rPr dirty="0" err="1"/>
              <a:t>три</a:t>
            </a:r>
            <a:r>
              <a:rPr dirty="0"/>
              <a:t> </a:t>
            </a:r>
            <a:r>
              <a:rPr dirty="0" err="1"/>
              <a:t>строки</a:t>
            </a:r>
            <a:r>
              <a:rPr dirty="0"/>
              <a:t> (43 </a:t>
            </a:r>
            <a:r>
              <a:rPr dirty="0" err="1"/>
              <a:t>pt</a:t>
            </a:r>
            <a:r>
              <a:rPr dirty="0"/>
              <a:t>)</a:t>
            </a:r>
          </a:p>
        </p:txBody>
      </p:sp>
      <p:sp>
        <p:nvSpPr>
          <p:cNvPr id="302" name="Если нужно больше места,  то используйте подзаголовок (16 pt)"/>
          <p:cNvSpPr txBox="1">
            <a:spLocks noGrp="1"/>
          </p:cNvSpPr>
          <p:nvPr>
            <p:ph type="body" idx="24"/>
          </p:nvPr>
        </p:nvSpPr>
        <p:spPr>
          <a:prstGeom prst="rect">
            <a:avLst/>
          </a:prstGeom>
        </p:spPr>
        <p:txBody>
          <a:bodyPr/>
          <a:lstStyle/>
          <a:p>
            <a:pPr marL="0" indent="0">
              <a:spcBef>
                <a:spcPts val="0"/>
              </a:spcBef>
              <a:buSzTx/>
              <a:buFontTx/>
              <a:buNone/>
              <a:defRPr sz="1600">
                <a:latin typeface="+mn-lt"/>
                <a:ea typeface="+mn-ea"/>
                <a:cs typeface="+mn-cs"/>
                <a:sym typeface="Helvetica"/>
              </a:defRPr>
            </a:pPr>
            <a:r>
              <a:t>Если нужно больше места, </a:t>
            </a:r>
            <a:br/>
            <a:r>
              <a:t>то используйте подзаголовок (16 pt)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TextBox 17"/>
          <p:cNvSpPr txBox="1">
            <a:spLocks noGrp="1"/>
          </p:cNvSpPr>
          <p:nvPr>
            <p:ph type="body" idx="21"/>
          </p:nvPr>
        </p:nvSpPr>
        <p:spPr>
          <a:xfrm>
            <a:off x="518616" y="1481711"/>
            <a:ext cx="3560279" cy="1056641"/>
          </a:xfrm>
          <a:prstGeom prst="rect">
            <a:avLst/>
          </a:prstGeom>
        </p:spPr>
        <p:txBody>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Название графика. Обратите</a:t>
            </a:r>
            <a:br/>
            <a:r>
              <a:t>внимание, что название графика набирается меньшим кеглем, </a:t>
            </a:r>
            <a:br/>
            <a:r>
              <a:t>чем заголовок (16pt)</a:t>
            </a:r>
          </a:p>
        </p:txBody>
      </p:sp>
      <p:sp>
        <p:nvSpPr>
          <p:cNvPr id="356" name="TextBox 18"/>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1300">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57" name="TextBox 32"/>
          <p:cNvSpPr txBox="1">
            <a:spLocks noGrp="1"/>
          </p:cNvSpPr>
          <p:nvPr>
            <p:ph type="body" idx="23"/>
          </p:nvPr>
        </p:nvSpPr>
        <p:spPr>
          <a:xfrm>
            <a:off x="10337842" y="497314"/>
            <a:ext cx="386667" cy="396241"/>
          </a:xfrm>
          <a:prstGeom prst="rect">
            <a:avLst/>
          </a:prstGeom>
        </p:spPr>
        <p:txBody>
          <a:bodyPr/>
          <a:lstStyle/>
          <a:p>
            <a:fld id="{86CB4B4D-7CA3-9044-876B-883B54F8677D}" type="slidenum">
              <a:t>10</a:t>
            </a:fld>
            <a:endParaRPr/>
          </a:p>
        </p:txBody>
      </p:sp>
      <p:sp>
        <p:nvSpPr>
          <p:cNvPr id="358" name="TextBox 30"/>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59" name="TextBox 31"/>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60" name="TextBox 23"/>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graphicFrame>
        <p:nvGraphicFramePr>
          <p:cNvPr id="361" name="Chart 1"/>
          <p:cNvGraphicFramePr/>
          <p:nvPr/>
        </p:nvGraphicFramePr>
        <p:xfrm>
          <a:off x="5249278" y="1716398"/>
          <a:ext cx="6326047" cy="428241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TextBox 63"/>
          <p:cNvSpPr txBox="1">
            <a:spLocks noGrp="1"/>
          </p:cNvSpPr>
          <p:nvPr>
            <p:ph type="body" idx="21"/>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64" name="TextBox 32"/>
          <p:cNvSpPr txBox="1">
            <a:spLocks noGrp="1"/>
          </p:cNvSpPr>
          <p:nvPr>
            <p:ph type="body" idx="22"/>
          </p:nvPr>
        </p:nvSpPr>
        <p:spPr>
          <a:xfrm>
            <a:off x="10337842" y="497314"/>
            <a:ext cx="367939" cy="396241"/>
          </a:xfrm>
          <a:prstGeom prst="rect">
            <a:avLst/>
          </a:prstGeom>
        </p:spPr>
        <p:txBody>
          <a:bodyPr/>
          <a:lstStyle/>
          <a:p>
            <a:fld id="{86CB4B4D-7CA3-9044-876B-883B54F8677D}" type="slidenum">
              <a:t>11</a:t>
            </a:fld>
            <a:endParaRPr/>
          </a:p>
        </p:txBody>
      </p:sp>
      <p:sp>
        <p:nvSpPr>
          <p:cNvPr id="365" name="TextBox 30"/>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66" name="TextBox 31"/>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67" name="TextBox 18"/>
          <p:cNvSpPr txBox="1">
            <a:spLocks noGrp="1"/>
          </p:cNvSpPr>
          <p:nvPr>
            <p:ph type="body" idx="25"/>
          </p:nvPr>
        </p:nvSpPr>
        <p:spPr>
          <a:prstGeom prst="rect">
            <a:avLst/>
          </a:prstGeom>
        </p:spPr>
        <p:txBody>
          <a:bodyPr/>
          <a:lstStyle/>
          <a:p>
            <a:pPr marL="0" indent="0">
              <a:lnSpc>
                <a:spcPct val="100000"/>
              </a:lnSpc>
              <a:spcBef>
                <a:spcPts val="0"/>
              </a:spcBef>
              <a:buSzTx/>
              <a:buFontTx/>
              <a:buNone/>
              <a:defRPr sz="1300">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68" name="TextBox 23"/>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graphicFrame>
        <p:nvGraphicFramePr>
          <p:cNvPr id="369" name="Chart 1"/>
          <p:cNvGraphicFramePr/>
          <p:nvPr/>
        </p:nvGraphicFramePr>
        <p:xfrm>
          <a:off x="4963984" y="1571688"/>
          <a:ext cx="6669314" cy="449721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 name="TextBox 63"/>
          <p:cNvSpPr txBox="1">
            <a:spLocks noGrp="1"/>
          </p:cNvSpPr>
          <p:nvPr>
            <p:ph type="body" idx="21"/>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72" name="TextBox 32"/>
          <p:cNvSpPr txBox="1">
            <a:spLocks noGrp="1"/>
          </p:cNvSpPr>
          <p:nvPr>
            <p:ph type="body" idx="22"/>
          </p:nvPr>
        </p:nvSpPr>
        <p:spPr>
          <a:xfrm>
            <a:off x="10337842" y="497314"/>
            <a:ext cx="386667" cy="396241"/>
          </a:xfrm>
          <a:prstGeom prst="rect">
            <a:avLst/>
          </a:prstGeom>
        </p:spPr>
        <p:txBody>
          <a:bodyPr/>
          <a:lstStyle/>
          <a:p>
            <a:fld id="{86CB4B4D-7CA3-9044-876B-883B54F8677D}" type="slidenum">
              <a:t>12</a:t>
            </a:fld>
            <a:endParaRPr/>
          </a:p>
        </p:txBody>
      </p:sp>
      <p:sp>
        <p:nvSpPr>
          <p:cNvPr id="373" name="TextBox 30"/>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74" name="TextBox 31"/>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75" name="TextBox 18"/>
          <p:cNvSpPr txBox="1">
            <a:spLocks noGrp="1"/>
          </p:cNvSpPr>
          <p:nvPr>
            <p:ph type="body" idx="25"/>
          </p:nvPr>
        </p:nvSpPr>
        <p:spPr>
          <a:prstGeom prst="rect">
            <a:avLst/>
          </a:prstGeom>
        </p:spPr>
        <p:txBody>
          <a:bodyPr/>
          <a:lstStyle/>
          <a:p>
            <a:pPr marL="0" indent="0">
              <a:lnSpc>
                <a:spcPct val="100000"/>
              </a:lnSpc>
              <a:spcBef>
                <a:spcPts val="0"/>
              </a:spcBef>
              <a:buSzTx/>
              <a:buFontTx/>
              <a:buNone/>
              <a:defRPr sz="1300">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76" name="TextBox 23"/>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graphicFrame>
        <p:nvGraphicFramePr>
          <p:cNvPr id="377" name="Chart 2"/>
          <p:cNvGraphicFramePr/>
          <p:nvPr/>
        </p:nvGraphicFramePr>
        <p:xfrm>
          <a:off x="6407208" y="1656701"/>
          <a:ext cx="3640772" cy="43773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TextBox 63"/>
          <p:cNvSpPr txBox="1">
            <a:spLocks noGrp="1"/>
          </p:cNvSpPr>
          <p:nvPr>
            <p:ph type="body" idx="21"/>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Очередной </a:t>
            </a:r>
            <a:br/>
            <a:r>
              <a:t>заголовок (24 pt)</a:t>
            </a:r>
          </a:p>
        </p:txBody>
      </p:sp>
      <p:sp>
        <p:nvSpPr>
          <p:cNvPr id="380" name="TextBox 16"/>
          <p:cNvSpPr txBox="1">
            <a:spLocks noGrp="1"/>
          </p:cNvSpPr>
          <p:nvPr>
            <p:ph type="body" idx="22"/>
          </p:nvPr>
        </p:nvSpPr>
        <p:spPr>
          <a:prstGeom prst="rect">
            <a:avLst/>
          </a:prstGeom>
        </p:spPr>
        <p:txBody>
          <a:bodyPr/>
          <a:lstStyle/>
          <a:p>
            <a:r>
              <a:t>Для оформления графиков, таблиц, диаграмм могут потребоваться дополнительные цвета и вы совершенно правы, задавая вопрос, какие цвета использовать и где их взять. Мы предлагаем использовать палитру цветов Вышки для этих целей.</a:t>
            </a:r>
          </a:p>
        </p:txBody>
      </p:sp>
      <p:sp>
        <p:nvSpPr>
          <p:cNvPr id="381" name="TextBox 32"/>
          <p:cNvSpPr txBox="1">
            <a:spLocks noGrp="1"/>
          </p:cNvSpPr>
          <p:nvPr>
            <p:ph type="body" idx="23"/>
          </p:nvPr>
        </p:nvSpPr>
        <p:spPr>
          <a:xfrm>
            <a:off x="10337842" y="497314"/>
            <a:ext cx="386667" cy="396241"/>
          </a:xfrm>
          <a:prstGeom prst="rect">
            <a:avLst/>
          </a:prstGeom>
        </p:spPr>
        <p:txBody>
          <a:bodyPr/>
          <a:lstStyle/>
          <a:p>
            <a:fld id="{86CB4B4D-7CA3-9044-876B-883B54F8677D}" type="slidenum">
              <a:t>13</a:t>
            </a:fld>
            <a:endParaRPr/>
          </a:p>
        </p:txBody>
      </p:sp>
      <p:sp>
        <p:nvSpPr>
          <p:cNvPr id="382" name="TextBox 30"/>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83" name="TextBox 31"/>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84" name="TextBox 23"/>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graphicFrame>
        <p:nvGraphicFramePr>
          <p:cNvPr id="385" name="Chart 1"/>
          <p:cNvGraphicFramePr/>
          <p:nvPr/>
        </p:nvGraphicFramePr>
        <p:xfrm>
          <a:off x="4644019" y="1617116"/>
          <a:ext cx="7000063" cy="42803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TextBox 63"/>
          <p:cNvSpPr txBox="1">
            <a:spLocks noGrp="1"/>
          </p:cNvSpPr>
          <p:nvPr>
            <p:ph type="body" idx="21"/>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Очередной </a:t>
            </a:r>
            <a:br/>
            <a:r>
              <a:t>заголовок (24 pt)</a:t>
            </a:r>
          </a:p>
        </p:txBody>
      </p:sp>
      <p:sp>
        <p:nvSpPr>
          <p:cNvPr id="388" name="TextBox 16"/>
          <p:cNvSpPr txBox="1">
            <a:spLocks noGrp="1"/>
          </p:cNvSpPr>
          <p:nvPr>
            <p:ph type="body" idx="22"/>
          </p:nvPr>
        </p:nvSpPr>
        <p:spPr>
          <a:prstGeom prst="rect">
            <a:avLst/>
          </a:prstGeom>
        </p:spPr>
        <p:txBody>
          <a:bodyPr/>
          <a:lstStyle/>
          <a:p>
            <a:r>
              <a:t>Для оформления графиков, таблиц, диаграмм могут потребоваться дополнительные цвета и вы совершенно правы, задавая вопрос, какие цвета использовать и где их взять. Мы предлагаем использовать палитру цветов Вышки для этих целей.</a:t>
            </a:r>
          </a:p>
        </p:txBody>
      </p:sp>
      <p:sp>
        <p:nvSpPr>
          <p:cNvPr id="389" name="TextBox 32"/>
          <p:cNvSpPr txBox="1">
            <a:spLocks noGrp="1"/>
          </p:cNvSpPr>
          <p:nvPr>
            <p:ph type="body" idx="23"/>
          </p:nvPr>
        </p:nvSpPr>
        <p:spPr>
          <a:xfrm>
            <a:off x="10337842" y="497314"/>
            <a:ext cx="386667" cy="396241"/>
          </a:xfrm>
          <a:prstGeom prst="rect">
            <a:avLst/>
          </a:prstGeom>
        </p:spPr>
        <p:txBody>
          <a:bodyPr/>
          <a:lstStyle/>
          <a:p>
            <a:fld id="{86CB4B4D-7CA3-9044-876B-883B54F8677D}" type="slidenum">
              <a:t>14</a:t>
            </a:fld>
            <a:endParaRPr/>
          </a:p>
        </p:txBody>
      </p:sp>
      <p:sp>
        <p:nvSpPr>
          <p:cNvPr id="390" name="TextBox 30"/>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91" name="TextBox 31"/>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92" name="TextBox 23"/>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Примечания, или любая другая пояснительная или дополнительная информация набираются шрифтом размером 10 pt</a:t>
            </a:r>
          </a:p>
        </p:txBody>
      </p:sp>
      <p:graphicFrame>
        <p:nvGraphicFramePr>
          <p:cNvPr id="393" name="Chart 2"/>
          <p:cNvGraphicFramePr/>
          <p:nvPr/>
        </p:nvGraphicFramePr>
        <p:xfrm>
          <a:off x="4202891" y="1637531"/>
          <a:ext cx="6753954" cy="441290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TextBox 32"/>
          <p:cNvSpPr txBox="1">
            <a:spLocks noGrp="1"/>
          </p:cNvSpPr>
          <p:nvPr>
            <p:ph type="body" idx="21"/>
          </p:nvPr>
        </p:nvSpPr>
        <p:spPr>
          <a:xfrm>
            <a:off x="10337842" y="497314"/>
            <a:ext cx="386667" cy="396241"/>
          </a:xfrm>
          <a:prstGeom prst="rect">
            <a:avLst/>
          </a:prstGeom>
        </p:spPr>
        <p:txBody>
          <a:bodyPr/>
          <a:lstStyle/>
          <a:p>
            <a:fld id="{86CB4B4D-7CA3-9044-876B-883B54F8677D}" type="slidenum">
              <a:t>15</a:t>
            </a:fld>
            <a:endParaRPr/>
          </a:p>
        </p:txBody>
      </p:sp>
      <p:sp>
        <p:nvSpPr>
          <p:cNvPr id="396" name="TextBox 27"/>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подразделения</a:t>
            </a:r>
            <a:br/>
            <a:r>
              <a:t>в две или три строки (10pt)</a:t>
            </a:r>
          </a:p>
        </p:txBody>
      </p:sp>
      <p:sp>
        <p:nvSpPr>
          <p:cNvPr id="397" name="TextBox 30"/>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98" name="TextBox 31"/>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99" name="TextBox 15"/>
          <p:cNvSpPr txBox="1"/>
          <p:nvPr/>
        </p:nvSpPr>
        <p:spPr>
          <a:xfrm>
            <a:off x="535695" y="1396903"/>
            <a:ext cx="10041551" cy="8280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914400">
              <a:spcBef>
                <a:spcPts val="0"/>
              </a:spcBef>
              <a:defRPr sz="2400"/>
            </a:pPr>
            <a:r>
              <a:t>Дополнительная </a:t>
            </a:r>
            <a:br/>
            <a:r>
              <a:t>цветовая гамма</a:t>
            </a:r>
          </a:p>
        </p:txBody>
      </p:sp>
      <p:sp>
        <p:nvSpPr>
          <p:cNvPr id="400" name="TextBox 16"/>
          <p:cNvSpPr txBox="1"/>
          <p:nvPr/>
        </p:nvSpPr>
        <p:spPr>
          <a:xfrm>
            <a:off x="562919" y="2367263"/>
            <a:ext cx="2717271" cy="1920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914400">
              <a:spcBef>
                <a:spcPts val="0"/>
              </a:spcBef>
              <a:defRPr>
                <a:solidFill>
                  <a:srgbClr val="000000"/>
                </a:solidFill>
              </a:defRPr>
            </a:lvl1pPr>
          </a:lstStyle>
          <a:p>
            <a:r>
              <a:t>Для оформления графиков, таблиц, диаграмм могут потребоваться дополнительные цвета и вы совершенно правы, задавая вопрос, какие цвета использовать и где их взять. Мы предлагаем использовать палитру цветов Вышки для этих целей.</a:t>
            </a:r>
          </a:p>
        </p:txBody>
      </p:sp>
      <p:sp>
        <p:nvSpPr>
          <p:cNvPr id="401" name="Oval 5"/>
          <p:cNvSpPr/>
          <p:nvPr/>
        </p:nvSpPr>
        <p:spPr>
          <a:xfrm>
            <a:off x="5392982" y="1539363"/>
            <a:ext cx="830999" cy="830999"/>
          </a:xfrm>
          <a:prstGeom prst="ellipse">
            <a:avLst/>
          </a:prstGeom>
          <a:solidFill>
            <a:srgbClr val="0E2D69"/>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2" name="Oval 20"/>
          <p:cNvSpPr/>
          <p:nvPr/>
        </p:nvSpPr>
        <p:spPr>
          <a:xfrm>
            <a:off x="6742924" y="1539363"/>
            <a:ext cx="830999" cy="830999"/>
          </a:xfrm>
          <a:prstGeom prst="ellipse">
            <a:avLst/>
          </a:prstGeom>
          <a:solidFill>
            <a:srgbClr val="234A9B"/>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3" name="Oval 22"/>
          <p:cNvSpPr/>
          <p:nvPr/>
        </p:nvSpPr>
        <p:spPr>
          <a:xfrm>
            <a:off x="8092868" y="1539363"/>
            <a:ext cx="830999" cy="830999"/>
          </a:xfrm>
          <a:prstGeom prst="ellipse">
            <a:avLst/>
          </a:prstGeom>
          <a:solidFill>
            <a:srgbClr val="11A0D7"/>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4" name="Oval 23"/>
          <p:cNvSpPr/>
          <p:nvPr/>
        </p:nvSpPr>
        <p:spPr>
          <a:xfrm>
            <a:off x="9442811" y="1539363"/>
            <a:ext cx="830999" cy="830999"/>
          </a:xfrm>
          <a:prstGeom prst="ellipse">
            <a:avLst/>
          </a:prstGeom>
          <a:solidFill>
            <a:srgbClr val="029C6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5" name="Oval 26"/>
          <p:cNvSpPr/>
          <p:nvPr/>
        </p:nvSpPr>
        <p:spPr>
          <a:xfrm>
            <a:off x="10792753" y="1539363"/>
            <a:ext cx="830999" cy="830999"/>
          </a:xfrm>
          <a:prstGeom prst="ellipse">
            <a:avLst/>
          </a:prstGeom>
          <a:solidFill>
            <a:srgbClr val="EB681F"/>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6" name="Oval 29"/>
          <p:cNvSpPr/>
          <p:nvPr/>
        </p:nvSpPr>
        <p:spPr>
          <a:xfrm>
            <a:off x="5392982" y="2800271"/>
            <a:ext cx="830999" cy="830999"/>
          </a:xfrm>
          <a:prstGeom prst="ellipse">
            <a:avLst/>
          </a:prstGeom>
          <a:solidFill>
            <a:srgbClr val="7D4EBA"/>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7" name="Oval 33"/>
          <p:cNvSpPr/>
          <p:nvPr/>
        </p:nvSpPr>
        <p:spPr>
          <a:xfrm>
            <a:off x="6742924" y="2800271"/>
            <a:ext cx="830999" cy="830999"/>
          </a:xfrm>
          <a:prstGeom prst="ellipse">
            <a:avLst/>
          </a:prstGeom>
          <a:solidFill>
            <a:srgbClr val="E61F3D"/>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8" name="Oval 34"/>
          <p:cNvSpPr/>
          <p:nvPr/>
        </p:nvSpPr>
        <p:spPr>
          <a:xfrm>
            <a:off x="8092868" y="2800271"/>
            <a:ext cx="830999" cy="830999"/>
          </a:xfrm>
          <a:prstGeom prst="ellipse">
            <a:avLst/>
          </a:prstGeom>
          <a:solidFill>
            <a:srgbClr val="FBBA0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9" name="Oval 35"/>
          <p:cNvSpPr/>
          <p:nvPr/>
        </p:nvSpPr>
        <p:spPr>
          <a:xfrm>
            <a:off x="9442811" y="2800271"/>
            <a:ext cx="830999" cy="830999"/>
          </a:xfrm>
          <a:prstGeom prst="ellipse">
            <a:avLst/>
          </a:prstGeom>
          <a:solidFill>
            <a:srgbClr val="7DA0D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0" name="Oval 36"/>
          <p:cNvSpPr/>
          <p:nvPr/>
        </p:nvSpPr>
        <p:spPr>
          <a:xfrm>
            <a:off x="10792753" y="2800271"/>
            <a:ext cx="830999" cy="830999"/>
          </a:xfrm>
          <a:prstGeom prst="ellipse">
            <a:avLst/>
          </a:prstGeom>
          <a:solidFill>
            <a:srgbClr val="47A0A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1" name="Oval 37"/>
          <p:cNvSpPr/>
          <p:nvPr/>
        </p:nvSpPr>
        <p:spPr>
          <a:xfrm>
            <a:off x="5392982" y="4061181"/>
            <a:ext cx="830999" cy="830999"/>
          </a:xfrm>
          <a:prstGeom prst="ellipse">
            <a:avLst/>
          </a:prstGeom>
          <a:solidFill>
            <a:srgbClr val="EB8C3C"/>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2" name="Oval 38"/>
          <p:cNvSpPr/>
          <p:nvPr/>
        </p:nvSpPr>
        <p:spPr>
          <a:xfrm>
            <a:off x="6742924" y="4061181"/>
            <a:ext cx="830999" cy="830999"/>
          </a:xfrm>
          <a:prstGeom prst="ellipse">
            <a:avLst/>
          </a:prstGeom>
          <a:solidFill>
            <a:srgbClr val="96628C"/>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3" name="Oval 39"/>
          <p:cNvSpPr/>
          <p:nvPr/>
        </p:nvSpPr>
        <p:spPr>
          <a:xfrm>
            <a:off x="8092868" y="4061181"/>
            <a:ext cx="830999" cy="830999"/>
          </a:xfrm>
          <a:prstGeom prst="ellipse">
            <a:avLst/>
          </a:prstGeom>
          <a:solidFill>
            <a:srgbClr val="CD5A5A"/>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4" name="Oval 40"/>
          <p:cNvSpPr/>
          <p:nvPr/>
        </p:nvSpPr>
        <p:spPr>
          <a:xfrm>
            <a:off x="9442811" y="4061181"/>
            <a:ext cx="830999" cy="830999"/>
          </a:xfrm>
          <a:prstGeom prst="ellipse">
            <a:avLst/>
          </a:prstGeom>
          <a:solidFill>
            <a:srgbClr val="FFD746"/>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5" name="Oval 41"/>
          <p:cNvSpPr/>
          <p:nvPr/>
        </p:nvSpPr>
        <p:spPr>
          <a:xfrm>
            <a:off x="10792753" y="4061181"/>
            <a:ext cx="830999" cy="830999"/>
          </a:xfrm>
          <a:prstGeom prst="ellipse">
            <a:avLst/>
          </a:prstGeom>
          <a:solidFill>
            <a:srgbClr val="CDDDF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6" name="Oval 42"/>
          <p:cNvSpPr/>
          <p:nvPr/>
        </p:nvSpPr>
        <p:spPr>
          <a:xfrm>
            <a:off x="5392982" y="5341342"/>
            <a:ext cx="830999" cy="830999"/>
          </a:xfrm>
          <a:prstGeom prst="ellipse">
            <a:avLst/>
          </a:prstGeom>
          <a:solidFill>
            <a:srgbClr val="D7EBB4"/>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7" name="Oval 43"/>
          <p:cNvSpPr/>
          <p:nvPr/>
        </p:nvSpPr>
        <p:spPr>
          <a:xfrm>
            <a:off x="6742924" y="5341342"/>
            <a:ext cx="830999" cy="830999"/>
          </a:xfrm>
          <a:prstGeom prst="ellipse">
            <a:avLst/>
          </a:prstGeom>
          <a:solidFill>
            <a:srgbClr val="FFDC91"/>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8" name="Oval 44"/>
          <p:cNvSpPr/>
          <p:nvPr/>
        </p:nvSpPr>
        <p:spPr>
          <a:xfrm>
            <a:off x="8092868" y="5341342"/>
            <a:ext cx="830999" cy="830999"/>
          </a:xfrm>
          <a:prstGeom prst="ellipse">
            <a:avLst/>
          </a:prstGeom>
          <a:solidFill>
            <a:srgbClr val="D7C3F1"/>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9" name="Oval 45"/>
          <p:cNvSpPr/>
          <p:nvPr/>
        </p:nvSpPr>
        <p:spPr>
          <a:xfrm>
            <a:off x="9442811" y="5341342"/>
            <a:ext cx="830999" cy="830999"/>
          </a:xfrm>
          <a:prstGeom prst="ellipse">
            <a:avLst/>
          </a:prstGeom>
          <a:solidFill>
            <a:srgbClr val="F6C3C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20" name="Oval 46"/>
          <p:cNvSpPr/>
          <p:nvPr/>
        </p:nvSpPr>
        <p:spPr>
          <a:xfrm>
            <a:off x="10792753" y="5341342"/>
            <a:ext cx="830999" cy="830999"/>
          </a:xfrm>
          <a:prstGeom prst="ellipse">
            <a:avLst/>
          </a:prstGeom>
          <a:solidFill>
            <a:srgbClr val="FFF07D"/>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TextBox 15"/>
          <p:cNvSpPr txBox="1">
            <a:spLocks noGrp="1"/>
          </p:cNvSpPr>
          <p:nvPr>
            <p:ph type="body" idx="21"/>
          </p:nvPr>
        </p:nvSpPr>
        <p:spPr>
          <a:prstGeom prst="rect">
            <a:avLst/>
          </a:prstGeom>
        </p:spPr>
        <p:txBody>
          <a:bodyPr/>
          <a:lstStyle/>
          <a:p>
            <a:pPr marL="0" indent="0" defTabSz="12700">
              <a:lnSpc>
                <a:spcPct val="100000"/>
              </a:lnSpc>
              <a:spcBef>
                <a:spcPts val="1300"/>
              </a:spcBef>
              <a:buSzTx/>
              <a:buFontTx/>
              <a:buNone/>
              <a:defRPr sz="1300">
                <a:latin typeface="+mn-lt"/>
                <a:ea typeface="+mn-ea"/>
                <a:cs typeface="+mn-cs"/>
                <a:sym typeface="Helvetica"/>
              </a:defRPr>
            </a:pPr>
            <a:r>
              <a:rPr dirty="0"/>
              <a:t>Я </a:t>
            </a:r>
            <a:r>
              <a:rPr dirty="0" err="1"/>
              <a:t>как</a:t>
            </a:r>
            <a:r>
              <a:rPr dirty="0"/>
              <a:t> </a:t>
            </a:r>
            <a:r>
              <a:rPr dirty="0" err="1"/>
              <a:t>раз</a:t>
            </a:r>
            <a:r>
              <a:rPr dirty="0"/>
              <a:t> </a:t>
            </a:r>
            <a:r>
              <a:rPr dirty="0" err="1"/>
              <a:t>тот</a:t>
            </a:r>
            <a:r>
              <a:rPr dirty="0"/>
              <a:t> </a:t>
            </a:r>
            <a:r>
              <a:rPr dirty="0" err="1"/>
              <a:t>самый</a:t>
            </a:r>
            <a:r>
              <a:rPr dirty="0"/>
              <a:t> </a:t>
            </a:r>
            <a:r>
              <a:rPr dirty="0" err="1"/>
              <a:t>обычный</a:t>
            </a:r>
            <a:r>
              <a:rPr dirty="0"/>
              <a:t> </a:t>
            </a:r>
            <a:r>
              <a:rPr dirty="0" err="1"/>
              <a:t>текст</a:t>
            </a:r>
            <a:r>
              <a:rPr dirty="0"/>
              <a:t> о </a:t>
            </a:r>
            <a:r>
              <a:rPr dirty="0" err="1"/>
              <a:t>котором</a:t>
            </a:r>
            <a:r>
              <a:rPr dirty="0"/>
              <a:t> </a:t>
            </a:r>
            <a:r>
              <a:rPr dirty="0" err="1"/>
              <a:t>говорится</a:t>
            </a:r>
            <a:r>
              <a:rPr dirty="0"/>
              <a:t> </a:t>
            </a:r>
            <a:r>
              <a:rPr dirty="0" err="1"/>
              <a:t>справа</a:t>
            </a:r>
            <a:r>
              <a:rPr dirty="0"/>
              <a:t>, </a:t>
            </a:r>
            <a:r>
              <a:rPr dirty="0" err="1"/>
              <a:t>набирайте</a:t>
            </a:r>
            <a:r>
              <a:rPr dirty="0"/>
              <a:t> </a:t>
            </a:r>
            <a:r>
              <a:rPr dirty="0" err="1"/>
              <a:t>меня</a:t>
            </a:r>
            <a:r>
              <a:rPr dirty="0"/>
              <a:t> </a:t>
            </a:r>
            <a:r>
              <a:rPr dirty="0" err="1"/>
              <a:t>везде</a:t>
            </a:r>
            <a:r>
              <a:rPr dirty="0"/>
              <a:t> </a:t>
            </a:r>
            <a:r>
              <a:rPr dirty="0" err="1"/>
              <a:t>одинаковым</a:t>
            </a:r>
            <a:r>
              <a:rPr dirty="0"/>
              <a:t> </a:t>
            </a:r>
            <a:r>
              <a:rPr dirty="0" err="1"/>
              <a:t>кеглем</a:t>
            </a:r>
            <a:r>
              <a:rPr dirty="0"/>
              <a:t> (13 pt), в </a:t>
            </a:r>
            <a:r>
              <a:rPr dirty="0" err="1"/>
              <a:t>таком</a:t>
            </a:r>
            <a:r>
              <a:rPr dirty="0"/>
              <a:t> </a:t>
            </a:r>
            <a:r>
              <a:rPr dirty="0" err="1"/>
              <a:t>размере</a:t>
            </a:r>
            <a:r>
              <a:rPr dirty="0"/>
              <a:t> я </a:t>
            </a:r>
            <a:r>
              <a:rPr dirty="0" err="1"/>
              <a:t>хорошо</a:t>
            </a:r>
            <a:r>
              <a:rPr dirty="0"/>
              <a:t> </a:t>
            </a:r>
            <a:r>
              <a:rPr dirty="0" err="1"/>
              <a:t>читаюсь</a:t>
            </a:r>
            <a:r>
              <a:rPr dirty="0"/>
              <a:t> </a:t>
            </a:r>
            <a:r>
              <a:rPr dirty="0" err="1"/>
              <a:t>на</a:t>
            </a:r>
            <a:r>
              <a:rPr dirty="0"/>
              <a:t> </a:t>
            </a:r>
            <a:r>
              <a:rPr dirty="0" err="1"/>
              <a:t>экране</a:t>
            </a:r>
            <a:r>
              <a:rPr dirty="0"/>
              <a:t> и </a:t>
            </a:r>
            <a:r>
              <a:rPr dirty="0" err="1"/>
              <a:t>на</a:t>
            </a:r>
            <a:r>
              <a:rPr dirty="0"/>
              <a:t> </a:t>
            </a:r>
            <a:r>
              <a:rPr dirty="0" err="1"/>
              <a:t>распечатанных</a:t>
            </a:r>
            <a:r>
              <a:rPr dirty="0"/>
              <a:t> </a:t>
            </a:r>
            <a:r>
              <a:rPr dirty="0" err="1"/>
              <a:t>слайдах</a:t>
            </a:r>
            <a:r>
              <a:rPr dirty="0"/>
              <a:t>. </a:t>
            </a:r>
            <a:r>
              <a:rPr dirty="0" err="1"/>
              <a:t>Не</a:t>
            </a:r>
            <a:r>
              <a:rPr dirty="0"/>
              <a:t> </a:t>
            </a:r>
            <a:r>
              <a:rPr dirty="0" err="1"/>
              <a:t>нужно</a:t>
            </a:r>
            <a:r>
              <a:rPr dirty="0"/>
              <a:t> </a:t>
            </a:r>
            <a:r>
              <a:rPr dirty="0" err="1"/>
              <a:t>меня</a:t>
            </a:r>
            <a:r>
              <a:rPr dirty="0"/>
              <a:t> </a:t>
            </a:r>
            <a:r>
              <a:rPr dirty="0" err="1"/>
              <a:t>увеличивать</a:t>
            </a:r>
            <a:r>
              <a:rPr dirty="0"/>
              <a:t> </a:t>
            </a:r>
            <a:r>
              <a:rPr dirty="0" err="1"/>
              <a:t>без</a:t>
            </a:r>
            <a:r>
              <a:rPr dirty="0"/>
              <a:t> </a:t>
            </a:r>
            <a:r>
              <a:rPr dirty="0" err="1"/>
              <a:t>надобности</a:t>
            </a:r>
            <a:r>
              <a:rPr dirty="0"/>
              <a:t>, </a:t>
            </a:r>
            <a:r>
              <a:rPr dirty="0" err="1"/>
              <a:t>ведь</a:t>
            </a:r>
            <a:r>
              <a:rPr dirty="0"/>
              <a:t> </a:t>
            </a:r>
            <a:r>
              <a:rPr dirty="0" err="1"/>
              <a:t>всегда</a:t>
            </a:r>
            <a:r>
              <a:rPr dirty="0"/>
              <a:t> </a:t>
            </a:r>
            <a:r>
              <a:rPr dirty="0" err="1"/>
              <a:t>под</a:t>
            </a:r>
            <a:r>
              <a:rPr dirty="0"/>
              <a:t> </a:t>
            </a:r>
            <a:r>
              <a:rPr dirty="0" err="1"/>
              <a:t>рукой</a:t>
            </a:r>
            <a:r>
              <a:rPr dirty="0"/>
              <a:t> </a:t>
            </a:r>
            <a:r>
              <a:rPr dirty="0" err="1"/>
              <a:t>есть</a:t>
            </a:r>
            <a:r>
              <a:rPr dirty="0"/>
              <a:t> </a:t>
            </a:r>
            <a:r>
              <a:rPr dirty="0" err="1"/>
              <a:t>кнопка</a:t>
            </a:r>
            <a:r>
              <a:rPr dirty="0"/>
              <a:t> </a:t>
            </a:r>
            <a:r>
              <a:rPr dirty="0" err="1"/>
              <a:t>полноэкранного</a:t>
            </a:r>
            <a:r>
              <a:rPr dirty="0"/>
              <a:t> </a:t>
            </a:r>
            <a:r>
              <a:rPr dirty="0" err="1"/>
              <a:t>режима</a:t>
            </a:r>
            <a:r>
              <a:rPr dirty="0"/>
              <a:t>.</a:t>
            </a:r>
          </a:p>
          <a:p>
            <a:pPr marL="0" indent="0" defTabSz="12700">
              <a:lnSpc>
                <a:spcPct val="100000"/>
              </a:lnSpc>
              <a:spcBef>
                <a:spcPts val="1300"/>
              </a:spcBef>
              <a:buSzTx/>
              <a:buFontTx/>
              <a:buNone/>
              <a:defRPr sz="1300">
                <a:latin typeface="+mn-lt"/>
                <a:ea typeface="+mn-ea"/>
                <a:cs typeface="+mn-cs"/>
                <a:sym typeface="Helvetica"/>
              </a:defRPr>
            </a:pPr>
            <a:r>
              <a:rPr dirty="0"/>
              <a:t>Я </a:t>
            </a:r>
            <a:r>
              <a:rPr dirty="0" err="1"/>
              <a:t>как</a:t>
            </a:r>
            <a:r>
              <a:rPr dirty="0"/>
              <a:t> </a:t>
            </a:r>
            <a:r>
              <a:rPr dirty="0" err="1"/>
              <a:t>раз</a:t>
            </a:r>
            <a:r>
              <a:rPr dirty="0"/>
              <a:t> </a:t>
            </a:r>
            <a:r>
              <a:rPr dirty="0" err="1"/>
              <a:t>тот</a:t>
            </a:r>
            <a:r>
              <a:rPr dirty="0"/>
              <a:t> </a:t>
            </a:r>
            <a:r>
              <a:rPr dirty="0" err="1"/>
              <a:t>самый</a:t>
            </a:r>
            <a:r>
              <a:rPr dirty="0"/>
              <a:t> </a:t>
            </a:r>
            <a:r>
              <a:rPr dirty="0" err="1"/>
              <a:t>обычный</a:t>
            </a:r>
            <a:r>
              <a:rPr dirty="0"/>
              <a:t> </a:t>
            </a:r>
            <a:r>
              <a:rPr dirty="0" err="1"/>
              <a:t>текст</a:t>
            </a:r>
            <a:r>
              <a:rPr dirty="0"/>
              <a:t> о </a:t>
            </a:r>
            <a:r>
              <a:rPr dirty="0" err="1"/>
              <a:t>котором</a:t>
            </a:r>
            <a:r>
              <a:rPr dirty="0"/>
              <a:t> </a:t>
            </a:r>
            <a:r>
              <a:rPr dirty="0" err="1"/>
              <a:t>говорится</a:t>
            </a:r>
            <a:r>
              <a:rPr dirty="0"/>
              <a:t> </a:t>
            </a:r>
            <a:r>
              <a:rPr dirty="0" err="1"/>
              <a:t>справа</a:t>
            </a:r>
            <a:r>
              <a:rPr dirty="0"/>
              <a:t>, </a:t>
            </a:r>
            <a:r>
              <a:rPr dirty="0" err="1"/>
              <a:t>набирайте</a:t>
            </a:r>
            <a:r>
              <a:rPr dirty="0"/>
              <a:t> </a:t>
            </a:r>
            <a:r>
              <a:rPr dirty="0" err="1"/>
              <a:t>меня</a:t>
            </a:r>
            <a:r>
              <a:rPr dirty="0"/>
              <a:t> </a:t>
            </a:r>
            <a:r>
              <a:rPr dirty="0" err="1"/>
              <a:t>везде</a:t>
            </a:r>
            <a:r>
              <a:rPr dirty="0"/>
              <a:t> </a:t>
            </a:r>
            <a:r>
              <a:rPr dirty="0" err="1"/>
              <a:t>одинаковым</a:t>
            </a:r>
            <a:r>
              <a:rPr dirty="0"/>
              <a:t> </a:t>
            </a:r>
            <a:r>
              <a:rPr dirty="0" err="1"/>
              <a:t>кеглем</a:t>
            </a:r>
            <a:r>
              <a:rPr dirty="0"/>
              <a:t> (13 pt), в </a:t>
            </a:r>
            <a:r>
              <a:rPr dirty="0" err="1"/>
              <a:t>таком</a:t>
            </a:r>
            <a:r>
              <a:rPr dirty="0"/>
              <a:t> </a:t>
            </a:r>
            <a:r>
              <a:rPr dirty="0" err="1"/>
              <a:t>размере</a:t>
            </a:r>
            <a:r>
              <a:rPr dirty="0"/>
              <a:t> я </a:t>
            </a:r>
            <a:r>
              <a:rPr dirty="0" err="1"/>
              <a:t>хорошо</a:t>
            </a:r>
            <a:r>
              <a:rPr dirty="0"/>
              <a:t> </a:t>
            </a:r>
            <a:r>
              <a:rPr dirty="0" err="1"/>
              <a:t>читаюсь</a:t>
            </a:r>
            <a:r>
              <a:rPr dirty="0"/>
              <a:t> </a:t>
            </a:r>
            <a:r>
              <a:rPr dirty="0" err="1"/>
              <a:t>на</a:t>
            </a:r>
            <a:r>
              <a:rPr dirty="0"/>
              <a:t> </a:t>
            </a:r>
            <a:r>
              <a:rPr dirty="0" err="1"/>
              <a:t>экране</a:t>
            </a:r>
            <a:r>
              <a:rPr dirty="0"/>
              <a:t> и </a:t>
            </a:r>
            <a:r>
              <a:rPr dirty="0" err="1"/>
              <a:t>на</a:t>
            </a:r>
            <a:r>
              <a:rPr dirty="0"/>
              <a:t> </a:t>
            </a:r>
            <a:r>
              <a:rPr dirty="0" err="1"/>
              <a:t>распечатанных</a:t>
            </a:r>
            <a:r>
              <a:rPr dirty="0"/>
              <a:t> </a:t>
            </a:r>
            <a:r>
              <a:rPr dirty="0" err="1"/>
              <a:t>слайдах</a:t>
            </a:r>
            <a:r>
              <a:rPr dirty="0"/>
              <a:t>. </a:t>
            </a:r>
            <a:r>
              <a:rPr dirty="0" err="1"/>
              <a:t>Не</a:t>
            </a:r>
            <a:r>
              <a:rPr dirty="0"/>
              <a:t> </a:t>
            </a:r>
            <a:r>
              <a:rPr dirty="0" err="1"/>
              <a:t>нужно</a:t>
            </a:r>
            <a:r>
              <a:rPr dirty="0"/>
              <a:t> </a:t>
            </a:r>
            <a:r>
              <a:rPr dirty="0" err="1"/>
              <a:t>меня</a:t>
            </a:r>
            <a:r>
              <a:rPr dirty="0"/>
              <a:t> </a:t>
            </a:r>
            <a:r>
              <a:rPr dirty="0" err="1"/>
              <a:t>увеличивать</a:t>
            </a:r>
            <a:r>
              <a:rPr dirty="0"/>
              <a:t> </a:t>
            </a:r>
            <a:r>
              <a:rPr dirty="0" err="1"/>
              <a:t>без</a:t>
            </a:r>
            <a:r>
              <a:rPr dirty="0"/>
              <a:t> </a:t>
            </a:r>
            <a:r>
              <a:rPr dirty="0" err="1"/>
              <a:t>надобности</a:t>
            </a:r>
            <a:r>
              <a:rPr dirty="0"/>
              <a:t>, </a:t>
            </a:r>
            <a:r>
              <a:rPr dirty="0" err="1"/>
              <a:t>ведь</a:t>
            </a:r>
            <a:r>
              <a:rPr dirty="0"/>
              <a:t> </a:t>
            </a:r>
            <a:r>
              <a:rPr dirty="0" err="1"/>
              <a:t>всегда</a:t>
            </a:r>
            <a:r>
              <a:rPr dirty="0"/>
              <a:t> </a:t>
            </a:r>
            <a:r>
              <a:rPr dirty="0" err="1"/>
              <a:t>под</a:t>
            </a:r>
            <a:r>
              <a:rPr dirty="0"/>
              <a:t> </a:t>
            </a:r>
            <a:r>
              <a:rPr dirty="0" err="1"/>
              <a:t>рукой</a:t>
            </a:r>
            <a:r>
              <a:rPr dirty="0"/>
              <a:t> </a:t>
            </a:r>
            <a:r>
              <a:rPr dirty="0" err="1"/>
              <a:t>есть</a:t>
            </a:r>
            <a:r>
              <a:rPr dirty="0"/>
              <a:t> </a:t>
            </a:r>
            <a:r>
              <a:rPr dirty="0" err="1"/>
              <a:t>кнопка</a:t>
            </a:r>
            <a:r>
              <a:rPr dirty="0"/>
              <a:t> </a:t>
            </a:r>
            <a:r>
              <a:rPr dirty="0" err="1"/>
              <a:t>полноэкранного</a:t>
            </a:r>
            <a:r>
              <a:rPr dirty="0"/>
              <a:t> </a:t>
            </a:r>
            <a:r>
              <a:rPr dirty="0" err="1"/>
              <a:t>режима</a:t>
            </a:r>
            <a:r>
              <a:rPr dirty="0"/>
              <a:t>.</a:t>
            </a:r>
          </a:p>
        </p:txBody>
      </p:sp>
      <p:sp>
        <p:nvSpPr>
          <p:cNvPr id="305" name="TextBox 23"/>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rPr dirty="0" err="1"/>
              <a:t>Примечания</a:t>
            </a:r>
            <a:r>
              <a:rPr dirty="0"/>
              <a:t>, </a:t>
            </a:r>
            <a:r>
              <a:rPr dirty="0" err="1"/>
              <a:t>или</a:t>
            </a:r>
            <a:r>
              <a:rPr dirty="0"/>
              <a:t> </a:t>
            </a:r>
            <a:r>
              <a:rPr dirty="0" err="1"/>
              <a:t>любая</a:t>
            </a:r>
            <a:r>
              <a:rPr dirty="0"/>
              <a:t> </a:t>
            </a:r>
            <a:r>
              <a:rPr dirty="0" err="1"/>
              <a:t>другая</a:t>
            </a:r>
            <a:r>
              <a:rPr dirty="0"/>
              <a:t> </a:t>
            </a:r>
            <a:r>
              <a:rPr dirty="0" err="1"/>
              <a:t>пояснительная</a:t>
            </a:r>
            <a:r>
              <a:rPr dirty="0"/>
              <a:t> </a:t>
            </a:r>
            <a:r>
              <a:rPr dirty="0" err="1"/>
              <a:t>или</a:t>
            </a:r>
            <a:r>
              <a:rPr dirty="0"/>
              <a:t> </a:t>
            </a:r>
            <a:r>
              <a:rPr dirty="0" err="1"/>
              <a:t>дополнительная</a:t>
            </a:r>
            <a:r>
              <a:rPr dirty="0"/>
              <a:t> </a:t>
            </a:r>
            <a:r>
              <a:rPr dirty="0" err="1"/>
              <a:t>информация</a:t>
            </a:r>
            <a:r>
              <a:rPr dirty="0"/>
              <a:t> </a:t>
            </a:r>
            <a:r>
              <a:rPr dirty="0" err="1"/>
              <a:t>набираются</a:t>
            </a:r>
            <a:r>
              <a:rPr dirty="0"/>
              <a:t> </a:t>
            </a:r>
            <a:r>
              <a:rPr dirty="0" err="1"/>
              <a:t>шрифтом</a:t>
            </a:r>
            <a:r>
              <a:rPr dirty="0"/>
              <a:t> </a:t>
            </a:r>
            <a:r>
              <a:rPr dirty="0" err="1"/>
              <a:t>размером</a:t>
            </a:r>
            <a:r>
              <a:rPr dirty="0"/>
              <a:t> 10 pt</a:t>
            </a:r>
          </a:p>
        </p:txBody>
      </p:sp>
      <p:sp>
        <p:nvSpPr>
          <p:cNvPr id="306" name="TextBox 63"/>
          <p:cNvSpPr txBox="1">
            <a:spLocks noGrp="1"/>
          </p:cNvSpPr>
          <p:nvPr>
            <p:ph type="body" idx="23"/>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07" name="TextBox 22"/>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3200">
                <a:solidFill>
                  <a:srgbClr val="102D69"/>
                </a:solidFill>
                <a:latin typeface="+mn-lt"/>
                <a:ea typeface="+mn-ea"/>
                <a:cs typeface="+mn-cs"/>
                <a:sym typeface="Helvetica"/>
              </a:defRPr>
            </a:pPr>
            <a:r>
              <a:rPr dirty="0" err="1"/>
              <a:t>Небольшую</a:t>
            </a:r>
            <a:r>
              <a:rPr dirty="0"/>
              <a:t> </a:t>
            </a:r>
            <a:r>
              <a:rPr dirty="0" err="1"/>
              <a:t>фразу</a:t>
            </a:r>
            <a:r>
              <a:rPr dirty="0"/>
              <a:t>, с </a:t>
            </a:r>
            <a:r>
              <a:rPr dirty="0" err="1"/>
              <a:t>важной</a:t>
            </a:r>
            <a:r>
              <a:rPr dirty="0"/>
              <a:t> </a:t>
            </a:r>
            <a:r>
              <a:rPr dirty="0" err="1"/>
              <a:t>информацией</a:t>
            </a:r>
            <a:r>
              <a:rPr dirty="0"/>
              <a:t>, </a:t>
            </a:r>
            <a:r>
              <a:rPr dirty="0" err="1"/>
              <a:t>можно</a:t>
            </a:r>
            <a:r>
              <a:rPr dirty="0"/>
              <a:t> </a:t>
            </a:r>
            <a:r>
              <a:rPr dirty="0" err="1"/>
              <a:t>выделить</a:t>
            </a:r>
            <a:r>
              <a:rPr dirty="0"/>
              <a:t>, </a:t>
            </a:r>
            <a:r>
              <a:rPr dirty="0" err="1"/>
              <a:t>набрав</a:t>
            </a:r>
            <a:r>
              <a:rPr dirty="0"/>
              <a:t> </a:t>
            </a:r>
            <a:r>
              <a:rPr dirty="0" err="1"/>
              <a:t>ее</a:t>
            </a:r>
            <a:r>
              <a:rPr dirty="0"/>
              <a:t> </a:t>
            </a:r>
            <a:r>
              <a:rPr dirty="0" err="1"/>
              <a:t>более</a:t>
            </a:r>
            <a:r>
              <a:rPr dirty="0"/>
              <a:t> </a:t>
            </a:r>
            <a:r>
              <a:rPr dirty="0" err="1"/>
              <a:t>крупным</a:t>
            </a:r>
            <a:r>
              <a:rPr dirty="0"/>
              <a:t> </a:t>
            </a:r>
            <a:r>
              <a:rPr dirty="0" err="1"/>
              <a:t>кеглем</a:t>
            </a:r>
            <a:r>
              <a:rPr dirty="0"/>
              <a:t>, </a:t>
            </a:r>
            <a:r>
              <a:rPr dirty="0" err="1"/>
              <a:t>чем</a:t>
            </a:r>
            <a:r>
              <a:rPr dirty="0"/>
              <a:t> </a:t>
            </a:r>
            <a:r>
              <a:rPr dirty="0" err="1"/>
              <a:t>обычный</a:t>
            </a:r>
            <a:r>
              <a:rPr dirty="0"/>
              <a:t>  </a:t>
            </a:r>
            <a:r>
              <a:rPr dirty="0" err="1"/>
              <a:t>текст</a:t>
            </a:r>
            <a:r>
              <a:rPr dirty="0"/>
              <a:t>. </a:t>
            </a:r>
            <a:r>
              <a:rPr dirty="0" err="1"/>
              <a:t>Делать</a:t>
            </a:r>
            <a:r>
              <a:rPr dirty="0"/>
              <a:t> </a:t>
            </a:r>
            <a:br>
              <a:rPr dirty="0"/>
            </a:br>
            <a:r>
              <a:rPr dirty="0" err="1"/>
              <a:t>это</a:t>
            </a:r>
            <a:r>
              <a:rPr dirty="0"/>
              <a:t> </a:t>
            </a:r>
            <a:r>
              <a:rPr dirty="0" err="1"/>
              <a:t>часто</a:t>
            </a:r>
            <a:r>
              <a:rPr dirty="0"/>
              <a:t> </a:t>
            </a:r>
            <a:r>
              <a:rPr dirty="0" err="1"/>
              <a:t>не</a:t>
            </a:r>
            <a:r>
              <a:rPr dirty="0"/>
              <a:t> </a:t>
            </a:r>
            <a:r>
              <a:rPr dirty="0" err="1"/>
              <a:t>рекомендуется</a:t>
            </a:r>
            <a:r>
              <a:rPr dirty="0"/>
              <a:t>.</a:t>
            </a:r>
          </a:p>
        </p:txBody>
      </p:sp>
      <p:sp>
        <p:nvSpPr>
          <p:cNvPr id="308" name="TextBox 32"/>
          <p:cNvSpPr txBox="1">
            <a:spLocks noGrp="1"/>
          </p:cNvSpPr>
          <p:nvPr>
            <p:ph type="body" idx="25"/>
          </p:nvPr>
        </p:nvSpPr>
        <p:spPr>
          <a:xfrm>
            <a:off x="10337842" y="497314"/>
            <a:ext cx="245404" cy="396241"/>
          </a:xfrm>
          <a:prstGeom prst="rect">
            <a:avLst/>
          </a:prstGeom>
        </p:spPr>
        <p:txBody>
          <a:bodyPr/>
          <a:lstStyle/>
          <a:p>
            <a:fld id="{86CB4B4D-7CA3-9044-876B-883B54F8677D}" type="slidenum">
              <a:t>2</a:t>
            </a:fld>
            <a:endParaRPr/>
          </a:p>
        </p:txBody>
      </p:sp>
      <p:sp>
        <p:nvSpPr>
          <p:cNvPr id="309" name="TextBox 30"/>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310" name="TextBox 31"/>
          <p:cNvSpPr txBox="1">
            <a:spLocks noGrp="1"/>
          </p:cNvSpPr>
          <p:nvPr>
            <p:ph type="body" idx="27"/>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TextBox 30"/>
          <p:cNvSpPr txBox="1">
            <a:spLocks noGrp="1"/>
          </p:cNvSpPr>
          <p:nvPr>
            <p:ph type="body" idx="21"/>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13" name="TextBox 31"/>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14" name="TextBox 63"/>
          <p:cNvSpPr txBox="1">
            <a:spLocks noGrp="1"/>
          </p:cNvSpPr>
          <p:nvPr>
            <p:ph type="body" idx="23"/>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15" name="TextBox 14"/>
          <p:cNvSpPr txBox="1">
            <a:spLocks noGrp="1"/>
          </p:cNvSpPr>
          <p:nvPr>
            <p:ph type="body" idx="24"/>
          </p:nvPr>
        </p:nvSpPr>
        <p:spPr>
          <a:prstGeom prst="rect">
            <a:avLst/>
          </a:prstGeom>
        </p:spPr>
        <p:txBody>
          <a:bodyPr/>
          <a:lstStyle/>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a:t>
            </a:r>
          </a:p>
          <a:p>
            <a:pPr marL="0" indent="0">
              <a:lnSpc>
                <a:spcPct val="100000"/>
              </a:lnSpc>
              <a:spcBef>
                <a:spcPts val="1200"/>
              </a:spcBef>
              <a:buSzTx/>
              <a:buFontTx/>
              <a:buNone/>
              <a:defRPr sz="1300">
                <a:latin typeface="+mn-lt"/>
                <a:ea typeface="+mn-ea"/>
                <a:cs typeface="+mn-cs"/>
                <a:sym typeface="Helvetica"/>
              </a:defRPr>
            </a:pPr>
            <a:r>
              <a:t>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 Старайтесь чтобы в строке было в среднем семь — девять слов. Большее количество слов в строке способствует хорошему сну, но не чтению.</a:t>
            </a:r>
          </a:p>
          <a:p>
            <a:pPr marL="0" indent="0">
              <a:lnSpc>
                <a:spcPct val="100000"/>
              </a:lnSpc>
              <a:spcBef>
                <a:spcPts val="1200"/>
              </a:spcBef>
              <a:buSzTx/>
              <a:buFontTx/>
              <a:buNone/>
              <a:defRPr sz="1300">
                <a:latin typeface="+mn-lt"/>
                <a:ea typeface="+mn-ea"/>
                <a:cs typeface="+mn-cs"/>
                <a:sym typeface="Helvetica"/>
              </a:defRPr>
            </a:pPr>
            <a:r>
              <a:t>Если текста много, то рекомендуем набирать его в несколько колонок, две или три. Текст, набранный длинной строкой очень трудно читать, подумайте о тех, кто будет читать вашу презентацию.</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TextBox 30"/>
          <p:cNvSpPr txBox="1">
            <a:spLocks noGrp="1"/>
          </p:cNvSpPr>
          <p:nvPr>
            <p:ph type="body" sz="quarter" idx="21"/>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rPr dirty="0" err="1"/>
              <a:t>Название</a:t>
            </a:r>
            <a:r>
              <a:rPr dirty="0"/>
              <a:t> </a:t>
            </a:r>
            <a:r>
              <a:rPr dirty="0" err="1"/>
              <a:t>презентации</a:t>
            </a:r>
            <a:r>
              <a:rPr dirty="0"/>
              <a:t> </a:t>
            </a:r>
            <a:r>
              <a:rPr dirty="0" err="1"/>
              <a:t>может</a:t>
            </a:r>
            <a:r>
              <a:rPr dirty="0"/>
              <a:t> </a:t>
            </a:r>
            <a:r>
              <a:rPr dirty="0" err="1"/>
              <a:t>быть</a:t>
            </a:r>
            <a:r>
              <a:rPr dirty="0"/>
              <a:t> </a:t>
            </a:r>
            <a:r>
              <a:rPr dirty="0" err="1"/>
              <a:t>набрано</a:t>
            </a:r>
            <a:r>
              <a:rPr dirty="0"/>
              <a:t> в </a:t>
            </a:r>
            <a:r>
              <a:rPr dirty="0" err="1"/>
              <a:t>две</a:t>
            </a:r>
            <a:r>
              <a:rPr dirty="0"/>
              <a:t> </a:t>
            </a:r>
            <a:r>
              <a:rPr dirty="0" err="1"/>
              <a:t>или</a:t>
            </a:r>
            <a:r>
              <a:rPr dirty="0"/>
              <a:t> </a:t>
            </a:r>
            <a:r>
              <a:rPr dirty="0" err="1"/>
              <a:t>три</a:t>
            </a:r>
            <a:r>
              <a:rPr dirty="0"/>
              <a:t> </a:t>
            </a:r>
            <a:r>
              <a:rPr dirty="0" err="1"/>
              <a:t>строки</a:t>
            </a:r>
            <a:r>
              <a:rPr dirty="0"/>
              <a:t> (10pt)</a:t>
            </a:r>
          </a:p>
        </p:txBody>
      </p:sp>
      <p:sp>
        <p:nvSpPr>
          <p:cNvPr id="318" name="TextBox 31"/>
          <p:cNvSpPr txBox="1">
            <a:spLocks noGrp="1"/>
          </p:cNvSpPr>
          <p:nvPr>
            <p:ph type="body" sz="quarter"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19" name="TextBox 63"/>
          <p:cNvSpPr txBox="1">
            <a:spLocks noGrp="1"/>
          </p:cNvSpPr>
          <p:nvPr>
            <p:ph type="body" sz="quarter" idx="23"/>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20" name="TextBox 32"/>
          <p:cNvSpPr txBox="1">
            <a:spLocks noGrp="1"/>
          </p:cNvSpPr>
          <p:nvPr>
            <p:ph type="body" sz="quarter" idx="24"/>
          </p:nvPr>
        </p:nvSpPr>
        <p:spPr>
          <a:prstGeom prst="rect">
            <a:avLst/>
          </a:prstGeom>
        </p:spPr>
        <p:txBody>
          <a:bodyPr/>
          <a:lstStyle/>
          <a:p>
            <a:fld id="{86CB4B4D-7CA3-9044-876B-883B54F8677D}" type="slidenum">
              <a:t>4</a:t>
            </a:fld>
            <a:endParaRPr dirty="0"/>
          </a:p>
        </p:txBody>
      </p:sp>
      <p:sp>
        <p:nvSpPr>
          <p:cNvPr id="321" name="TextBox 44"/>
          <p:cNvSpPr txBox="1">
            <a:spLocks noGrp="1"/>
          </p:cNvSpPr>
          <p:nvPr>
            <p:ph type="body" sz="quarter" idx="25"/>
          </p:nvPr>
        </p:nvSpPr>
        <p:spPr>
          <a:prstGeom prst="rect">
            <a:avLst/>
          </a:prstGeom>
        </p:spPr>
        <p:txBody>
          <a:bodyPr/>
          <a:lstStyle/>
          <a:p>
            <a:pPr marL="0" indent="0">
              <a:lnSpc>
                <a:spcPct val="100000"/>
              </a:lnSpc>
              <a:spcBef>
                <a:spcPts val="1200"/>
              </a:spcBef>
              <a:buSzTx/>
              <a:buFontTx/>
              <a:buNone/>
              <a:defRPr sz="1300">
                <a:latin typeface="+mn-lt"/>
                <a:ea typeface="+mn-ea"/>
                <a:cs typeface="+mn-cs"/>
                <a:sym typeface="Helvetica"/>
              </a:defRPr>
            </a:pPr>
            <a:r>
              <a:rPr dirty="0" err="1"/>
              <a:t>Небольшие</a:t>
            </a:r>
            <a:r>
              <a:rPr dirty="0"/>
              <a:t> </a:t>
            </a:r>
            <a:r>
              <a:rPr dirty="0" err="1"/>
              <a:t>куски</a:t>
            </a:r>
            <a:r>
              <a:rPr dirty="0"/>
              <a:t> </a:t>
            </a:r>
            <a:r>
              <a:rPr dirty="0" err="1"/>
              <a:t>текста</a:t>
            </a:r>
            <a:r>
              <a:rPr dirty="0"/>
              <a:t> (13pt) </a:t>
            </a:r>
            <a:r>
              <a:rPr dirty="0" err="1"/>
              <a:t>можно</a:t>
            </a:r>
            <a:r>
              <a:rPr dirty="0"/>
              <a:t> </a:t>
            </a:r>
            <a:r>
              <a:rPr dirty="0" err="1"/>
              <a:t>набирать</a:t>
            </a:r>
            <a:r>
              <a:rPr dirty="0"/>
              <a:t> в </a:t>
            </a:r>
            <a:r>
              <a:rPr dirty="0" err="1"/>
              <a:t>одну</a:t>
            </a:r>
            <a:r>
              <a:rPr dirty="0"/>
              <a:t> </a:t>
            </a:r>
            <a:r>
              <a:rPr dirty="0" err="1"/>
              <a:t>колонку</a:t>
            </a:r>
            <a:r>
              <a:rPr dirty="0"/>
              <a:t>, </a:t>
            </a:r>
            <a:r>
              <a:rPr dirty="0" err="1"/>
              <a:t>но</a:t>
            </a:r>
            <a:r>
              <a:rPr dirty="0"/>
              <a:t> </a:t>
            </a:r>
            <a:r>
              <a:rPr dirty="0" err="1"/>
              <a:t>не</a:t>
            </a:r>
            <a:r>
              <a:rPr dirty="0"/>
              <a:t> </a:t>
            </a:r>
            <a:r>
              <a:rPr dirty="0" err="1"/>
              <a:t>делайте</a:t>
            </a:r>
            <a:r>
              <a:rPr dirty="0"/>
              <a:t> </a:t>
            </a:r>
            <a:r>
              <a:rPr dirty="0" err="1"/>
              <a:t>колонку</a:t>
            </a:r>
            <a:r>
              <a:rPr dirty="0"/>
              <a:t> </a:t>
            </a:r>
            <a:r>
              <a:rPr dirty="0" err="1"/>
              <a:t>на</a:t>
            </a:r>
            <a:r>
              <a:rPr dirty="0"/>
              <a:t> </a:t>
            </a:r>
            <a:r>
              <a:rPr dirty="0" err="1"/>
              <a:t>всю</a:t>
            </a:r>
            <a:r>
              <a:rPr dirty="0"/>
              <a:t> </a:t>
            </a:r>
            <a:r>
              <a:rPr dirty="0" err="1"/>
              <a:t>ширину</a:t>
            </a:r>
            <a:r>
              <a:rPr dirty="0"/>
              <a:t> </a:t>
            </a:r>
            <a:r>
              <a:rPr dirty="0" err="1"/>
              <a:t>экрана</a:t>
            </a:r>
            <a:r>
              <a:rPr dirty="0"/>
              <a:t>. </a:t>
            </a:r>
          </a:p>
          <a:p>
            <a:pPr marL="0" indent="0">
              <a:lnSpc>
                <a:spcPct val="100000"/>
              </a:lnSpc>
              <a:spcBef>
                <a:spcPts val="1200"/>
              </a:spcBef>
              <a:buSzTx/>
              <a:buFontTx/>
              <a:buNone/>
              <a:defRPr sz="1300">
                <a:latin typeface="+mn-lt"/>
                <a:ea typeface="+mn-ea"/>
                <a:cs typeface="+mn-cs"/>
                <a:sym typeface="Helvetica"/>
              </a:defRPr>
            </a:pPr>
            <a:r>
              <a:rPr dirty="0" err="1"/>
              <a:t>Текст</a:t>
            </a:r>
            <a:r>
              <a:rPr dirty="0"/>
              <a:t>, </a:t>
            </a:r>
            <a:r>
              <a:rPr dirty="0" err="1"/>
              <a:t>набранный</a:t>
            </a:r>
            <a:r>
              <a:rPr dirty="0"/>
              <a:t> </a:t>
            </a:r>
            <a:r>
              <a:rPr dirty="0" err="1"/>
              <a:t>длинной</a:t>
            </a:r>
            <a:r>
              <a:rPr dirty="0"/>
              <a:t> </a:t>
            </a:r>
            <a:r>
              <a:rPr dirty="0" err="1"/>
              <a:t>строкой</a:t>
            </a:r>
            <a:r>
              <a:rPr dirty="0"/>
              <a:t> </a:t>
            </a:r>
            <a:r>
              <a:rPr dirty="0" err="1"/>
              <a:t>очень</a:t>
            </a:r>
            <a:r>
              <a:rPr dirty="0"/>
              <a:t> </a:t>
            </a:r>
            <a:r>
              <a:rPr dirty="0" err="1"/>
              <a:t>трудно</a:t>
            </a:r>
            <a:r>
              <a:rPr dirty="0"/>
              <a:t> </a:t>
            </a:r>
            <a:r>
              <a:rPr dirty="0" err="1"/>
              <a:t>читать</a:t>
            </a:r>
            <a:r>
              <a:rPr dirty="0"/>
              <a:t>, </a:t>
            </a:r>
            <a:r>
              <a:rPr dirty="0" err="1"/>
              <a:t>подумайте</a:t>
            </a:r>
            <a:r>
              <a:rPr dirty="0"/>
              <a:t> о </a:t>
            </a:r>
            <a:r>
              <a:rPr dirty="0" err="1"/>
              <a:t>тех</a:t>
            </a:r>
            <a:r>
              <a:rPr dirty="0"/>
              <a:t>, </a:t>
            </a:r>
            <a:r>
              <a:rPr dirty="0" err="1"/>
              <a:t>кто</a:t>
            </a:r>
            <a:r>
              <a:rPr dirty="0"/>
              <a:t> </a:t>
            </a:r>
            <a:r>
              <a:rPr dirty="0" err="1"/>
              <a:t>будет</a:t>
            </a:r>
            <a:r>
              <a:rPr dirty="0"/>
              <a:t> </a:t>
            </a:r>
            <a:r>
              <a:rPr dirty="0" err="1"/>
              <a:t>читать</a:t>
            </a:r>
            <a:r>
              <a:rPr dirty="0"/>
              <a:t> </a:t>
            </a:r>
            <a:r>
              <a:rPr dirty="0" err="1"/>
              <a:t>вашу</a:t>
            </a:r>
            <a:r>
              <a:rPr dirty="0"/>
              <a:t> </a:t>
            </a:r>
            <a:r>
              <a:rPr dirty="0" err="1"/>
              <a:t>презентацию</a:t>
            </a:r>
            <a:r>
              <a:rPr dirty="0"/>
              <a:t>. </a:t>
            </a:r>
            <a:r>
              <a:rPr dirty="0" err="1"/>
              <a:t>Старайтесь</a:t>
            </a:r>
            <a:r>
              <a:rPr dirty="0"/>
              <a:t> </a:t>
            </a:r>
            <a:r>
              <a:rPr dirty="0" err="1"/>
              <a:t>чтобы</a:t>
            </a:r>
            <a:r>
              <a:rPr dirty="0"/>
              <a:t> в </a:t>
            </a:r>
            <a:r>
              <a:rPr dirty="0" err="1"/>
              <a:t>строке</a:t>
            </a:r>
            <a:r>
              <a:rPr dirty="0"/>
              <a:t> </a:t>
            </a:r>
            <a:r>
              <a:rPr dirty="0" err="1"/>
              <a:t>было</a:t>
            </a:r>
            <a:r>
              <a:rPr dirty="0"/>
              <a:t> в </a:t>
            </a:r>
            <a:r>
              <a:rPr dirty="0" err="1"/>
              <a:t>среднем</a:t>
            </a:r>
            <a:r>
              <a:rPr dirty="0"/>
              <a:t> </a:t>
            </a:r>
            <a:r>
              <a:rPr dirty="0" err="1"/>
              <a:t>семь</a:t>
            </a:r>
            <a:r>
              <a:rPr dirty="0"/>
              <a:t> — </a:t>
            </a:r>
            <a:r>
              <a:rPr dirty="0" err="1"/>
              <a:t>девять</a:t>
            </a:r>
            <a:r>
              <a:rPr dirty="0"/>
              <a:t> </a:t>
            </a:r>
            <a:r>
              <a:rPr dirty="0" err="1"/>
              <a:t>слов</a:t>
            </a:r>
            <a:r>
              <a:rPr dirty="0"/>
              <a:t>. </a:t>
            </a:r>
            <a:r>
              <a:rPr dirty="0" err="1"/>
              <a:t>Большее</a:t>
            </a:r>
            <a:r>
              <a:rPr dirty="0"/>
              <a:t> </a:t>
            </a:r>
            <a:r>
              <a:rPr dirty="0" err="1"/>
              <a:t>количество</a:t>
            </a:r>
            <a:r>
              <a:rPr dirty="0"/>
              <a:t> </a:t>
            </a:r>
            <a:r>
              <a:rPr dirty="0" err="1"/>
              <a:t>слов</a:t>
            </a:r>
            <a:r>
              <a:rPr dirty="0"/>
              <a:t> в </a:t>
            </a:r>
            <a:r>
              <a:rPr dirty="0" err="1"/>
              <a:t>строке</a:t>
            </a:r>
            <a:r>
              <a:rPr dirty="0"/>
              <a:t> </a:t>
            </a:r>
            <a:r>
              <a:rPr dirty="0" err="1"/>
              <a:t>способствует</a:t>
            </a:r>
            <a:r>
              <a:rPr dirty="0"/>
              <a:t> </a:t>
            </a:r>
            <a:r>
              <a:rPr dirty="0" err="1"/>
              <a:t>хорошему</a:t>
            </a:r>
            <a:r>
              <a:rPr dirty="0"/>
              <a:t> </a:t>
            </a:r>
            <a:r>
              <a:rPr dirty="0" err="1"/>
              <a:t>сну</a:t>
            </a:r>
            <a:r>
              <a:rPr dirty="0"/>
              <a:t>, </a:t>
            </a:r>
            <a:r>
              <a:rPr dirty="0" err="1"/>
              <a:t>но</a:t>
            </a:r>
            <a:r>
              <a:rPr dirty="0"/>
              <a:t> </a:t>
            </a:r>
            <a:r>
              <a:rPr dirty="0" err="1"/>
              <a:t>не</a:t>
            </a:r>
            <a:r>
              <a:rPr dirty="0"/>
              <a:t> </a:t>
            </a:r>
            <a:r>
              <a:rPr dirty="0" err="1"/>
              <a:t>чтению</a:t>
            </a:r>
            <a:r>
              <a:rPr dirty="0"/>
              <a:t>. </a:t>
            </a:r>
          </a:p>
          <a:p>
            <a:pPr marL="0" indent="0">
              <a:lnSpc>
                <a:spcPct val="100000"/>
              </a:lnSpc>
              <a:spcBef>
                <a:spcPts val="1200"/>
              </a:spcBef>
              <a:buSzTx/>
              <a:buFontTx/>
              <a:buNone/>
              <a:defRPr sz="1300" i="1">
                <a:latin typeface="+mn-lt"/>
                <a:ea typeface="+mn-ea"/>
                <a:cs typeface="+mn-cs"/>
                <a:sym typeface="Helvetica"/>
              </a:defRPr>
            </a:pPr>
            <a:r>
              <a:rPr dirty="0" err="1"/>
              <a:t>Если</a:t>
            </a:r>
            <a:r>
              <a:rPr dirty="0"/>
              <a:t> у </a:t>
            </a:r>
            <a:r>
              <a:rPr dirty="0" err="1"/>
              <a:t>вас</a:t>
            </a:r>
            <a:r>
              <a:rPr dirty="0"/>
              <a:t> </a:t>
            </a:r>
            <a:r>
              <a:rPr dirty="0" err="1"/>
              <a:t>есть</a:t>
            </a:r>
            <a:r>
              <a:rPr dirty="0"/>
              <a:t> </a:t>
            </a:r>
            <a:r>
              <a:rPr dirty="0" err="1"/>
              <a:t>свободное</a:t>
            </a:r>
            <a:r>
              <a:rPr dirty="0"/>
              <a:t> </a:t>
            </a:r>
            <a:r>
              <a:rPr dirty="0" err="1"/>
              <a:t>пространство</a:t>
            </a:r>
            <a:r>
              <a:rPr dirty="0"/>
              <a:t> и </a:t>
            </a:r>
            <a:r>
              <a:rPr dirty="0" err="1"/>
              <a:t>вы</a:t>
            </a:r>
            <a:r>
              <a:rPr dirty="0"/>
              <a:t> </a:t>
            </a:r>
            <a:r>
              <a:rPr dirty="0" err="1"/>
              <a:t>считаете</a:t>
            </a:r>
            <a:r>
              <a:rPr dirty="0"/>
              <a:t>, </a:t>
            </a:r>
            <a:r>
              <a:rPr dirty="0" err="1"/>
              <a:t>что</a:t>
            </a:r>
            <a:r>
              <a:rPr dirty="0"/>
              <a:t> </a:t>
            </a:r>
            <a:r>
              <a:rPr dirty="0" err="1"/>
              <a:t>текст</a:t>
            </a:r>
            <a:r>
              <a:rPr dirty="0"/>
              <a:t> </a:t>
            </a:r>
            <a:r>
              <a:rPr dirty="0" err="1"/>
              <a:t>одинок</a:t>
            </a:r>
            <a:r>
              <a:rPr dirty="0"/>
              <a:t> и </a:t>
            </a:r>
            <a:r>
              <a:rPr dirty="0" err="1"/>
              <a:t>ему</a:t>
            </a:r>
            <a:r>
              <a:rPr dirty="0"/>
              <a:t> </a:t>
            </a:r>
            <a:r>
              <a:rPr dirty="0" err="1"/>
              <a:t>нужна</a:t>
            </a:r>
            <a:r>
              <a:rPr dirty="0"/>
              <a:t> </a:t>
            </a:r>
            <a:r>
              <a:rPr dirty="0" err="1"/>
              <a:t>компания</a:t>
            </a:r>
            <a:r>
              <a:rPr dirty="0"/>
              <a:t>, </a:t>
            </a:r>
            <a:r>
              <a:rPr dirty="0" err="1"/>
              <a:t>то</a:t>
            </a:r>
            <a:r>
              <a:rPr dirty="0"/>
              <a:t> </a:t>
            </a:r>
            <a:r>
              <a:rPr dirty="0" err="1"/>
              <a:t>поставьте</a:t>
            </a:r>
            <a:r>
              <a:rPr dirty="0"/>
              <a:t> </a:t>
            </a:r>
            <a:r>
              <a:rPr dirty="0" err="1"/>
              <a:t>рядом</a:t>
            </a:r>
            <a:r>
              <a:rPr dirty="0"/>
              <a:t> </a:t>
            </a:r>
            <a:r>
              <a:rPr dirty="0" err="1"/>
              <a:t>небольшое</a:t>
            </a:r>
            <a:r>
              <a:rPr dirty="0"/>
              <a:t> </a:t>
            </a:r>
            <a:r>
              <a:rPr dirty="0" err="1"/>
              <a:t>изображение</a:t>
            </a:r>
            <a:r>
              <a:rPr dirty="0"/>
              <a:t>, </a:t>
            </a:r>
            <a:r>
              <a:rPr dirty="0" err="1"/>
              <a:t>которое</a:t>
            </a:r>
            <a:r>
              <a:rPr dirty="0"/>
              <a:t> </a:t>
            </a:r>
            <a:r>
              <a:rPr dirty="0" err="1"/>
              <a:t>иллюстрирует</a:t>
            </a:r>
            <a:r>
              <a:rPr dirty="0"/>
              <a:t> </a:t>
            </a:r>
            <a:r>
              <a:rPr dirty="0" err="1"/>
              <a:t>ваш</a:t>
            </a:r>
            <a:r>
              <a:rPr dirty="0"/>
              <a:t> </a:t>
            </a:r>
            <a:r>
              <a:rPr dirty="0" err="1"/>
              <a:t>текст</a:t>
            </a:r>
            <a:r>
              <a:rPr dirty="0"/>
              <a:t> </a:t>
            </a:r>
            <a:r>
              <a:rPr dirty="0" err="1"/>
              <a:t>или</a:t>
            </a:r>
            <a:r>
              <a:rPr dirty="0"/>
              <a:t> </a:t>
            </a:r>
            <a:r>
              <a:rPr dirty="0" err="1"/>
              <a:t>дополняет</a:t>
            </a:r>
            <a:r>
              <a:rPr dirty="0"/>
              <a:t> </a:t>
            </a:r>
            <a:r>
              <a:rPr dirty="0" err="1"/>
              <a:t>его</a:t>
            </a:r>
            <a:r>
              <a:rPr dirty="0"/>
              <a:t>.</a:t>
            </a:r>
          </a:p>
        </p:txBody>
      </p:sp>
      <p:sp>
        <p:nvSpPr>
          <p:cNvPr id="2" name="Рисунок 1">
            <a:extLst>
              <a:ext uri="{FF2B5EF4-FFF2-40B4-BE49-F238E27FC236}">
                <a16:creationId xmlns:a16="http://schemas.microsoft.com/office/drawing/2014/main" id="{10BA5F5E-33FC-F267-E415-DD4625AE84A7}"/>
              </a:ext>
            </a:extLst>
          </p:cNvPr>
          <p:cNvSpPr>
            <a:spLocks noGrp="1"/>
          </p:cNvSpPr>
          <p:nvPr>
            <p:ph type="pic" sz="quarter" idx="26"/>
          </p:nvPr>
        </p:nvSpPr>
        <p:spPr/>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TextBox 30"/>
          <p:cNvSpPr txBox="1">
            <a:spLocks noGrp="1"/>
          </p:cNvSpPr>
          <p:nvPr>
            <p:ph type="body" sz="quarter" idx="21"/>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24" name="TextBox 31"/>
          <p:cNvSpPr txBox="1">
            <a:spLocks noGrp="1"/>
          </p:cNvSpPr>
          <p:nvPr>
            <p:ph type="body" sz="quarter"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8" name="Рисунок 7">
            <a:extLst>
              <a:ext uri="{FF2B5EF4-FFF2-40B4-BE49-F238E27FC236}">
                <a16:creationId xmlns:a16="http://schemas.microsoft.com/office/drawing/2014/main" id="{243F69A4-93FF-BCF1-EAF1-A5CA372447B2}"/>
              </a:ext>
            </a:extLst>
          </p:cNvPr>
          <p:cNvSpPr>
            <a:spLocks noGrp="1"/>
          </p:cNvSpPr>
          <p:nvPr>
            <p:ph type="pic" sz="quarter" idx="23"/>
          </p:nvPr>
        </p:nvSpPr>
        <p:spPr/>
      </p:sp>
      <p:sp>
        <p:nvSpPr>
          <p:cNvPr id="9" name="Рисунок 8">
            <a:extLst>
              <a:ext uri="{FF2B5EF4-FFF2-40B4-BE49-F238E27FC236}">
                <a16:creationId xmlns:a16="http://schemas.microsoft.com/office/drawing/2014/main" id="{D8F82ACC-011B-7734-E9A4-B2B3AEBDBEF2}"/>
              </a:ext>
            </a:extLst>
          </p:cNvPr>
          <p:cNvSpPr>
            <a:spLocks noGrp="1"/>
          </p:cNvSpPr>
          <p:nvPr>
            <p:ph type="pic" sz="quarter" idx="24"/>
          </p:nvPr>
        </p:nvSpPr>
        <p:spPr/>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TextBox 30"/>
          <p:cNvSpPr txBox="1">
            <a:spLocks noGrp="1"/>
          </p:cNvSpPr>
          <p:nvPr>
            <p:ph type="body" sz="quarter" idx="21"/>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27" name="TextBox 31"/>
          <p:cNvSpPr txBox="1">
            <a:spLocks noGrp="1"/>
          </p:cNvSpPr>
          <p:nvPr>
            <p:ph type="body" sz="quarter" idx="22"/>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28" name="TextBox 32"/>
          <p:cNvSpPr txBox="1">
            <a:spLocks noGrp="1"/>
          </p:cNvSpPr>
          <p:nvPr>
            <p:ph type="body" sz="quarter" idx="23"/>
          </p:nvPr>
        </p:nvSpPr>
        <p:spPr>
          <a:prstGeom prst="rect">
            <a:avLst/>
          </a:prstGeom>
        </p:spPr>
        <p:txBody>
          <a:bodyPr/>
          <a:lstStyle/>
          <a:p>
            <a:fld id="{86CB4B4D-7CA3-9044-876B-883B54F8677D}" type="slidenum">
              <a:t>6</a:t>
            </a:fld>
            <a:endParaRPr/>
          </a:p>
        </p:txBody>
      </p:sp>
      <p:sp>
        <p:nvSpPr>
          <p:cNvPr id="5" name="Рисунок 4">
            <a:extLst>
              <a:ext uri="{FF2B5EF4-FFF2-40B4-BE49-F238E27FC236}">
                <a16:creationId xmlns:a16="http://schemas.microsoft.com/office/drawing/2014/main" id="{C985548D-3617-E7F1-3BE9-90654C4A1F70}"/>
              </a:ext>
            </a:extLst>
          </p:cNvPr>
          <p:cNvSpPr>
            <a:spLocks noGrp="1"/>
          </p:cNvSpPr>
          <p:nvPr>
            <p:ph type="pic" sz="quarter" idx="24"/>
          </p:nvPr>
        </p:nvSpPr>
        <p:spPr/>
      </p:sp>
      <p:sp>
        <p:nvSpPr>
          <p:cNvPr id="6" name="Рисунок 5">
            <a:extLst>
              <a:ext uri="{FF2B5EF4-FFF2-40B4-BE49-F238E27FC236}">
                <a16:creationId xmlns:a16="http://schemas.microsoft.com/office/drawing/2014/main" id="{7F186022-88F6-1D85-FFD4-FC7C28473188}"/>
              </a:ext>
            </a:extLst>
          </p:cNvPr>
          <p:cNvSpPr>
            <a:spLocks noGrp="1"/>
          </p:cNvSpPr>
          <p:nvPr>
            <p:ph type="pic" sz="quarter" idx="25"/>
          </p:nvPr>
        </p:nvSpPr>
        <p:spPr/>
      </p:sp>
      <p:sp>
        <p:nvSpPr>
          <p:cNvPr id="7" name="Рисунок 6">
            <a:extLst>
              <a:ext uri="{FF2B5EF4-FFF2-40B4-BE49-F238E27FC236}">
                <a16:creationId xmlns:a16="http://schemas.microsoft.com/office/drawing/2014/main" id="{6F7BE8C2-B700-2613-38D2-409685A1BAAF}"/>
              </a:ext>
            </a:extLst>
          </p:cNvPr>
          <p:cNvSpPr>
            <a:spLocks noGrp="1"/>
          </p:cNvSpPr>
          <p:nvPr>
            <p:ph type="pic" sz="quarter" idx="26"/>
          </p:nvPr>
        </p:nvSpPr>
        <p:spPr/>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 name="TextBox 16"/>
          <p:cNvSpPr txBox="1">
            <a:spLocks noGrp="1"/>
          </p:cNvSpPr>
          <p:nvPr>
            <p:ph type="body" idx="21"/>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t>152</a:t>
            </a:r>
            <a:r>
              <a:rPr sz="1600"/>
              <a:t> МЛН</a:t>
            </a:r>
          </a:p>
        </p:txBody>
      </p:sp>
      <p:sp>
        <p:nvSpPr>
          <p:cNvPr id="331" name="TextBox 22"/>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t>93,2</a:t>
            </a:r>
            <a:r>
              <a:rPr sz="1600"/>
              <a:t> МЛН</a:t>
            </a:r>
          </a:p>
        </p:txBody>
      </p:sp>
      <p:sp>
        <p:nvSpPr>
          <p:cNvPr id="332" name="TextBox 26"/>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elvetica"/>
              </a:defRPr>
            </a:pPr>
            <a:r>
              <a:t>1,3</a:t>
            </a:r>
            <a:r>
              <a:rPr sz="1600"/>
              <a:t> МЛН</a:t>
            </a:r>
          </a:p>
        </p:txBody>
      </p:sp>
      <p:sp>
        <p:nvSpPr>
          <p:cNvPr id="333" name="TextBox 63"/>
          <p:cNvSpPr txBox="1">
            <a:spLocks noGrp="1"/>
          </p:cNvSpPr>
          <p:nvPr>
            <p:ph type="body" idx="24"/>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elvetica"/>
              </a:defRPr>
            </a:pPr>
            <a:r>
              <a:t>Заголовок может быть набран</a:t>
            </a:r>
            <a:br/>
            <a:r>
              <a:t>в две или три строки (24 pt)</a:t>
            </a:r>
          </a:p>
        </p:txBody>
      </p:sp>
      <p:sp>
        <p:nvSpPr>
          <p:cNvPr id="334" name="TextBox 32"/>
          <p:cNvSpPr txBox="1">
            <a:spLocks noGrp="1"/>
          </p:cNvSpPr>
          <p:nvPr>
            <p:ph type="body" idx="25"/>
          </p:nvPr>
        </p:nvSpPr>
        <p:spPr>
          <a:xfrm>
            <a:off x="10337842" y="497314"/>
            <a:ext cx="245404" cy="396241"/>
          </a:xfrm>
          <a:prstGeom prst="rect">
            <a:avLst/>
          </a:prstGeom>
        </p:spPr>
        <p:txBody>
          <a:bodyPr/>
          <a:lstStyle/>
          <a:p>
            <a:fld id="{86CB4B4D-7CA3-9044-876B-883B54F8677D}" type="slidenum">
              <a:t>7</a:t>
            </a:fld>
            <a:endParaRPr/>
          </a:p>
        </p:txBody>
      </p:sp>
      <p:sp>
        <p:nvSpPr>
          <p:cNvPr id="335" name="TextBox 30"/>
          <p:cNvSpPr txBox="1">
            <a:spLocks noGrp="1"/>
          </p:cNvSpPr>
          <p:nvPr>
            <p:ph type="body" idx="26"/>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36" name="TextBox 31"/>
          <p:cNvSpPr txBox="1">
            <a:spLocks noGrp="1"/>
          </p:cNvSpPr>
          <p:nvPr>
            <p:ph type="body" idx="27"/>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sp>
        <p:nvSpPr>
          <p:cNvPr id="337" name="TextBox 18"/>
          <p:cNvSpPr txBox="1">
            <a:spLocks noGrp="1"/>
          </p:cNvSpPr>
          <p:nvPr>
            <p:ph type="body" idx="28"/>
          </p:nvPr>
        </p:nvSpPr>
        <p:spPr>
          <a:prstGeom prst="rect">
            <a:avLst/>
          </a:prstGeom>
        </p:spPr>
        <p:txBody>
          <a:bodyPr/>
          <a:lstStyle/>
          <a:p>
            <a:pPr marL="0" indent="0" defTabSz="12700">
              <a:lnSpc>
                <a:spcPct val="100000"/>
              </a:lnSpc>
              <a:spcBef>
                <a:spcPts val="1200"/>
              </a:spcBef>
              <a:buSzTx/>
              <a:buFontTx/>
              <a:buNone/>
              <a:defRPr sz="1300">
                <a:latin typeface="+mn-lt"/>
                <a:ea typeface="+mn-ea"/>
                <a:cs typeface="+mn-cs"/>
                <a:sym typeface="Helvetica"/>
              </a:defRPr>
            </a:pPr>
            <a:r>
              <a:rPr dirty="0" err="1"/>
              <a:t>Если</a:t>
            </a:r>
            <a:r>
              <a:rPr dirty="0"/>
              <a:t> у </a:t>
            </a:r>
            <a:r>
              <a:rPr dirty="0" err="1"/>
              <a:t>вас</a:t>
            </a:r>
            <a:r>
              <a:rPr dirty="0"/>
              <a:t> </a:t>
            </a:r>
            <a:r>
              <a:rPr dirty="0" err="1"/>
              <a:t>мало</a:t>
            </a:r>
            <a:r>
              <a:rPr dirty="0"/>
              <a:t> </a:t>
            </a:r>
            <a:r>
              <a:rPr dirty="0" err="1"/>
              <a:t>данных</a:t>
            </a:r>
            <a:r>
              <a:rPr dirty="0"/>
              <a:t>, </a:t>
            </a:r>
            <a:r>
              <a:rPr dirty="0" err="1"/>
              <a:t>то</a:t>
            </a:r>
            <a:r>
              <a:rPr dirty="0"/>
              <a:t> </a:t>
            </a:r>
            <a:r>
              <a:rPr dirty="0" err="1"/>
              <a:t>не</a:t>
            </a:r>
            <a:r>
              <a:rPr dirty="0"/>
              <a:t> </a:t>
            </a:r>
            <a:r>
              <a:rPr dirty="0" err="1"/>
              <a:t>переживайте</a:t>
            </a:r>
            <a:r>
              <a:rPr dirty="0"/>
              <a:t>. </a:t>
            </a:r>
            <a:r>
              <a:t>Сделайте</a:t>
            </a:r>
            <a:r>
              <a:rPr dirty="0"/>
              <a:t> </a:t>
            </a:r>
            <a:r>
              <a:rPr dirty="0" err="1"/>
              <a:t>несколько</a:t>
            </a:r>
            <a:r>
              <a:rPr dirty="0"/>
              <a:t> </a:t>
            </a:r>
            <a:r>
              <a:rPr dirty="0" err="1"/>
              <a:t>крупных</a:t>
            </a:r>
            <a:r>
              <a:rPr dirty="0"/>
              <a:t> </a:t>
            </a:r>
            <a:r>
              <a:rPr dirty="0" err="1"/>
              <a:t>цифр</a:t>
            </a:r>
            <a:r>
              <a:rPr dirty="0"/>
              <a:t> и </a:t>
            </a:r>
            <a:r>
              <a:rPr dirty="0" err="1"/>
              <a:t>аккуратные</a:t>
            </a:r>
            <a:r>
              <a:rPr dirty="0"/>
              <a:t> </a:t>
            </a:r>
            <a:r>
              <a:rPr dirty="0" err="1"/>
              <a:t>подписи</a:t>
            </a:r>
            <a:r>
              <a:rPr dirty="0"/>
              <a:t> к </a:t>
            </a:r>
            <a:r>
              <a:rPr dirty="0" err="1"/>
              <a:t>ним</a:t>
            </a:r>
            <a:r>
              <a:rPr dirty="0"/>
              <a:t>, </a:t>
            </a:r>
            <a:r>
              <a:rPr dirty="0" err="1"/>
              <a:t>это</a:t>
            </a:r>
            <a:r>
              <a:rPr dirty="0"/>
              <a:t> </a:t>
            </a:r>
            <a:r>
              <a:rPr dirty="0" err="1"/>
              <a:t>позволит</a:t>
            </a:r>
            <a:r>
              <a:rPr dirty="0"/>
              <a:t> </a:t>
            </a:r>
            <a:r>
              <a:rPr dirty="0" err="1"/>
              <a:t>подать</a:t>
            </a:r>
            <a:r>
              <a:rPr dirty="0"/>
              <a:t> </a:t>
            </a:r>
            <a:r>
              <a:rPr dirty="0" err="1"/>
              <a:t>информацию</a:t>
            </a:r>
            <a:r>
              <a:rPr dirty="0"/>
              <a:t> </a:t>
            </a:r>
            <a:r>
              <a:rPr dirty="0" err="1"/>
              <a:t>красиво</a:t>
            </a:r>
            <a:r>
              <a:rPr dirty="0"/>
              <a:t> </a:t>
            </a:r>
            <a:br>
              <a:rPr dirty="0"/>
            </a:br>
            <a:r>
              <a:rPr dirty="0"/>
              <a:t>и </a:t>
            </a:r>
            <a:r>
              <a:rPr dirty="0" err="1"/>
              <a:t>аккуратно</a:t>
            </a:r>
            <a:r>
              <a:rPr dirty="0"/>
              <a:t>. (13 pt)</a:t>
            </a:r>
          </a:p>
        </p:txBody>
      </p:sp>
      <p:sp>
        <p:nvSpPr>
          <p:cNvPr id="338" name="TextBox 20"/>
          <p:cNvSpPr txBox="1">
            <a:spLocks noGrp="1"/>
          </p:cNvSpPr>
          <p:nvPr>
            <p:ph type="body" idx="29"/>
          </p:nvPr>
        </p:nvSpPr>
        <p:spPr>
          <a:prstGeom prst="rect">
            <a:avLst/>
          </a:prstGeom>
        </p:spPr>
        <p:txBody>
          <a:bodyPr/>
          <a:lstStyle/>
          <a:p>
            <a:pPr marL="0" indent="0" defTabSz="12700">
              <a:lnSpc>
                <a:spcPct val="100000"/>
              </a:lnSpc>
              <a:spcBef>
                <a:spcPts val="1200"/>
              </a:spcBef>
              <a:buSzTx/>
              <a:buFontTx/>
              <a:buNone/>
              <a:defRPr sz="1300">
                <a:latin typeface="+mn-lt"/>
                <a:ea typeface="+mn-ea"/>
                <a:cs typeface="+mn-cs"/>
                <a:sym typeface="Helvetica"/>
              </a:defRPr>
            </a:pPr>
            <a:r>
              <a:t>Если у вас мало данных, то не переживайте. Сделайте несколько крупных цифр и аккуратные подписи к ним, это позволит подать информацию красиво </a:t>
            </a:r>
            <a:br/>
            <a:r>
              <a:t>и аккуратно. (13 pt)</a:t>
            </a:r>
          </a:p>
        </p:txBody>
      </p:sp>
      <p:sp>
        <p:nvSpPr>
          <p:cNvPr id="339" name="TextBox 23"/>
          <p:cNvSpPr txBox="1">
            <a:spLocks noGrp="1"/>
          </p:cNvSpPr>
          <p:nvPr>
            <p:ph type="body" idx="30"/>
          </p:nvPr>
        </p:nvSpPr>
        <p:spPr>
          <a:prstGeom prst="rect">
            <a:avLst/>
          </a:prstGeom>
        </p:spPr>
        <p:txBody>
          <a:bodyPr/>
          <a:lstStyle/>
          <a:p>
            <a:pPr marL="0" indent="0" defTabSz="12700">
              <a:lnSpc>
                <a:spcPct val="100000"/>
              </a:lnSpc>
              <a:spcBef>
                <a:spcPts val="1200"/>
              </a:spcBef>
              <a:buSzTx/>
              <a:buFontTx/>
              <a:buNone/>
              <a:defRPr sz="1300">
                <a:latin typeface="+mn-lt"/>
                <a:ea typeface="+mn-ea"/>
                <a:cs typeface="+mn-cs"/>
                <a:sym typeface="Helvetica"/>
              </a:defRPr>
            </a:pPr>
            <a:r>
              <a:t>Если у вас мало данных, то не переживайте. Сделайте несколько крупных цифр и аккуратные подписи к ним, это позволит подать информацию красиво </a:t>
            </a:r>
            <a:br/>
            <a:r>
              <a:t>и аккуратно. (13 pt)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TextBox 28"/>
          <p:cNvSpPr txBox="1">
            <a:spLocks noGrp="1"/>
          </p:cNvSpPr>
          <p:nvPr>
            <p:ph type="body" idx="21"/>
          </p:nvPr>
        </p:nvSpPr>
        <p:spPr>
          <a:prstGeom prst="rect">
            <a:avLst/>
          </a:prstGeom>
        </p:spPr>
        <p:txBody>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Название таблицы. Обратите внимание, что название графика </a:t>
            </a:r>
          </a:p>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набирается меньшим кеглем, чем заголовок (16pt)</a:t>
            </a:r>
          </a:p>
        </p:txBody>
      </p:sp>
      <p:sp>
        <p:nvSpPr>
          <p:cNvPr id="342" name="TextBox 29"/>
          <p:cNvSpPr txBox="1">
            <a:spLocks noGrp="1"/>
          </p:cNvSpPr>
          <p:nvPr>
            <p:ph type="body" idx="22"/>
          </p:nvPr>
        </p:nvSpPr>
        <p:spPr>
          <a:prstGeom prst="rect">
            <a:avLst/>
          </a:prstGeom>
        </p:spPr>
        <p:txBody>
          <a:bodyPr/>
          <a:lstStyle/>
          <a:p>
            <a:r>
              <a:t>Мы рекомендуем очень аккуратно использовать жирное начертание, старайтесь выделять жирным самое важное. Также старайтесь не использовать выделение жирным начертанием вместе с заливкой ячеек каким-либо цветом, достаточно и одного акцента.</a:t>
            </a:r>
          </a:p>
        </p:txBody>
      </p:sp>
      <p:sp>
        <p:nvSpPr>
          <p:cNvPr id="343" name="TextBox 32"/>
          <p:cNvSpPr txBox="1">
            <a:spLocks noGrp="1"/>
          </p:cNvSpPr>
          <p:nvPr>
            <p:ph type="body" idx="23"/>
          </p:nvPr>
        </p:nvSpPr>
        <p:spPr>
          <a:xfrm>
            <a:off x="10337842" y="497314"/>
            <a:ext cx="245404" cy="396241"/>
          </a:xfrm>
          <a:prstGeom prst="rect">
            <a:avLst/>
          </a:prstGeom>
        </p:spPr>
        <p:txBody>
          <a:bodyPr/>
          <a:lstStyle/>
          <a:p>
            <a:fld id="{86CB4B4D-7CA3-9044-876B-883B54F8677D}" type="slidenum">
              <a:t>8</a:t>
            </a:fld>
            <a:endParaRPr/>
          </a:p>
        </p:txBody>
      </p:sp>
      <p:sp>
        <p:nvSpPr>
          <p:cNvPr id="344" name="TextBox 30"/>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45" name="TextBox 31"/>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graphicFrame>
        <p:nvGraphicFramePr>
          <p:cNvPr id="346" name="Table 2"/>
          <p:cNvGraphicFramePr/>
          <p:nvPr/>
        </p:nvGraphicFramePr>
        <p:xfrm>
          <a:off x="552196" y="2393422"/>
          <a:ext cx="11126668" cy="2993350"/>
        </p:xfrm>
        <a:graphic>
          <a:graphicData uri="http://schemas.openxmlformats.org/drawingml/2006/table">
            <a:tbl>
              <a:tblPr firstRow="1" bandRow="1">
                <a:tableStyleId>{4C3C2611-4C71-4FC5-86AE-919BDF0F9419}</a:tableStyleId>
              </a:tblPr>
              <a:tblGrid>
                <a:gridCol w="3179048">
                  <a:extLst>
                    <a:ext uri="{9D8B030D-6E8A-4147-A177-3AD203B41FA5}">
                      <a16:colId xmlns:a16="http://schemas.microsoft.com/office/drawing/2014/main" val="20000"/>
                    </a:ext>
                  </a:extLst>
                </a:gridCol>
                <a:gridCol w="1589524">
                  <a:extLst>
                    <a:ext uri="{9D8B030D-6E8A-4147-A177-3AD203B41FA5}">
                      <a16:colId xmlns:a16="http://schemas.microsoft.com/office/drawing/2014/main" val="20001"/>
                    </a:ext>
                  </a:extLst>
                </a:gridCol>
                <a:gridCol w="1589524">
                  <a:extLst>
                    <a:ext uri="{9D8B030D-6E8A-4147-A177-3AD203B41FA5}">
                      <a16:colId xmlns:a16="http://schemas.microsoft.com/office/drawing/2014/main" val="20002"/>
                    </a:ext>
                  </a:extLst>
                </a:gridCol>
                <a:gridCol w="1589524">
                  <a:extLst>
                    <a:ext uri="{9D8B030D-6E8A-4147-A177-3AD203B41FA5}">
                      <a16:colId xmlns:a16="http://schemas.microsoft.com/office/drawing/2014/main" val="20003"/>
                    </a:ext>
                  </a:extLst>
                </a:gridCol>
                <a:gridCol w="1589524">
                  <a:extLst>
                    <a:ext uri="{9D8B030D-6E8A-4147-A177-3AD203B41FA5}">
                      <a16:colId xmlns:a16="http://schemas.microsoft.com/office/drawing/2014/main" val="20004"/>
                    </a:ext>
                  </a:extLst>
                </a:gridCol>
                <a:gridCol w="1589524">
                  <a:extLst>
                    <a:ext uri="{9D8B030D-6E8A-4147-A177-3AD203B41FA5}">
                      <a16:colId xmlns:a16="http://schemas.microsoft.com/office/drawing/2014/main" val="20005"/>
                    </a:ext>
                  </a:extLst>
                </a:gridCol>
              </a:tblGrid>
              <a:tr h="598670">
                <a:tc>
                  <a:txBody>
                    <a:bodyPr/>
                    <a:lstStyle/>
                    <a:p>
                      <a:pPr algn="l">
                        <a:defRPr sz="1800" b="0">
                          <a:solidFill>
                            <a:srgbClr val="000000"/>
                          </a:solidFill>
                        </a:defRPr>
                      </a:pPr>
                      <a:r>
                        <a:rPr sz="1300">
                          <a:solidFill>
                            <a:srgbClr val="102D69"/>
                          </a:solidFill>
                          <a:latin typeface="+mn-lt"/>
                          <a:ea typeface="+mn-ea"/>
                          <a:cs typeface="+mn-cs"/>
                          <a:sym typeface="Helvetica"/>
                        </a:rPr>
                        <a:t>Название столбца</a:t>
                      </a:r>
                    </a:p>
                  </a:txBody>
                  <a:tcPr marL="45720" marR="45720" horzOverflow="overflow">
                    <a:lnL w="12700">
                      <a:miter lim="400000"/>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Кооперация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Минимизация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Актуализация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Верификация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Буферизация</a:t>
                      </a:r>
                    </a:p>
                  </a:txBody>
                  <a:tcPr marL="45720" marR="45720" horzOverflow="overflow">
                    <a:lnL w="3175">
                      <a:solidFill>
                        <a:srgbClr val="FFFFFF"/>
                      </a:solidFill>
                    </a:lnL>
                    <a:lnR w="12700">
                      <a:miter lim="400000"/>
                    </a:lnR>
                    <a:lnT>
                      <a:solidFill>
                        <a:srgbClr val="BFBFBF"/>
                      </a:solidFill>
                    </a:lnT>
                    <a:lnB>
                      <a:solidFill>
                        <a:srgbClr val="BFBFBF"/>
                      </a:solidFill>
                    </a:lnB>
                    <a:solidFill>
                      <a:srgbClr val="F5C3C3"/>
                    </a:solidFill>
                  </a:tcPr>
                </a:tc>
                <a:extLst>
                  <a:ext uri="{0D108BD9-81ED-4DB2-BD59-A6C34878D82A}">
                    <a16:rowId xmlns:a16="http://schemas.microsoft.com/office/drawing/2014/main" val="10000"/>
                  </a:ext>
                </a:extLst>
              </a:tr>
              <a:tr h="598670">
                <a:tc>
                  <a:txBody>
                    <a:bodyPr/>
                    <a:lstStyle/>
                    <a:p>
                      <a:pPr algn="l">
                        <a:defRPr sz="1800"/>
                      </a:pPr>
                      <a:r>
                        <a:rPr sz="1300">
                          <a:solidFill>
                            <a:srgbClr val="102D69"/>
                          </a:solidFill>
                          <a:latin typeface="+mn-lt"/>
                          <a:ea typeface="+mn-ea"/>
                          <a:cs typeface="+mn-cs"/>
                          <a:sym typeface="Helvetica"/>
                        </a:rPr>
                        <a:t>Показатели эффективности</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12 343 567</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3 287 498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34 353</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456 578 678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23 424</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1"/>
                  </a:ext>
                </a:extLst>
              </a:tr>
              <a:tr h="598670">
                <a:tc>
                  <a:txBody>
                    <a:bodyPr/>
                    <a:lstStyle/>
                    <a:p>
                      <a:pPr algn="l">
                        <a:defRPr sz="1800"/>
                      </a:pPr>
                      <a:r>
                        <a:rPr sz="1300">
                          <a:solidFill>
                            <a:srgbClr val="102D69"/>
                          </a:solidFill>
                          <a:latin typeface="+mn-lt"/>
                          <a:ea typeface="+mn-ea"/>
                          <a:cs typeface="+mn-cs"/>
                          <a:sym typeface="Helvetica"/>
                        </a:rPr>
                        <a:t>Еще показатели,  но эффективности ли?</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345 353</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28 764</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67 868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909 837 459</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900 077</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2"/>
                  </a:ext>
                </a:extLst>
              </a:tr>
              <a:tr h="598670">
                <a:tc>
                  <a:txBody>
                    <a:bodyPr/>
                    <a:lstStyle/>
                    <a:p>
                      <a:pPr algn="l">
                        <a:defRPr sz="1800"/>
                      </a:pPr>
                      <a:r>
                        <a:rPr sz="1300">
                          <a:solidFill>
                            <a:srgbClr val="102D69"/>
                          </a:solidFill>
                          <a:latin typeface="+mn-lt"/>
                          <a:ea typeface="+mn-ea"/>
                          <a:cs typeface="+mn-cs"/>
                          <a:sym typeface="Helvetica"/>
                        </a:rPr>
                        <a:t>И еще немного показателей</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67 868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1 293 090</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23 324 213</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12 334</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34 567</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3"/>
                  </a:ext>
                </a:extLst>
              </a:tr>
              <a:tr h="598670">
                <a:tc>
                  <a:txBody>
                    <a:bodyPr/>
                    <a:lstStyle/>
                    <a:p>
                      <a:pPr algn="l">
                        <a:defRPr sz="1800"/>
                      </a:pPr>
                      <a:r>
                        <a:rPr sz="1300" b="1">
                          <a:solidFill>
                            <a:srgbClr val="102D69"/>
                          </a:solidFill>
                          <a:latin typeface="+mn-lt"/>
                          <a:ea typeface="+mn-ea"/>
                          <a:cs typeface="+mn-cs"/>
                          <a:sym typeface="Helvetica"/>
                        </a:rPr>
                        <a:t>ИТОГО</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63 836 746</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35 216 735</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75 984 375</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3 984 759 835</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34 785</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 name="TextBox 28"/>
          <p:cNvSpPr txBox="1">
            <a:spLocks noGrp="1"/>
          </p:cNvSpPr>
          <p:nvPr>
            <p:ph type="body" idx="21"/>
          </p:nvPr>
        </p:nvSpPr>
        <p:spPr>
          <a:prstGeom prst="rect">
            <a:avLst/>
          </a:prstGeom>
        </p:spPr>
        <p:txBody>
          <a:bodyPr/>
          <a:lstStyle/>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Название таблицы. Обратите внимание, что название графика </a:t>
            </a:r>
          </a:p>
          <a:p>
            <a:pPr marL="0" indent="0" defTabSz="12700">
              <a:lnSpc>
                <a:spcPct val="100000"/>
              </a:lnSpc>
              <a:spcBef>
                <a:spcPts val="0"/>
              </a:spcBef>
              <a:buSzTx/>
              <a:buFontTx/>
              <a:buNone/>
              <a:defRPr sz="1600">
                <a:solidFill>
                  <a:srgbClr val="102D69"/>
                </a:solidFill>
                <a:latin typeface="+mn-lt"/>
                <a:ea typeface="+mn-ea"/>
                <a:cs typeface="+mn-cs"/>
                <a:sym typeface="Helvetica"/>
              </a:defRPr>
            </a:pPr>
            <a:r>
              <a:t>набирается меньшим кеглем, чем заголовок (16pt)</a:t>
            </a:r>
          </a:p>
        </p:txBody>
      </p:sp>
      <p:sp>
        <p:nvSpPr>
          <p:cNvPr id="349" name="TextBox 14"/>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1300">
                <a:solidFill>
                  <a:srgbClr val="102D69"/>
                </a:solidFill>
                <a:latin typeface="+mn-lt"/>
                <a:ea typeface="+mn-ea"/>
                <a:cs typeface="+mn-cs"/>
                <a:sym typeface="Helvetica"/>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50" name="TextBox 32"/>
          <p:cNvSpPr txBox="1">
            <a:spLocks noGrp="1"/>
          </p:cNvSpPr>
          <p:nvPr>
            <p:ph type="body" idx="23"/>
          </p:nvPr>
        </p:nvSpPr>
        <p:spPr>
          <a:xfrm>
            <a:off x="10337842" y="497314"/>
            <a:ext cx="245404" cy="396241"/>
          </a:xfrm>
          <a:prstGeom prst="rect">
            <a:avLst/>
          </a:prstGeom>
        </p:spPr>
        <p:txBody>
          <a:bodyPr/>
          <a:lstStyle/>
          <a:p>
            <a:fld id="{86CB4B4D-7CA3-9044-876B-883B54F8677D}" type="slidenum">
              <a:t>9</a:t>
            </a:fld>
            <a:endParaRPr/>
          </a:p>
        </p:txBody>
      </p:sp>
      <p:sp>
        <p:nvSpPr>
          <p:cNvPr id="351" name="TextBox 30"/>
          <p:cNvSpPr txBox="1">
            <a:spLocks noGrp="1"/>
          </p:cNvSpPr>
          <p:nvPr>
            <p:ph type="body" idx="24"/>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презентации может быть набрано в две или три строки (10pt)</a:t>
            </a:r>
          </a:p>
        </p:txBody>
      </p:sp>
      <p:sp>
        <p:nvSpPr>
          <p:cNvPr id="352" name="TextBox 31"/>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elvetica"/>
              </a:defRPr>
            </a:pPr>
            <a:r>
              <a:t>Название раздела может быть набрано в две или три строки (10pt)</a:t>
            </a:r>
          </a:p>
        </p:txBody>
      </p:sp>
      <p:graphicFrame>
        <p:nvGraphicFramePr>
          <p:cNvPr id="353" name="Table 2"/>
          <p:cNvGraphicFramePr/>
          <p:nvPr/>
        </p:nvGraphicFramePr>
        <p:xfrm>
          <a:off x="589277" y="2537791"/>
          <a:ext cx="7529522" cy="2993351"/>
        </p:xfrm>
        <a:graphic>
          <a:graphicData uri="http://schemas.openxmlformats.org/drawingml/2006/table">
            <a:tbl>
              <a:tblPr firstRow="1" bandRow="1">
                <a:tableStyleId>{4C3C2611-4C71-4FC5-86AE-919BDF0F9419}</a:tableStyleId>
              </a:tblPr>
              <a:tblGrid>
                <a:gridCol w="3011808">
                  <a:extLst>
                    <a:ext uri="{9D8B030D-6E8A-4147-A177-3AD203B41FA5}">
                      <a16:colId xmlns:a16="http://schemas.microsoft.com/office/drawing/2014/main" val="20000"/>
                    </a:ext>
                  </a:extLst>
                </a:gridCol>
                <a:gridCol w="1505904">
                  <a:extLst>
                    <a:ext uri="{9D8B030D-6E8A-4147-A177-3AD203B41FA5}">
                      <a16:colId xmlns:a16="http://schemas.microsoft.com/office/drawing/2014/main" val="20001"/>
                    </a:ext>
                  </a:extLst>
                </a:gridCol>
                <a:gridCol w="1505904">
                  <a:extLst>
                    <a:ext uri="{9D8B030D-6E8A-4147-A177-3AD203B41FA5}">
                      <a16:colId xmlns:a16="http://schemas.microsoft.com/office/drawing/2014/main" val="20002"/>
                    </a:ext>
                  </a:extLst>
                </a:gridCol>
                <a:gridCol w="1505904">
                  <a:extLst>
                    <a:ext uri="{9D8B030D-6E8A-4147-A177-3AD203B41FA5}">
                      <a16:colId xmlns:a16="http://schemas.microsoft.com/office/drawing/2014/main" val="20003"/>
                    </a:ext>
                  </a:extLst>
                </a:gridCol>
              </a:tblGrid>
              <a:tr h="598670">
                <a:tc>
                  <a:txBody>
                    <a:bodyPr/>
                    <a:lstStyle/>
                    <a:p>
                      <a:pPr algn="l">
                        <a:defRPr sz="1800" b="0">
                          <a:solidFill>
                            <a:srgbClr val="000000"/>
                          </a:solidFill>
                        </a:defRPr>
                      </a:pPr>
                      <a:r>
                        <a:rPr sz="1300">
                          <a:solidFill>
                            <a:srgbClr val="102D69"/>
                          </a:solidFill>
                          <a:latin typeface="+mn-lt"/>
                          <a:ea typeface="+mn-ea"/>
                          <a:cs typeface="+mn-cs"/>
                          <a:sym typeface="Helvetica"/>
                        </a:rPr>
                        <a:t>Название столбца</a:t>
                      </a:r>
                    </a:p>
                  </a:txBody>
                  <a:tcPr marL="45720" marR="45720" horzOverflow="overflow">
                    <a:lnL w="12700">
                      <a:miter lim="400000"/>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Актуализация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Верификация</a:t>
                      </a:r>
                    </a:p>
                  </a:txBody>
                  <a:tcPr marL="45720" marR="45720" horzOverflow="overflow">
                    <a:lnL w="3175">
                      <a:solidFill>
                        <a:srgbClr val="FFFFFF"/>
                      </a:solidFill>
                    </a:lnL>
                    <a:lnR w="3175">
                      <a:solidFill>
                        <a:srgbClr val="FFFFFF"/>
                      </a:solidFill>
                    </a:lnR>
                    <a:lnT>
                      <a:solidFill>
                        <a:srgbClr val="BFBFBF"/>
                      </a:solidFill>
                    </a:lnT>
                    <a:lnB>
                      <a:solidFill>
                        <a:srgbClr val="BFBFBF"/>
                      </a:solidFill>
                    </a:lnB>
                    <a:solidFill>
                      <a:srgbClr val="F5C3C3"/>
                    </a:solidFill>
                  </a:tcPr>
                </a:tc>
                <a:tc>
                  <a:txBody>
                    <a:bodyPr/>
                    <a:lstStyle/>
                    <a:p>
                      <a:pPr>
                        <a:defRPr sz="1800" b="0">
                          <a:solidFill>
                            <a:srgbClr val="000000"/>
                          </a:solidFill>
                        </a:defRPr>
                      </a:pPr>
                      <a:r>
                        <a:rPr sz="1300">
                          <a:solidFill>
                            <a:srgbClr val="102D69"/>
                          </a:solidFill>
                          <a:latin typeface="+mn-lt"/>
                          <a:ea typeface="+mn-ea"/>
                          <a:cs typeface="+mn-cs"/>
                          <a:sym typeface="Helvetica"/>
                        </a:rPr>
                        <a:t>Буферизация</a:t>
                      </a:r>
                    </a:p>
                  </a:txBody>
                  <a:tcPr marL="45720" marR="45720" horzOverflow="overflow">
                    <a:lnL w="3175">
                      <a:solidFill>
                        <a:srgbClr val="FFFFFF"/>
                      </a:solidFill>
                    </a:lnL>
                    <a:lnR w="12700">
                      <a:miter lim="400000"/>
                    </a:lnR>
                    <a:lnT>
                      <a:solidFill>
                        <a:srgbClr val="BFBFBF"/>
                      </a:solidFill>
                    </a:lnT>
                    <a:lnB>
                      <a:solidFill>
                        <a:srgbClr val="BFBFBF"/>
                      </a:solidFill>
                    </a:lnB>
                    <a:solidFill>
                      <a:srgbClr val="F5C3C3"/>
                    </a:solidFill>
                  </a:tcPr>
                </a:tc>
                <a:extLst>
                  <a:ext uri="{0D108BD9-81ED-4DB2-BD59-A6C34878D82A}">
                    <a16:rowId xmlns:a16="http://schemas.microsoft.com/office/drawing/2014/main" val="10000"/>
                  </a:ext>
                </a:extLst>
              </a:tr>
              <a:tr h="598670">
                <a:tc>
                  <a:txBody>
                    <a:bodyPr/>
                    <a:lstStyle/>
                    <a:p>
                      <a:pPr algn="l">
                        <a:defRPr sz="1800"/>
                      </a:pPr>
                      <a:r>
                        <a:rPr sz="1300">
                          <a:solidFill>
                            <a:srgbClr val="102D69"/>
                          </a:solidFill>
                          <a:latin typeface="+mn-lt"/>
                          <a:ea typeface="+mn-ea"/>
                          <a:cs typeface="+mn-cs"/>
                          <a:sym typeface="Helvetica"/>
                        </a:rPr>
                        <a:t>Показатели эффективности</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34 353</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456 578 678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23 424</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1"/>
                  </a:ext>
                </a:extLst>
              </a:tr>
              <a:tr h="598670">
                <a:tc>
                  <a:txBody>
                    <a:bodyPr/>
                    <a:lstStyle/>
                    <a:p>
                      <a:pPr algn="l">
                        <a:defRPr sz="1800"/>
                      </a:pPr>
                      <a:r>
                        <a:rPr sz="1300">
                          <a:solidFill>
                            <a:srgbClr val="102D69"/>
                          </a:solidFill>
                          <a:latin typeface="+mn-lt"/>
                          <a:ea typeface="+mn-ea"/>
                          <a:cs typeface="+mn-cs"/>
                          <a:sym typeface="Helvetica"/>
                        </a:rPr>
                        <a:t>Еще показатели,  но эффективности ли?</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67 868</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909 837 459</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900 077</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2"/>
                  </a:ext>
                </a:extLst>
              </a:tr>
              <a:tr h="598670">
                <a:tc>
                  <a:txBody>
                    <a:bodyPr/>
                    <a:lstStyle/>
                    <a:p>
                      <a:pPr algn="l">
                        <a:defRPr sz="1800"/>
                      </a:pPr>
                      <a:r>
                        <a:rPr sz="1300">
                          <a:solidFill>
                            <a:srgbClr val="102D69"/>
                          </a:solidFill>
                          <a:latin typeface="+mn-lt"/>
                          <a:ea typeface="+mn-ea"/>
                          <a:cs typeface="+mn-cs"/>
                          <a:sym typeface="Helvetica"/>
                        </a:rPr>
                        <a:t>И еще немного показателей</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23 324 213</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12 334</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a:solidFill>
                            <a:srgbClr val="102D69"/>
                          </a:solidFill>
                          <a:latin typeface="+mn-lt"/>
                          <a:ea typeface="+mn-ea"/>
                          <a:cs typeface="+mn-cs"/>
                          <a:sym typeface="Helvetica"/>
                        </a:defRPr>
                      </a:pPr>
                      <a:r>
                        <a:t>34 567</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3"/>
                  </a:ext>
                </a:extLst>
              </a:tr>
              <a:tr h="598670">
                <a:tc>
                  <a:txBody>
                    <a:bodyPr/>
                    <a:lstStyle/>
                    <a:p>
                      <a:pPr algn="l">
                        <a:defRPr sz="1800"/>
                      </a:pPr>
                      <a:r>
                        <a:rPr sz="1300" b="1">
                          <a:solidFill>
                            <a:srgbClr val="102D69"/>
                          </a:solidFill>
                          <a:latin typeface="+mn-lt"/>
                          <a:ea typeface="+mn-ea"/>
                          <a:cs typeface="+mn-cs"/>
                          <a:sym typeface="Helvetica"/>
                        </a:rPr>
                        <a:t>ИТОГО</a:t>
                      </a:r>
                    </a:p>
                  </a:txBody>
                  <a:tcPr marL="45720" marR="45720" horzOverflow="overflow">
                    <a:lnL w="12700">
                      <a:miter lim="400000"/>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75 984 375</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3 984 759 835</a:t>
                      </a:r>
                      <a:endParaRPr>
                        <a:ln w="9525" cap="flat">
                          <a:solidFill>
                            <a:srgbClr val="BFBFBF"/>
                          </a:solidFill>
                          <a:prstDash val="solid"/>
                          <a:round/>
                        </a:ln>
                      </a:endParaRPr>
                    </a:p>
                  </a:txBody>
                  <a:tcPr marL="45720" marR="45720" horzOverflow="overflow">
                    <a:lnL w="3175">
                      <a:solidFill>
                        <a:srgbClr val="FFFFFF"/>
                      </a:solidFill>
                    </a:lnL>
                    <a:lnR w="3175">
                      <a:solidFill>
                        <a:srgbClr val="FFFFFF"/>
                      </a:solidFill>
                    </a:lnR>
                    <a:lnT>
                      <a:solidFill>
                        <a:srgbClr val="BFBFBF"/>
                      </a:solidFill>
                    </a:lnT>
                    <a:lnB>
                      <a:solidFill>
                        <a:srgbClr val="BFBFBF"/>
                      </a:solidFill>
                    </a:lnB>
                    <a:noFill/>
                  </a:tcPr>
                </a:tc>
                <a:tc>
                  <a:txBody>
                    <a:bodyPr/>
                    <a:lstStyle/>
                    <a:p>
                      <a:pPr>
                        <a:defRPr sz="1300" b="1">
                          <a:solidFill>
                            <a:srgbClr val="102D69"/>
                          </a:solidFill>
                          <a:latin typeface="+mn-lt"/>
                          <a:ea typeface="+mn-ea"/>
                          <a:cs typeface="+mn-cs"/>
                          <a:sym typeface="Helvetica"/>
                        </a:defRPr>
                      </a:pPr>
                      <a:r>
                        <a:t>34 785</a:t>
                      </a:r>
                      <a:endParaRPr>
                        <a:ln w="9525" cap="flat">
                          <a:solidFill>
                            <a:srgbClr val="BFBFBF"/>
                          </a:solidFill>
                          <a:prstDash val="solid"/>
                          <a:round/>
                        </a:ln>
                      </a:endParaRPr>
                    </a:p>
                  </a:txBody>
                  <a:tcPr marL="45720" marR="45720" horzOverflow="overflow">
                    <a:lnL w="3175">
                      <a:solidFill>
                        <a:srgbClr val="FFFFFF"/>
                      </a:solidFill>
                    </a:lnL>
                    <a:lnR w="12700">
                      <a:miter lim="400000"/>
                    </a:lnR>
                    <a:lnT>
                      <a:solidFill>
                        <a:srgbClr val="BFBFBF"/>
                      </a:solidFill>
                    </a:lnT>
                    <a:lnB>
                      <a:solidFill>
                        <a:srgbClr val="BFBFBF"/>
                      </a:solidFill>
                    </a:lnB>
                    <a:noFill/>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theme/theme1.xml><?xml version="1.0" encoding="utf-8"?>
<a:theme xmlns:a="http://schemas.openxmlformats.org/drawingml/2006/main" name="Office Theme">
  <a:themeElements>
    <a:clrScheme name="Office Theme">
      <a:dk1>
        <a:srgbClr val="102D69"/>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Другая 1">
      <a:majorFont>
        <a:latin typeface="Calibri"/>
        <a:ea typeface="Calibri"/>
        <a:cs typeface="Calibri"/>
      </a:majorFont>
      <a:minorFont>
        <a:latin typeface="HSE Sans"/>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1881</Words>
  <Application>Microsoft Office PowerPoint</Application>
  <PresentationFormat>Широкоэкранный</PresentationFormat>
  <Paragraphs>149</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Helvetica</vt:lpstr>
      <vt:lpstr>HSE Sans</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Добрынина Марина Андреевна</dc:creator>
  <cp:lastModifiedBy>Добрынина Марина Андреевна</cp:lastModifiedBy>
  <cp:revision>5</cp:revision>
  <dcterms:modified xsi:type="dcterms:W3CDTF">2023-04-10T13:51:33Z</dcterms:modified>
</cp:coreProperties>
</file>