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1pPr>
    <a:lvl2pPr marL="0" marR="0" indent="4572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2pPr>
    <a:lvl3pPr marL="0" marR="0" indent="9144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3pPr>
    <a:lvl4pPr marL="0" marR="0" indent="13716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4pPr>
    <a:lvl5pPr marL="0" marR="0" indent="18288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5pPr>
    <a:lvl6pPr marL="0" marR="0" indent="22860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6pPr>
    <a:lvl7pPr marL="0" marR="0" indent="27432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7pPr>
    <a:lvl8pPr marL="0" marR="0" indent="32004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8pPr>
    <a:lvl9pPr marL="0" marR="0" indent="365760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D51ADE6A-740E-44AE-83CC-AE7238B6C88D}" styleName="">
    <a:tblBg/>
    <a:wholeTbl>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9525" cap="flat">
              <a:solidFill>
                <a:srgbClr val="BFBFBF"/>
              </a:solidFill>
              <a:prstDash val="solid"/>
              <a:round/>
            </a:ln>
          </a:insideH>
          <a:insideV>
            <a:ln w="3175" cap="flat">
              <a:solidFill>
                <a:srgbClr val="FFFFFF"/>
              </a:solidFill>
              <a:prstDash val="solid"/>
              <a:round/>
            </a:ln>
          </a:insideV>
        </a:tcBdr>
        <a:fill>
          <a:no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12700" cap="flat">
              <a:solidFill>
                <a:srgbClr val="FFFFFF"/>
              </a:solidFill>
              <a:prstDash val="solid"/>
              <a:round/>
            </a:ln>
          </a:insideH>
          <a:insideV>
            <a:ln w="3175" cap="flat">
              <a:solidFill>
                <a:srgbClr val="FFFFFF"/>
              </a:solidFill>
              <a:prstDash val="solid"/>
              <a:round/>
            </a:ln>
          </a:insideV>
        </a:tcBdr>
        <a:fill>
          <a:solidFill>
            <a:srgbClr val="F2F2F2"/>
          </a:solidFill>
        </a:fill>
      </a:tcStyle>
    </a:firstRow>
  </a:tblStyle>
  <a:tblStyle styleId="{8F44A2F1-9E1F-4B54-A3A2-5F16C0AD49E2}" styleName="">
    <a:tblBg/>
    <a:wholeTbl>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9525" cap="flat">
              <a:solidFill>
                <a:srgbClr val="BFBFBF"/>
              </a:solidFill>
              <a:prstDash val="solid"/>
              <a:round/>
            </a:ln>
          </a:insideH>
          <a:insideV>
            <a:ln w="3175" cap="flat">
              <a:solidFill>
                <a:srgbClr val="FFFFFF"/>
              </a:solidFill>
              <a:prstDash val="solid"/>
              <a:round/>
            </a:ln>
          </a:insideV>
        </a:tcBdr>
        <a:fill>
          <a:no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ff" i="off">
        <a:fontRef idx="minor">
          <a:srgbClr val="102D69"/>
        </a:fontRef>
        <a:srgbClr val="102D69"/>
      </a:tcTxStyle>
      <a:tcStyle>
        <a:tcBdr>
          <a:left>
            <a:ln w="3175" cap="flat">
              <a:solidFill>
                <a:srgbClr val="FFFFFF"/>
              </a:solidFill>
              <a:prstDash val="solid"/>
              <a:round/>
            </a:ln>
          </a:left>
          <a:right>
            <a:ln w="3175" cap="flat">
              <a:solidFill>
                <a:srgbClr val="FFFFFF"/>
              </a:solidFill>
              <a:prstDash val="solid"/>
              <a:round/>
            </a:ln>
          </a:right>
          <a:top>
            <a:ln w="9525" cap="flat">
              <a:solidFill>
                <a:srgbClr val="BFBFBF"/>
              </a:solidFill>
              <a:prstDash val="solid"/>
              <a:round/>
            </a:ln>
          </a:top>
          <a:bottom>
            <a:ln w="9525" cap="flat">
              <a:solidFill>
                <a:srgbClr val="BFBFBF"/>
              </a:solidFill>
              <a:prstDash val="solid"/>
              <a:round/>
            </a:ln>
          </a:bottom>
          <a:insideH>
            <a:ln w="12700" cap="flat">
              <a:solidFill>
                <a:srgbClr val="FFFFFF"/>
              </a:solidFill>
              <a:prstDash val="solid"/>
              <a:round/>
            </a:ln>
          </a:insideH>
          <a:insideV>
            <a:ln w="3175" cap="flat">
              <a:solidFill>
                <a:srgbClr val="FFFFFF"/>
              </a:solidFill>
              <a:prstDash val="solid"/>
              <a:round/>
            </a:ln>
          </a:insideV>
        </a:tcBdr>
        <a:fill>
          <a:solidFill>
            <a:srgbClr val="F2F2F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notesViewPr>
    <p:cSldViewPr snapToGrid="0">
      <p:cViewPr varScale="1">
        <p:scale>
          <a:sx n="84" d="100"/>
          <a:sy n="84" d="100"/>
        </p:scale>
        <p:origin x="391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Microsoft_Excel.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Microsoft_Excel1.xlsx"/></Relationships>
</file>

<file path=ppt/charts/_rels/chart3.xml.rels><?xml version="1.0" encoding="UTF-8" standalone="yes"?>
<Relationships xmlns="http://schemas.openxmlformats.org/package/2006/relationships"><Relationship Id="rId1" Type="http://schemas.openxmlformats.org/officeDocument/2006/relationships/package" Target="../embeddings/_____Microsoft_Excel2.xlsx"/></Relationships>
</file>

<file path=ppt/charts/_rels/chart4.xml.rels><?xml version="1.0" encoding="UTF-8" standalone="yes"?>
<Relationships xmlns="http://schemas.openxmlformats.org/package/2006/relationships"><Relationship Id="rId1" Type="http://schemas.openxmlformats.org/officeDocument/2006/relationships/package" Target="../embeddings/_____Microsoft_Excel3.xlsx"/></Relationships>
</file>

<file path=ppt/charts/_rels/chart5.xml.rels><?xml version="1.0" encoding="UTF-8" standalone="yes"?>
<Relationships xmlns="http://schemas.openxmlformats.org/package/2006/relationships"><Relationship Id="rId1" Type="http://schemas.openxmlformats.org/officeDocument/2006/relationships/package" Target="../embeddings/_____Microsoft_Excel4.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SE Sans Regular"/>
              </a:defRPr>
            </a:pPr>
            <a:r>
              <a:rPr sz="1600" b="0" i="0" u="none" strike="noStrike">
                <a:solidFill>
                  <a:srgbClr val="102D69"/>
                </a:solidFill>
                <a:latin typeface="HSE Sans Regular"/>
              </a:rPr>
              <a:t>Name of graph (16pt)</a:t>
            </a:r>
          </a:p>
        </c:rich>
      </c:tx>
      <c:layout>
        <c:manualLayout>
          <c:xMode val="edge"/>
          <c:yMode val="edge"/>
          <c:x val="0.34900500000000001"/>
          <c:y val="0"/>
          <c:w val="0.30198999999999998"/>
          <c:h val="0.110402"/>
        </c:manualLayout>
      </c:layout>
      <c:overlay val="1"/>
      <c:spPr>
        <a:noFill/>
        <a:effectLst/>
      </c:spPr>
    </c:title>
    <c:autoTitleDeleted val="0"/>
    <c:plotArea>
      <c:layout>
        <c:manualLayout>
          <c:layoutTarget val="inner"/>
          <c:xMode val="edge"/>
          <c:yMode val="edge"/>
          <c:x val="5.9322399999999997E-2"/>
          <c:y val="0.110402"/>
          <c:w val="0.93567800000000001"/>
          <c:h val="0.71689000000000003"/>
        </c:manualLayout>
      </c:layout>
      <c:barChart>
        <c:barDir val="col"/>
        <c:grouping val="clustered"/>
        <c:varyColors val="0"/>
        <c:ser>
          <c:idx val="0"/>
          <c:order val="0"/>
          <c:tx>
            <c:strRef>
              <c:f>Sheet1!$B$1</c:f>
              <c:strCache>
                <c:ptCount val="1"/>
                <c:pt idx="0">
                  <c:v>5</c:v>
                </c:pt>
              </c:strCache>
            </c:strRef>
          </c:tx>
          <c:spPr>
            <a:solidFill>
              <a:srgbClr val="E61E3C"/>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Sheet1!$B$2:$B$4</c:f>
              <c:numCache>
                <c:formatCode>General</c:formatCode>
                <c:ptCount val="3"/>
                <c:pt idx="0">
                  <c:v>4.5</c:v>
                </c:pt>
                <c:pt idx="1">
                  <c:v>4.5</c:v>
                </c:pt>
                <c:pt idx="2">
                  <c:v>3.5</c:v>
                </c:pt>
              </c:numCache>
            </c:numRef>
          </c:val>
          <c:extLst>
            <c:ext xmlns:c16="http://schemas.microsoft.com/office/drawing/2014/chart" uri="{C3380CC4-5D6E-409C-BE32-E72D297353CC}">
              <c16:uniqueId val="{00000000-2E05-492B-BB13-2381736D3745}"/>
            </c:ext>
          </c:extLst>
        </c:ser>
        <c:ser>
          <c:idx val="1"/>
          <c:order val="1"/>
          <c:tx>
            <c:strRef>
              <c:f>Sheet1!$C$1</c:f>
              <c:strCache>
                <c:ptCount val="1"/>
                <c:pt idx="0">
                  <c:v>1</c:v>
                </c:pt>
              </c:strCache>
            </c:strRef>
          </c:tx>
          <c:spPr>
            <a:solidFill>
              <a:srgbClr val="CD5A5A"/>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Sheet1!$C$2:$C$4</c:f>
              <c:numCache>
                <c:formatCode>General</c:formatCode>
                <c:ptCount val="3"/>
                <c:pt idx="0">
                  <c:v>5</c:v>
                </c:pt>
                <c:pt idx="1">
                  <c:v>5</c:v>
                </c:pt>
                <c:pt idx="2">
                  <c:v>3</c:v>
                </c:pt>
              </c:numCache>
            </c:numRef>
          </c:val>
          <c:extLst>
            <c:ext xmlns:c16="http://schemas.microsoft.com/office/drawing/2014/chart" uri="{C3380CC4-5D6E-409C-BE32-E72D297353CC}">
              <c16:uniqueId val="{00000001-2E05-492B-BB13-2381736D3745}"/>
            </c:ext>
          </c:extLst>
        </c:ser>
        <c:ser>
          <c:idx val="2"/>
          <c:order val="2"/>
          <c:tx>
            <c:strRef>
              <c:f>Sheet1!$D$1</c:f>
              <c:strCache>
                <c:ptCount val="1"/>
                <c:pt idx="0">
                  <c:v>6</c:v>
                </c:pt>
              </c:strCache>
            </c:strRef>
          </c:tx>
          <c:spPr>
            <a:solidFill>
              <a:srgbClr val="F5C3C3"/>
            </a:solidFill>
            <a:ln w="12700" cap="flat">
              <a:noFill/>
              <a:miter lim="400000"/>
            </a:ln>
            <a:effectLst/>
          </c:spPr>
          <c:invertIfNegative val="0"/>
          <c:cat>
            <c:strRef>
              <c:f>Sheet1!$A$2:$A$4</c:f>
              <c:strCache>
                <c:ptCount val="3"/>
                <c:pt idx="0">
                  <c:v>Category 5</c:v>
                </c:pt>
                <c:pt idx="1">
                  <c:v>Category 4</c:v>
                </c:pt>
                <c:pt idx="2">
                  <c:v>Category 3</c:v>
                </c:pt>
              </c:strCache>
            </c:strRef>
          </c:cat>
          <c:val>
            <c:numRef>
              <c:f>Sheet1!$D$2:$D$4</c:f>
              <c:numCache>
                <c:formatCode>General</c:formatCode>
                <c:ptCount val="3"/>
                <c:pt idx="0">
                  <c:v>4.5</c:v>
                </c:pt>
                <c:pt idx="1">
                  <c:v>4.5</c:v>
                </c:pt>
                <c:pt idx="2">
                  <c:v>3.5</c:v>
                </c:pt>
              </c:numCache>
            </c:numRef>
          </c:val>
          <c:extLst>
            <c:ext xmlns:c16="http://schemas.microsoft.com/office/drawing/2014/chart" uri="{C3380CC4-5D6E-409C-BE32-E72D297353CC}">
              <c16:uniqueId val="{00000002-2E05-492B-BB13-2381736D3745}"/>
            </c:ext>
          </c:extLst>
        </c:ser>
        <c:dLbls>
          <c:showLegendKey val="0"/>
          <c:showVal val="0"/>
          <c:showCatName val="0"/>
          <c:showSerName val="0"/>
          <c:showPercent val="0"/>
          <c:showBubbleSize val="0"/>
        </c:dLbls>
        <c:gapWidth val="262"/>
        <c:axId val="2094734552"/>
        <c:axId val="2094734553"/>
      </c:barChart>
      <c:catAx>
        <c:axId val="2094734552"/>
        <c:scaling>
          <c:orientation val="minMax"/>
        </c:scaling>
        <c:delete val="0"/>
        <c:axPos val="b"/>
        <c:numFmt formatCode="General" sourceLinked="0"/>
        <c:majorTickMark val="none"/>
        <c:minorTickMark val="none"/>
        <c:tickLblPos val="low"/>
        <c:spPr>
          <a:ln w="12700" cap="flat">
            <a:noFill/>
            <a:miter lim="400000"/>
          </a:ln>
        </c:spPr>
        <c:txPr>
          <a:bodyPr rot="0"/>
          <a:lstStyle/>
          <a:p>
            <a:pPr>
              <a:defRPr sz="1200" b="0" i="0" u="none" strike="noStrike">
                <a:solidFill>
                  <a:srgbClr val="102D69"/>
                </a:solidFill>
                <a:latin typeface="HSE Sans Regular"/>
              </a:defRPr>
            </a:pPr>
            <a:endParaRPr lang="ru-RU"/>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D9D9D9"/>
              </a:solidFill>
              <a:prstDash val="solid"/>
              <a:round/>
            </a:ln>
          </c:spPr>
        </c:majorGridlines>
        <c:numFmt formatCode="0.#" sourceLinked="0"/>
        <c:majorTickMark val="none"/>
        <c:minorTickMark val="none"/>
        <c:tickLblPos val="nextTo"/>
        <c:spPr>
          <a:ln w="12700" cap="flat">
            <a:noFill/>
            <a:miter lim="400000"/>
          </a:ln>
        </c:spPr>
        <c:txPr>
          <a:bodyPr rot="0"/>
          <a:lstStyle/>
          <a:p>
            <a:pPr>
              <a:defRPr sz="1200" b="0" i="0" u="none" strike="noStrike">
                <a:solidFill>
                  <a:srgbClr val="102D69"/>
                </a:solidFill>
                <a:latin typeface="HSE Sans Regular"/>
              </a:defRPr>
            </a:pPr>
            <a:endParaRPr lang="ru-RU"/>
          </a:p>
        </c:txPr>
        <c:crossAx val="2094734552"/>
        <c:crosses val="autoZero"/>
        <c:crossBetween val="between"/>
        <c:majorUnit val="1.25"/>
        <c:minorUnit val="0.625"/>
      </c:valAx>
      <c:spPr>
        <a:noFill/>
        <a:ln w="12700" cap="flat">
          <a:noFill/>
          <a:miter lim="400000"/>
        </a:ln>
        <a:effectLst/>
      </c:spPr>
    </c:plotArea>
    <c:legend>
      <c:legendPos val="b"/>
      <c:layout>
        <c:manualLayout>
          <c:xMode val="edge"/>
          <c:yMode val="edge"/>
          <c:x val="0.27279399999999998"/>
          <c:y val="0.94101500000000005"/>
          <c:w val="0.50837100000000002"/>
          <c:h val="5.8984799999999997E-2"/>
        </c:manualLayout>
      </c:layout>
      <c:overlay val="1"/>
      <c:spPr>
        <a:noFill/>
        <a:ln w="12700" cap="flat">
          <a:noFill/>
          <a:miter lim="400000"/>
        </a:ln>
        <a:effectLst/>
      </c:spPr>
      <c:txPr>
        <a:bodyPr rot="0"/>
        <a:lstStyle/>
        <a:p>
          <a:pPr>
            <a:defRPr sz="1200" b="0" i="0" u="none" strike="noStrike">
              <a:solidFill>
                <a:srgbClr val="595959"/>
              </a:solidFill>
              <a:latin typeface="HSE Sans Regular"/>
            </a:defRPr>
          </a:pPr>
          <a:endParaRPr lang="ru-RU"/>
        </a:p>
      </c:txPr>
    </c:legend>
    <c:plotVisOnly val="1"/>
    <c:dispBlanksAs val="gap"/>
    <c:showDLblsOverMax val="1"/>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SE Sans Regular"/>
              </a:defRPr>
            </a:pPr>
            <a:r>
              <a:rPr sz="1600" b="0" i="0" u="none" strike="noStrike">
                <a:solidFill>
                  <a:srgbClr val="102D69"/>
                </a:solidFill>
                <a:latin typeface="HSE Sans Regular"/>
              </a:rPr>
              <a:t>Name of graph (16pt)</a:t>
            </a:r>
          </a:p>
        </c:rich>
      </c:tx>
      <c:layout>
        <c:manualLayout>
          <c:xMode val="edge"/>
          <c:yMode val="edge"/>
          <c:x val="0.35676099999999999"/>
          <c:y val="0"/>
          <c:w val="0.28647699999999998"/>
          <c:h val="0.100247"/>
        </c:manualLayout>
      </c:layout>
      <c:overlay val="1"/>
      <c:spPr>
        <a:noFill/>
        <a:effectLst/>
      </c:spPr>
    </c:title>
    <c:autoTitleDeleted val="0"/>
    <c:plotArea>
      <c:layout>
        <c:manualLayout>
          <c:layoutTarget val="inner"/>
          <c:xMode val="edge"/>
          <c:yMode val="edge"/>
          <c:x val="0.12706899999999999"/>
          <c:y val="0.100247"/>
          <c:w val="0.86639699999999997"/>
          <c:h val="0.76514099999999996"/>
        </c:manualLayout>
      </c:layout>
      <c:barChart>
        <c:barDir val="bar"/>
        <c:grouping val="clustered"/>
        <c:varyColors val="0"/>
        <c:ser>
          <c:idx val="0"/>
          <c:order val="0"/>
          <c:tx>
            <c:strRef>
              <c:f>Sheet1!$B$1</c:f>
              <c:strCache>
                <c:ptCount val="1"/>
                <c:pt idx="0">
                  <c:v>Series 3</c:v>
                </c:pt>
              </c:strCache>
            </c:strRef>
          </c:tx>
          <c:spPr>
            <a:solidFill>
              <a:srgbClr val="E61E3C"/>
            </a:solidFill>
            <a:ln w="9525" cap="flat">
              <a:solidFill>
                <a:srgbClr val="E61E3C"/>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Sheet1!$B$2:$B$5</c:f>
              <c:numCache>
                <c:formatCode>General</c:formatCode>
                <c:ptCount val="4"/>
                <c:pt idx="0">
                  <c:v>5</c:v>
                </c:pt>
                <c:pt idx="1">
                  <c:v>3</c:v>
                </c:pt>
                <c:pt idx="2">
                  <c:v>2</c:v>
                </c:pt>
                <c:pt idx="3">
                  <c:v>2</c:v>
                </c:pt>
              </c:numCache>
            </c:numRef>
          </c:val>
          <c:extLst>
            <c:ext xmlns:c16="http://schemas.microsoft.com/office/drawing/2014/chart" uri="{C3380CC4-5D6E-409C-BE32-E72D297353CC}">
              <c16:uniqueId val="{00000000-ACFB-407E-B600-31C27CBF9713}"/>
            </c:ext>
          </c:extLst>
        </c:ser>
        <c:ser>
          <c:idx val="1"/>
          <c:order val="1"/>
          <c:tx>
            <c:strRef>
              <c:f>Sheet1!$C$1</c:f>
              <c:strCache>
                <c:ptCount val="1"/>
                <c:pt idx="0">
                  <c:v>Series 2</c:v>
                </c:pt>
              </c:strCache>
            </c:strRef>
          </c:tx>
          <c:spPr>
            <a:solidFill>
              <a:srgbClr val="CD5A5A"/>
            </a:solidFill>
            <a:ln w="9525" cap="flat">
              <a:solidFill>
                <a:srgbClr val="CD5A5A"/>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Sheet1!$C$2:$C$5</c:f>
              <c:numCache>
                <c:formatCode>General</c:formatCode>
                <c:ptCount val="4"/>
                <c:pt idx="0">
                  <c:v>2.8</c:v>
                </c:pt>
                <c:pt idx="1">
                  <c:v>1.8</c:v>
                </c:pt>
                <c:pt idx="2">
                  <c:v>4.4000000000000004</c:v>
                </c:pt>
                <c:pt idx="3">
                  <c:v>2.4</c:v>
                </c:pt>
              </c:numCache>
            </c:numRef>
          </c:val>
          <c:extLst>
            <c:ext xmlns:c16="http://schemas.microsoft.com/office/drawing/2014/chart" uri="{C3380CC4-5D6E-409C-BE32-E72D297353CC}">
              <c16:uniqueId val="{00000001-ACFB-407E-B600-31C27CBF9713}"/>
            </c:ext>
          </c:extLst>
        </c:ser>
        <c:ser>
          <c:idx val="2"/>
          <c:order val="2"/>
          <c:tx>
            <c:strRef>
              <c:f>Sheet1!$D$1</c:f>
              <c:strCache>
                <c:ptCount val="1"/>
                <c:pt idx="0">
                  <c:v>Series 1</c:v>
                </c:pt>
              </c:strCache>
            </c:strRef>
          </c:tx>
          <c:spPr>
            <a:solidFill>
              <a:srgbClr val="F5C3C3"/>
            </a:solidFill>
            <a:ln w="9525" cap="flat">
              <a:solidFill>
                <a:srgbClr val="F5C3C3"/>
              </a:solidFill>
              <a:prstDash val="solid"/>
              <a:round/>
            </a:ln>
            <a:effectLst/>
          </c:spPr>
          <c:invertIfNegative val="0"/>
          <c:cat>
            <c:strRef>
              <c:f>Sheet1!$A$2:$A$5</c:f>
              <c:strCache>
                <c:ptCount val="4"/>
                <c:pt idx="0">
                  <c:v>Category 4</c:v>
                </c:pt>
                <c:pt idx="1">
                  <c:v>Category 3</c:v>
                </c:pt>
                <c:pt idx="2">
                  <c:v>Category 2</c:v>
                </c:pt>
                <c:pt idx="3">
                  <c:v>Category 1</c:v>
                </c:pt>
              </c:strCache>
            </c:strRef>
          </c:cat>
          <c:val>
            <c:numRef>
              <c:f>Sheet1!$D$2:$D$5</c:f>
              <c:numCache>
                <c:formatCode>General</c:formatCode>
                <c:ptCount val="4"/>
                <c:pt idx="0">
                  <c:v>4.5</c:v>
                </c:pt>
                <c:pt idx="1">
                  <c:v>3.5</c:v>
                </c:pt>
                <c:pt idx="2">
                  <c:v>2.5</c:v>
                </c:pt>
                <c:pt idx="3">
                  <c:v>4.3</c:v>
                </c:pt>
              </c:numCache>
            </c:numRef>
          </c:val>
          <c:extLst>
            <c:ext xmlns:c16="http://schemas.microsoft.com/office/drawing/2014/chart" uri="{C3380CC4-5D6E-409C-BE32-E72D297353CC}">
              <c16:uniqueId val="{00000002-ACFB-407E-B600-31C27CBF9713}"/>
            </c:ext>
          </c:extLst>
        </c:ser>
        <c:dLbls>
          <c:showLegendKey val="0"/>
          <c:showVal val="0"/>
          <c:showCatName val="0"/>
          <c:showSerName val="0"/>
          <c:showPercent val="0"/>
          <c:showBubbleSize val="0"/>
        </c:dLbls>
        <c:gapWidth val="182"/>
        <c:axId val="2094734552"/>
        <c:axId val="2094734553"/>
      </c:barChart>
      <c:catAx>
        <c:axId val="2094734552"/>
        <c:scaling>
          <c:orientation val="maxMin"/>
        </c:scaling>
        <c:delete val="0"/>
        <c:axPos val="l"/>
        <c:numFmt formatCode="General" sourceLinked="0"/>
        <c:majorTickMark val="none"/>
        <c:minorTickMark val="none"/>
        <c:tickLblPos val="nextTo"/>
        <c:spPr>
          <a:ln w="12700" cap="flat">
            <a:solidFill>
              <a:srgbClr val="D9D9D9"/>
            </a:solidFill>
            <a:prstDash val="solid"/>
            <a:round/>
          </a:ln>
        </c:spPr>
        <c:txPr>
          <a:bodyPr rot="0"/>
          <a:lstStyle/>
          <a:p>
            <a:pPr>
              <a:defRPr sz="1100" b="0" i="0" u="none" strike="noStrike">
                <a:solidFill>
                  <a:srgbClr val="102D69"/>
                </a:solidFill>
                <a:latin typeface="HSE Sans Regular"/>
              </a:defRPr>
            </a:pPr>
            <a:endParaRPr lang="ru-RU"/>
          </a:p>
        </c:txPr>
        <c:crossAx val="2094734553"/>
        <c:crosses val="autoZero"/>
        <c:auto val="1"/>
        <c:lblAlgn val="ctr"/>
        <c:lblOffset val="100"/>
        <c:noMultiLvlLbl val="1"/>
      </c:catAx>
      <c:valAx>
        <c:axId val="2094734553"/>
        <c:scaling>
          <c:orientation val="minMax"/>
        </c:scaling>
        <c:delete val="0"/>
        <c:axPos val="t"/>
        <c:majorGridlines>
          <c:spPr>
            <a:ln w="12700" cap="flat">
              <a:solidFill>
                <a:srgbClr val="D9D9D9"/>
              </a:solidFill>
              <a:prstDash val="solid"/>
              <a:round/>
            </a:ln>
          </c:spPr>
        </c:majorGridlines>
        <c:numFmt formatCode="0.#" sourceLinked="0"/>
        <c:majorTickMark val="none"/>
        <c:minorTickMark val="none"/>
        <c:tickLblPos val="high"/>
        <c:spPr>
          <a:ln w="12700" cap="flat">
            <a:noFill/>
            <a:prstDash val="solid"/>
            <a:round/>
          </a:ln>
        </c:spPr>
        <c:txPr>
          <a:bodyPr rot="0"/>
          <a:lstStyle/>
          <a:p>
            <a:pPr>
              <a:defRPr sz="1100" b="0" i="0" u="none" strike="noStrike">
                <a:solidFill>
                  <a:srgbClr val="102D69"/>
                </a:solidFill>
                <a:latin typeface="HSE Sans Regular"/>
              </a:defRPr>
            </a:pPr>
            <a:endParaRPr lang="ru-RU"/>
          </a:p>
        </c:txPr>
        <c:crossAx val="2094734552"/>
        <c:crosses val="autoZero"/>
        <c:crossBetween val="between"/>
        <c:majorUnit val="1.25"/>
        <c:minorUnit val="0.625"/>
      </c:valAx>
      <c:spPr>
        <a:noFill/>
        <a:ln w="12700" cap="flat">
          <a:noFill/>
          <a:miter lim="400000"/>
        </a:ln>
        <a:effectLst/>
      </c:spPr>
    </c:plotArea>
    <c:legend>
      <c:legendPos val="b"/>
      <c:layout>
        <c:manualLayout>
          <c:xMode val="edge"/>
          <c:yMode val="edge"/>
          <c:x val="0.33596199999999998"/>
          <c:y val="0.948515"/>
          <c:w val="0.38286100000000001"/>
          <c:h val="5.1485099999999999E-2"/>
        </c:manualLayout>
      </c:layout>
      <c:overlay val="1"/>
      <c:spPr>
        <a:noFill/>
        <a:ln w="12700" cap="flat">
          <a:noFill/>
          <a:miter lim="400000"/>
        </a:ln>
        <a:effectLst/>
      </c:spPr>
      <c:txPr>
        <a:bodyPr rot="0"/>
        <a:lstStyle/>
        <a:p>
          <a:pPr>
            <a:defRPr sz="1100" b="0" i="0" u="none" strike="noStrike">
              <a:solidFill>
                <a:srgbClr val="595959"/>
              </a:solidFill>
              <a:latin typeface="HSE Sans Regular"/>
            </a:defRPr>
          </a:pPr>
          <a:endParaRPr lang="ru-RU"/>
        </a:p>
      </c:txPr>
    </c:legend>
    <c:plotVisOnly val="1"/>
    <c:dispBlanksAs val="gap"/>
    <c:showDLblsOverMax val="1"/>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02D69"/>
                </a:solidFill>
                <a:latin typeface="HSE Sans Regular"/>
              </a:defRPr>
            </a:pPr>
            <a:r>
              <a:rPr sz="1600" b="0" i="0" u="none" strike="noStrike">
                <a:solidFill>
                  <a:srgbClr val="102D69"/>
                </a:solidFill>
                <a:latin typeface="HSE Sans Regular"/>
              </a:rPr>
              <a:t>Name of graph (16pt)</a:t>
            </a:r>
          </a:p>
        </c:rich>
      </c:tx>
      <c:layout>
        <c:manualLayout>
          <c:xMode val="edge"/>
          <c:yMode val="edge"/>
          <c:x val="0.237152"/>
          <c:y val="0"/>
          <c:w val="0.52569699999999997"/>
          <c:h val="9.7233200000000006E-2"/>
        </c:manualLayout>
      </c:layout>
      <c:overlay val="1"/>
      <c:spPr>
        <a:noFill/>
        <a:effectLst/>
      </c:spPr>
    </c:title>
    <c:autoTitleDeleted val="0"/>
    <c:plotArea>
      <c:layout>
        <c:manualLayout>
          <c:layoutTarget val="inner"/>
          <c:xMode val="edge"/>
          <c:yMode val="edge"/>
          <c:x val="5.0000000000000001E-3"/>
          <c:y val="9.7233200000000006E-2"/>
          <c:w val="0.99"/>
          <c:h val="0.80733299999999997"/>
        </c:manualLayout>
      </c:layout>
      <c:pieChart>
        <c:varyColors val="0"/>
        <c:ser>
          <c:idx val="0"/>
          <c:order val="0"/>
          <c:tx>
            <c:strRef>
              <c:f>Sheet1!$A$2</c:f>
              <c:strCache>
                <c:ptCount val="1"/>
                <c:pt idx="0">
                  <c:v>Sales</c:v>
                </c:pt>
              </c:strCache>
            </c:strRef>
          </c:tx>
          <c:spPr>
            <a:solidFill>
              <a:srgbClr val="E61E3C"/>
            </a:solidFill>
            <a:ln w="12700" cap="flat">
              <a:noFill/>
              <a:miter lim="400000"/>
            </a:ln>
            <a:effectLst/>
          </c:spPr>
          <c:dPt>
            <c:idx val="0"/>
            <c:bubble3D val="0"/>
            <c:extLst>
              <c:ext xmlns:c16="http://schemas.microsoft.com/office/drawing/2014/chart" uri="{C3380CC4-5D6E-409C-BE32-E72D297353CC}">
                <c16:uniqueId val="{00000001-B0F1-4C5D-ADFD-24D8DE2433C0}"/>
              </c:ext>
            </c:extLst>
          </c:dPt>
          <c:dPt>
            <c:idx val="1"/>
            <c:bubble3D val="0"/>
            <c:spPr>
              <a:solidFill>
                <a:srgbClr val="CD5A5A"/>
              </a:solidFill>
              <a:ln w="12700" cap="flat">
                <a:noFill/>
                <a:miter lim="400000"/>
              </a:ln>
              <a:effectLst/>
            </c:spPr>
            <c:extLst>
              <c:ext xmlns:c16="http://schemas.microsoft.com/office/drawing/2014/chart" uri="{C3380CC4-5D6E-409C-BE32-E72D297353CC}">
                <c16:uniqueId val="{00000003-B0F1-4C5D-ADFD-24D8DE2433C0}"/>
              </c:ext>
            </c:extLst>
          </c:dPt>
          <c:dPt>
            <c:idx val="2"/>
            <c:bubble3D val="0"/>
            <c:spPr>
              <a:solidFill>
                <a:srgbClr val="F5C3C3"/>
              </a:solidFill>
              <a:ln w="12700" cap="flat">
                <a:noFill/>
                <a:miter lim="400000"/>
              </a:ln>
              <a:effectLst/>
            </c:spPr>
            <c:extLst>
              <c:ext xmlns:c16="http://schemas.microsoft.com/office/drawing/2014/chart" uri="{C3380CC4-5D6E-409C-BE32-E72D297353CC}">
                <c16:uniqueId val="{00000005-B0F1-4C5D-ADFD-24D8DE2433C0}"/>
              </c:ext>
            </c:extLst>
          </c:dPt>
          <c:dLbls>
            <c:dLbl>
              <c:idx val="0"/>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1-B0F1-4C5D-ADFD-24D8DE2433C0}"/>
                </c:ext>
              </c:extLst>
            </c:dLbl>
            <c:dLbl>
              <c:idx val="1"/>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3-B0F1-4C5D-ADFD-24D8DE2433C0}"/>
                </c:ext>
              </c:extLst>
            </c:dLbl>
            <c:dLbl>
              <c:idx val="2"/>
              <c:numFmt formatCode="0%" sourceLinked="0"/>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extLst>
                <c:ext xmlns:c16="http://schemas.microsoft.com/office/drawing/2014/chart" uri="{C3380CC4-5D6E-409C-BE32-E72D297353CC}">
                  <c16:uniqueId val="{00000005-B0F1-4C5D-ADFD-24D8DE2433C0}"/>
                </c:ext>
              </c:extLst>
            </c:dLbl>
            <c:numFmt formatCode="0%" sourceLinked="0"/>
            <c:spPr>
              <a:noFill/>
              <a:ln>
                <a:noFill/>
              </a:ln>
              <a:effectLst/>
            </c:spPr>
            <c:txPr>
              <a:bodyPr/>
              <a:lstStyle/>
              <a:p>
                <a:pPr>
                  <a:defRPr sz="1800" b="0" i="0" u="none" strike="noStrike">
                    <a:solidFill>
                      <a:srgbClr val="FFFFFF"/>
                    </a:solidFill>
                    <a:latin typeface="Calibri"/>
                  </a:defRPr>
                </a:pPr>
                <a:endParaRPr lang="ru-RU"/>
              </a:p>
            </c:txPr>
            <c:dLblPos val="inEnd"/>
            <c:showLegendKey val="0"/>
            <c:showVal val="0"/>
            <c:showCatName val="0"/>
            <c:showSerName val="0"/>
            <c:showPercent val="1"/>
            <c:showBubbleSize val="0"/>
            <c:showLeaderLines val="1"/>
            <c:leaderLines>
              <c:spPr>
                <a:ln w="6350" cap="flat">
                  <a:solidFill>
                    <a:srgbClr val="000000"/>
                  </a:solidFill>
                  <a:prstDash val="solid"/>
                  <a:miter lim="400000"/>
                </a:ln>
                <a:effectLst/>
              </c:spPr>
            </c:leaderLines>
            <c:extLst>
              <c:ext xmlns:c15="http://schemas.microsoft.com/office/drawing/2012/chart" uri="{CE6537A1-D6FC-4f65-9D91-7224C49458BB}"/>
            </c:extLst>
          </c:dLbls>
          <c:cat>
            <c:strRef>
              <c:f>Sheet1!$B$1:$D$1</c:f>
              <c:strCache>
                <c:ptCount val="3"/>
                <c:pt idx="0">
                  <c:v>1st Qtr</c:v>
                </c:pt>
                <c:pt idx="1">
                  <c:v>2nd Qtr</c:v>
                </c:pt>
                <c:pt idx="2">
                  <c:v>3rd Qtr</c:v>
                </c:pt>
              </c:strCache>
            </c:strRef>
          </c:cat>
          <c:val>
            <c:numRef>
              <c:f>Sheet1!$B$2:$D$2</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B0F1-4C5D-ADFD-24D8DE2433C0}"/>
            </c:ext>
          </c:extLst>
        </c:ser>
        <c:dLbls>
          <c:showLegendKey val="0"/>
          <c:showVal val="0"/>
          <c:showCatName val="0"/>
          <c:showSerName val="0"/>
          <c:showPercent val="0"/>
          <c:showBubbleSize val="0"/>
          <c:showLeaderLines val="1"/>
        </c:dLbls>
        <c:firstSliceAng val="0"/>
      </c:pieChart>
      <c:spPr>
        <a:noFill/>
        <a:ln w="12700" cap="flat">
          <a:noFill/>
          <a:miter lim="400000"/>
        </a:ln>
        <a:effectLst/>
      </c:spPr>
    </c:plotArea>
    <c:legend>
      <c:legendPos val="b"/>
      <c:layout>
        <c:manualLayout>
          <c:xMode val="edge"/>
          <c:yMode val="edge"/>
          <c:x val="5.9754599999999998E-2"/>
          <c:y val="0.941743"/>
          <c:w val="0.88049100000000002"/>
          <c:h val="5.8256799999999997E-2"/>
        </c:manualLayout>
      </c:layout>
      <c:overlay val="1"/>
      <c:spPr>
        <a:noFill/>
        <a:ln w="12700" cap="flat">
          <a:noFill/>
          <a:miter lim="400000"/>
        </a:ln>
        <a:effectLst/>
      </c:spPr>
      <c:txPr>
        <a:bodyPr rot="0"/>
        <a:lstStyle/>
        <a:p>
          <a:pPr>
            <a:defRPr sz="1200" b="0" i="0" u="none" strike="noStrike">
              <a:solidFill>
                <a:srgbClr val="595959"/>
              </a:solidFill>
              <a:latin typeface="HSE Sans Regular"/>
            </a:defRPr>
          </a:pPr>
          <a:endParaRPr lang="ru-RU"/>
        </a:p>
      </c:txPr>
    </c:legend>
    <c:plotVisOnly val="1"/>
    <c:dispBlanksAs val="gap"/>
    <c:showDLblsOverMax val="1"/>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172C65"/>
                </a:solidFill>
                <a:latin typeface="HSE Sans Regular"/>
              </a:defRPr>
            </a:pPr>
            <a:r>
              <a:rPr sz="1600" b="0" i="0" u="none" strike="noStrike">
                <a:solidFill>
                  <a:srgbClr val="172C65"/>
                </a:solidFill>
                <a:latin typeface="HSE Sans Regular"/>
              </a:rPr>
              <a:t>Name of graph (16pt)</a:t>
            </a:r>
          </a:p>
        </c:rich>
      </c:tx>
      <c:layout>
        <c:manualLayout>
          <c:xMode val="edge"/>
          <c:yMode val="edge"/>
          <c:x val="0.36347800000000002"/>
          <c:y val="0"/>
          <c:w val="0.27304499999999998"/>
          <c:h val="0.110454"/>
        </c:manualLayout>
      </c:layout>
      <c:overlay val="1"/>
      <c:spPr>
        <a:noFill/>
        <a:effectLst/>
      </c:spPr>
    </c:title>
    <c:autoTitleDeleted val="0"/>
    <c:plotArea>
      <c:layout>
        <c:manualLayout>
          <c:layoutTarget val="inner"/>
          <c:xMode val="edge"/>
          <c:yMode val="edge"/>
          <c:x val="7.0855699999999994E-2"/>
          <c:y val="0.110454"/>
          <c:w val="0.92414399999999997"/>
          <c:h val="0.68022800000000005"/>
        </c:manualLayout>
      </c:layout>
      <c:lineChart>
        <c:grouping val="standard"/>
        <c:varyColors val="0"/>
        <c:ser>
          <c:idx val="0"/>
          <c:order val="0"/>
          <c:tx>
            <c:strRef>
              <c:f>Sheet1!$B$1</c:f>
              <c:strCache>
                <c:ptCount val="1"/>
                <c:pt idx="0">
                  <c:v>Series 1</c:v>
                </c:pt>
              </c:strCache>
            </c:strRef>
          </c:tx>
          <c:spPr>
            <a:ln w="31750" cap="flat">
              <a:solidFill>
                <a:srgbClr val="BF615E"/>
              </a:solidFill>
              <a:prstDash val="solid"/>
              <a:miter lim="800000"/>
            </a:ln>
            <a:effectLst/>
          </c:spPr>
          <c:marker>
            <c:symbol val="circle"/>
            <c:size val="7"/>
            <c:spPr>
              <a:solidFill>
                <a:srgbClr val="BF615E"/>
              </a:solidFill>
              <a:ln w="6350" cap="flat">
                <a:solidFill>
                  <a:srgbClr val="BF615E"/>
                </a:solidFill>
                <a:prstDash val="solid"/>
                <a:miter lim="800000"/>
              </a:ln>
              <a:effectLst/>
            </c:spPr>
          </c:marker>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smooth val="0"/>
          <c:extLst>
            <c:ext xmlns:c16="http://schemas.microsoft.com/office/drawing/2014/chart" uri="{C3380CC4-5D6E-409C-BE32-E72D297353CC}">
              <c16:uniqueId val="{00000000-FC55-4502-975B-BD6571629950}"/>
            </c:ext>
          </c:extLst>
        </c:ser>
        <c:ser>
          <c:idx val="1"/>
          <c:order val="1"/>
          <c:tx>
            <c:strRef>
              <c:f>Sheet1!$C$1</c:f>
              <c:strCache>
                <c:ptCount val="1"/>
                <c:pt idx="0">
                  <c:v>Series 2</c:v>
                </c:pt>
              </c:strCache>
            </c:strRef>
          </c:tx>
          <c:spPr>
            <a:ln w="31750" cap="flat">
              <a:solidFill>
                <a:srgbClr val="EDC5C4"/>
              </a:solidFill>
              <a:prstDash val="solid"/>
              <a:miter lim="800000"/>
            </a:ln>
            <a:effectLst/>
          </c:spPr>
          <c:marker>
            <c:symbol val="circle"/>
            <c:size val="7"/>
            <c:spPr>
              <a:solidFill>
                <a:srgbClr val="EDC5C4"/>
              </a:solidFill>
              <a:ln w="6350" cap="flat">
                <a:solidFill>
                  <a:srgbClr val="EDC5C4"/>
                </a:solidFill>
                <a:prstDash val="solid"/>
                <a:miter lim="800000"/>
              </a:ln>
              <a:effectLst/>
            </c:spPr>
          </c:marker>
          <c:cat>
            <c:strRef>
              <c:f>Sheet1!$A$2:$A$4</c:f>
              <c:strCache>
                <c:ptCount val="3"/>
                <c:pt idx="0">
                  <c:v>Category 1</c:v>
                </c:pt>
                <c:pt idx="1">
                  <c:v>Category 2</c:v>
                </c:pt>
                <c:pt idx="2">
                  <c:v>Category 3</c:v>
                </c:pt>
              </c:strCache>
            </c:strRef>
          </c:cat>
          <c:val>
            <c:numRef>
              <c:f>Sheet1!$C$2:$C$4</c:f>
              <c:numCache>
                <c:formatCode>General</c:formatCode>
                <c:ptCount val="3"/>
                <c:pt idx="0">
                  <c:v>2.4</c:v>
                </c:pt>
                <c:pt idx="1">
                  <c:v>10</c:v>
                </c:pt>
                <c:pt idx="2">
                  <c:v>1.8</c:v>
                </c:pt>
              </c:numCache>
            </c:numRef>
          </c:val>
          <c:smooth val="0"/>
          <c:extLst>
            <c:ext xmlns:c16="http://schemas.microsoft.com/office/drawing/2014/chart" uri="{C3380CC4-5D6E-409C-BE32-E72D297353CC}">
              <c16:uniqueId val="{00000001-FC55-4502-975B-BD6571629950}"/>
            </c:ext>
          </c:extLst>
        </c:ser>
        <c:ser>
          <c:idx val="2"/>
          <c:order val="2"/>
          <c:tx>
            <c:strRef>
              <c:f>Sheet1!$D$1</c:f>
              <c:strCache>
                <c:ptCount val="1"/>
                <c:pt idx="0">
                  <c:v>Series 3</c:v>
                </c:pt>
              </c:strCache>
            </c:strRef>
          </c:tx>
          <c:spPr>
            <a:ln w="31750" cap="flat">
              <a:solidFill>
                <a:srgbClr val="D33743"/>
              </a:solidFill>
              <a:prstDash val="solid"/>
              <a:miter lim="800000"/>
            </a:ln>
            <a:effectLst/>
          </c:spPr>
          <c:marker>
            <c:symbol val="circle"/>
            <c:size val="7"/>
            <c:spPr>
              <a:solidFill>
                <a:srgbClr val="D33743"/>
              </a:solidFill>
              <a:ln w="6350" cap="flat">
                <a:solidFill>
                  <a:srgbClr val="D33743"/>
                </a:solidFill>
                <a:prstDash val="solid"/>
                <a:miter lim="800000"/>
              </a:ln>
              <a:effectLst/>
            </c:spPr>
          </c:marker>
          <c:cat>
            <c:strRef>
              <c:f>Sheet1!$A$2:$A$4</c:f>
              <c:strCache>
                <c:ptCount val="3"/>
                <c:pt idx="0">
                  <c:v>Category 1</c:v>
                </c:pt>
                <c:pt idx="1">
                  <c:v>Category 2</c:v>
                </c:pt>
                <c:pt idx="2">
                  <c:v>Category 3</c:v>
                </c:pt>
              </c:strCache>
            </c:strRef>
          </c:cat>
          <c:val>
            <c:numRef>
              <c:f>Sheet1!$D$2:$D$4</c:f>
              <c:numCache>
                <c:formatCode>General</c:formatCode>
                <c:ptCount val="3"/>
                <c:pt idx="0">
                  <c:v>23</c:v>
                </c:pt>
                <c:pt idx="1">
                  <c:v>15</c:v>
                </c:pt>
                <c:pt idx="2">
                  <c:v>8</c:v>
                </c:pt>
              </c:numCache>
            </c:numRef>
          </c:val>
          <c:smooth val="0"/>
          <c:extLst>
            <c:ext xmlns:c16="http://schemas.microsoft.com/office/drawing/2014/chart" uri="{C3380CC4-5D6E-409C-BE32-E72D297353CC}">
              <c16:uniqueId val="{00000002-FC55-4502-975B-BD6571629950}"/>
            </c:ext>
          </c:extLst>
        </c:ser>
        <c:ser>
          <c:idx val="3"/>
          <c:order val="3"/>
          <c:tx>
            <c:strRef>
              <c:f>Sheet1!$E$1</c:f>
              <c:strCache>
                <c:ptCount val="1"/>
                <c:pt idx="0">
                  <c:v>Series 12</c:v>
                </c:pt>
              </c:strCache>
            </c:strRef>
          </c:tx>
          <c:spPr>
            <a:ln w="31750" cap="flat">
              <a:solidFill>
                <a:srgbClr val="2C4996"/>
              </a:solidFill>
              <a:prstDash val="solid"/>
              <a:miter lim="800000"/>
            </a:ln>
            <a:effectLst/>
          </c:spPr>
          <c:marker>
            <c:symbol val="circle"/>
            <c:size val="7"/>
            <c:spPr>
              <a:solidFill>
                <a:srgbClr val="2C4996"/>
              </a:solidFill>
              <a:ln w="6350" cap="flat">
                <a:solidFill>
                  <a:srgbClr val="2C4996"/>
                </a:solidFill>
                <a:prstDash val="solid"/>
                <a:miter lim="800000"/>
              </a:ln>
              <a:effectLst/>
            </c:spPr>
          </c:marker>
          <c:cat>
            <c:strRef>
              <c:f>Sheet1!$A$2:$A$4</c:f>
              <c:strCache>
                <c:ptCount val="3"/>
                <c:pt idx="0">
                  <c:v>Category 1</c:v>
                </c:pt>
                <c:pt idx="1">
                  <c:v>Category 2</c:v>
                </c:pt>
                <c:pt idx="2">
                  <c:v>Category 3</c:v>
                </c:pt>
              </c:strCache>
            </c:strRef>
          </c:cat>
          <c:val>
            <c:numRef>
              <c:f>Sheet1!$E$2:$E$4</c:f>
              <c:numCache>
                <c:formatCode>General</c:formatCode>
                <c:ptCount val="3"/>
                <c:pt idx="0">
                  <c:v>4.3</c:v>
                </c:pt>
                <c:pt idx="1">
                  <c:v>2.5</c:v>
                </c:pt>
                <c:pt idx="2">
                  <c:v>12</c:v>
                </c:pt>
              </c:numCache>
            </c:numRef>
          </c:val>
          <c:smooth val="0"/>
          <c:extLst>
            <c:ext xmlns:c16="http://schemas.microsoft.com/office/drawing/2014/chart" uri="{C3380CC4-5D6E-409C-BE32-E72D297353CC}">
              <c16:uniqueId val="{00000003-FC55-4502-975B-BD6571629950}"/>
            </c:ext>
          </c:extLst>
        </c:ser>
        <c:dLbls>
          <c:showLegendKey val="0"/>
          <c:showVal val="0"/>
          <c:showCatName val="0"/>
          <c:showSerName val="0"/>
          <c:showPercent val="0"/>
          <c:showBubbleSize val="0"/>
        </c:dLbls>
        <c:marker val="1"/>
        <c:smooth val="0"/>
        <c:axId val="2094734552"/>
        <c:axId val="2094734553"/>
      </c:lineChart>
      <c:catAx>
        <c:axId val="2094734552"/>
        <c:scaling>
          <c:orientation val="minMax"/>
        </c:scaling>
        <c:delete val="0"/>
        <c:axPos val="b"/>
        <c:numFmt formatCode="General" sourceLinked="0"/>
        <c:majorTickMark val="out"/>
        <c:minorTickMark val="none"/>
        <c:tickLblPos val="low"/>
        <c:spPr>
          <a:ln w="12700" cap="flat">
            <a:solidFill>
              <a:srgbClr val="172C65"/>
            </a:solidFill>
            <a:prstDash val="solid"/>
            <a:miter lim="800000"/>
          </a:ln>
        </c:spPr>
        <c:txPr>
          <a:bodyPr rot="0"/>
          <a:lstStyle/>
          <a:p>
            <a:pPr>
              <a:defRPr sz="1200" b="0" i="0" u="none" strike="noStrike">
                <a:solidFill>
                  <a:srgbClr val="172C65"/>
                </a:solidFill>
                <a:latin typeface="HSE Sans Regular"/>
              </a:defRPr>
            </a:pPr>
            <a:endParaRPr lang="ru-RU"/>
          </a:p>
        </c:txPr>
        <c:crossAx val="2094734553"/>
        <c:crosses val="autoZero"/>
        <c:auto val="1"/>
        <c:lblAlgn val="ctr"/>
        <c:lblOffset val="100"/>
        <c:noMultiLvlLbl val="1"/>
      </c:catAx>
      <c:valAx>
        <c:axId val="2094734553"/>
        <c:scaling>
          <c:orientation val="minMax"/>
        </c:scaling>
        <c:delete val="0"/>
        <c:axPos val="l"/>
        <c:majorGridlines>
          <c:spPr>
            <a:ln w="12700" cap="flat">
              <a:solidFill>
                <a:srgbClr val="888888"/>
              </a:solidFill>
              <a:prstDash val="solid"/>
              <a:miter lim="800000"/>
            </a:ln>
          </c:spPr>
        </c:majorGridlines>
        <c:numFmt formatCode="0.#" sourceLinked="0"/>
        <c:majorTickMark val="out"/>
        <c:minorTickMark val="none"/>
        <c:tickLblPos val="nextTo"/>
        <c:spPr>
          <a:ln w="12700" cap="flat">
            <a:solidFill>
              <a:srgbClr val="172C65"/>
            </a:solidFill>
            <a:prstDash val="solid"/>
            <a:miter lim="800000"/>
          </a:ln>
        </c:spPr>
        <c:txPr>
          <a:bodyPr rot="0"/>
          <a:lstStyle/>
          <a:p>
            <a:pPr>
              <a:defRPr sz="1200" b="0" i="0" u="none" strike="noStrike">
                <a:solidFill>
                  <a:srgbClr val="172C65"/>
                </a:solidFill>
                <a:latin typeface="HSE Sans Regular"/>
              </a:defRPr>
            </a:pPr>
            <a:endParaRPr lang="ru-RU"/>
          </a:p>
        </c:txPr>
        <c:crossAx val="2094734552"/>
        <c:crosses val="autoZero"/>
        <c:crossBetween val="between"/>
        <c:majorUnit val="7.5"/>
        <c:minorUnit val="3.75"/>
      </c:valAx>
      <c:spPr>
        <a:noFill/>
        <a:ln w="12700" cap="flat">
          <a:noFill/>
          <a:miter lim="400000"/>
        </a:ln>
        <a:effectLst/>
      </c:spPr>
    </c:plotArea>
    <c:legend>
      <c:legendPos val="b"/>
      <c:layout>
        <c:manualLayout>
          <c:xMode val="edge"/>
          <c:yMode val="edge"/>
          <c:x val="0.12895699999999999"/>
          <c:y val="0.94099299999999997"/>
          <c:w val="0.74208600000000002"/>
          <c:h val="5.90071E-2"/>
        </c:manualLayout>
      </c:layout>
      <c:overlay val="1"/>
      <c:spPr>
        <a:noFill/>
        <a:ln w="12700" cap="flat">
          <a:noFill/>
          <a:miter lim="400000"/>
        </a:ln>
        <a:effectLst/>
      </c:spPr>
      <c:txPr>
        <a:bodyPr rot="0"/>
        <a:lstStyle/>
        <a:p>
          <a:pPr>
            <a:defRPr sz="1200" b="0" i="0" u="none" strike="noStrike">
              <a:solidFill>
                <a:srgbClr val="172C65"/>
              </a:solidFill>
              <a:latin typeface="HSE Sans Regular"/>
            </a:defRPr>
          </a:pPr>
          <a:endParaRPr lang="ru-RU"/>
        </a:p>
      </c:txPr>
    </c:legend>
    <c:plotVisOnly val="1"/>
    <c:dispBlanksAs val="gap"/>
    <c:showDLblsOverMax val="1"/>
  </c:chart>
  <c:spPr>
    <a:no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ru-RU"/>
  <c:roundedCorners val="0"/>
  <c:style val="2"/>
  <c:chart>
    <c:title>
      <c:tx>
        <c:rich>
          <a:bodyPr rot="0"/>
          <a:lstStyle/>
          <a:p>
            <a:pPr>
              <a:defRPr sz="1600" b="0" i="0" u="none" strike="noStrike">
                <a:solidFill>
                  <a:srgbClr val="0E2D69"/>
                </a:solidFill>
                <a:latin typeface="HSE Sans Regular"/>
              </a:defRPr>
            </a:pPr>
            <a:r>
              <a:rPr sz="1600" b="0" i="0" u="none" strike="noStrike">
                <a:solidFill>
                  <a:srgbClr val="0E2D69"/>
                </a:solidFill>
                <a:latin typeface="HSE Sans Regular"/>
              </a:rPr>
              <a:t>Name of chart can be placed here</a:t>
            </a:r>
          </a:p>
        </c:rich>
      </c:tx>
      <c:layout>
        <c:manualLayout>
          <c:xMode val="edge"/>
          <c:yMode val="edge"/>
          <c:x val="0.28106399999999998"/>
          <c:y val="0"/>
          <c:w val="0.43787300000000001"/>
          <c:h val="9.6735799999999997E-2"/>
        </c:manualLayout>
      </c:layout>
      <c:overlay val="1"/>
      <c:spPr>
        <a:noFill/>
        <a:effectLst/>
      </c:spPr>
    </c:title>
    <c:autoTitleDeleted val="0"/>
    <c:plotArea>
      <c:layout>
        <c:manualLayout>
          <c:layoutTarget val="inner"/>
          <c:xMode val="edge"/>
          <c:yMode val="edge"/>
          <c:x val="0.26338699999999998"/>
          <c:y val="9.6735799999999997E-2"/>
          <c:w val="0.47322700000000001"/>
          <c:h val="0.70353200000000005"/>
        </c:manualLayout>
      </c:layout>
      <c:doughnutChart>
        <c:varyColors val="0"/>
        <c:ser>
          <c:idx val="0"/>
          <c:order val="0"/>
          <c:tx>
            <c:strRef>
              <c:f>Sheet1!$A$2</c:f>
              <c:strCache>
                <c:ptCount val="1"/>
                <c:pt idx="0">
                  <c:v>Sales</c:v>
                </c:pt>
              </c:strCache>
            </c:strRef>
          </c:tx>
          <c:spPr>
            <a:solidFill>
              <a:srgbClr val="0E2D69"/>
            </a:solidFill>
            <a:ln w="12700" cap="flat">
              <a:noFill/>
              <a:miter lim="400000"/>
            </a:ln>
            <a:effectLst/>
          </c:spPr>
          <c:dPt>
            <c:idx val="0"/>
            <c:bubble3D val="0"/>
            <c:extLst>
              <c:ext xmlns:c16="http://schemas.microsoft.com/office/drawing/2014/chart" uri="{C3380CC4-5D6E-409C-BE32-E72D297353CC}">
                <c16:uniqueId val="{00000001-3B11-4C8B-953A-6A741522510E}"/>
              </c:ext>
            </c:extLst>
          </c:dPt>
          <c:dPt>
            <c:idx val="1"/>
            <c:bubble3D val="0"/>
            <c:spPr>
              <a:solidFill>
                <a:srgbClr val="234A9B"/>
              </a:solidFill>
              <a:ln w="12700" cap="flat">
                <a:noFill/>
                <a:miter lim="400000"/>
              </a:ln>
              <a:effectLst/>
            </c:spPr>
            <c:extLst>
              <c:ext xmlns:c16="http://schemas.microsoft.com/office/drawing/2014/chart" uri="{C3380CC4-5D6E-409C-BE32-E72D297353CC}">
                <c16:uniqueId val="{00000003-3B11-4C8B-953A-6A741522510E}"/>
              </c:ext>
            </c:extLst>
          </c:dPt>
          <c:dPt>
            <c:idx val="2"/>
            <c:bubble3D val="0"/>
            <c:spPr>
              <a:solidFill>
                <a:srgbClr val="CD5A5A"/>
              </a:solidFill>
              <a:ln w="12700" cap="flat">
                <a:noFill/>
                <a:miter lim="400000"/>
              </a:ln>
              <a:effectLst/>
            </c:spPr>
            <c:extLst>
              <c:ext xmlns:c16="http://schemas.microsoft.com/office/drawing/2014/chart" uri="{C3380CC4-5D6E-409C-BE32-E72D297353CC}">
                <c16:uniqueId val="{00000005-3B11-4C8B-953A-6A741522510E}"/>
              </c:ext>
            </c:extLst>
          </c:dPt>
          <c:dPt>
            <c:idx val="3"/>
            <c:bubble3D val="0"/>
            <c:spPr>
              <a:solidFill>
                <a:srgbClr val="808080"/>
              </a:solidFill>
              <a:ln w="12700" cap="flat">
                <a:noFill/>
                <a:miter lim="400000"/>
              </a:ln>
              <a:effectLst/>
            </c:spPr>
            <c:extLst>
              <c:ext xmlns:c16="http://schemas.microsoft.com/office/drawing/2014/chart" uri="{C3380CC4-5D6E-409C-BE32-E72D297353CC}">
                <c16:uniqueId val="{00000007-3B11-4C8B-953A-6A741522510E}"/>
              </c:ext>
            </c:extLst>
          </c:dPt>
          <c:dPt>
            <c:idx val="4"/>
            <c:bubble3D val="0"/>
            <c:spPr>
              <a:solidFill>
                <a:srgbClr val="BFBFBF"/>
              </a:solidFill>
              <a:ln w="12700" cap="flat">
                <a:noFill/>
                <a:miter lim="400000"/>
              </a:ln>
              <a:effectLst/>
            </c:spPr>
            <c:extLst>
              <c:ext xmlns:c16="http://schemas.microsoft.com/office/drawing/2014/chart" uri="{C3380CC4-5D6E-409C-BE32-E72D297353CC}">
                <c16:uniqueId val="{00000009-3B11-4C8B-953A-6A741522510E}"/>
              </c:ext>
            </c:extLst>
          </c:dPt>
          <c:dPt>
            <c:idx val="5"/>
            <c:bubble3D val="0"/>
            <c:spPr>
              <a:solidFill>
                <a:srgbClr val="F5C3C3"/>
              </a:solidFill>
              <a:ln w="12700" cap="flat">
                <a:noFill/>
                <a:miter lim="400000"/>
              </a:ln>
              <a:effectLst/>
            </c:spPr>
            <c:extLst>
              <c:ext xmlns:c16="http://schemas.microsoft.com/office/drawing/2014/chart" uri="{C3380CC4-5D6E-409C-BE32-E72D297353CC}">
                <c16:uniqueId val="{0000000B-3B11-4C8B-953A-6A741522510E}"/>
              </c:ext>
            </c:extLst>
          </c:dPt>
          <c:dPt>
            <c:idx val="6"/>
            <c:bubble3D val="0"/>
            <c:spPr>
              <a:solidFill>
                <a:srgbClr val="A6A6A6"/>
              </a:solidFill>
              <a:ln w="12700" cap="flat">
                <a:noFill/>
                <a:miter lim="400000"/>
              </a:ln>
              <a:effectLst/>
            </c:spPr>
            <c:extLst>
              <c:ext xmlns:c16="http://schemas.microsoft.com/office/drawing/2014/chart" uri="{C3380CC4-5D6E-409C-BE32-E72D297353CC}">
                <c16:uniqueId val="{0000000D-3B11-4C8B-953A-6A741522510E}"/>
              </c:ext>
            </c:extLst>
          </c:dPt>
          <c:dPt>
            <c:idx val="7"/>
            <c:bubble3D val="0"/>
            <c:spPr>
              <a:solidFill>
                <a:srgbClr val="E61E3C"/>
              </a:solidFill>
              <a:ln w="12700" cap="flat">
                <a:noFill/>
                <a:miter lim="400000"/>
              </a:ln>
              <a:effectLst/>
            </c:spPr>
            <c:extLst>
              <c:ext xmlns:c16="http://schemas.microsoft.com/office/drawing/2014/chart" uri="{C3380CC4-5D6E-409C-BE32-E72D297353CC}">
                <c16:uniqueId val="{0000000F-3B11-4C8B-953A-6A741522510E}"/>
              </c:ext>
            </c:extLst>
          </c:dPt>
          <c:dLbls>
            <c:dLbl>
              <c:idx val="0"/>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1-3B11-4C8B-953A-6A741522510E}"/>
                </c:ext>
              </c:extLst>
            </c:dLbl>
            <c:dLbl>
              <c:idx val="1"/>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3-3B11-4C8B-953A-6A741522510E}"/>
                </c:ext>
              </c:extLst>
            </c:dLbl>
            <c:dLbl>
              <c:idx val="2"/>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5-3B11-4C8B-953A-6A741522510E}"/>
                </c:ext>
              </c:extLst>
            </c:dLbl>
            <c:dLbl>
              <c:idx val="3"/>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7-3B11-4C8B-953A-6A741522510E}"/>
                </c:ext>
              </c:extLst>
            </c:dLbl>
            <c:dLbl>
              <c:idx val="4"/>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9-3B11-4C8B-953A-6A741522510E}"/>
                </c:ext>
              </c:extLst>
            </c:dLbl>
            <c:dLbl>
              <c:idx val="5"/>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B-3B11-4C8B-953A-6A741522510E}"/>
                </c:ext>
              </c:extLst>
            </c:dLbl>
            <c:dLbl>
              <c:idx val="6"/>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D-3B11-4C8B-953A-6A741522510E}"/>
                </c:ext>
              </c:extLst>
            </c:dLbl>
            <c:dLbl>
              <c:idx val="7"/>
              <c:numFmt formatCode="0%" sourceLinked="0"/>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extLst>
                <c:ext xmlns:c16="http://schemas.microsoft.com/office/drawing/2014/chart" uri="{C3380CC4-5D6E-409C-BE32-E72D297353CC}">
                  <c16:uniqueId val="{0000000F-3B11-4C8B-953A-6A741522510E}"/>
                </c:ext>
              </c:extLst>
            </c:dLbl>
            <c:numFmt formatCode="0%" sourceLinked="0"/>
            <c:spPr>
              <a:noFill/>
              <a:ln>
                <a:noFill/>
              </a:ln>
              <a:effectLst/>
            </c:spPr>
            <c:txPr>
              <a:bodyPr/>
              <a:lstStyle/>
              <a:p>
                <a:pPr>
                  <a:defRPr sz="1100" b="0" i="0" u="none" strike="noStrike">
                    <a:solidFill>
                      <a:srgbClr val="FFFFFF"/>
                    </a:solidFill>
                    <a:latin typeface="HSE Sans Regular"/>
                  </a:defRPr>
                </a:pPr>
                <a:endParaRPr lang="ru-RU"/>
              </a:p>
            </c:txPr>
            <c:showLegendKey val="0"/>
            <c:showVal val="0"/>
            <c:showCatName val="0"/>
            <c:showSerName val="0"/>
            <c:showPercent val="1"/>
            <c:showBubbleSize val="0"/>
            <c:showLeaderLines val="1"/>
            <c:leaderLines>
              <c:spPr>
                <a:ln w="9525" cap="flat">
                  <a:solidFill>
                    <a:srgbClr val="B7C2D1"/>
                  </a:solidFill>
                  <a:prstDash val="solid"/>
                  <a:round/>
                </a:ln>
                <a:effectLst/>
              </c:spPr>
            </c:leaderLines>
            <c:extLst>
              <c:ext xmlns:c15="http://schemas.microsoft.com/office/drawing/2012/chart" uri="{CE6537A1-D6FC-4f65-9D91-7224C49458BB}"/>
            </c:extLst>
          </c:dLbls>
          <c:cat>
            <c:strRef>
              <c:f>Sheet1!$B$1:$I$1</c:f>
              <c:strCache>
                <c:ptCount val="8"/>
                <c:pt idx="0">
                  <c:v>1st Qtr</c:v>
                </c:pt>
                <c:pt idx="1">
                  <c:v>2nd Qtr</c:v>
                </c:pt>
                <c:pt idx="2">
                  <c:v>3rd Qtr</c:v>
                </c:pt>
                <c:pt idx="3">
                  <c:v>4th Qtr</c:v>
                </c:pt>
                <c:pt idx="4">
                  <c:v>1st Qtr</c:v>
                </c:pt>
                <c:pt idx="5">
                  <c:v>2nd Qtr</c:v>
                </c:pt>
                <c:pt idx="6">
                  <c:v>3rd Qtr</c:v>
                </c:pt>
                <c:pt idx="7">
                  <c:v>4th Qtr</c:v>
                </c:pt>
              </c:strCache>
            </c:strRef>
          </c:cat>
          <c:val>
            <c:numRef>
              <c:f>Sheet1!$B$2:$I$2</c:f>
              <c:numCache>
                <c:formatCode>General</c:formatCode>
                <c:ptCount val="8"/>
                <c:pt idx="0">
                  <c:v>8.1999999999999993</c:v>
                </c:pt>
                <c:pt idx="1">
                  <c:v>3.2</c:v>
                </c:pt>
                <c:pt idx="2">
                  <c:v>32</c:v>
                </c:pt>
                <c:pt idx="3">
                  <c:v>1.2</c:v>
                </c:pt>
                <c:pt idx="4">
                  <c:v>8.1999999999999993</c:v>
                </c:pt>
                <c:pt idx="5">
                  <c:v>12</c:v>
                </c:pt>
                <c:pt idx="6">
                  <c:v>1.4</c:v>
                </c:pt>
                <c:pt idx="7">
                  <c:v>27</c:v>
                </c:pt>
              </c:numCache>
            </c:numRef>
          </c:val>
          <c:extLst>
            <c:ext xmlns:c16="http://schemas.microsoft.com/office/drawing/2014/chart" uri="{C3380CC4-5D6E-409C-BE32-E72D297353CC}">
              <c16:uniqueId val="{00000010-3B11-4C8B-953A-6A741522510E}"/>
            </c:ext>
          </c:extLst>
        </c:ser>
        <c:dLbls>
          <c:showLegendKey val="0"/>
          <c:showVal val="0"/>
          <c:showCatName val="0"/>
          <c:showSerName val="0"/>
          <c:showPercent val="0"/>
          <c:showBubbleSize val="0"/>
          <c:showLeaderLines val="1"/>
        </c:dLbls>
        <c:firstSliceAng val="0"/>
        <c:holeSize val="47"/>
      </c:doughnutChart>
      <c:spPr>
        <a:noFill/>
        <a:ln w="12700" cap="flat">
          <a:noFill/>
          <a:miter lim="400000"/>
        </a:ln>
        <a:effectLst/>
      </c:spPr>
    </c:plotArea>
    <c:legend>
      <c:legendPos val="b"/>
      <c:layout>
        <c:manualLayout>
          <c:xMode val="edge"/>
          <c:yMode val="edge"/>
          <c:x val="0"/>
          <c:y val="0.94766799999999995"/>
          <c:w val="1"/>
          <c:h val="5.2332400000000001E-2"/>
        </c:manualLayout>
      </c:layout>
      <c:overlay val="1"/>
      <c:spPr>
        <a:noFill/>
        <a:ln w="12700" cap="flat">
          <a:noFill/>
          <a:miter lim="400000"/>
        </a:ln>
        <a:effectLst/>
      </c:spPr>
      <c:txPr>
        <a:bodyPr rot="0"/>
        <a:lstStyle/>
        <a:p>
          <a:pPr>
            <a:defRPr sz="1100" b="0" i="0" u="none" strike="noStrike">
              <a:solidFill>
                <a:srgbClr val="44546A"/>
              </a:solidFill>
              <a:latin typeface="HSE Sans Regular"/>
            </a:defRPr>
          </a:pPr>
          <a:endParaRPr lang="ru-RU"/>
        </a:p>
      </c:txPr>
    </c:legend>
    <c:plotVisOnly val="1"/>
    <c:dispBlanksAs val="gap"/>
    <c:showDLblsOverMax val="1"/>
  </c:chart>
  <c:spPr>
    <a:noFill/>
    <a:ln>
      <a:noFill/>
    </a:ln>
    <a:effectLst/>
  </c:sp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4DFF2ABA-EFA1-3323-3B4D-972DB5A4FA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a:extLst>
              <a:ext uri="{FF2B5EF4-FFF2-40B4-BE49-F238E27FC236}">
                <a16:creationId xmlns:a16="http://schemas.microsoft.com/office/drawing/2014/main" id="{DD3CC9C3-1806-578C-01A2-5CA6A51E9CC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B0A4AC1-D3B6-464F-9021-65700196C211}" type="datetimeFigureOut">
              <a:rPr lang="ru-RU" smtClean="0"/>
              <a:t>10.04.2023</a:t>
            </a:fld>
            <a:endParaRPr lang="ru-RU"/>
          </a:p>
        </p:txBody>
      </p:sp>
      <p:sp>
        <p:nvSpPr>
          <p:cNvPr id="4" name="Нижний колонтитул 3">
            <a:extLst>
              <a:ext uri="{FF2B5EF4-FFF2-40B4-BE49-F238E27FC236}">
                <a16:creationId xmlns:a16="http://schemas.microsoft.com/office/drawing/2014/main" id="{C58FF472-3F99-AA7B-AFB8-999BF4426D3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a:extLst>
              <a:ext uri="{FF2B5EF4-FFF2-40B4-BE49-F238E27FC236}">
                <a16:creationId xmlns:a16="http://schemas.microsoft.com/office/drawing/2014/main" id="{85CE0348-9306-F6CE-70E7-A9E267A1124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41A9138-36B5-487D-BE98-FBACF1D6D86A}" type="slidenum">
              <a:rPr lang="ru-RU" smtClean="0"/>
              <a:t>‹#›</a:t>
            </a:fld>
            <a:endParaRPr lang="ru-RU"/>
          </a:p>
        </p:txBody>
      </p:sp>
    </p:spTree>
    <p:extLst>
      <p:ext uri="{BB962C8B-B14F-4D97-AF65-F5344CB8AC3E}">
        <p14:creationId xmlns:p14="http://schemas.microsoft.com/office/powerpoint/2010/main" val="36605044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5" name="Shape 295"/>
          <p:cNvSpPr>
            <a:spLocks noGrp="1" noRot="1" noChangeAspect="1"/>
          </p:cNvSpPr>
          <p:nvPr>
            <p:ph type="sldImg"/>
          </p:nvPr>
        </p:nvSpPr>
        <p:spPr>
          <a:xfrm>
            <a:off x="1143000" y="685800"/>
            <a:ext cx="4572000" cy="3429000"/>
          </a:xfrm>
          <a:prstGeom prst="rect">
            <a:avLst/>
          </a:prstGeom>
        </p:spPr>
        <p:txBody>
          <a:bodyPr/>
          <a:lstStyle/>
          <a:p>
            <a:endParaRPr/>
          </a:p>
        </p:txBody>
      </p:sp>
      <p:sp>
        <p:nvSpPr>
          <p:cNvPr id="296" name="Shape 29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Empty">
    <p:spTree>
      <p:nvGrpSpPr>
        <p:cNvPr id="1" name=""/>
        <p:cNvGrpSpPr/>
        <p:nvPr/>
      </p:nvGrpSpPr>
      <p:grpSpPr>
        <a:xfrm>
          <a:off x="0" y="0"/>
          <a:ext cx="0" cy="0"/>
          <a:chOff x="0" y="0"/>
          <a:chExt cx="0" cy="0"/>
        </a:xfrm>
      </p:grpSpPr>
      <p:pic>
        <p:nvPicPr>
          <p:cNvPr id="21" name="gsb_5_Abbreviation_ENG_CMYK.png" descr="gsb_5_Abbreviation_ENG_CMYK.png"/>
          <p:cNvPicPr>
            <a:picLocks noChangeAspect="1"/>
          </p:cNvPicPr>
          <p:nvPr/>
        </p:nvPicPr>
        <p:blipFill>
          <a:blip r:embed="rId2"/>
          <a:srcRect l="21625" t="2292" r="5828" b="2292"/>
          <a:stretch>
            <a:fillRect/>
          </a:stretch>
        </p:blipFill>
        <p:spPr>
          <a:xfrm>
            <a:off x="0" y="0"/>
            <a:ext cx="12192000" cy="6858000"/>
          </a:xfrm>
          <a:prstGeom prst="rect">
            <a:avLst/>
          </a:prstGeom>
          <a:ln w="12700">
            <a:miter lim="400000"/>
          </a:ln>
        </p:spPr>
      </p:pic>
      <p:sp>
        <p:nvSpPr>
          <p:cNvPr id="22"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3"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4"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26"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8"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29"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30" name="TextBox 31"/>
          <p:cNvSpPr txBox="1"/>
          <p:nvPr/>
        </p:nvSpPr>
        <p:spPr>
          <a:xfrm>
            <a:off x="6203837" y="497314"/>
            <a:ext cx="2255307" cy="421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defRPr sz="1000">
                <a:solidFill>
                  <a:srgbClr val="000000"/>
                </a:solidFill>
              </a:defRPr>
            </a:lvl1pPr>
          </a:lstStyle>
          <a:p>
            <a:r>
              <a:t>Name of section can be indicated in two or three lines (10 pt)</a:t>
            </a:r>
          </a:p>
        </p:txBody>
      </p:sp>
      <p:sp>
        <p:nvSpPr>
          <p:cNvPr id="3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Graph_3">
    <p:spTree>
      <p:nvGrpSpPr>
        <p:cNvPr id="1" name=""/>
        <p:cNvGrpSpPr/>
        <p:nvPr/>
      </p:nvGrpSpPr>
      <p:grpSpPr>
        <a:xfrm>
          <a:off x="0" y="0"/>
          <a:ext cx="0" cy="0"/>
          <a:chOff x="0" y="0"/>
          <a:chExt cx="0" cy="0"/>
        </a:xfrm>
      </p:grpSpPr>
      <p:pic>
        <p:nvPicPr>
          <p:cNvPr id="202" name="gsb_5_Abbreviation_ENG_CMYK.png" descr="gsb_5_Abbreviation_ENG_CMYK.png"/>
          <p:cNvPicPr>
            <a:picLocks noChangeAspect="1"/>
          </p:cNvPicPr>
          <p:nvPr/>
        </p:nvPicPr>
        <p:blipFill>
          <a:blip r:embed="rId2"/>
          <a:srcRect l="22001" t="2462" r="5712" b="2462"/>
          <a:stretch>
            <a:fillRect/>
          </a:stretch>
        </p:blipFill>
        <p:spPr>
          <a:xfrm>
            <a:off x="0" y="0"/>
            <a:ext cx="12192000" cy="6858000"/>
          </a:xfrm>
          <a:prstGeom prst="rect">
            <a:avLst/>
          </a:prstGeom>
          <a:ln w="12700">
            <a:miter lim="400000"/>
          </a:ln>
        </p:spPr>
      </p:pic>
      <p:sp>
        <p:nvSpPr>
          <p:cNvPr id="20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0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6"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20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09"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210"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211" name="TextBox 63"/>
          <p:cNvSpPr txBox="1">
            <a:spLocks noGrp="1"/>
          </p:cNvSpPr>
          <p:nvPr>
            <p:ph type="body" sz="quarter" idx="23"/>
          </p:nvPr>
        </p:nvSpPr>
        <p:spPr>
          <a:xfrm>
            <a:off x="535695" y="1396903"/>
            <a:ext cx="2771719" cy="497841"/>
          </a:xfrm>
          <a:prstGeom prst="rect">
            <a:avLst/>
          </a:prstGeom>
        </p:spPr>
        <p:txBody>
          <a:bodyPr>
            <a:spAutoFit/>
          </a:bodyPr>
          <a:lstStyle/>
          <a:p>
            <a:pPr marL="0" indent="0" defTabSz="12700">
              <a:spcBef>
                <a:spcPts val="1200"/>
              </a:spcBef>
              <a:buSzTx/>
              <a:buFontTx/>
              <a:buNone/>
              <a:defRPr sz="2400">
                <a:solidFill>
                  <a:srgbClr val="102D69"/>
                </a:solidFill>
                <a:latin typeface="+mn-lt"/>
                <a:ea typeface="+mn-ea"/>
                <a:cs typeface="+mn-cs"/>
                <a:sym typeface="HSE Sans Regular"/>
              </a:defRPr>
            </a:pPr>
            <a:r>
              <a:t>Headline (24 pt)</a:t>
            </a:r>
          </a:p>
        </p:txBody>
      </p:sp>
      <p:sp>
        <p:nvSpPr>
          <p:cNvPr id="212" name="TextBox 16"/>
          <p:cNvSpPr txBox="1">
            <a:spLocks noGrp="1"/>
          </p:cNvSpPr>
          <p:nvPr>
            <p:ph type="body" sz="quarter" idx="24"/>
          </p:nvPr>
        </p:nvSpPr>
        <p:spPr>
          <a:xfrm>
            <a:off x="562919" y="2367263"/>
            <a:ext cx="2717271" cy="1691641"/>
          </a:xfrm>
          <a:prstGeom prst="rect">
            <a:avLst/>
          </a:prstGeom>
        </p:spPr>
        <p:txBody>
          <a:bodyPr>
            <a:spAutoFit/>
          </a:bodyPr>
          <a:lstStyle>
            <a:lvl1pPr marL="0" indent="0" defTabSz="12700">
              <a:lnSpc>
                <a:spcPct val="100000"/>
              </a:lnSpc>
              <a:spcBef>
                <a:spcPts val="1200"/>
              </a:spcBef>
              <a:buSzTx/>
              <a:buFontTx/>
              <a:buNone/>
              <a:defRPr sz="1300">
                <a:latin typeface="+mn-lt"/>
                <a:ea typeface="+mn-ea"/>
                <a:cs typeface="+mn-cs"/>
                <a:sym typeface="HSE Sans Regular"/>
              </a:defRPr>
            </a:lvl1pPr>
          </a:lstStyle>
          <a:p>
            <a:r>
              <a:t>For tables, graphs , charts and diagrams, you may need to use additional colours; you may correctly ask what colours can be used and where to find them. We advise using HSE University’s official colour scheme for such purposes</a:t>
            </a:r>
          </a:p>
        </p:txBody>
      </p:sp>
      <p:sp>
        <p:nvSpPr>
          <p:cNvPr id="213" name="TextBox 23"/>
          <p:cNvSpPr txBox="1">
            <a:spLocks noGrp="1"/>
          </p:cNvSpPr>
          <p:nvPr>
            <p:ph type="body" sz="quarter" idx="25"/>
          </p:nvPr>
        </p:nvSpPr>
        <p:spPr>
          <a:xfrm>
            <a:off x="535695" y="5764043"/>
            <a:ext cx="3269328"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Notes, other clarifications or additional information should be presented in a smaller size (10 pt)</a:t>
            </a:r>
          </a:p>
        </p:txBody>
      </p:sp>
      <p:sp>
        <p:nvSpPr>
          <p:cNvPr id="214" name="TextBox 31"/>
          <p:cNvSpPr txBox="1">
            <a:spLocks noGrp="1"/>
          </p:cNvSpPr>
          <p:nvPr>
            <p:ph type="body" sz="quarter" idx="26"/>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21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Data">
    <p:spTree>
      <p:nvGrpSpPr>
        <p:cNvPr id="1" name=""/>
        <p:cNvGrpSpPr/>
        <p:nvPr/>
      </p:nvGrpSpPr>
      <p:grpSpPr>
        <a:xfrm>
          <a:off x="0" y="0"/>
          <a:ext cx="0" cy="0"/>
          <a:chOff x="0" y="0"/>
          <a:chExt cx="0" cy="0"/>
        </a:xfrm>
      </p:grpSpPr>
      <p:sp>
        <p:nvSpPr>
          <p:cNvPr id="222" name="Название презентации может быть набрано в две  или три строки"/>
          <p:cNvSpPr txBox="1"/>
          <p:nvPr/>
        </p:nvSpPr>
        <p:spPr>
          <a:xfrm>
            <a:off x="1014505" y="2284019"/>
            <a:ext cx="10162990" cy="198149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pPr defTabSz="914400">
              <a:lnSpc>
                <a:spcPct val="80000"/>
              </a:lnSpc>
              <a:spcBef>
                <a:spcPts val="0"/>
              </a:spcBef>
              <a:defRPr sz="4300">
                <a:solidFill>
                  <a:srgbClr val="172C65"/>
                </a:solidFill>
              </a:defRPr>
            </a:pPr>
            <a:r>
              <a:t>Название презентации</a:t>
            </a:r>
            <a:br/>
            <a:r>
              <a:t>может быть набрано в две </a:t>
            </a:r>
            <a:br/>
            <a:r>
              <a:t>или три строки</a:t>
            </a:r>
          </a:p>
        </p:txBody>
      </p:sp>
      <p:sp>
        <p:nvSpPr>
          <p:cNvPr id="223" name="Если нужно больше места, то используйте подзаголовок"/>
          <p:cNvSpPr txBox="1"/>
          <p:nvPr/>
        </p:nvSpPr>
        <p:spPr>
          <a:xfrm>
            <a:off x="1014505" y="4897087"/>
            <a:ext cx="10162990" cy="88650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lvl1pPr>
              <a:lnSpc>
                <a:spcPct val="80000"/>
              </a:lnSpc>
              <a:spcBef>
                <a:spcPts val="0"/>
              </a:spcBef>
              <a:defRPr sz="1400">
                <a:solidFill>
                  <a:srgbClr val="000000"/>
                </a:solidFill>
              </a:defRPr>
            </a:lvl1pPr>
          </a:lstStyle>
          <a:p>
            <a:pPr defTabSz="914400"/>
            <a:r>
              <a:t>Если нужно больше места, то используйте подзаголовок</a:t>
            </a:r>
          </a:p>
        </p:txBody>
      </p:sp>
      <p:pic>
        <p:nvPicPr>
          <p:cNvPr id="224" name="gsb_5_Abbreviation_ENG_CMYK.png" descr="gsb_5_Abbreviation_ENG_CMYK.png"/>
          <p:cNvPicPr>
            <a:picLocks noChangeAspect="1"/>
          </p:cNvPicPr>
          <p:nvPr/>
        </p:nvPicPr>
        <p:blipFill>
          <a:blip r:embed="rId2"/>
          <a:srcRect l="22044" t="2213" r="5290" b="2213"/>
          <a:stretch>
            <a:fillRect/>
          </a:stretch>
        </p:blipFill>
        <p:spPr>
          <a:xfrm>
            <a:off x="0" y="0"/>
            <a:ext cx="12192000" cy="6858000"/>
          </a:xfrm>
          <a:prstGeom prst="rect">
            <a:avLst/>
          </a:prstGeom>
          <a:ln w="12700">
            <a:miter lim="400000"/>
          </a:ln>
        </p:spPr>
      </p:pic>
      <p:sp>
        <p:nvSpPr>
          <p:cNvPr id="225"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226" name="TextBox 16"/>
          <p:cNvSpPr txBox="1">
            <a:spLocks noGrp="1"/>
          </p:cNvSpPr>
          <p:nvPr>
            <p:ph type="body" sz="quarter" idx="21"/>
          </p:nvPr>
        </p:nvSpPr>
        <p:spPr>
          <a:xfrm>
            <a:off x="535695" y="2468546"/>
            <a:ext cx="2823148" cy="17424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152</a:t>
            </a:r>
            <a:r>
              <a:rPr sz="1600"/>
              <a:t> MLN</a:t>
            </a:r>
          </a:p>
        </p:txBody>
      </p:sp>
      <p:sp>
        <p:nvSpPr>
          <p:cNvPr id="227" name="TextBox 22"/>
          <p:cNvSpPr txBox="1">
            <a:spLocks noGrp="1"/>
          </p:cNvSpPr>
          <p:nvPr>
            <p:ph type="body" sz="quarter" idx="22"/>
          </p:nvPr>
        </p:nvSpPr>
        <p:spPr>
          <a:xfrm>
            <a:off x="4067790" y="2468546"/>
            <a:ext cx="3156867" cy="17424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93,2</a:t>
            </a:r>
            <a:r>
              <a:rPr sz="1600"/>
              <a:t> MLN</a:t>
            </a:r>
          </a:p>
        </p:txBody>
      </p:sp>
      <p:sp>
        <p:nvSpPr>
          <p:cNvPr id="228" name="TextBox 26"/>
          <p:cNvSpPr txBox="1">
            <a:spLocks noGrp="1"/>
          </p:cNvSpPr>
          <p:nvPr>
            <p:ph type="body" sz="quarter" idx="23"/>
          </p:nvPr>
        </p:nvSpPr>
        <p:spPr>
          <a:xfrm>
            <a:off x="7555060" y="2468546"/>
            <a:ext cx="2823147" cy="1742441"/>
          </a:xfrm>
          <a:prstGeom prst="rect">
            <a:avLst/>
          </a:prstGeom>
        </p:spPr>
        <p:txBody>
          <a:bodyPr>
            <a:spAutoFit/>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1,3</a:t>
            </a:r>
            <a:r>
              <a:rPr sz="1600"/>
              <a:t> MLN</a:t>
            </a:r>
          </a:p>
        </p:txBody>
      </p:sp>
      <p:sp>
        <p:nvSpPr>
          <p:cNvPr id="229"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0"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1"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2" name="TextBox 32"/>
          <p:cNvSpPr txBox="1">
            <a:spLocks noGrp="1"/>
          </p:cNvSpPr>
          <p:nvPr>
            <p:ph type="body" sz="quarter" idx="24"/>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233"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4"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35" name="TextBox 30"/>
          <p:cNvSpPr txBox="1">
            <a:spLocks noGrp="1"/>
          </p:cNvSpPr>
          <p:nvPr>
            <p:ph type="body" sz="quarter" idx="25"/>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236"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237" name="TextBox 18"/>
          <p:cNvSpPr txBox="1">
            <a:spLocks noGrp="1"/>
          </p:cNvSpPr>
          <p:nvPr>
            <p:ph type="body" sz="quarter" idx="26"/>
          </p:nvPr>
        </p:nvSpPr>
        <p:spPr>
          <a:xfrm>
            <a:off x="535696" y="4175888"/>
            <a:ext cx="2717271" cy="1463041"/>
          </a:xfrm>
          <a:prstGeom prst="rect">
            <a:avLst/>
          </a:prstGeom>
        </p:spPr>
        <p:txBody>
          <a:bodyPr>
            <a:spAutoFit/>
          </a:bodyPr>
          <a:lstStyle>
            <a:lvl1pPr marL="0" indent="0" defTabSz="12700">
              <a:lnSpc>
                <a:spcPct val="100000"/>
              </a:lnSpc>
              <a:spcBef>
                <a:spcPts val="1200"/>
              </a:spcBef>
              <a:buSzTx/>
              <a:buFontTx/>
              <a:buNone/>
              <a:defRPr sz="1300">
                <a:latin typeface="+mn-lt"/>
                <a:ea typeface="+mn-ea"/>
                <a:cs typeface="+mn-cs"/>
                <a:sym typeface="HSE Sans Regular"/>
              </a:defRPr>
            </a:lvl1pPr>
          </a:lstStyle>
          <a:p>
            <a:r>
              <a:t>If you don’t have too much data, don’t worry. Provide several large figures with concise information explaining the figures. This can help you to present your data correctly and with some style.</a:t>
            </a:r>
          </a:p>
        </p:txBody>
      </p:sp>
      <p:sp>
        <p:nvSpPr>
          <p:cNvPr id="238" name="TextBox 20"/>
          <p:cNvSpPr txBox="1">
            <a:spLocks noGrp="1"/>
          </p:cNvSpPr>
          <p:nvPr>
            <p:ph type="body" sz="quarter" idx="27"/>
          </p:nvPr>
        </p:nvSpPr>
        <p:spPr>
          <a:xfrm>
            <a:off x="4067790" y="4175888"/>
            <a:ext cx="2717271" cy="1463041"/>
          </a:xfrm>
          <a:prstGeom prst="rect">
            <a:avLst/>
          </a:prstGeom>
        </p:spPr>
        <p:txBody>
          <a:bodyPr>
            <a:spAutoFit/>
          </a:bodyPr>
          <a:lstStyle>
            <a:lvl1pPr marL="0" indent="0" defTabSz="12700">
              <a:lnSpc>
                <a:spcPct val="100000"/>
              </a:lnSpc>
              <a:spcBef>
                <a:spcPts val="1200"/>
              </a:spcBef>
              <a:buSzTx/>
              <a:buFontTx/>
              <a:buNone/>
              <a:defRPr sz="1300">
                <a:latin typeface="+mn-lt"/>
                <a:ea typeface="+mn-ea"/>
                <a:cs typeface="+mn-cs"/>
                <a:sym typeface="HSE Sans Regular"/>
              </a:defRPr>
            </a:lvl1pPr>
          </a:lstStyle>
          <a:p>
            <a:r>
              <a:t>If you don’t have too much data, don’t worry. Provide several large figures with concise information explaining the figures. This can help you to present your data correctly and with some style.</a:t>
            </a:r>
          </a:p>
        </p:txBody>
      </p:sp>
      <p:sp>
        <p:nvSpPr>
          <p:cNvPr id="239" name="TextBox 23"/>
          <p:cNvSpPr txBox="1">
            <a:spLocks noGrp="1"/>
          </p:cNvSpPr>
          <p:nvPr>
            <p:ph type="body" sz="quarter" idx="28"/>
          </p:nvPr>
        </p:nvSpPr>
        <p:spPr>
          <a:xfrm>
            <a:off x="7555060" y="4175888"/>
            <a:ext cx="2717271" cy="1463041"/>
          </a:xfrm>
          <a:prstGeom prst="rect">
            <a:avLst/>
          </a:prstGeom>
        </p:spPr>
        <p:txBody>
          <a:bodyPr>
            <a:spAutoFit/>
          </a:bodyPr>
          <a:lstStyle>
            <a:lvl1pPr marL="0" indent="0" defTabSz="12700">
              <a:lnSpc>
                <a:spcPct val="100000"/>
              </a:lnSpc>
              <a:spcBef>
                <a:spcPts val="1200"/>
              </a:spcBef>
              <a:buSzTx/>
              <a:buFontTx/>
              <a:buNone/>
              <a:defRPr sz="1300">
                <a:latin typeface="+mn-lt"/>
                <a:ea typeface="+mn-ea"/>
                <a:cs typeface="+mn-cs"/>
                <a:sym typeface="HSE Sans Regular"/>
              </a:defRPr>
            </a:lvl1pPr>
          </a:lstStyle>
          <a:p>
            <a:r>
              <a:t>If you don’t have too much data, don’t worry. Provide several large figures with concise information explaining the figures. This can help you to present your data correctly and with some style.</a:t>
            </a:r>
          </a:p>
        </p:txBody>
      </p:sp>
      <p:sp>
        <p:nvSpPr>
          <p:cNvPr id="240" name="TextBox 31"/>
          <p:cNvSpPr txBox="1">
            <a:spLocks noGrp="1"/>
          </p:cNvSpPr>
          <p:nvPr>
            <p:ph type="body" sz="quarter" idx="29"/>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241" name="TextBox 63"/>
          <p:cNvSpPr txBox="1">
            <a:spLocks noGrp="1"/>
          </p:cNvSpPr>
          <p:nvPr>
            <p:ph type="body" sz="quarter" idx="30"/>
          </p:nvPr>
        </p:nvSpPr>
        <p:spPr>
          <a:xfrm>
            <a:off x="535695" y="1396903"/>
            <a:ext cx="10041551" cy="497841"/>
          </a:xfrm>
          <a:prstGeom prst="rect">
            <a:avLst/>
          </a:prstGeom>
        </p:spPr>
        <p:txBody>
          <a:bodyPr>
            <a:spAutoFit/>
          </a:bodyPr>
          <a:lstStyle>
            <a:lvl1pPr marL="0" indent="0" defTabSz="457200">
              <a:lnSpc>
                <a:spcPct val="100000"/>
              </a:lnSpc>
              <a:spcBef>
                <a:spcPts val="0"/>
              </a:spcBef>
              <a:buSzTx/>
              <a:buFontTx/>
              <a:buNone/>
              <a:defRPr sz="2400">
                <a:solidFill>
                  <a:srgbClr val="102D69"/>
                </a:solidFill>
                <a:latin typeface="+mn-lt"/>
                <a:ea typeface="+mn-ea"/>
                <a:cs typeface="+mn-cs"/>
                <a:sym typeface="HSE Sans Regular"/>
              </a:defRPr>
            </a:lvl1pPr>
          </a:lstStyle>
          <a:p>
            <a:r>
              <a:t>Headline may have two or three lines (24 pt)</a:t>
            </a:r>
          </a:p>
        </p:txBody>
      </p:sp>
      <p:sp>
        <p:nvSpPr>
          <p:cNvPr id="242"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Table">
    <p:spTree>
      <p:nvGrpSpPr>
        <p:cNvPr id="1" name=""/>
        <p:cNvGrpSpPr/>
        <p:nvPr/>
      </p:nvGrpSpPr>
      <p:grpSpPr>
        <a:xfrm>
          <a:off x="0" y="0"/>
          <a:ext cx="0" cy="0"/>
          <a:chOff x="0" y="0"/>
          <a:chExt cx="0" cy="0"/>
        </a:xfrm>
      </p:grpSpPr>
      <p:pic>
        <p:nvPicPr>
          <p:cNvPr id="249" name="gsb_5_Abbreviation_ENG_CMYK.png" descr="gsb_5_Abbreviation_ENG_CMYK.png"/>
          <p:cNvPicPr>
            <a:picLocks noChangeAspect="1"/>
          </p:cNvPicPr>
          <p:nvPr/>
        </p:nvPicPr>
        <p:blipFill>
          <a:blip r:embed="rId2"/>
          <a:srcRect l="22975" t="2075" r="4149" b="2075"/>
          <a:stretch>
            <a:fillRect/>
          </a:stretch>
        </p:blipFill>
        <p:spPr>
          <a:xfrm>
            <a:off x="0" y="0"/>
            <a:ext cx="12192000" cy="6858000"/>
          </a:xfrm>
          <a:prstGeom prst="rect">
            <a:avLst/>
          </a:prstGeom>
          <a:ln w="12700">
            <a:miter lim="400000"/>
          </a:ln>
        </p:spPr>
      </p:pic>
      <p:sp>
        <p:nvSpPr>
          <p:cNvPr id="250"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51"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2"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3"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254"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5"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56"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257"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258" name="TextBox 28"/>
          <p:cNvSpPr txBox="1">
            <a:spLocks noGrp="1"/>
          </p:cNvSpPr>
          <p:nvPr>
            <p:ph type="body" sz="quarter" idx="23"/>
          </p:nvPr>
        </p:nvSpPr>
        <p:spPr>
          <a:xfrm>
            <a:off x="535695" y="1396903"/>
            <a:ext cx="7763686" cy="370841"/>
          </a:xfrm>
          <a:prstGeom prst="rect">
            <a:avLst/>
          </a:prstGeom>
        </p:spPr>
        <p:txBody>
          <a:bodyPr>
            <a:spAutoFit/>
          </a:bodyPr>
          <a:lstStyle>
            <a:lvl1pPr marL="0" indent="0" defTabSz="12700">
              <a:lnSpc>
                <a:spcPct val="100000"/>
              </a:lnSpc>
              <a:spcBef>
                <a:spcPts val="0"/>
              </a:spcBef>
              <a:buSzTx/>
              <a:buFontTx/>
              <a:buNone/>
              <a:defRPr sz="1600">
                <a:solidFill>
                  <a:srgbClr val="102D69"/>
                </a:solidFill>
                <a:latin typeface="+mn-lt"/>
                <a:ea typeface="+mn-ea"/>
                <a:cs typeface="+mn-cs"/>
                <a:sym typeface="HSE Sans Regular"/>
              </a:defRPr>
            </a:lvl1pPr>
          </a:lstStyle>
          <a:p>
            <a:r>
              <a:t>Name of graph. Please note that table titles should be smaller than headlines (16 pt) </a:t>
            </a:r>
          </a:p>
        </p:txBody>
      </p:sp>
      <p:sp>
        <p:nvSpPr>
          <p:cNvPr id="259" name="TextBox 29"/>
          <p:cNvSpPr txBox="1">
            <a:spLocks noGrp="1"/>
          </p:cNvSpPr>
          <p:nvPr>
            <p:ph type="body" sz="quarter" idx="24"/>
          </p:nvPr>
        </p:nvSpPr>
        <p:spPr>
          <a:xfrm>
            <a:off x="535694" y="5581215"/>
            <a:ext cx="7763687" cy="320041"/>
          </a:xfrm>
          <a:prstGeom prst="rect">
            <a:avLst/>
          </a:prstGeom>
        </p:spPr>
        <p:txBody>
          <a:bodyPr>
            <a:spAutoFit/>
          </a:bodyPr>
          <a:lstStyle>
            <a:lvl1pPr marL="0" indent="0" defTabSz="457200">
              <a:lnSpc>
                <a:spcPct val="100000"/>
              </a:lnSpc>
              <a:spcBef>
                <a:spcPts val="0"/>
              </a:spcBef>
              <a:buSzTx/>
              <a:buFontTx/>
              <a:buNone/>
              <a:defRPr sz="1333">
                <a:latin typeface="+mn-lt"/>
                <a:ea typeface="+mn-ea"/>
                <a:cs typeface="+mn-cs"/>
                <a:sym typeface="HSE Sans Regular"/>
              </a:defRPr>
            </a:lvl1pPr>
          </a:lstStyle>
          <a:p>
            <a:r>
              <a:t>Notes, other clarifications or additional information should be presented in a smaller size (10 pt)</a:t>
            </a:r>
          </a:p>
        </p:txBody>
      </p:sp>
      <p:sp>
        <p:nvSpPr>
          <p:cNvPr id="260" name="TextBox 31"/>
          <p:cNvSpPr txBox="1">
            <a:spLocks noGrp="1"/>
          </p:cNvSpPr>
          <p:nvPr>
            <p:ph type="body" sz="quarter" idx="25"/>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26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x">
  <p:cSld name="Table_2">
    <p:spTree>
      <p:nvGrpSpPr>
        <p:cNvPr id="1" name=""/>
        <p:cNvGrpSpPr/>
        <p:nvPr/>
      </p:nvGrpSpPr>
      <p:grpSpPr>
        <a:xfrm>
          <a:off x="0" y="0"/>
          <a:ext cx="0" cy="0"/>
          <a:chOff x="0" y="0"/>
          <a:chExt cx="0" cy="0"/>
        </a:xfrm>
      </p:grpSpPr>
      <p:pic>
        <p:nvPicPr>
          <p:cNvPr id="268" name="gsb_5_Abbreviation_ENG_CMYK.png" descr="gsb_5_Abbreviation_ENG_CMYK.png"/>
          <p:cNvPicPr>
            <a:picLocks noChangeAspect="1"/>
          </p:cNvPicPr>
          <p:nvPr/>
        </p:nvPicPr>
        <p:blipFill>
          <a:blip r:embed="rId2"/>
          <a:srcRect l="23136" t="2268" r="4386" b="2268"/>
          <a:stretch>
            <a:fillRect/>
          </a:stretch>
        </p:blipFill>
        <p:spPr>
          <a:xfrm>
            <a:off x="8816" y="0"/>
            <a:ext cx="12174368" cy="6858000"/>
          </a:xfrm>
          <a:prstGeom prst="rect">
            <a:avLst/>
          </a:prstGeom>
          <a:ln w="12700">
            <a:miter lim="400000"/>
          </a:ln>
        </p:spPr>
      </p:pic>
      <p:sp>
        <p:nvSpPr>
          <p:cNvPr id="269"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270"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1"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2" name="TextBox 14"/>
          <p:cNvSpPr txBox="1">
            <a:spLocks noGrp="1"/>
          </p:cNvSpPr>
          <p:nvPr>
            <p:ph type="body" sz="quarter" idx="21"/>
          </p:nvPr>
        </p:nvSpPr>
        <p:spPr>
          <a:xfrm>
            <a:off x="8694382" y="2188739"/>
            <a:ext cx="2717271" cy="3063241"/>
          </a:xfrm>
          <a:prstGeom prst="rect">
            <a:avLst/>
          </a:prstGeom>
        </p:spPr>
        <p:txBody>
          <a:bodyPr>
            <a:spAutoFit/>
          </a:bodyPr>
          <a:lstStyle/>
          <a:p>
            <a:pPr marL="0" indent="0" defTabSz="12700">
              <a:lnSpc>
                <a:spcPct val="100000"/>
              </a:lnSpc>
              <a:spcBef>
                <a:spcPts val="1200"/>
              </a:spcBef>
              <a:buSzTx/>
              <a:buFontTx/>
              <a:buNone/>
              <a:defRPr sz="1300">
                <a:solidFill>
                  <a:srgbClr val="102D69"/>
                </a:solidFill>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273" name="TextBox 32"/>
          <p:cNvSpPr txBox="1">
            <a:spLocks noGrp="1"/>
          </p:cNvSpPr>
          <p:nvPr>
            <p:ph type="body" sz="quarter" idx="22"/>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274"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5"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276" name="TextBox 30"/>
          <p:cNvSpPr txBox="1">
            <a:spLocks noGrp="1"/>
          </p:cNvSpPr>
          <p:nvPr>
            <p:ph type="body" sz="quarter" idx="23"/>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277"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278" name="TextBox 28"/>
          <p:cNvSpPr txBox="1">
            <a:spLocks noGrp="1"/>
          </p:cNvSpPr>
          <p:nvPr>
            <p:ph type="body" sz="quarter" idx="24"/>
          </p:nvPr>
        </p:nvSpPr>
        <p:spPr>
          <a:xfrm>
            <a:off x="535695" y="1396903"/>
            <a:ext cx="7763686" cy="370841"/>
          </a:xfrm>
          <a:prstGeom prst="rect">
            <a:avLst/>
          </a:prstGeom>
        </p:spPr>
        <p:txBody>
          <a:bodyPr>
            <a:spAutoFit/>
          </a:bodyPr>
          <a:lstStyle>
            <a:lvl1pPr marL="0" indent="0" defTabSz="12700">
              <a:lnSpc>
                <a:spcPct val="100000"/>
              </a:lnSpc>
              <a:spcBef>
                <a:spcPts val="0"/>
              </a:spcBef>
              <a:buSzTx/>
              <a:buFontTx/>
              <a:buNone/>
              <a:defRPr sz="1600">
                <a:solidFill>
                  <a:srgbClr val="102D69"/>
                </a:solidFill>
                <a:latin typeface="+mn-lt"/>
                <a:ea typeface="+mn-ea"/>
                <a:cs typeface="+mn-cs"/>
                <a:sym typeface="HSE Sans Regular"/>
              </a:defRPr>
            </a:lvl1pPr>
          </a:lstStyle>
          <a:p>
            <a:r>
              <a:t>Name of graph. Please note that table titles should be smaller than headlines (16 pt) </a:t>
            </a:r>
          </a:p>
        </p:txBody>
      </p:sp>
      <p:sp>
        <p:nvSpPr>
          <p:cNvPr id="279" name="TextBox 31"/>
          <p:cNvSpPr txBox="1">
            <a:spLocks noGrp="1"/>
          </p:cNvSpPr>
          <p:nvPr>
            <p:ph type="body" sz="quarter" idx="25"/>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280"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x">
  <p:cSld name="Final">
    <p:spTree>
      <p:nvGrpSpPr>
        <p:cNvPr id="1" name=""/>
        <p:cNvGrpSpPr/>
        <p:nvPr/>
      </p:nvGrpSpPr>
      <p:grpSpPr>
        <a:xfrm>
          <a:off x="0" y="0"/>
          <a:ext cx="0" cy="0"/>
          <a:chOff x="0" y="0"/>
          <a:chExt cx="0" cy="0"/>
        </a:xfrm>
      </p:grpSpPr>
      <p:sp>
        <p:nvSpPr>
          <p:cNvPr id="287" name="Прямоугольник"/>
          <p:cNvSpPr/>
          <p:nvPr/>
        </p:nvSpPr>
        <p:spPr>
          <a:xfrm>
            <a:off x="-351154" y="-10861"/>
            <a:ext cx="13083515" cy="6879722"/>
          </a:xfrm>
          <a:prstGeom prst="rect">
            <a:avLst/>
          </a:prstGeom>
          <a:solidFill>
            <a:srgbClr val="982B4E"/>
          </a:solidFill>
          <a:ln w="12700">
            <a:miter lim="400000"/>
          </a:ln>
        </p:spPr>
        <p:txBody>
          <a:bodyPr lIns="45719" rIns="45719" anchor="ctr"/>
          <a:lstStyle/>
          <a:p>
            <a:pPr defTabSz="914400">
              <a:spcBef>
                <a:spcPts val="0"/>
              </a:spcBef>
              <a:defRPr sz="1800">
                <a:solidFill>
                  <a:srgbClr val="000000"/>
                </a:solidFill>
                <a:latin typeface="+mj-lt"/>
                <a:ea typeface="+mj-ea"/>
                <a:cs typeface="+mj-cs"/>
                <a:sym typeface="Calibri"/>
              </a:defRPr>
            </a:pPr>
            <a:endParaRPr/>
          </a:p>
        </p:txBody>
      </p:sp>
      <p:pic>
        <p:nvPicPr>
          <p:cNvPr id="288" name="Logo_ВШБ-03.png" descr="Logo_ВШБ-03.png"/>
          <p:cNvPicPr>
            <a:picLocks noChangeAspect="1"/>
          </p:cNvPicPr>
          <p:nvPr/>
        </p:nvPicPr>
        <p:blipFill>
          <a:blip r:embed="rId2"/>
          <a:srcRect l="6536" r="3966"/>
          <a:stretch>
            <a:fillRect/>
          </a:stretch>
        </p:blipFill>
        <p:spPr>
          <a:xfrm>
            <a:off x="3917801" y="2531522"/>
            <a:ext cx="4423178" cy="1794828"/>
          </a:xfrm>
          <a:prstGeom prst="rect">
            <a:avLst/>
          </a:prstGeom>
          <a:ln w="12700">
            <a:miter lim="400000"/>
          </a:ln>
        </p:spPr>
      </p:pic>
      <p:sp>
        <p:nvSpPr>
          <p:cNvPr id="28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Cover">
    <p:spTree>
      <p:nvGrpSpPr>
        <p:cNvPr id="1" name=""/>
        <p:cNvGrpSpPr/>
        <p:nvPr/>
      </p:nvGrpSpPr>
      <p:grpSpPr>
        <a:xfrm>
          <a:off x="0" y="0"/>
          <a:ext cx="0" cy="0"/>
          <a:chOff x="0" y="0"/>
          <a:chExt cx="0" cy="0"/>
        </a:xfrm>
      </p:grpSpPr>
      <p:grpSp>
        <p:nvGrpSpPr>
          <p:cNvPr id="40" name="Сгруппировать"/>
          <p:cNvGrpSpPr/>
          <p:nvPr/>
        </p:nvGrpSpPr>
        <p:grpSpPr>
          <a:xfrm>
            <a:off x="0" y="0"/>
            <a:ext cx="12192000" cy="6858000"/>
            <a:chOff x="0" y="0"/>
            <a:chExt cx="12192000" cy="6858000"/>
          </a:xfrm>
        </p:grpSpPr>
        <p:pic>
          <p:nvPicPr>
            <p:cNvPr id="38" name="gsb_5_Abbreviation_ENG_CMYK.png" descr="gsb_5_Abbreviation_ENG_CMYK.png"/>
            <p:cNvPicPr>
              <a:picLocks noChangeAspect="1"/>
            </p:cNvPicPr>
            <p:nvPr/>
          </p:nvPicPr>
          <p:blipFill>
            <a:blip r:embed="rId2"/>
            <a:srcRect l="21763" t="2015" r="5269" b="2015"/>
            <a:stretch>
              <a:fillRect/>
            </a:stretch>
          </p:blipFill>
          <p:spPr>
            <a:xfrm>
              <a:off x="0" y="0"/>
              <a:ext cx="12192000" cy="6858000"/>
            </a:xfrm>
            <a:prstGeom prst="rect">
              <a:avLst/>
            </a:prstGeom>
            <a:ln w="12700" cap="flat">
              <a:noFill/>
              <a:miter lim="400000"/>
            </a:ln>
            <a:effectLst/>
          </p:spPr>
        </p:pic>
        <p:sp>
          <p:nvSpPr>
            <p:cNvPr id="39" name="Rectangle 24"/>
            <p:cNvSpPr/>
            <p:nvPr/>
          </p:nvSpPr>
          <p:spPr>
            <a:xfrm>
              <a:off x="766762" y="753175"/>
              <a:ext cx="10658476" cy="5339651"/>
            </a:xfrm>
            <a:prstGeom prst="rect">
              <a:avLst/>
            </a:prstGeom>
            <a:solidFill>
              <a:srgbClr val="FFFFFF"/>
            </a:solidFill>
            <a:ln w="3175" cap="flat">
              <a:solidFill>
                <a:srgbClr val="32538F"/>
              </a:solidFill>
              <a:prstDash val="solid"/>
              <a:miter lim="800000"/>
            </a:ln>
            <a:effectLst/>
          </p:spPr>
          <p:txBody>
            <a:bodyPr wrap="square" lIns="45719" tIns="45719" rIns="45719" bIns="45719" numCol="1" anchor="ctr">
              <a:noAutofit/>
            </a:bodyPr>
            <a:lstStyle/>
            <a:p>
              <a:pPr algn="ctr" defTabSz="914400">
                <a:spcBef>
                  <a:spcPts val="0"/>
                </a:spcBef>
                <a:defRPr sz="1800">
                  <a:solidFill>
                    <a:srgbClr val="FFFFFF"/>
                  </a:solidFill>
                  <a:latin typeface="+mj-lt"/>
                  <a:ea typeface="+mj-ea"/>
                  <a:cs typeface="+mj-cs"/>
                  <a:sym typeface="Calibri"/>
                </a:defRPr>
              </a:pPr>
              <a:endParaRPr/>
            </a:p>
          </p:txBody>
        </p:sp>
      </p:grpSp>
      <p:sp>
        <p:nvSpPr>
          <p:cNvPr id="41" name="Straight Connector 48"/>
          <p:cNvSpPr/>
          <p:nvPr/>
        </p:nvSpPr>
        <p:spPr>
          <a:xfrm>
            <a:off x="6090212"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42" name="Straight Connector 50"/>
          <p:cNvSpPr/>
          <p:nvPr/>
        </p:nvSpPr>
        <p:spPr>
          <a:xfrm>
            <a:off x="8642580"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43" name="Straight Connector 51"/>
          <p:cNvSpPr/>
          <p:nvPr/>
        </p:nvSpPr>
        <p:spPr>
          <a:xfrm>
            <a:off x="11179046" y="962172"/>
            <a:ext cx="1" cy="840174"/>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44" name="Лого ВШБ-02.png" descr="Лого ВШБ-02.png"/>
          <p:cNvPicPr>
            <a:picLocks noChangeAspect="1"/>
          </p:cNvPicPr>
          <p:nvPr/>
        </p:nvPicPr>
        <p:blipFill>
          <a:blip r:embed="rId3"/>
          <a:srcRect l="4754" r="4754"/>
          <a:stretch>
            <a:fillRect/>
          </a:stretch>
        </p:blipFill>
        <p:spPr>
          <a:xfrm>
            <a:off x="1182335" y="1015828"/>
            <a:ext cx="1860597" cy="747682"/>
          </a:xfrm>
          <a:prstGeom prst="rect">
            <a:avLst/>
          </a:prstGeom>
          <a:ln w="12700">
            <a:miter lim="400000"/>
          </a:ln>
        </p:spPr>
      </p:pic>
      <p:sp>
        <p:nvSpPr>
          <p:cNvPr id="45" name="Name of subdivision  in two or three lines  (12pt)"/>
          <p:cNvSpPr txBox="1">
            <a:spLocks noGrp="1"/>
          </p:cNvSpPr>
          <p:nvPr>
            <p:ph type="body" sz="quarter" idx="21"/>
          </p:nvPr>
        </p:nvSpPr>
        <p:spPr>
          <a:xfrm>
            <a:off x="6239979" y="1112072"/>
            <a:ext cx="2252835" cy="540375"/>
          </a:xfrm>
          <a:prstGeom prst="rect">
            <a:avLst/>
          </a:prstGeom>
        </p:spPr>
        <p:txBody>
          <a:bodyPr>
            <a:noAutofit/>
          </a:bodyPr>
          <a:lstStyle/>
          <a:p>
            <a:pPr marL="0" indent="0">
              <a:spcBef>
                <a:spcPts val="0"/>
              </a:spcBef>
              <a:buSzTx/>
              <a:buFontTx/>
              <a:buNone/>
              <a:defRPr sz="1200">
                <a:latin typeface="+mn-lt"/>
                <a:ea typeface="+mn-ea"/>
                <a:cs typeface="+mn-cs"/>
                <a:sym typeface="HSE Sans Regular"/>
              </a:defRPr>
            </a:pPr>
            <a:r>
              <a:t>Name of subdivision </a:t>
            </a:r>
            <a:br/>
            <a:r>
              <a:t>in two or three lines  (12pt)</a:t>
            </a:r>
          </a:p>
        </p:txBody>
      </p:sp>
      <p:sp>
        <p:nvSpPr>
          <p:cNvPr id="46" name="Moscow 2022 (12pt)"/>
          <p:cNvSpPr txBox="1">
            <a:spLocks noGrp="1"/>
          </p:cNvSpPr>
          <p:nvPr>
            <p:ph type="body" sz="quarter" idx="22"/>
          </p:nvPr>
        </p:nvSpPr>
        <p:spPr>
          <a:xfrm>
            <a:off x="8796001" y="1112072"/>
            <a:ext cx="2252835" cy="540375"/>
          </a:xfrm>
          <a:prstGeom prst="rect">
            <a:avLst/>
          </a:prstGeom>
        </p:spPr>
        <p:txBody>
          <a:bodyPr>
            <a:noAutofit/>
          </a:bodyPr>
          <a:lstStyle/>
          <a:p>
            <a:pPr marL="0" indent="0">
              <a:lnSpc>
                <a:spcPct val="80000"/>
              </a:lnSpc>
              <a:spcBef>
                <a:spcPts val="0"/>
              </a:spcBef>
              <a:buSzTx/>
              <a:buFontTx/>
              <a:buNone/>
              <a:defRPr sz="1200">
                <a:latin typeface="+mn-lt"/>
                <a:ea typeface="+mn-ea"/>
                <a:cs typeface="+mn-cs"/>
                <a:sym typeface="HSE Sans Regular"/>
              </a:defRPr>
            </a:pPr>
            <a:r>
              <a:t>Moscow</a:t>
            </a:r>
            <a:br/>
            <a:r>
              <a:t>2022 (12pt)</a:t>
            </a:r>
          </a:p>
        </p:txBody>
      </p:sp>
      <p:sp>
        <p:nvSpPr>
          <p:cNvPr id="47" name="Name of presentation can  be specified in two or three lines (43 pt)"/>
          <p:cNvSpPr txBox="1">
            <a:spLocks noGrp="1"/>
          </p:cNvSpPr>
          <p:nvPr>
            <p:ph type="body" sz="half" idx="23"/>
          </p:nvPr>
        </p:nvSpPr>
        <p:spPr>
          <a:xfrm>
            <a:off x="1014505" y="2284019"/>
            <a:ext cx="10162990" cy="1981496"/>
          </a:xfrm>
          <a:prstGeom prst="rect">
            <a:avLst/>
          </a:prstGeom>
        </p:spPr>
        <p:txBody>
          <a:bodyPr>
            <a:noAutofit/>
          </a:bodyPr>
          <a:lstStyle/>
          <a:p>
            <a:pPr marL="0" indent="0">
              <a:lnSpc>
                <a:spcPct val="80000"/>
              </a:lnSpc>
              <a:spcBef>
                <a:spcPts val="0"/>
              </a:spcBef>
              <a:buSzTx/>
              <a:buFontTx/>
              <a:buNone/>
              <a:defRPr sz="4300">
                <a:solidFill>
                  <a:srgbClr val="172C65"/>
                </a:solidFill>
                <a:latin typeface="+mn-lt"/>
                <a:ea typeface="+mn-ea"/>
                <a:cs typeface="+mn-cs"/>
                <a:sym typeface="HSE Sans Regular"/>
              </a:defRPr>
            </a:pPr>
            <a:r>
              <a:rPr dirty="0"/>
              <a:t>Name of presentation can </a:t>
            </a:r>
            <a:br>
              <a:rPr dirty="0"/>
            </a:br>
            <a:r>
              <a:rPr dirty="0"/>
              <a:t>be specified in two or three lines (43 pt)</a:t>
            </a:r>
          </a:p>
        </p:txBody>
      </p:sp>
      <p:sp>
        <p:nvSpPr>
          <p:cNvPr id="48" name="If you need more space, please  use a subheading (16 pt)"/>
          <p:cNvSpPr txBox="1">
            <a:spLocks noGrp="1"/>
          </p:cNvSpPr>
          <p:nvPr>
            <p:ph type="body" sz="quarter" idx="24"/>
          </p:nvPr>
        </p:nvSpPr>
        <p:spPr>
          <a:xfrm>
            <a:off x="1014505" y="4747187"/>
            <a:ext cx="4997854" cy="886500"/>
          </a:xfrm>
          <a:prstGeom prst="rect">
            <a:avLst/>
          </a:prstGeom>
        </p:spPr>
        <p:txBody>
          <a:bodyPr>
            <a:noAutofit/>
          </a:bodyPr>
          <a:lstStyle/>
          <a:p>
            <a:pPr marL="0" indent="0">
              <a:spcBef>
                <a:spcPts val="0"/>
              </a:spcBef>
              <a:buSzTx/>
              <a:buFontTx/>
              <a:buNone/>
              <a:defRPr sz="1600">
                <a:latin typeface="+mn-lt"/>
                <a:ea typeface="+mn-ea"/>
                <a:cs typeface="+mn-cs"/>
                <a:sym typeface="HSE Sans Regular"/>
              </a:defRPr>
            </a:pPr>
            <a:r>
              <a:t>If you need more space, please </a:t>
            </a:r>
            <a:br/>
            <a:r>
              <a:t>use a subheading (16 pt)</a:t>
            </a:r>
          </a:p>
        </p:txBody>
      </p:sp>
      <p:sp>
        <p:nvSpPr>
          <p:cNvPr id="49"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ext_1">
    <p:spTree>
      <p:nvGrpSpPr>
        <p:cNvPr id="1" name=""/>
        <p:cNvGrpSpPr/>
        <p:nvPr/>
      </p:nvGrpSpPr>
      <p:grpSpPr>
        <a:xfrm>
          <a:off x="0" y="0"/>
          <a:ext cx="0" cy="0"/>
          <a:chOff x="0" y="0"/>
          <a:chExt cx="0" cy="0"/>
        </a:xfrm>
      </p:grpSpPr>
      <p:sp>
        <p:nvSpPr>
          <p:cNvPr id="56" name="TextBox 30"/>
          <p:cNvSpPr txBox="1">
            <a:spLocks noGrp="1"/>
          </p:cNvSpPr>
          <p:nvPr>
            <p:ph type="body" sz="quarter" idx="21"/>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sp>
        <p:nvSpPr>
          <p:cNvPr id="57" name="TextBox 32"/>
          <p:cNvSpPr txBox="1">
            <a:spLocks noGrp="1"/>
          </p:cNvSpPr>
          <p:nvPr>
            <p:ph type="body" sz="quarter" idx="22"/>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58" name="TextBox 31"/>
          <p:cNvSpPr txBox="1">
            <a:spLocks noGrp="1"/>
          </p:cNvSpPr>
          <p:nvPr>
            <p:ph type="body" sz="quarter" idx="23"/>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59" name="TextBox 63"/>
          <p:cNvSpPr txBox="1">
            <a:spLocks noGrp="1"/>
          </p:cNvSpPr>
          <p:nvPr>
            <p:ph type="body" sz="quarter" idx="24"/>
          </p:nvPr>
        </p:nvSpPr>
        <p:spPr>
          <a:xfrm>
            <a:off x="535695" y="1396903"/>
            <a:ext cx="10041551" cy="497841"/>
          </a:xfrm>
          <a:prstGeom prst="rect">
            <a:avLst/>
          </a:prstGeom>
        </p:spPr>
        <p:txBody>
          <a:bodyPr>
            <a:spAutoFit/>
          </a:bodyPr>
          <a:lstStyle>
            <a:lvl1pPr marL="0" indent="0" defTabSz="457200">
              <a:lnSpc>
                <a:spcPct val="100000"/>
              </a:lnSpc>
              <a:spcBef>
                <a:spcPts val="0"/>
              </a:spcBef>
              <a:buSzTx/>
              <a:buFontTx/>
              <a:buNone/>
              <a:defRPr sz="2400">
                <a:solidFill>
                  <a:srgbClr val="102D69"/>
                </a:solidFill>
                <a:latin typeface="+mn-lt"/>
                <a:ea typeface="+mn-ea"/>
                <a:cs typeface="+mn-cs"/>
                <a:sym typeface="HSE Sans Regular"/>
              </a:defRPr>
            </a:lvl1pPr>
          </a:lstStyle>
          <a:p>
            <a:r>
              <a:t>Headline may have two or three lines (24 pt)</a:t>
            </a:r>
          </a:p>
        </p:txBody>
      </p:sp>
      <p:sp>
        <p:nvSpPr>
          <p:cNvPr id="60" name="TextBox 44"/>
          <p:cNvSpPr txBox="1">
            <a:spLocks noGrp="1"/>
          </p:cNvSpPr>
          <p:nvPr>
            <p:ph type="body" sz="quarter" idx="25"/>
          </p:nvPr>
        </p:nvSpPr>
        <p:spPr>
          <a:xfrm>
            <a:off x="562919" y="2362798"/>
            <a:ext cx="4536709" cy="2834641"/>
          </a:xfrm>
          <a:prstGeom prst="rect">
            <a:avLst/>
          </a:prstGeom>
        </p:spPr>
        <p:txBody>
          <a:bodyPr>
            <a:spAutoFit/>
          </a:bodyPr>
          <a:lstStyle/>
          <a:p>
            <a:pPr marL="0" indent="0">
              <a:lnSpc>
                <a:spcPct val="100000"/>
              </a:lnSpc>
              <a:spcBef>
                <a:spcPts val="1200"/>
              </a:spcBef>
              <a:buSzTx/>
              <a:buFontTx/>
              <a:buNone/>
              <a:defRPr sz="1300">
                <a:latin typeface="+mn-lt"/>
                <a:ea typeface="+mn-ea"/>
                <a:cs typeface="+mn-cs"/>
                <a:sym typeface="HSE Sans Regular"/>
              </a:defRPr>
            </a:pPr>
            <a:r>
              <a:rPr dirty="0"/>
              <a:t>Moderately sized bits of text can be presented in a single column, but they shouldn’t take up the whole screen. </a:t>
            </a:r>
          </a:p>
          <a:p>
            <a:pPr marL="0" indent="0">
              <a:lnSpc>
                <a:spcPct val="100000"/>
              </a:lnSpc>
              <a:spcBef>
                <a:spcPts val="1200"/>
              </a:spcBef>
              <a:buSzTx/>
              <a:buFontTx/>
              <a:buNone/>
              <a:defRPr sz="1300">
                <a:latin typeface="+mn-lt"/>
                <a:ea typeface="+mn-ea"/>
                <a:cs typeface="+mn-cs"/>
                <a:sym typeface="HSE Sans Regular"/>
              </a:defRPr>
            </a:pPr>
            <a:r>
              <a:rPr dirty="0"/>
              <a:t>A text that is arranged in a long line might be too hard to read; always bear in mind the perspective of those who will be viewing your presentation. Try to limit each line to seven to 10 words. More than that might put your audience to sleep. </a:t>
            </a:r>
          </a:p>
          <a:p>
            <a:pPr marL="0" indent="0">
              <a:lnSpc>
                <a:spcPct val="100000"/>
              </a:lnSpc>
              <a:spcBef>
                <a:spcPts val="1200"/>
              </a:spcBef>
              <a:buSzTx/>
              <a:buFontTx/>
              <a:buNone/>
              <a:defRPr sz="1300">
                <a:latin typeface="+mn-lt"/>
                <a:ea typeface="+mn-ea"/>
                <a:cs typeface="+mn-cs"/>
                <a:sym typeface="HSE Sans Regular"/>
              </a:defRPr>
            </a:pPr>
            <a:endParaRPr dirty="0"/>
          </a:p>
          <a:p>
            <a:pPr marL="0" indent="0">
              <a:lnSpc>
                <a:spcPct val="100000"/>
              </a:lnSpc>
              <a:spcBef>
                <a:spcPts val="1200"/>
              </a:spcBef>
              <a:buSzTx/>
              <a:buFontTx/>
              <a:buNone/>
              <a:defRPr sz="1300">
                <a:latin typeface="+mn-lt"/>
                <a:ea typeface="+mn-ea"/>
                <a:cs typeface="+mn-cs"/>
                <a:sym typeface="HSE Sans Regular"/>
              </a:defRPr>
            </a:pPr>
            <a:r>
              <a:rPr dirty="0"/>
              <a:t>If you have space left and wish to make your slide more visual, you can include a small image nearby, which should illustrate or supplement your text. </a:t>
            </a:r>
          </a:p>
        </p:txBody>
      </p:sp>
      <p:sp>
        <p:nvSpPr>
          <p:cNvPr id="61"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 name="Рисунок 4">
            <a:extLst>
              <a:ext uri="{FF2B5EF4-FFF2-40B4-BE49-F238E27FC236}">
                <a16:creationId xmlns:a16="http://schemas.microsoft.com/office/drawing/2014/main" id="{DBD6DFD1-909B-20C2-4C7B-BFDA0B0634B9}"/>
              </a:ext>
            </a:extLst>
          </p:cNvPr>
          <p:cNvSpPr>
            <a:spLocks noGrp="1"/>
          </p:cNvSpPr>
          <p:nvPr>
            <p:ph type="pic" sz="quarter" idx="27"/>
          </p:nvPr>
        </p:nvSpPr>
        <p:spPr>
          <a:xfrm>
            <a:off x="5966239" y="2098741"/>
            <a:ext cx="4371603" cy="4166809"/>
          </a:xfrm>
          <a:prstGeom prst="flowChartConnector">
            <a:avLst/>
          </a:prstGeom>
        </p:spPr>
        <p:txBody>
          <a:bodyPr/>
          <a:lstStyle/>
          <a:p>
            <a:endParaRPr lang="ru-RU" dirty="0"/>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userDrawn="1">
  <p:cSld name="Text_2_illustration">
    <p:spTree>
      <p:nvGrpSpPr>
        <p:cNvPr id="1" name=""/>
        <p:cNvGrpSpPr/>
        <p:nvPr/>
      </p:nvGrpSpPr>
      <p:grpSpPr>
        <a:xfrm>
          <a:off x="0" y="0"/>
          <a:ext cx="0" cy="0"/>
          <a:chOff x="0" y="0"/>
          <a:chExt cx="0" cy="0"/>
        </a:xfrm>
      </p:grpSpPr>
      <p:pic>
        <p:nvPicPr>
          <p:cNvPr id="68" name="gsb_5_Abbreviation_ENG_CMYK.png" descr="gsb_5_Abbreviation_ENG_CMYK.png"/>
          <p:cNvPicPr>
            <a:picLocks noChangeAspect="1"/>
          </p:cNvPicPr>
          <p:nvPr/>
        </p:nvPicPr>
        <p:blipFill>
          <a:blip r:embed="rId2"/>
          <a:srcRect l="20598" t="2234" r="7027" b="2575"/>
          <a:stretch>
            <a:fillRect/>
          </a:stretch>
        </p:blipFill>
        <p:spPr>
          <a:xfrm>
            <a:off x="0" y="0"/>
            <a:ext cx="12192000" cy="6858000"/>
          </a:xfrm>
          <a:prstGeom prst="rect">
            <a:avLst/>
          </a:prstGeom>
          <a:ln w="12700">
            <a:miter lim="400000"/>
          </a:ln>
        </p:spPr>
      </p:pic>
      <p:sp>
        <p:nvSpPr>
          <p:cNvPr id="69"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lang="ru-RU"/>
          </a:p>
        </p:txBody>
      </p:sp>
      <p:sp>
        <p:nvSpPr>
          <p:cNvPr id="70"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1"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2"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3" name="TextBox 30"/>
          <p:cNvSpPr txBox="1">
            <a:spLocks noGrp="1"/>
          </p:cNvSpPr>
          <p:nvPr>
            <p:ph type="body" sz="quarter" idx="21"/>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sp>
        <p:nvSpPr>
          <p:cNvPr id="74"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5" name="TextBox 13"/>
          <p:cNvSpPr txBox="1">
            <a:spLocks noGrp="1"/>
          </p:cNvSpPr>
          <p:nvPr>
            <p:ph type="body" sz="quarter" idx="22"/>
          </p:nvPr>
        </p:nvSpPr>
        <p:spPr>
          <a:xfrm>
            <a:off x="1237657" y="5182656"/>
            <a:ext cx="3560279" cy="650241"/>
          </a:xfrm>
          <a:prstGeom prst="rect">
            <a:avLst/>
          </a:prstGeom>
        </p:spPr>
        <p:txBody>
          <a:bodyPr>
            <a:spAutoFit/>
          </a:bodyPr>
          <a:lstStyle>
            <a:lvl1pPr marL="0" indent="0">
              <a:lnSpc>
                <a:spcPct val="100000"/>
              </a:lnSpc>
              <a:spcBef>
                <a:spcPts val="0"/>
              </a:spcBef>
              <a:buSzTx/>
              <a:buFontTx/>
              <a:buNone/>
              <a:defRPr sz="1600">
                <a:solidFill>
                  <a:srgbClr val="102D69"/>
                </a:solidFill>
                <a:latin typeface="+mn-lt"/>
                <a:ea typeface="+mn-ea"/>
                <a:cs typeface="+mn-cs"/>
                <a:sym typeface="HSE Sans Regular"/>
              </a:defRPr>
            </a:lvl1pPr>
          </a:lstStyle>
          <a:p>
            <a:r>
              <a:t>Text may have two or three lines (16pt), but don't make it a full-width column.</a:t>
            </a:r>
          </a:p>
        </p:txBody>
      </p:sp>
      <p:sp>
        <p:nvSpPr>
          <p:cNvPr id="79" name="TextBox 16"/>
          <p:cNvSpPr txBox="1">
            <a:spLocks noGrp="1"/>
          </p:cNvSpPr>
          <p:nvPr>
            <p:ph type="body" sz="quarter" idx="23"/>
          </p:nvPr>
        </p:nvSpPr>
        <p:spPr>
          <a:xfrm>
            <a:off x="7153548" y="5182656"/>
            <a:ext cx="3560279" cy="650241"/>
          </a:xfrm>
          <a:prstGeom prst="rect">
            <a:avLst/>
          </a:prstGeom>
        </p:spPr>
        <p:txBody>
          <a:bodyPr>
            <a:spAutoFit/>
          </a:bodyPr>
          <a:lstStyle>
            <a:lvl1pPr marL="0" indent="0">
              <a:lnSpc>
                <a:spcPct val="100000"/>
              </a:lnSpc>
              <a:spcBef>
                <a:spcPts val="0"/>
              </a:spcBef>
              <a:buSzTx/>
              <a:buFontTx/>
              <a:buNone/>
              <a:defRPr sz="1600">
                <a:solidFill>
                  <a:srgbClr val="102D69"/>
                </a:solidFill>
                <a:latin typeface="+mn-lt"/>
                <a:ea typeface="+mn-ea"/>
                <a:cs typeface="+mn-cs"/>
                <a:sym typeface="HSE Sans Regular"/>
              </a:defRPr>
            </a:lvl1pPr>
          </a:lstStyle>
          <a:p>
            <a:r>
              <a:t>Text may have two or three lines (16pt), but don't make it a full-width column.</a:t>
            </a:r>
          </a:p>
        </p:txBody>
      </p:sp>
      <p:sp>
        <p:nvSpPr>
          <p:cNvPr id="83" name="TextBox 32"/>
          <p:cNvSpPr txBox="1"/>
          <p:nvPr/>
        </p:nvSpPr>
        <p:spPr>
          <a:xfrm>
            <a:off x="10337842" y="497314"/>
            <a:ext cx="269241" cy="434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defTabSz="914400">
              <a:spcBef>
                <a:spcPts val="0"/>
              </a:spcBef>
              <a:defRPr sz="2000"/>
            </a:lvl1pPr>
          </a:lstStyle>
          <a:p>
            <a:fld id="{86CB4B4D-7CA3-9044-876B-883B54F8677D}" type="slidenum">
              <a:t>‹#›</a:t>
            </a:fld>
            <a:endParaRPr/>
          </a:p>
        </p:txBody>
      </p:sp>
      <p:pic>
        <p:nvPicPr>
          <p:cNvPr id="84"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85" name="TextBox 31"/>
          <p:cNvSpPr txBox="1">
            <a:spLocks noGrp="1"/>
          </p:cNvSpPr>
          <p:nvPr>
            <p:ph type="body" sz="quarter" idx="24"/>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8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 name="Рисунок 4">
            <a:extLst>
              <a:ext uri="{FF2B5EF4-FFF2-40B4-BE49-F238E27FC236}">
                <a16:creationId xmlns:a16="http://schemas.microsoft.com/office/drawing/2014/main" id="{C3264CEB-8C7C-F527-EB27-B4226B9C051D}"/>
              </a:ext>
            </a:extLst>
          </p:cNvPr>
          <p:cNvSpPr>
            <a:spLocks noGrp="1"/>
          </p:cNvSpPr>
          <p:nvPr>
            <p:ph type="pic" sz="quarter" idx="25"/>
          </p:nvPr>
        </p:nvSpPr>
        <p:spPr>
          <a:xfrm>
            <a:off x="1276150" y="1486464"/>
            <a:ext cx="3483292" cy="3320112"/>
          </a:xfrm>
          <a:prstGeom prst="flowChartConnector">
            <a:avLst/>
          </a:prstGeom>
        </p:spPr>
        <p:txBody>
          <a:bodyPr/>
          <a:lstStyle/>
          <a:p>
            <a:endParaRPr lang="ru-RU" dirty="0"/>
          </a:p>
        </p:txBody>
      </p:sp>
      <p:sp>
        <p:nvSpPr>
          <p:cNvPr id="3" name="Рисунок 4">
            <a:extLst>
              <a:ext uri="{FF2B5EF4-FFF2-40B4-BE49-F238E27FC236}">
                <a16:creationId xmlns:a16="http://schemas.microsoft.com/office/drawing/2014/main" id="{831D95E5-03A7-59B3-E3EF-D4178519C795}"/>
              </a:ext>
            </a:extLst>
          </p:cNvPr>
          <p:cNvSpPr>
            <a:spLocks noGrp="1"/>
          </p:cNvSpPr>
          <p:nvPr>
            <p:ph type="pic" sz="quarter" idx="26"/>
          </p:nvPr>
        </p:nvSpPr>
        <p:spPr>
          <a:xfrm>
            <a:off x="7192041" y="1486464"/>
            <a:ext cx="3483292" cy="3320112"/>
          </a:xfrm>
          <a:prstGeom prst="flowChartConnector">
            <a:avLst/>
          </a:prstGeom>
        </p:spPr>
        <p:txBody>
          <a:bodyPr/>
          <a:lstStyle/>
          <a:p>
            <a:endParaRPr lang="ru-RU" dirty="0"/>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userDrawn="1">
  <p:cSld name="Text_3_illustration">
    <p:spTree>
      <p:nvGrpSpPr>
        <p:cNvPr id="1" name=""/>
        <p:cNvGrpSpPr/>
        <p:nvPr/>
      </p:nvGrpSpPr>
      <p:grpSpPr>
        <a:xfrm>
          <a:off x="0" y="0"/>
          <a:ext cx="0" cy="0"/>
          <a:chOff x="0" y="0"/>
          <a:chExt cx="0" cy="0"/>
        </a:xfrm>
      </p:grpSpPr>
      <p:pic>
        <p:nvPicPr>
          <p:cNvPr id="93" name="gsb_5_Abbreviation_ENG_CMYK.png" descr="gsb_5_Abbreviation_ENG_CMYK.png"/>
          <p:cNvPicPr>
            <a:picLocks noChangeAspect="1"/>
          </p:cNvPicPr>
          <p:nvPr/>
        </p:nvPicPr>
        <p:blipFill>
          <a:blip r:embed="rId2"/>
          <a:srcRect l="20598" t="2234" r="7027" b="2575"/>
          <a:stretch>
            <a:fillRect/>
          </a:stretch>
        </p:blipFill>
        <p:spPr>
          <a:xfrm>
            <a:off x="0" y="0"/>
            <a:ext cx="12192000" cy="6858000"/>
          </a:xfrm>
          <a:prstGeom prst="rect">
            <a:avLst/>
          </a:prstGeom>
          <a:ln w="12700">
            <a:miter lim="400000"/>
          </a:ln>
        </p:spPr>
      </p:pic>
      <p:sp>
        <p:nvSpPr>
          <p:cNvPr id="9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9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98" name="TextBox 30"/>
          <p:cNvSpPr txBox="1">
            <a:spLocks noGrp="1"/>
          </p:cNvSpPr>
          <p:nvPr>
            <p:ph type="body" sz="quarter" idx="21"/>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sp>
        <p:nvSpPr>
          <p:cNvPr id="99" name="TextBox 32"/>
          <p:cNvSpPr txBox="1">
            <a:spLocks noGrp="1"/>
          </p:cNvSpPr>
          <p:nvPr>
            <p:ph type="body" sz="quarter" idx="22"/>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100"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01" name="TextBox 13"/>
          <p:cNvSpPr txBox="1">
            <a:spLocks noGrp="1"/>
          </p:cNvSpPr>
          <p:nvPr>
            <p:ph type="body" sz="quarter" idx="23"/>
          </p:nvPr>
        </p:nvSpPr>
        <p:spPr>
          <a:xfrm>
            <a:off x="437358" y="5271554"/>
            <a:ext cx="3560279" cy="650241"/>
          </a:xfrm>
          <a:prstGeom prst="rect">
            <a:avLst/>
          </a:prstGeom>
        </p:spPr>
        <p:txBody>
          <a:bodyPr>
            <a:spAutoFit/>
          </a:bodyPr>
          <a:lstStyle>
            <a:lvl1pPr marL="0" indent="0">
              <a:lnSpc>
                <a:spcPct val="100000"/>
              </a:lnSpc>
              <a:spcBef>
                <a:spcPts val="0"/>
              </a:spcBef>
              <a:buSzTx/>
              <a:buFontTx/>
              <a:buNone/>
              <a:defRPr sz="1600">
                <a:solidFill>
                  <a:srgbClr val="102D69"/>
                </a:solidFill>
                <a:latin typeface="+mn-lt"/>
                <a:ea typeface="+mn-ea"/>
                <a:cs typeface="+mn-cs"/>
                <a:sym typeface="HSE Sans Regular"/>
              </a:defRPr>
            </a:lvl1pPr>
          </a:lstStyle>
          <a:p>
            <a:r>
              <a:t>Text may have two or three lines (16pt), but don't make it a full-width column.</a:t>
            </a:r>
          </a:p>
        </p:txBody>
      </p:sp>
      <p:sp>
        <p:nvSpPr>
          <p:cNvPr id="102" name="TextBox 16"/>
          <p:cNvSpPr txBox="1">
            <a:spLocks noGrp="1"/>
          </p:cNvSpPr>
          <p:nvPr>
            <p:ph type="body" sz="quarter" idx="24"/>
          </p:nvPr>
        </p:nvSpPr>
        <p:spPr>
          <a:xfrm>
            <a:off x="8206492" y="5271556"/>
            <a:ext cx="3560279" cy="650241"/>
          </a:xfrm>
          <a:prstGeom prst="rect">
            <a:avLst/>
          </a:prstGeom>
        </p:spPr>
        <p:txBody>
          <a:bodyPr>
            <a:spAutoFit/>
          </a:bodyPr>
          <a:lstStyle>
            <a:lvl1pPr marL="0" indent="0">
              <a:lnSpc>
                <a:spcPct val="100000"/>
              </a:lnSpc>
              <a:spcBef>
                <a:spcPts val="0"/>
              </a:spcBef>
              <a:buSzTx/>
              <a:buFontTx/>
              <a:buNone/>
              <a:defRPr sz="1600">
                <a:solidFill>
                  <a:srgbClr val="102D69"/>
                </a:solidFill>
                <a:latin typeface="+mn-lt"/>
                <a:ea typeface="+mn-ea"/>
                <a:cs typeface="+mn-cs"/>
                <a:sym typeface="HSE Sans Regular"/>
              </a:defRPr>
            </a:lvl1pPr>
          </a:lstStyle>
          <a:p>
            <a:r>
              <a:t>Text may have two or three lines (16pt), but don't make it a full-width column.</a:t>
            </a:r>
          </a:p>
        </p:txBody>
      </p:sp>
      <p:sp>
        <p:nvSpPr>
          <p:cNvPr id="106" name="TextBox 14"/>
          <p:cNvSpPr txBox="1">
            <a:spLocks noGrp="1"/>
          </p:cNvSpPr>
          <p:nvPr>
            <p:ph type="body" sz="quarter" idx="25"/>
          </p:nvPr>
        </p:nvSpPr>
        <p:spPr>
          <a:xfrm>
            <a:off x="4321926" y="5271556"/>
            <a:ext cx="3560279" cy="650241"/>
          </a:xfrm>
          <a:prstGeom prst="rect">
            <a:avLst/>
          </a:prstGeom>
        </p:spPr>
        <p:txBody>
          <a:bodyPr>
            <a:spAutoFit/>
          </a:bodyPr>
          <a:lstStyle>
            <a:lvl1pPr marL="0" indent="0">
              <a:lnSpc>
                <a:spcPct val="100000"/>
              </a:lnSpc>
              <a:spcBef>
                <a:spcPts val="0"/>
              </a:spcBef>
              <a:buSzTx/>
              <a:buFontTx/>
              <a:buNone/>
              <a:defRPr sz="1600">
                <a:solidFill>
                  <a:srgbClr val="102D69"/>
                </a:solidFill>
                <a:latin typeface="+mn-lt"/>
                <a:ea typeface="+mn-ea"/>
                <a:cs typeface="+mn-cs"/>
                <a:sym typeface="HSE Sans Regular"/>
              </a:defRPr>
            </a:lvl1pPr>
          </a:lstStyle>
          <a:p>
            <a:r>
              <a:t>Text may have two or three lines (16pt), but don't make it a full-width column.</a:t>
            </a:r>
          </a:p>
        </p:txBody>
      </p:sp>
      <p:pic>
        <p:nvPicPr>
          <p:cNvPr id="113"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114" name="TextBox 31"/>
          <p:cNvSpPr txBox="1">
            <a:spLocks noGrp="1"/>
          </p:cNvSpPr>
          <p:nvPr>
            <p:ph type="body" sz="quarter" idx="26"/>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11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
        <p:nvSpPr>
          <p:cNvPr id="2" name="Рисунок 4">
            <a:extLst>
              <a:ext uri="{FF2B5EF4-FFF2-40B4-BE49-F238E27FC236}">
                <a16:creationId xmlns:a16="http://schemas.microsoft.com/office/drawing/2014/main" id="{4277D702-6F1C-B978-CBCF-F14E17DB72A6}"/>
              </a:ext>
            </a:extLst>
          </p:cNvPr>
          <p:cNvSpPr>
            <a:spLocks noGrp="1"/>
          </p:cNvSpPr>
          <p:nvPr>
            <p:ph type="pic" sz="quarter" idx="27"/>
          </p:nvPr>
        </p:nvSpPr>
        <p:spPr>
          <a:xfrm>
            <a:off x="512161" y="1535643"/>
            <a:ext cx="3410672" cy="3250894"/>
          </a:xfrm>
          <a:prstGeom prst="flowChartConnector">
            <a:avLst/>
          </a:prstGeom>
        </p:spPr>
        <p:txBody>
          <a:bodyPr/>
          <a:lstStyle/>
          <a:p>
            <a:endParaRPr lang="ru-RU" dirty="0"/>
          </a:p>
        </p:txBody>
      </p:sp>
      <p:sp>
        <p:nvSpPr>
          <p:cNvPr id="3" name="Рисунок 4">
            <a:extLst>
              <a:ext uri="{FF2B5EF4-FFF2-40B4-BE49-F238E27FC236}">
                <a16:creationId xmlns:a16="http://schemas.microsoft.com/office/drawing/2014/main" id="{6E7945FC-31AA-CD88-C33D-E6734436F1F7}"/>
              </a:ext>
            </a:extLst>
          </p:cNvPr>
          <p:cNvSpPr>
            <a:spLocks noGrp="1"/>
          </p:cNvSpPr>
          <p:nvPr>
            <p:ph type="pic" sz="quarter" idx="28"/>
          </p:nvPr>
        </p:nvSpPr>
        <p:spPr>
          <a:xfrm>
            <a:off x="8281295" y="1556792"/>
            <a:ext cx="3410672" cy="3250894"/>
          </a:xfrm>
          <a:prstGeom prst="flowChartConnector">
            <a:avLst/>
          </a:prstGeom>
        </p:spPr>
        <p:txBody>
          <a:bodyPr/>
          <a:lstStyle/>
          <a:p>
            <a:endParaRPr lang="ru-RU" dirty="0"/>
          </a:p>
        </p:txBody>
      </p:sp>
      <p:sp>
        <p:nvSpPr>
          <p:cNvPr id="4" name="Рисунок 4">
            <a:extLst>
              <a:ext uri="{FF2B5EF4-FFF2-40B4-BE49-F238E27FC236}">
                <a16:creationId xmlns:a16="http://schemas.microsoft.com/office/drawing/2014/main" id="{8A0155FF-E1EE-CD78-370F-6D68D239C4FA}"/>
              </a:ext>
            </a:extLst>
          </p:cNvPr>
          <p:cNvSpPr>
            <a:spLocks noGrp="1"/>
          </p:cNvSpPr>
          <p:nvPr>
            <p:ph type="pic" sz="quarter" idx="29"/>
          </p:nvPr>
        </p:nvSpPr>
        <p:spPr>
          <a:xfrm>
            <a:off x="4390664" y="1535643"/>
            <a:ext cx="3410672" cy="3250894"/>
          </a:xfrm>
          <a:prstGeom prst="flowChartConnector">
            <a:avLst/>
          </a:prstGeom>
        </p:spPr>
        <p:txBody>
          <a:bodyPr/>
          <a:lstStyle/>
          <a:p>
            <a:endParaRPr lang="ru-RU" dirty="0"/>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x">
  <p:cSld name="Text_2">
    <p:spTree>
      <p:nvGrpSpPr>
        <p:cNvPr id="1" name=""/>
        <p:cNvGrpSpPr/>
        <p:nvPr/>
      </p:nvGrpSpPr>
      <p:grpSpPr>
        <a:xfrm>
          <a:off x="0" y="0"/>
          <a:ext cx="0" cy="0"/>
          <a:chOff x="0" y="0"/>
          <a:chExt cx="0" cy="0"/>
        </a:xfrm>
      </p:grpSpPr>
      <p:pic>
        <p:nvPicPr>
          <p:cNvPr id="122" name="gsb_5_Abbreviation_ENG_CMYK.png" descr="gsb_5_Abbreviation_ENG_CMYK.png"/>
          <p:cNvPicPr>
            <a:picLocks noChangeAspect="1"/>
          </p:cNvPicPr>
          <p:nvPr/>
        </p:nvPicPr>
        <p:blipFill>
          <a:blip r:embed="rId2"/>
          <a:srcRect l="21768" t="2693" r="6296" b="2693"/>
          <a:stretch>
            <a:fillRect/>
          </a:stretch>
        </p:blipFill>
        <p:spPr>
          <a:xfrm>
            <a:off x="0" y="0"/>
            <a:ext cx="12192000" cy="6858000"/>
          </a:xfrm>
          <a:prstGeom prst="rect">
            <a:avLst/>
          </a:prstGeom>
          <a:ln w="12700">
            <a:miter lim="400000"/>
          </a:ln>
        </p:spPr>
      </p:pic>
      <p:sp>
        <p:nvSpPr>
          <p:cNvPr id="12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2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6"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7"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12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29"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130"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131" name="TextBox 31"/>
          <p:cNvSpPr txBox="1">
            <a:spLocks noGrp="1"/>
          </p:cNvSpPr>
          <p:nvPr>
            <p:ph type="body" sz="quarter" idx="23"/>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132" name="TextBox 15"/>
          <p:cNvSpPr txBox="1">
            <a:spLocks noGrp="1"/>
          </p:cNvSpPr>
          <p:nvPr>
            <p:ph type="body" sz="quarter" idx="24"/>
          </p:nvPr>
        </p:nvSpPr>
        <p:spPr>
          <a:xfrm>
            <a:off x="535694" y="2469009"/>
            <a:ext cx="4780382" cy="2542541"/>
          </a:xfrm>
          <a:prstGeom prst="rect">
            <a:avLst/>
          </a:prstGeom>
        </p:spPr>
        <p:txBody>
          <a:bodyPr>
            <a:spAutoFit/>
          </a:bodyPr>
          <a:lstStyle/>
          <a:p>
            <a:pPr marL="0" indent="0" defTabSz="12700">
              <a:lnSpc>
                <a:spcPct val="100000"/>
              </a:lnSpc>
              <a:spcBef>
                <a:spcPts val="1300"/>
              </a:spcBef>
              <a:buSzTx/>
              <a:buFontTx/>
              <a:buNone/>
              <a:defRPr sz="1300">
                <a:latin typeface="+mn-lt"/>
                <a:ea typeface="+mn-ea"/>
                <a:cs typeface="+mn-cs"/>
                <a:sym typeface="HSE Sans Regular"/>
              </a:defRPr>
            </a:pPr>
            <a:r>
              <a:t>Here I am, a regular text as seen on the right; you can take me anywhere in the same size (13 pt), so I am readable on both the screen and in print-outs of slides. Don’t increase my size if you don’t need to, since you have the full screen option at your fingertips. </a:t>
            </a:r>
          </a:p>
          <a:p>
            <a:pPr marL="0" indent="0" defTabSz="12700">
              <a:lnSpc>
                <a:spcPct val="100000"/>
              </a:lnSpc>
              <a:spcBef>
                <a:spcPts val="1300"/>
              </a:spcBef>
              <a:buSzTx/>
              <a:buFontTx/>
              <a:buNone/>
              <a:defRPr sz="1300">
                <a:latin typeface="+mn-lt"/>
                <a:ea typeface="+mn-ea"/>
                <a:cs typeface="+mn-cs"/>
                <a:sym typeface="HSE Sans Regular"/>
              </a:defRPr>
            </a:pPr>
            <a:r>
              <a:t>Here I am, a regular text as described on the right; you can take me anywhere in the same size (13 pt), so I am readable on both the screen and in print-outs of slides. Don’t increase my size if you don’t need to, since you have the full screen option at your fingertips.</a:t>
            </a:r>
          </a:p>
        </p:txBody>
      </p:sp>
      <p:sp>
        <p:nvSpPr>
          <p:cNvPr id="133" name="TextBox 23"/>
          <p:cNvSpPr txBox="1">
            <a:spLocks noGrp="1"/>
          </p:cNvSpPr>
          <p:nvPr>
            <p:ph type="body" sz="quarter" idx="25"/>
          </p:nvPr>
        </p:nvSpPr>
        <p:spPr>
          <a:xfrm>
            <a:off x="535695" y="5323542"/>
            <a:ext cx="4780381"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Notes, other clarifications or additional information should be presented in a smaller size (10 pt)</a:t>
            </a:r>
          </a:p>
        </p:txBody>
      </p:sp>
      <p:sp>
        <p:nvSpPr>
          <p:cNvPr id="134" name="TextBox 22"/>
          <p:cNvSpPr txBox="1">
            <a:spLocks noGrp="1"/>
          </p:cNvSpPr>
          <p:nvPr>
            <p:ph type="body" sz="quarter" idx="26"/>
          </p:nvPr>
        </p:nvSpPr>
        <p:spPr>
          <a:xfrm>
            <a:off x="6095358" y="2462971"/>
            <a:ext cx="5487361" cy="2832101"/>
          </a:xfrm>
          <a:prstGeom prst="rect">
            <a:avLst/>
          </a:prstGeom>
        </p:spPr>
        <p:txBody>
          <a:bodyPr lIns="50800" tIns="50800" rIns="50800" bIns="50800">
            <a:spAutoFit/>
          </a:bodyPr>
          <a:lstStyle>
            <a:lvl1pPr marL="0" indent="0" defTabSz="12700">
              <a:lnSpc>
                <a:spcPct val="100000"/>
              </a:lnSpc>
              <a:spcBef>
                <a:spcPts val="1200"/>
              </a:spcBef>
              <a:buSzTx/>
              <a:buFontTx/>
              <a:buNone/>
              <a:defRPr sz="3200">
                <a:solidFill>
                  <a:srgbClr val="102D69"/>
                </a:solidFill>
                <a:latin typeface="+mn-lt"/>
                <a:ea typeface="+mn-ea"/>
                <a:cs typeface="+mn-cs"/>
                <a:sym typeface="HSE Sans Regular"/>
              </a:defRPr>
            </a:lvl1pPr>
          </a:lstStyle>
          <a:p>
            <a:r>
              <a:t>Short phrase with important information can have a larger font size than normal, but we don’t recommend doing this often.</a:t>
            </a:r>
          </a:p>
        </p:txBody>
      </p:sp>
      <p:sp>
        <p:nvSpPr>
          <p:cNvPr id="135" name="TextBox 63"/>
          <p:cNvSpPr txBox="1">
            <a:spLocks noGrp="1"/>
          </p:cNvSpPr>
          <p:nvPr>
            <p:ph type="body" sz="quarter" idx="27"/>
          </p:nvPr>
        </p:nvSpPr>
        <p:spPr>
          <a:xfrm>
            <a:off x="535695" y="1396903"/>
            <a:ext cx="10041551" cy="497841"/>
          </a:xfrm>
          <a:prstGeom prst="rect">
            <a:avLst/>
          </a:prstGeom>
        </p:spPr>
        <p:txBody>
          <a:bodyPr>
            <a:spAutoFit/>
          </a:bodyPr>
          <a:lstStyle>
            <a:lvl1pPr marL="0" indent="0" defTabSz="457200">
              <a:lnSpc>
                <a:spcPct val="100000"/>
              </a:lnSpc>
              <a:spcBef>
                <a:spcPts val="0"/>
              </a:spcBef>
              <a:buSzTx/>
              <a:buFontTx/>
              <a:buNone/>
              <a:defRPr sz="2400">
                <a:solidFill>
                  <a:srgbClr val="102D69"/>
                </a:solidFill>
                <a:latin typeface="+mn-lt"/>
                <a:ea typeface="+mn-ea"/>
                <a:cs typeface="+mn-cs"/>
                <a:sym typeface="HSE Sans Regular"/>
              </a:defRPr>
            </a:lvl1pPr>
          </a:lstStyle>
          <a:p>
            <a:r>
              <a:t>Headline may have two or three lines (24 pt)</a:t>
            </a:r>
          </a:p>
        </p:txBody>
      </p:sp>
      <p:sp>
        <p:nvSpPr>
          <p:cNvPr id="136"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ext_3">
    <p:spTree>
      <p:nvGrpSpPr>
        <p:cNvPr id="1" name=""/>
        <p:cNvGrpSpPr/>
        <p:nvPr/>
      </p:nvGrpSpPr>
      <p:grpSpPr>
        <a:xfrm>
          <a:off x="0" y="0"/>
          <a:ext cx="0" cy="0"/>
          <a:chOff x="0" y="0"/>
          <a:chExt cx="0" cy="0"/>
        </a:xfrm>
      </p:grpSpPr>
      <p:pic>
        <p:nvPicPr>
          <p:cNvPr id="143" name="gsb_5_Abbreviation_ENG_CMYK.png" descr="gsb_5_Abbreviation_ENG_CMYK.png"/>
          <p:cNvPicPr>
            <a:picLocks noChangeAspect="1"/>
          </p:cNvPicPr>
          <p:nvPr/>
        </p:nvPicPr>
        <p:blipFill>
          <a:blip r:embed="rId2"/>
          <a:srcRect l="22713" t="2167" r="4552" b="2167"/>
          <a:stretch>
            <a:fillRect/>
          </a:stretch>
        </p:blipFill>
        <p:spPr>
          <a:xfrm>
            <a:off x="0" y="0"/>
            <a:ext cx="12192000" cy="6858000"/>
          </a:xfrm>
          <a:prstGeom prst="rect">
            <a:avLst/>
          </a:prstGeom>
          <a:ln w="12700">
            <a:miter lim="400000"/>
          </a:ln>
        </p:spPr>
      </p:pic>
      <p:sp>
        <p:nvSpPr>
          <p:cNvPr id="144"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45"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6"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48" name="TextBox 30"/>
          <p:cNvSpPr txBox="1">
            <a:spLocks noGrp="1"/>
          </p:cNvSpPr>
          <p:nvPr>
            <p:ph type="body" sz="quarter" idx="21"/>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sp>
        <p:nvSpPr>
          <p:cNvPr id="149" name="TextBox 32"/>
          <p:cNvSpPr txBox="1"/>
          <p:nvPr/>
        </p:nvSpPr>
        <p:spPr>
          <a:xfrm>
            <a:off x="10337842" y="497314"/>
            <a:ext cx="269241" cy="434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lvl1pPr defTabSz="914400">
              <a:spcBef>
                <a:spcPts val="0"/>
              </a:spcBef>
              <a:defRPr sz="2000"/>
            </a:lvl1pPr>
          </a:lstStyle>
          <a:p>
            <a:fld id="{86CB4B4D-7CA3-9044-876B-883B54F8677D}" type="slidenum">
              <a:t>‹#›</a:t>
            </a:fld>
            <a:endParaRPr/>
          </a:p>
        </p:txBody>
      </p:sp>
      <p:sp>
        <p:nvSpPr>
          <p:cNvPr id="150"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151"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152" name="TextBox 14"/>
          <p:cNvSpPr txBox="1">
            <a:spLocks noGrp="1"/>
          </p:cNvSpPr>
          <p:nvPr>
            <p:ph type="body" idx="22"/>
          </p:nvPr>
        </p:nvSpPr>
        <p:spPr>
          <a:xfrm>
            <a:off x="562920" y="2362798"/>
            <a:ext cx="11066161" cy="3282660"/>
          </a:xfrm>
          <a:prstGeom prst="rect">
            <a:avLst/>
          </a:prstGeom>
        </p:spPr>
        <p:txBody>
          <a:bodyPr numCol="3" spcCol="126384">
            <a:noAutofit/>
          </a:bodyPr>
          <a:lstStyle/>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p>
        </p:txBody>
      </p:sp>
      <p:sp>
        <p:nvSpPr>
          <p:cNvPr id="153" name="TextBox 63"/>
          <p:cNvSpPr txBox="1">
            <a:spLocks noGrp="1"/>
          </p:cNvSpPr>
          <p:nvPr>
            <p:ph type="body" sz="quarter" idx="23"/>
          </p:nvPr>
        </p:nvSpPr>
        <p:spPr>
          <a:xfrm>
            <a:off x="535695" y="1396903"/>
            <a:ext cx="10041551" cy="497841"/>
          </a:xfrm>
          <a:prstGeom prst="rect">
            <a:avLst/>
          </a:prstGeom>
        </p:spPr>
        <p:txBody>
          <a:bodyPr>
            <a:spAutoFit/>
          </a:bodyPr>
          <a:lstStyle>
            <a:lvl1pPr marL="0" indent="0" defTabSz="457200">
              <a:lnSpc>
                <a:spcPct val="100000"/>
              </a:lnSpc>
              <a:spcBef>
                <a:spcPts val="0"/>
              </a:spcBef>
              <a:buSzTx/>
              <a:buFontTx/>
              <a:buNone/>
              <a:defRPr sz="2400">
                <a:solidFill>
                  <a:srgbClr val="102D69"/>
                </a:solidFill>
                <a:latin typeface="+mn-lt"/>
                <a:ea typeface="+mn-ea"/>
                <a:cs typeface="+mn-cs"/>
                <a:sym typeface="HSE Sans Regular"/>
              </a:defRPr>
            </a:lvl1pPr>
          </a:lstStyle>
          <a:p>
            <a:r>
              <a:t>Headline may have two or three lines (24 pt)</a:t>
            </a:r>
          </a:p>
        </p:txBody>
      </p:sp>
      <p:sp>
        <p:nvSpPr>
          <p:cNvPr id="154" name="TextBox 31"/>
          <p:cNvSpPr txBox="1">
            <a:spLocks noGrp="1"/>
          </p:cNvSpPr>
          <p:nvPr>
            <p:ph type="body" sz="quarter" idx="24"/>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15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Graph_1">
    <p:spTree>
      <p:nvGrpSpPr>
        <p:cNvPr id="1" name=""/>
        <p:cNvGrpSpPr/>
        <p:nvPr/>
      </p:nvGrpSpPr>
      <p:grpSpPr>
        <a:xfrm>
          <a:off x="0" y="0"/>
          <a:ext cx="0" cy="0"/>
          <a:chOff x="0" y="0"/>
          <a:chExt cx="0" cy="0"/>
        </a:xfrm>
      </p:grpSpPr>
      <p:pic>
        <p:nvPicPr>
          <p:cNvPr id="162" name="gsb_5_Abbreviation_ENG_CMYK.png" descr="gsb_5_Abbreviation_ENG_CMYK.png"/>
          <p:cNvPicPr>
            <a:picLocks noChangeAspect="1"/>
          </p:cNvPicPr>
          <p:nvPr/>
        </p:nvPicPr>
        <p:blipFill>
          <a:blip r:embed="rId2"/>
          <a:srcRect l="20978" t="2267" r="6438" b="2267"/>
          <a:stretch>
            <a:fillRect/>
          </a:stretch>
        </p:blipFill>
        <p:spPr>
          <a:xfrm>
            <a:off x="0" y="0"/>
            <a:ext cx="12192000" cy="6858000"/>
          </a:xfrm>
          <a:prstGeom prst="rect">
            <a:avLst/>
          </a:prstGeom>
          <a:ln w="12700">
            <a:miter lim="400000"/>
          </a:ln>
        </p:spPr>
      </p:pic>
      <p:sp>
        <p:nvSpPr>
          <p:cNvPr id="16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6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6"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16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69"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pic>
        <p:nvPicPr>
          <p:cNvPr id="170"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171" name="TextBox 31"/>
          <p:cNvSpPr txBox="1">
            <a:spLocks noGrp="1"/>
          </p:cNvSpPr>
          <p:nvPr>
            <p:ph type="body" sz="quarter" idx="23"/>
          </p:nvPr>
        </p:nvSpPr>
        <p:spPr>
          <a:xfrm>
            <a:off x="6203837" y="497314"/>
            <a:ext cx="2255307"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section can be indicated in two or three lines (10 pt)</a:t>
            </a:r>
          </a:p>
        </p:txBody>
      </p:sp>
      <p:sp>
        <p:nvSpPr>
          <p:cNvPr id="172" name="TextBox 17"/>
          <p:cNvSpPr txBox="1">
            <a:spLocks noGrp="1"/>
          </p:cNvSpPr>
          <p:nvPr>
            <p:ph type="body" sz="quarter" idx="24"/>
          </p:nvPr>
        </p:nvSpPr>
        <p:spPr>
          <a:xfrm>
            <a:off x="513173" y="1485004"/>
            <a:ext cx="3560279" cy="929641"/>
          </a:xfrm>
          <a:prstGeom prst="rect">
            <a:avLst/>
          </a:prstGeom>
        </p:spPr>
        <p:txBody>
          <a:bodyPr>
            <a:spAutoFit/>
          </a:bodyPr>
          <a:lstStyle>
            <a:lvl1pPr marL="0" indent="0" defTabSz="12700">
              <a:lnSpc>
                <a:spcPct val="100000"/>
              </a:lnSpc>
              <a:spcBef>
                <a:spcPts val="0"/>
              </a:spcBef>
              <a:buSzTx/>
              <a:buFontTx/>
              <a:buNone/>
              <a:defRPr sz="1600">
                <a:solidFill>
                  <a:srgbClr val="102D69"/>
                </a:solidFill>
                <a:latin typeface="+mn-lt"/>
                <a:ea typeface="+mn-ea"/>
                <a:cs typeface="+mn-cs"/>
                <a:sym typeface="HSE Sans Regular"/>
              </a:defRPr>
            </a:lvl1pPr>
          </a:lstStyle>
          <a:p>
            <a:r>
              <a:t>Name of graph. Please note that table titles should be smaller than headlines (16 pt) </a:t>
            </a:r>
          </a:p>
        </p:txBody>
      </p:sp>
      <p:sp>
        <p:nvSpPr>
          <p:cNvPr id="173" name="TextBox 18"/>
          <p:cNvSpPr txBox="1">
            <a:spLocks noGrp="1"/>
          </p:cNvSpPr>
          <p:nvPr>
            <p:ph type="body" sz="quarter" idx="25"/>
          </p:nvPr>
        </p:nvSpPr>
        <p:spPr>
          <a:xfrm>
            <a:off x="513173" y="3040323"/>
            <a:ext cx="3560279" cy="2377441"/>
          </a:xfrm>
          <a:prstGeom prst="rect">
            <a:avLst/>
          </a:prstGeom>
        </p:spPr>
        <p:txBody>
          <a:bodyPr>
            <a:spAutoFit/>
          </a:bodyPr>
          <a:lstStyle/>
          <a:p>
            <a:pPr marL="0" indent="0" defTabSz="12700">
              <a:lnSpc>
                <a:spcPct val="100000"/>
              </a:lnSpc>
              <a:spcBef>
                <a:spcPts val="1200"/>
              </a:spcBef>
              <a:buSzTx/>
              <a:buFontTx/>
              <a:buNone/>
              <a:defRPr sz="1300">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174" name="TextBox 23"/>
          <p:cNvSpPr txBox="1">
            <a:spLocks noGrp="1"/>
          </p:cNvSpPr>
          <p:nvPr>
            <p:ph type="body" sz="quarter" idx="26"/>
          </p:nvPr>
        </p:nvSpPr>
        <p:spPr>
          <a:xfrm>
            <a:off x="535695" y="5764043"/>
            <a:ext cx="3269328"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Notes, other clarifications or additional information should be presented in a smaller size (10 pt)</a:t>
            </a:r>
          </a:p>
        </p:txBody>
      </p:sp>
      <p:sp>
        <p:nvSpPr>
          <p:cNvPr id="17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Graph_2">
    <p:spTree>
      <p:nvGrpSpPr>
        <p:cNvPr id="1" name=""/>
        <p:cNvGrpSpPr/>
        <p:nvPr/>
      </p:nvGrpSpPr>
      <p:grpSpPr>
        <a:xfrm>
          <a:off x="0" y="0"/>
          <a:ext cx="0" cy="0"/>
          <a:chOff x="0" y="0"/>
          <a:chExt cx="0" cy="0"/>
        </a:xfrm>
      </p:grpSpPr>
      <p:pic>
        <p:nvPicPr>
          <p:cNvPr id="182" name="gsb_5_Abbreviation_ENG_CMYK.png" descr="gsb_5_Abbreviation_ENG_CMYK.png"/>
          <p:cNvPicPr>
            <a:picLocks noChangeAspect="1"/>
          </p:cNvPicPr>
          <p:nvPr/>
        </p:nvPicPr>
        <p:blipFill>
          <a:blip r:embed="rId2"/>
          <a:srcRect l="21231" t="2109" r="5945" b="2109"/>
          <a:stretch>
            <a:fillRect/>
          </a:stretch>
        </p:blipFill>
        <p:spPr>
          <a:xfrm>
            <a:off x="0" y="0"/>
            <a:ext cx="12192000" cy="6858000"/>
          </a:xfrm>
          <a:prstGeom prst="rect">
            <a:avLst/>
          </a:prstGeom>
          <a:ln w="12700">
            <a:miter lim="400000"/>
          </a:ln>
        </p:spPr>
      </p:pic>
      <p:sp>
        <p:nvSpPr>
          <p:cNvPr id="18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18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6" name="TextBox 32"/>
          <p:cNvSpPr txBox="1">
            <a:spLocks noGrp="1"/>
          </p:cNvSpPr>
          <p:nvPr>
            <p:ph type="body" sz="quarter" idx="21"/>
          </p:nvPr>
        </p:nvSpPr>
        <p:spPr>
          <a:xfrm>
            <a:off x="10337842" y="497314"/>
            <a:ext cx="269241" cy="434341"/>
          </a:xfrm>
          <a:prstGeom prst="rect">
            <a:avLst/>
          </a:prstGeom>
        </p:spPr>
        <p:txBody>
          <a:bodyPr wrap="none">
            <a:spAutoFit/>
          </a:bodyPr>
          <a:lstStyle>
            <a:lvl1pPr marL="0" indent="0">
              <a:lnSpc>
                <a:spcPct val="100000"/>
              </a:lnSpc>
              <a:spcBef>
                <a:spcPts val="0"/>
              </a:spcBef>
              <a:buSzTx/>
              <a:buFontTx/>
              <a:buNone/>
              <a:defRPr sz="2000">
                <a:solidFill>
                  <a:srgbClr val="102D69"/>
                </a:solidFill>
                <a:latin typeface="+mn-lt"/>
                <a:ea typeface="+mn-ea"/>
                <a:cs typeface="+mn-cs"/>
                <a:sym typeface="HSE Sans Regular"/>
              </a:defRPr>
            </a:lvl1pPr>
          </a:lstStyle>
          <a:p>
            <a:fld id="{86CB4B4D-7CA3-9044-876B-883B54F8677D}" type="slidenum">
              <a:t>​</a:t>
            </a:fld>
            <a:endParaRPr/>
          </a:p>
        </p:txBody>
      </p:sp>
      <p:sp>
        <p:nvSpPr>
          <p:cNvPr id="187"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8"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189" name="TextBox 30"/>
          <p:cNvSpPr txBox="1">
            <a:spLocks noGrp="1"/>
          </p:cNvSpPr>
          <p:nvPr>
            <p:ph type="body" sz="quarter" idx="22"/>
          </p:nvPr>
        </p:nvSpPr>
        <p:spPr>
          <a:xfrm>
            <a:off x="3411347" y="497314"/>
            <a:ext cx="2255306"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Name of presentation can be indicated in two or three lines (10 pt)</a:t>
            </a:r>
          </a:p>
        </p:txBody>
      </p:sp>
      <p:sp>
        <p:nvSpPr>
          <p:cNvPr id="190" name="TextBox 31"/>
          <p:cNvSpPr txBox="1">
            <a:spLocks noGrp="1"/>
          </p:cNvSpPr>
          <p:nvPr>
            <p:ph type="body" sz="quarter" idx="23"/>
          </p:nvPr>
        </p:nvSpPr>
        <p:spPr>
          <a:xfrm>
            <a:off x="6203837" y="497314"/>
            <a:ext cx="2255307" cy="421641"/>
          </a:xfrm>
          <a:prstGeom prst="rect">
            <a:avLst/>
          </a:prstGeom>
        </p:spPr>
        <p:txBody>
          <a:bodyPr>
            <a:spAutoFit/>
          </a:bodyPr>
          <a:lstStyle/>
          <a:p>
            <a:pPr marL="0" indent="0" defTabSz="12700">
              <a:lnSpc>
                <a:spcPct val="100000"/>
              </a:lnSpc>
              <a:spcBef>
                <a:spcPts val="1200"/>
              </a:spcBef>
              <a:buSzTx/>
              <a:buFontTx/>
              <a:buNone/>
              <a:defRPr sz="1000">
                <a:latin typeface="+mn-lt"/>
                <a:ea typeface="+mn-ea"/>
                <a:cs typeface="+mn-cs"/>
                <a:sym typeface="HSE Sans Regular"/>
              </a:defRPr>
            </a:pPr>
            <a:r>
              <a:t>Название раздела может быть набрано в две или три строки (10pt)</a:t>
            </a:r>
          </a:p>
        </p:txBody>
      </p:sp>
      <p:pic>
        <p:nvPicPr>
          <p:cNvPr id="191" name="Лого ВШБ-02.png" descr="Лого ВШБ-02.png"/>
          <p:cNvPicPr>
            <a:picLocks noChangeAspect="1"/>
          </p:cNvPicPr>
          <p:nvPr/>
        </p:nvPicPr>
        <p:blipFill>
          <a:blip r:embed="rId3"/>
          <a:srcRect l="4754" r="4754"/>
          <a:stretch>
            <a:fillRect/>
          </a:stretch>
        </p:blipFill>
        <p:spPr>
          <a:xfrm>
            <a:off x="452076" y="362269"/>
            <a:ext cx="1623491" cy="652401"/>
          </a:xfrm>
          <a:prstGeom prst="rect">
            <a:avLst/>
          </a:prstGeom>
          <a:ln w="12700">
            <a:miter lim="400000"/>
          </a:ln>
        </p:spPr>
      </p:pic>
      <p:sp>
        <p:nvSpPr>
          <p:cNvPr id="192" name="TextBox 18"/>
          <p:cNvSpPr txBox="1">
            <a:spLocks noGrp="1"/>
          </p:cNvSpPr>
          <p:nvPr>
            <p:ph type="body" sz="quarter" idx="24"/>
          </p:nvPr>
        </p:nvSpPr>
        <p:spPr>
          <a:xfrm>
            <a:off x="535694" y="2443463"/>
            <a:ext cx="3480446" cy="2377441"/>
          </a:xfrm>
          <a:prstGeom prst="rect">
            <a:avLst/>
          </a:prstGeom>
        </p:spPr>
        <p:txBody>
          <a:bodyPr>
            <a:spAutoFit/>
          </a:bodyPr>
          <a:lstStyle/>
          <a:p>
            <a:pPr marL="0" indent="0">
              <a:lnSpc>
                <a:spcPct val="100000"/>
              </a:lnSpc>
              <a:spcBef>
                <a:spcPts val="0"/>
              </a:spcBef>
              <a:buSzTx/>
              <a:buFontTx/>
              <a:buNone/>
              <a:defRPr sz="1300">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193" name="TextBox 23"/>
          <p:cNvSpPr txBox="1">
            <a:spLocks noGrp="1"/>
          </p:cNvSpPr>
          <p:nvPr>
            <p:ph type="body" sz="quarter" idx="25"/>
          </p:nvPr>
        </p:nvSpPr>
        <p:spPr>
          <a:xfrm>
            <a:off x="535695" y="5764043"/>
            <a:ext cx="3269328" cy="421641"/>
          </a:xfrm>
          <a:prstGeom prst="rect">
            <a:avLst/>
          </a:prstGeom>
        </p:spPr>
        <p:txBody>
          <a:bodyPr>
            <a:spAutoFit/>
          </a:bodyPr>
          <a:lstStyle>
            <a:lvl1pPr marL="0" indent="0" defTabSz="12700">
              <a:lnSpc>
                <a:spcPct val="100000"/>
              </a:lnSpc>
              <a:spcBef>
                <a:spcPts val="1200"/>
              </a:spcBef>
              <a:buSzTx/>
              <a:buFontTx/>
              <a:buNone/>
              <a:defRPr sz="1000">
                <a:latin typeface="+mn-lt"/>
                <a:ea typeface="+mn-ea"/>
                <a:cs typeface="+mn-cs"/>
                <a:sym typeface="HSE Sans Regular"/>
              </a:defRPr>
            </a:lvl1pPr>
          </a:lstStyle>
          <a:p>
            <a:r>
              <a:t>Notes, other clarifications or additional information should be presented in a smaller size (10 pt)</a:t>
            </a:r>
          </a:p>
        </p:txBody>
      </p:sp>
      <p:sp>
        <p:nvSpPr>
          <p:cNvPr id="194" name="TextBox 63"/>
          <p:cNvSpPr txBox="1">
            <a:spLocks noGrp="1"/>
          </p:cNvSpPr>
          <p:nvPr>
            <p:ph type="body" sz="quarter" idx="26"/>
          </p:nvPr>
        </p:nvSpPr>
        <p:spPr>
          <a:xfrm>
            <a:off x="535695" y="1396903"/>
            <a:ext cx="10041551" cy="497841"/>
          </a:xfrm>
          <a:prstGeom prst="rect">
            <a:avLst/>
          </a:prstGeom>
        </p:spPr>
        <p:txBody>
          <a:bodyPr>
            <a:spAutoFit/>
          </a:bodyPr>
          <a:lstStyle>
            <a:lvl1pPr marL="0" indent="0" defTabSz="457200">
              <a:lnSpc>
                <a:spcPct val="100000"/>
              </a:lnSpc>
              <a:spcBef>
                <a:spcPts val="0"/>
              </a:spcBef>
              <a:buSzTx/>
              <a:buFontTx/>
              <a:buNone/>
              <a:defRPr sz="2400">
                <a:solidFill>
                  <a:srgbClr val="102D69"/>
                </a:solidFill>
                <a:latin typeface="+mn-lt"/>
                <a:ea typeface="+mn-ea"/>
                <a:cs typeface="+mn-cs"/>
                <a:sym typeface="HSE Sans Regular"/>
              </a:defRPr>
            </a:lvl1pPr>
          </a:lstStyle>
          <a:p>
            <a:r>
              <a:t>Headline may have two or three lines (24 pt)</a:t>
            </a:r>
          </a:p>
        </p:txBody>
      </p:sp>
      <p:sp>
        <p:nvSpPr>
          <p:cNvPr id="195" name="Номер слайда"/>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gsb_5_Abbreviation_ENG_CMYK.png" descr="gsb_5_Abbreviation_ENG_CMYK.png"/>
          <p:cNvPicPr>
            <a:picLocks noChangeAspect="1"/>
          </p:cNvPicPr>
          <p:nvPr/>
        </p:nvPicPr>
        <p:blipFill>
          <a:blip r:embed="rId16"/>
          <a:srcRect l="20598" t="2234" r="7027" b="2575"/>
          <a:stretch>
            <a:fillRect/>
          </a:stretch>
        </p:blipFill>
        <p:spPr>
          <a:xfrm>
            <a:off x="0" y="0"/>
            <a:ext cx="12192000" cy="6858000"/>
          </a:xfrm>
          <a:prstGeom prst="rect">
            <a:avLst/>
          </a:prstGeom>
          <a:ln w="12700">
            <a:miter lim="400000"/>
          </a:ln>
        </p:spPr>
      </p:pic>
      <p:sp>
        <p:nvSpPr>
          <p:cNvPr id="3" name="Rectangle 24"/>
          <p:cNvSpPr/>
          <p:nvPr/>
        </p:nvSpPr>
        <p:spPr>
          <a:xfrm>
            <a:off x="132681" y="134898"/>
            <a:ext cx="11926638" cy="6602381"/>
          </a:xfrm>
          <a:prstGeom prst="rect">
            <a:avLst/>
          </a:prstGeom>
          <a:solidFill>
            <a:srgbClr val="FFFFFF"/>
          </a:solidFill>
          <a:ln w="3175">
            <a:solidFill>
              <a:srgbClr val="32538F"/>
            </a:solidFill>
            <a:miter/>
          </a:ln>
        </p:spPr>
        <p:txBody>
          <a:bodyPr lIns="45719" rIns="45719" anchor="ctr"/>
          <a:lstStyle/>
          <a:p>
            <a:pPr algn="ctr" defTabSz="914400">
              <a:spcBef>
                <a:spcPts val="0"/>
              </a:spcBef>
              <a:defRPr sz="1600">
                <a:solidFill>
                  <a:srgbClr val="FFFFFF"/>
                </a:solidFill>
                <a:latin typeface="+mj-lt"/>
                <a:ea typeface="+mj-ea"/>
                <a:cs typeface="+mj-cs"/>
                <a:sym typeface="Calibri"/>
              </a:defRPr>
            </a:pPr>
            <a:endParaRPr/>
          </a:p>
        </p:txBody>
      </p:sp>
      <p:sp>
        <p:nvSpPr>
          <p:cNvPr id="4" name="Straight Connector 19"/>
          <p:cNvSpPr/>
          <p:nvPr/>
        </p:nvSpPr>
        <p:spPr>
          <a:xfrm>
            <a:off x="329868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5" name="Straight Connector 21"/>
          <p:cNvSpPr/>
          <p:nvPr/>
        </p:nvSpPr>
        <p:spPr>
          <a:xfrm>
            <a:off x="6099415"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6" name="Straight Connector 59"/>
          <p:cNvSpPr/>
          <p:nvPr/>
        </p:nvSpPr>
        <p:spPr>
          <a:xfrm>
            <a:off x="11643868"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sp>
        <p:nvSpPr>
          <p:cNvPr id="7" name="Straight Connector 25"/>
          <p:cNvSpPr/>
          <p:nvPr/>
        </p:nvSpPr>
        <p:spPr>
          <a:xfrm>
            <a:off x="10277081" y="464363"/>
            <a:ext cx="1" cy="586261"/>
          </a:xfrm>
          <a:prstGeom prst="line">
            <a:avLst/>
          </a:prstGeom>
          <a:ln w="12700">
            <a:solidFill>
              <a:srgbClr val="102D69"/>
            </a:solidFill>
            <a:miter/>
          </a:ln>
        </p:spPr>
        <p:txBody>
          <a:bodyPr lIns="45719" rIns="45719"/>
          <a:lstStyle/>
          <a:p>
            <a:pPr defTabSz="914400">
              <a:spcBef>
                <a:spcPts val="0"/>
              </a:spcBef>
              <a:defRPr sz="1800">
                <a:solidFill>
                  <a:srgbClr val="000000"/>
                </a:solidFill>
                <a:latin typeface="+mj-lt"/>
                <a:ea typeface="+mj-ea"/>
                <a:cs typeface="+mj-cs"/>
                <a:sym typeface="Calibri"/>
              </a:defRPr>
            </a:pPr>
            <a:endParaRPr/>
          </a:p>
        </p:txBody>
      </p:sp>
      <p:pic>
        <p:nvPicPr>
          <p:cNvPr id="11" name="Лого ВШБ-02.png" descr="Лого ВШБ-02.png"/>
          <p:cNvPicPr>
            <a:picLocks noChangeAspect="1"/>
          </p:cNvPicPr>
          <p:nvPr/>
        </p:nvPicPr>
        <p:blipFill>
          <a:blip r:embed="rId17"/>
          <a:srcRect l="4754" r="4754"/>
          <a:stretch>
            <a:fillRect/>
          </a:stretch>
        </p:blipFill>
        <p:spPr>
          <a:xfrm>
            <a:off x="452076" y="362269"/>
            <a:ext cx="1623491" cy="652401"/>
          </a:xfrm>
          <a:prstGeom prst="rect">
            <a:avLst/>
          </a:prstGeom>
          <a:ln w="12700">
            <a:miter lim="400000"/>
          </a:ln>
        </p:spPr>
      </p:pic>
      <p:sp>
        <p:nvSpPr>
          <p:cNvPr id="12" name="Текст заголовка"/>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p>
            <a:r>
              <a:rPr dirty="0" err="1"/>
              <a:t>Текст</a:t>
            </a:r>
            <a:r>
              <a:rPr dirty="0"/>
              <a:t> </a:t>
            </a:r>
            <a:r>
              <a:rPr dirty="0" err="1"/>
              <a:t>заголовка</a:t>
            </a:r>
            <a:endParaRPr dirty="0"/>
          </a:p>
        </p:txBody>
      </p:sp>
      <p:sp>
        <p:nvSpPr>
          <p:cNvPr id="13" name="Уровень текста 1…"/>
          <p:cNvSpPr txBox="1">
            <a:spLocks noGrp="1"/>
          </p:cNvSpPr>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ormAutofit/>
          </a:bodyPr>
          <a:lstStyle/>
          <a:p>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4" name="Номер слайда"/>
          <p:cNvSpPr txBox="1">
            <a:spLocks noGrp="1"/>
          </p:cNvSpPr>
          <p:nvPr>
            <p:ph type="sldNum" sz="quarter" idx="2"/>
          </p:nvPr>
        </p:nvSpPr>
        <p:spPr>
          <a:xfrm>
            <a:off x="11095176" y="6414760"/>
            <a:ext cx="258624" cy="248305"/>
          </a:xfrm>
          <a:prstGeom prst="rect">
            <a:avLst/>
          </a:prstGeom>
          <a:ln w="12700">
            <a:miter lim="400000"/>
          </a:ln>
        </p:spPr>
        <p:txBody>
          <a:bodyPr wrap="none" lIns="45719" rIns="45719" anchor="ctr">
            <a:spAutoFit/>
          </a:bodyPr>
          <a:lstStyle>
            <a:lvl1pPr algn="r" defTabSz="914400">
              <a:spcBef>
                <a:spcPts val="0"/>
              </a:spcBef>
              <a:defRPr sz="1200">
                <a:solidFill>
                  <a:srgbClr val="888888"/>
                </a:solidFill>
                <a:latin typeface="+mj-lt"/>
                <a:ea typeface="+mj-ea"/>
                <a:cs typeface="+mj-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spd="med"/>
  <p:txStyles>
    <p:titleStyle>
      <a:lvl1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l" defTabSz="914400" rtl="0" latinLnBrk="0">
        <a:lnSpc>
          <a:spcPct val="9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8" name="Name of subdivision  in two or three lines  (12pt)"/>
          <p:cNvSpPr txBox="1">
            <a:spLocks noGrp="1"/>
          </p:cNvSpPr>
          <p:nvPr>
            <p:ph type="body" idx="21"/>
          </p:nvPr>
        </p:nvSpPr>
        <p:spPr>
          <a:prstGeom prst="rect">
            <a:avLst/>
          </a:prstGeom>
        </p:spPr>
        <p:txBody>
          <a:bodyPr/>
          <a:lstStyle/>
          <a:p>
            <a:pPr marL="0" indent="0">
              <a:spcBef>
                <a:spcPts val="0"/>
              </a:spcBef>
              <a:buSzTx/>
              <a:buFontTx/>
              <a:buNone/>
              <a:defRPr sz="1200">
                <a:latin typeface="+mn-lt"/>
                <a:ea typeface="+mn-ea"/>
                <a:cs typeface="+mn-cs"/>
                <a:sym typeface="HSE Sans Regular"/>
              </a:defRPr>
            </a:pPr>
            <a:r>
              <a:rPr dirty="0"/>
              <a:t>Name of subdivision </a:t>
            </a:r>
            <a:br>
              <a:rPr dirty="0"/>
            </a:br>
            <a:r>
              <a:rPr dirty="0"/>
              <a:t>in two or three lines  (12pt)</a:t>
            </a:r>
          </a:p>
        </p:txBody>
      </p:sp>
      <p:sp>
        <p:nvSpPr>
          <p:cNvPr id="299" name="Moscow 2022 (12pt)"/>
          <p:cNvSpPr txBox="1">
            <a:spLocks noGrp="1"/>
          </p:cNvSpPr>
          <p:nvPr>
            <p:ph type="body" idx="22"/>
          </p:nvPr>
        </p:nvSpPr>
        <p:spPr>
          <a:prstGeom prst="rect">
            <a:avLst/>
          </a:prstGeom>
        </p:spPr>
        <p:txBody>
          <a:bodyPr/>
          <a:lstStyle/>
          <a:p>
            <a:pPr marL="0" indent="0">
              <a:lnSpc>
                <a:spcPct val="80000"/>
              </a:lnSpc>
              <a:spcBef>
                <a:spcPts val="0"/>
              </a:spcBef>
              <a:buSzTx/>
              <a:buFontTx/>
              <a:buNone/>
              <a:defRPr sz="1200">
                <a:latin typeface="+mn-lt"/>
                <a:ea typeface="+mn-ea"/>
                <a:cs typeface="+mn-cs"/>
                <a:sym typeface="HSE Sans Regular"/>
              </a:defRPr>
            </a:pPr>
            <a:r>
              <a:rPr dirty="0"/>
              <a:t>Moscow</a:t>
            </a:r>
            <a:br>
              <a:rPr dirty="0"/>
            </a:br>
            <a:r>
              <a:rPr dirty="0" smtClean="0"/>
              <a:t>202</a:t>
            </a:r>
            <a:r>
              <a:rPr lang="ru-RU" dirty="0" smtClean="0"/>
              <a:t>3</a:t>
            </a:r>
            <a:r>
              <a:rPr dirty="0" smtClean="0"/>
              <a:t> </a:t>
            </a:r>
            <a:r>
              <a:rPr dirty="0"/>
              <a:t>(12pt)</a:t>
            </a:r>
          </a:p>
        </p:txBody>
      </p:sp>
      <p:sp>
        <p:nvSpPr>
          <p:cNvPr id="300" name="Name of presentation can  be specified in two or three lines (43 pt)"/>
          <p:cNvSpPr txBox="1">
            <a:spLocks noGrp="1"/>
          </p:cNvSpPr>
          <p:nvPr>
            <p:ph type="body" idx="23"/>
          </p:nvPr>
        </p:nvSpPr>
        <p:spPr>
          <a:prstGeom prst="rect">
            <a:avLst/>
          </a:prstGeom>
        </p:spPr>
        <p:txBody>
          <a:bodyPr/>
          <a:lstStyle/>
          <a:p>
            <a:pPr marL="0" indent="0">
              <a:lnSpc>
                <a:spcPct val="80000"/>
              </a:lnSpc>
              <a:spcBef>
                <a:spcPts val="0"/>
              </a:spcBef>
              <a:buSzTx/>
              <a:buFontTx/>
              <a:buNone/>
              <a:defRPr sz="4300">
                <a:solidFill>
                  <a:srgbClr val="172C65"/>
                </a:solidFill>
                <a:latin typeface="+mn-lt"/>
                <a:ea typeface="+mn-ea"/>
                <a:cs typeface="+mn-cs"/>
                <a:sym typeface="HSE Sans Regular"/>
              </a:defRPr>
            </a:pPr>
            <a:r>
              <a:rPr dirty="0"/>
              <a:t>Name of presentation can </a:t>
            </a:r>
            <a:br>
              <a:rPr dirty="0"/>
            </a:br>
            <a:r>
              <a:rPr dirty="0"/>
              <a:t>be specified in two or three lines (43 pt)</a:t>
            </a:r>
          </a:p>
        </p:txBody>
      </p:sp>
      <p:sp>
        <p:nvSpPr>
          <p:cNvPr id="301" name="If you need more space, please  use a subheading (16 pt)"/>
          <p:cNvSpPr txBox="1">
            <a:spLocks noGrp="1"/>
          </p:cNvSpPr>
          <p:nvPr>
            <p:ph type="body" idx="24"/>
          </p:nvPr>
        </p:nvSpPr>
        <p:spPr>
          <a:prstGeom prst="rect">
            <a:avLst/>
          </a:prstGeom>
        </p:spPr>
        <p:txBody>
          <a:bodyPr/>
          <a:lstStyle/>
          <a:p>
            <a:pPr marL="0" indent="0">
              <a:spcBef>
                <a:spcPts val="0"/>
              </a:spcBef>
              <a:buSzTx/>
              <a:buFontTx/>
              <a:buNone/>
              <a:defRPr sz="1600">
                <a:latin typeface="+mn-lt"/>
                <a:ea typeface="+mn-ea"/>
                <a:cs typeface="+mn-cs"/>
                <a:sym typeface="HSE Sans Regular"/>
              </a:defRPr>
            </a:pPr>
            <a:r>
              <a:t>If you need more space, please </a:t>
            </a:r>
            <a:br/>
            <a:r>
              <a:t>use a subheading (16 pt)</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 name="TextBox 32"/>
          <p:cNvSpPr txBox="1">
            <a:spLocks noGrp="1"/>
          </p:cNvSpPr>
          <p:nvPr>
            <p:ph type="body" idx="21"/>
          </p:nvPr>
        </p:nvSpPr>
        <p:spPr>
          <a:xfrm>
            <a:off x="10337842" y="497314"/>
            <a:ext cx="380493" cy="434341"/>
          </a:xfrm>
          <a:prstGeom prst="rect">
            <a:avLst/>
          </a:prstGeom>
        </p:spPr>
        <p:txBody>
          <a:bodyPr/>
          <a:lstStyle/>
          <a:p>
            <a:fld id="{86CB4B4D-7CA3-9044-876B-883B54F8677D}" type="slidenum">
              <a:t>10</a:t>
            </a:fld>
            <a:endParaRPr/>
          </a:p>
        </p:txBody>
      </p:sp>
      <p:sp>
        <p:nvSpPr>
          <p:cNvPr id="360"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61" name="TextBox 31"/>
          <p:cNvSpPr txBox="1">
            <a:spLocks noGrp="1"/>
          </p:cNvSpPr>
          <p:nvPr>
            <p:ph type="body" idx="23"/>
          </p:nvPr>
        </p:nvSpPr>
        <p:spPr>
          <a:prstGeom prst="rect">
            <a:avLst/>
          </a:prstGeom>
        </p:spPr>
        <p:txBody>
          <a:bodyPr/>
          <a:lstStyle/>
          <a:p>
            <a:r>
              <a:t>Name of section can be indicated in two or three lines (10 pt)</a:t>
            </a:r>
          </a:p>
        </p:txBody>
      </p:sp>
      <p:sp>
        <p:nvSpPr>
          <p:cNvPr id="362" name="TextBox 17"/>
          <p:cNvSpPr txBox="1">
            <a:spLocks noGrp="1"/>
          </p:cNvSpPr>
          <p:nvPr>
            <p:ph type="body" idx="24"/>
          </p:nvPr>
        </p:nvSpPr>
        <p:spPr>
          <a:prstGeom prst="rect">
            <a:avLst/>
          </a:prstGeom>
        </p:spPr>
        <p:txBody>
          <a:bodyPr/>
          <a:lstStyle/>
          <a:p>
            <a:r>
              <a:t>Name of graph. Please note that table titles should be smaller than headlines (16 pt) </a:t>
            </a:r>
          </a:p>
        </p:txBody>
      </p:sp>
      <p:sp>
        <p:nvSpPr>
          <p:cNvPr id="363" name="TextBox 18"/>
          <p:cNvSpPr txBox="1">
            <a:spLocks noGrp="1"/>
          </p:cNvSpPr>
          <p:nvPr>
            <p:ph type="body" idx="25"/>
          </p:nvPr>
        </p:nvSpPr>
        <p:spPr>
          <a:prstGeom prst="rect">
            <a:avLst/>
          </a:prstGeom>
        </p:spPr>
        <p:txBody>
          <a:bodyPr/>
          <a:lstStyle/>
          <a:p>
            <a:pPr marL="0" indent="0" defTabSz="12700">
              <a:lnSpc>
                <a:spcPct val="100000"/>
              </a:lnSpc>
              <a:spcBef>
                <a:spcPts val="1200"/>
              </a:spcBef>
              <a:buSzTx/>
              <a:buFontTx/>
              <a:buNone/>
              <a:defRPr sz="1300">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64" name="TextBox 23"/>
          <p:cNvSpPr txBox="1">
            <a:spLocks noGrp="1"/>
          </p:cNvSpPr>
          <p:nvPr>
            <p:ph type="body" idx="26"/>
          </p:nvPr>
        </p:nvSpPr>
        <p:spPr>
          <a:prstGeom prst="rect">
            <a:avLst/>
          </a:prstGeom>
        </p:spPr>
        <p:txBody>
          <a:bodyPr/>
          <a:lstStyle/>
          <a:p>
            <a:r>
              <a:t>Notes, other clarifications or additional information should be presented in a smaller size (10 pt)</a:t>
            </a:r>
          </a:p>
        </p:txBody>
      </p:sp>
      <p:graphicFrame>
        <p:nvGraphicFramePr>
          <p:cNvPr id="365" name="Chart 1"/>
          <p:cNvGraphicFramePr/>
          <p:nvPr/>
        </p:nvGraphicFramePr>
        <p:xfrm>
          <a:off x="5237564" y="1652898"/>
          <a:ext cx="6337761" cy="437131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 name="TextBox 32"/>
          <p:cNvSpPr txBox="1">
            <a:spLocks noGrp="1"/>
          </p:cNvSpPr>
          <p:nvPr>
            <p:ph type="body" idx="21"/>
          </p:nvPr>
        </p:nvSpPr>
        <p:spPr>
          <a:xfrm>
            <a:off x="10337842" y="497314"/>
            <a:ext cx="369825" cy="434341"/>
          </a:xfrm>
          <a:prstGeom prst="rect">
            <a:avLst/>
          </a:prstGeom>
        </p:spPr>
        <p:txBody>
          <a:bodyPr/>
          <a:lstStyle/>
          <a:p>
            <a:fld id="{86CB4B4D-7CA3-9044-876B-883B54F8677D}" type="slidenum">
              <a:t>11</a:t>
            </a:fld>
            <a:endParaRPr/>
          </a:p>
        </p:txBody>
      </p:sp>
      <p:sp>
        <p:nvSpPr>
          <p:cNvPr id="368"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69" name="TextBox 31"/>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SE Sans Regular"/>
              </a:defRPr>
            </a:pPr>
            <a:r>
              <a:t>Название раздела может быть набрано в две или три строки (10pt)</a:t>
            </a:r>
          </a:p>
        </p:txBody>
      </p:sp>
      <p:sp>
        <p:nvSpPr>
          <p:cNvPr id="370" name="TextBox 18"/>
          <p:cNvSpPr txBox="1">
            <a:spLocks noGrp="1"/>
          </p:cNvSpPr>
          <p:nvPr>
            <p:ph type="body" idx="24"/>
          </p:nvPr>
        </p:nvSpPr>
        <p:spPr>
          <a:prstGeom prst="rect">
            <a:avLst/>
          </a:prstGeom>
        </p:spPr>
        <p:txBody>
          <a:bodyPr/>
          <a:lstStyle/>
          <a:p>
            <a:pPr marL="0" indent="0">
              <a:lnSpc>
                <a:spcPct val="100000"/>
              </a:lnSpc>
              <a:spcBef>
                <a:spcPts val="0"/>
              </a:spcBef>
              <a:buSzTx/>
              <a:buFontTx/>
              <a:buNone/>
              <a:defRPr sz="1300">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71" name="TextBox 23"/>
          <p:cNvSpPr txBox="1">
            <a:spLocks noGrp="1"/>
          </p:cNvSpPr>
          <p:nvPr>
            <p:ph type="body" idx="25"/>
          </p:nvPr>
        </p:nvSpPr>
        <p:spPr>
          <a:prstGeom prst="rect">
            <a:avLst/>
          </a:prstGeom>
        </p:spPr>
        <p:txBody>
          <a:bodyPr/>
          <a:lstStyle/>
          <a:p>
            <a:r>
              <a:t>Notes, other clarifications or additional information should be presented in a smaller size (10 pt)</a:t>
            </a:r>
          </a:p>
        </p:txBody>
      </p:sp>
      <p:sp>
        <p:nvSpPr>
          <p:cNvPr id="372" name="TextBox 63"/>
          <p:cNvSpPr txBox="1">
            <a:spLocks noGrp="1"/>
          </p:cNvSpPr>
          <p:nvPr>
            <p:ph type="body" idx="26"/>
          </p:nvPr>
        </p:nvSpPr>
        <p:spPr>
          <a:prstGeom prst="rect">
            <a:avLst/>
          </a:prstGeom>
        </p:spPr>
        <p:txBody>
          <a:bodyPr/>
          <a:lstStyle/>
          <a:p>
            <a:r>
              <a:t>Headline may have two or three lines (24 pt)</a:t>
            </a:r>
          </a:p>
        </p:txBody>
      </p:sp>
      <p:graphicFrame>
        <p:nvGraphicFramePr>
          <p:cNvPr id="373" name="Chart 1"/>
          <p:cNvGraphicFramePr/>
          <p:nvPr/>
        </p:nvGraphicFramePr>
        <p:xfrm>
          <a:off x="4950797" y="1520888"/>
          <a:ext cx="6680953" cy="4560719"/>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5" name="TextBox 32"/>
          <p:cNvSpPr txBox="1">
            <a:spLocks noGrp="1"/>
          </p:cNvSpPr>
          <p:nvPr>
            <p:ph type="body" idx="21"/>
          </p:nvPr>
        </p:nvSpPr>
        <p:spPr>
          <a:xfrm>
            <a:off x="10337842" y="497314"/>
            <a:ext cx="374651" cy="434341"/>
          </a:xfrm>
          <a:prstGeom prst="rect">
            <a:avLst/>
          </a:prstGeom>
        </p:spPr>
        <p:txBody>
          <a:bodyPr/>
          <a:lstStyle/>
          <a:p>
            <a:fld id="{86CB4B4D-7CA3-9044-876B-883B54F8677D}" type="slidenum">
              <a:t>12</a:t>
            </a:fld>
            <a:endParaRPr/>
          </a:p>
        </p:txBody>
      </p:sp>
      <p:sp>
        <p:nvSpPr>
          <p:cNvPr id="376"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77" name="TextBox 31"/>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1000">
                <a:latin typeface="+mn-lt"/>
                <a:ea typeface="+mn-ea"/>
                <a:cs typeface="+mn-cs"/>
                <a:sym typeface="HSE Sans Regular"/>
              </a:defRPr>
            </a:pPr>
            <a:r>
              <a:t>Название раздела может быть набрано в две или три строки (10pt)</a:t>
            </a:r>
          </a:p>
        </p:txBody>
      </p:sp>
      <p:sp>
        <p:nvSpPr>
          <p:cNvPr id="378" name="TextBox 18"/>
          <p:cNvSpPr txBox="1">
            <a:spLocks noGrp="1"/>
          </p:cNvSpPr>
          <p:nvPr>
            <p:ph type="body" idx="24"/>
          </p:nvPr>
        </p:nvSpPr>
        <p:spPr>
          <a:prstGeom prst="rect">
            <a:avLst/>
          </a:prstGeom>
        </p:spPr>
        <p:txBody>
          <a:bodyPr/>
          <a:lstStyle/>
          <a:p>
            <a:pPr marL="0" indent="0">
              <a:lnSpc>
                <a:spcPct val="100000"/>
              </a:lnSpc>
              <a:spcBef>
                <a:spcPts val="0"/>
              </a:spcBef>
              <a:buSzTx/>
              <a:buFontTx/>
              <a:buNone/>
              <a:defRPr sz="1300">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79" name="TextBox 23"/>
          <p:cNvSpPr txBox="1">
            <a:spLocks noGrp="1"/>
          </p:cNvSpPr>
          <p:nvPr>
            <p:ph type="body" idx="25"/>
          </p:nvPr>
        </p:nvSpPr>
        <p:spPr>
          <a:prstGeom prst="rect">
            <a:avLst/>
          </a:prstGeom>
        </p:spPr>
        <p:txBody>
          <a:bodyPr/>
          <a:lstStyle/>
          <a:p>
            <a:r>
              <a:t>Notes, other clarifications or additional information should be presented in a smaller size (10 pt)</a:t>
            </a:r>
          </a:p>
        </p:txBody>
      </p:sp>
      <p:sp>
        <p:nvSpPr>
          <p:cNvPr id="380" name="TextBox 63"/>
          <p:cNvSpPr txBox="1">
            <a:spLocks noGrp="1"/>
          </p:cNvSpPr>
          <p:nvPr>
            <p:ph type="body" idx="26"/>
          </p:nvPr>
        </p:nvSpPr>
        <p:spPr>
          <a:prstGeom prst="rect">
            <a:avLst/>
          </a:prstGeom>
        </p:spPr>
        <p:txBody>
          <a:bodyPr/>
          <a:lstStyle/>
          <a:p>
            <a:r>
              <a:t>Headline may have two or three lines (24 pt)</a:t>
            </a:r>
          </a:p>
        </p:txBody>
      </p:sp>
      <p:graphicFrame>
        <p:nvGraphicFramePr>
          <p:cNvPr id="381" name="Chart 2"/>
          <p:cNvGraphicFramePr/>
          <p:nvPr/>
        </p:nvGraphicFramePr>
        <p:xfrm>
          <a:off x="6407208" y="1618601"/>
          <a:ext cx="3640772" cy="444087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3" name="TextBox 32"/>
          <p:cNvSpPr txBox="1">
            <a:spLocks noGrp="1"/>
          </p:cNvSpPr>
          <p:nvPr>
            <p:ph type="body" idx="21"/>
          </p:nvPr>
        </p:nvSpPr>
        <p:spPr>
          <a:xfrm>
            <a:off x="10337842" y="497314"/>
            <a:ext cx="372619" cy="434341"/>
          </a:xfrm>
          <a:prstGeom prst="rect">
            <a:avLst/>
          </a:prstGeom>
        </p:spPr>
        <p:txBody>
          <a:bodyPr/>
          <a:lstStyle/>
          <a:p>
            <a:fld id="{86CB4B4D-7CA3-9044-876B-883B54F8677D}" type="slidenum">
              <a:t>13</a:t>
            </a:fld>
            <a:endParaRPr/>
          </a:p>
        </p:txBody>
      </p:sp>
      <p:sp>
        <p:nvSpPr>
          <p:cNvPr id="384"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85" name="TextBox 63"/>
          <p:cNvSpPr txBox="1">
            <a:spLocks noGrp="1"/>
          </p:cNvSpPr>
          <p:nvPr>
            <p:ph type="body" idx="23"/>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SE Sans Regular"/>
              </a:defRPr>
            </a:pPr>
            <a:r>
              <a:t>Headline (24 pt)</a:t>
            </a:r>
          </a:p>
        </p:txBody>
      </p:sp>
      <p:sp>
        <p:nvSpPr>
          <p:cNvPr id="386" name="TextBox 16"/>
          <p:cNvSpPr txBox="1">
            <a:spLocks noGrp="1"/>
          </p:cNvSpPr>
          <p:nvPr>
            <p:ph type="body" idx="24"/>
          </p:nvPr>
        </p:nvSpPr>
        <p:spPr>
          <a:prstGeom prst="rect">
            <a:avLst/>
          </a:prstGeom>
        </p:spPr>
        <p:txBody>
          <a:bodyPr/>
          <a:lstStyle/>
          <a:p>
            <a:r>
              <a:t>For tables, graphs , charts and diagrams, you may need to use additional colours; you may correctly ask what colours can be used and where to find them. We advise using HSE University’s official colour scheme for such purposes</a:t>
            </a:r>
          </a:p>
        </p:txBody>
      </p:sp>
      <p:sp>
        <p:nvSpPr>
          <p:cNvPr id="387" name="TextBox 23"/>
          <p:cNvSpPr txBox="1">
            <a:spLocks noGrp="1"/>
          </p:cNvSpPr>
          <p:nvPr>
            <p:ph type="body" idx="25"/>
          </p:nvPr>
        </p:nvSpPr>
        <p:spPr>
          <a:prstGeom prst="rect">
            <a:avLst/>
          </a:prstGeom>
        </p:spPr>
        <p:txBody>
          <a:bodyPr/>
          <a:lstStyle/>
          <a:p>
            <a:r>
              <a:t>Notes, other clarifications or additional information should be presented in a smaller size (10 pt)</a:t>
            </a:r>
          </a:p>
        </p:txBody>
      </p:sp>
      <p:sp>
        <p:nvSpPr>
          <p:cNvPr id="388" name="TextBox 31"/>
          <p:cNvSpPr txBox="1">
            <a:spLocks noGrp="1"/>
          </p:cNvSpPr>
          <p:nvPr>
            <p:ph type="body" idx="26"/>
          </p:nvPr>
        </p:nvSpPr>
        <p:spPr>
          <a:prstGeom prst="rect">
            <a:avLst/>
          </a:prstGeom>
        </p:spPr>
        <p:txBody>
          <a:bodyPr/>
          <a:lstStyle/>
          <a:p>
            <a:r>
              <a:t>Name of section can be indicated in two or three lines (10 pt)</a:t>
            </a:r>
          </a:p>
        </p:txBody>
      </p:sp>
      <p:graphicFrame>
        <p:nvGraphicFramePr>
          <p:cNvPr id="389" name="Chart 1"/>
          <p:cNvGraphicFramePr/>
          <p:nvPr/>
        </p:nvGraphicFramePr>
        <p:xfrm>
          <a:off x="4634461" y="1553616"/>
          <a:ext cx="7009621" cy="43692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 name="TextBox 32"/>
          <p:cNvSpPr txBox="1">
            <a:spLocks noGrp="1"/>
          </p:cNvSpPr>
          <p:nvPr>
            <p:ph type="body" idx="21"/>
          </p:nvPr>
        </p:nvSpPr>
        <p:spPr>
          <a:xfrm>
            <a:off x="10337842" y="497314"/>
            <a:ext cx="380493" cy="434341"/>
          </a:xfrm>
          <a:prstGeom prst="rect">
            <a:avLst/>
          </a:prstGeom>
        </p:spPr>
        <p:txBody>
          <a:bodyPr/>
          <a:lstStyle/>
          <a:p>
            <a:fld id="{86CB4B4D-7CA3-9044-876B-883B54F8677D}" type="slidenum">
              <a:t>14</a:t>
            </a:fld>
            <a:endParaRPr/>
          </a:p>
        </p:txBody>
      </p:sp>
      <p:sp>
        <p:nvSpPr>
          <p:cNvPr id="392"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93" name="TextBox 63"/>
          <p:cNvSpPr txBox="1">
            <a:spLocks noGrp="1"/>
          </p:cNvSpPr>
          <p:nvPr>
            <p:ph type="body" idx="23"/>
          </p:nvPr>
        </p:nvSpPr>
        <p:spPr>
          <a:prstGeom prst="rect">
            <a:avLst/>
          </a:prstGeom>
        </p:spPr>
        <p:txBody>
          <a:bodyPr/>
          <a:lstStyle/>
          <a:p>
            <a:pPr marL="0" indent="0" defTabSz="12700">
              <a:spcBef>
                <a:spcPts val="1200"/>
              </a:spcBef>
              <a:buSzTx/>
              <a:buFontTx/>
              <a:buNone/>
              <a:defRPr sz="2400">
                <a:solidFill>
                  <a:srgbClr val="102D69"/>
                </a:solidFill>
                <a:latin typeface="+mn-lt"/>
                <a:ea typeface="+mn-ea"/>
                <a:cs typeface="+mn-cs"/>
                <a:sym typeface="HSE Sans Regular"/>
              </a:defRPr>
            </a:pPr>
            <a:r>
              <a:t>Headline (24 pt)</a:t>
            </a:r>
          </a:p>
        </p:txBody>
      </p:sp>
      <p:sp>
        <p:nvSpPr>
          <p:cNvPr id="394" name="TextBox 16"/>
          <p:cNvSpPr txBox="1">
            <a:spLocks noGrp="1"/>
          </p:cNvSpPr>
          <p:nvPr>
            <p:ph type="body" idx="24"/>
          </p:nvPr>
        </p:nvSpPr>
        <p:spPr>
          <a:prstGeom prst="rect">
            <a:avLst/>
          </a:prstGeom>
        </p:spPr>
        <p:txBody>
          <a:bodyPr/>
          <a:lstStyle/>
          <a:p>
            <a:r>
              <a:t>For tables, graphs , charts and diagrams, you may need to use additional colours; you may correctly ask what colours can be used and where to find them. We advise using HSE University’s official colour scheme for such purposes</a:t>
            </a:r>
          </a:p>
        </p:txBody>
      </p:sp>
      <p:sp>
        <p:nvSpPr>
          <p:cNvPr id="395" name="TextBox 23"/>
          <p:cNvSpPr txBox="1">
            <a:spLocks noGrp="1"/>
          </p:cNvSpPr>
          <p:nvPr>
            <p:ph type="body" idx="25"/>
          </p:nvPr>
        </p:nvSpPr>
        <p:spPr>
          <a:prstGeom prst="rect">
            <a:avLst/>
          </a:prstGeom>
        </p:spPr>
        <p:txBody>
          <a:bodyPr/>
          <a:lstStyle/>
          <a:p>
            <a:r>
              <a:t>Notes, other clarifications or additional information should be presented in a smaller size (10 pt)</a:t>
            </a:r>
          </a:p>
        </p:txBody>
      </p:sp>
      <p:sp>
        <p:nvSpPr>
          <p:cNvPr id="396" name="TextBox 31"/>
          <p:cNvSpPr txBox="1">
            <a:spLocks noGrp="1"/>
          </p:cNvSpPr>
          <p:nvPr>
            <p:ph type="body" idx="26"/>
          </p:nvPr>
        </p:nvSpPr>
        <p:spPr>
          <a:prstGeom prst="rect">
            <a:avLst/>
          </a:prstGeom>
        </p:spPr>
        <p:txBody>
          <a:bodyPr/>
          <a:lstStyle/>
          <a:p>
            <a:r>
              <a:t>Name of section can be indicated in two or three lines (10 pt)</a:t>
            </a:r>
          </a:p>
        </p:txBody>
      </p:sp>
      <p:graphicFrame>
        <p:nvGraphicFramePr>
          <p:cNvPr id="397" name="Chart 2"/>
          <p:cNvGraphicFramePr/>
          <p:nvPr/>
        </p:nvGraphicFramePr>
        <p:xfrm>
          <a:off x="4202891" y="1599431"/>
          <a:ext cx="6753954" cy="446370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 name="TextBox 32"/>
          <p:cNvSpPr txBox="1">
            <a:spLocks noGrp="1"/>
          </p:cNvSpPr>
          <p:nvPr>
            <p:ph type="body" idx="21"/>
          </p:nvPr>
        </p:nvSpPr>
        <p:spPr>
          <a:xfrm>
            <a:off x="10337842" y="497314"/>
            <a:ext cx="372619" cy="434341"/>
          </a:xfrm>
          <a:prstGeom prst="rect">
            <a:avLst/>
          </a:prstGeom>
        </p:spPr>
        <p:txBody>
          <a:bodyPr/>
          <a:lstStyle/>
          <a:p>
            <a:fld id="{86CB4B4D-7CA3-9044-876B-883B54F8677D}" type="slidenum">
              <a:t>15</a:t>
            </a:fld>
            <a:endParaRPr/>
          </a:p>
        </p:txBody>
      </p:sp>
      <p:sp>
        <p:nvSpPr>
          <p:cNvPr id="400"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401" name="Oval 5"/>
          <p:cNvSpPr/>
          <p:nvPr/>
        </p:nvSpPr>
        <p:spPr>
          <a:xfrm>
            <a:off x="5392982" y="1539363"/>
            <a:ext cx="830999" cy="830999"/>
          </a:xfrm>
          <a:prstGeom prst="ellipse">
            <a:avLst/>
          </a:prstGeom>
          <a:solidFill>
            <a:srgbClr val="0E2D69"/>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2" name="Oval 20"/>
          <p:cNvSpPr/>
          <p:nvPr/>
        </p:nvSpPr>
        <p:spPr>
          <a:xfrm>
            <a:off x="6742924" y="1539363"/>
            <a:ext cx="830999" cy="830999"/>
          </a:xfrm>
          <a:prstGeom prst="ellipse">
            <a:avLst/>
          </a:prstGeom>
          <a:solidFill>
            <a:srgbClr val="234A9B"/>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3" name="Oval 22"/>
          <p:cNvSpPr/>
          <p:nvPr/>
        </p:nvSpPr>
        <p:spPr>
          <a:xfrm>
            <a:off x="8092868" y="1539363"/>
            <a:ext cx="830999" cy="830999"/>
          </a:xfrm>
          <a:prstGeom prst="ellipse">
            <a:avLst/>
          </a:prstGeom>
          <a:solidFill>
            <a:srgbClr val="11A0D7"/>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4" name="Oval 23"/>
          <p:cNvSpPr/>
          <p:nvPr/>
        </p:nvSpPr>
        <p:spPr>
          <a:xfrm>
            <a:off x="9442811" y="1539363"/>
            <a:ext cx="830999" cy="830999"/>
          </a:xfrm>
          <a:prstGeom prst="ellipse">
            <a:avLst/>
          </a:prstGeom>
          <a:solidFill>
            <a:srgbClr val="029C6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5" name="Oval 26"/>
          <p:cNvSpPr/>
          <p:nvPr/>
        </p:nvSpPr>
        <p:spPr>
          <a:xfrm>
            <a:off x="10792753" y="1539363"/>
            <a:ext cx="830999" cy="830999"/>
          </a:xfrm>
          <a:prstGeom prst="ellipse">
            <a:avLst/>
          </a:prstGeom>
          <a:solidFill>
            <a:srgbClr val="EB681F"/>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6" name="Oval 29"/>
          <p:cNvSpPr/>
          <p:nvPr/>
        </p:nvSpPr>
        <p:spPr>
          <a:xfrm>
            <a:off x="5392982" y="2800271"/>
            <a:ext cx="830999" cy="830999"/>
          </a:xfrm>
          <a:prstGeom prst="ellipse">
            <a:avLst/>
          </a:prstGeom>
          <a:solidFill>
            <a:srgbClr val="7D4EBA"/>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7" name="Oval 33"/>
          <p:cNvSpPr/>
          <p:nvPr/>
        </p:nvSpPr>
        <p:spPr>
          <a:xfrm>
            <a:off x="6742924" y="2800271"/>
            <a:ext cx="830999" cy="830999"/>
          </a:xfrm>
          <a:prstGeom prst="ellipse">
            <a:avLst/>
          </a:prstGeom>
          <a:solidFill>
            <a:srgbClr val="E61F3D"/>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8" name="Oval 34"/>
          <p:cNvSpPr/>
          <p:nvPr/>
        </p:nvSpPr>
        <p:spPr>
          <a:xfrm>
            <a:off x="8092868" y="2800271"/>
            <a:ext cx="830999" cy="830999"/>
          </a:xfrm>
          <a:prstGeom prst="ellipse">
            <a:avLst/>
          </a:prstGeom>
          <a:solidFill>
            <a:srgbClr val="FBBA0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09" name="Oval 35"/>
          <p:cNvSpPr/>
          <p:nvPr/>
        </p:nvSpPr>
        <p:spPr>
          <a:xfrm>
            <a:off x="9442811" y="2800271"/>
            <a:ext cx="830999" cy="830999"/>
          </a:xfrm>
          <a:prstGeom prst="ellipse">
            <a:avLst/>
          </a:prstGeom>
          <a:solidFill>
            <a:srgbClr val="7DA0D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0" name="Oval 36"/>
          <p:cNvSpPr/>
          <p:nvPr/>
        </p:nvSpPr>
        <p:spPr>
          <a:xfrm>
            <a:off x="10792753" y="2800271"/>
            <a:ext cx="830999" cy="830999"/>
          </a:xfrm>
          <a:prstGeom prst="ellipse">
            <a:avLst/>
          </a:prstGeom>
          <a:solidFill>
            <a:srgbClr val="47A0A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1" name="Oval 37"/>
          <p:cNvSpPr/>
          <p:nvPr/>
        </p:nvSpPr>
        <p:spPr>
          <a:xfrm>
            <a:off x="5392982" y="4061181"/>
            <a:ext cx="830999" cy="830999"/>
          </a:xfrm>
          <a:prstGeom prst="ellipse">
            <a:avLst/>
          </a:prstGeom>
          <a:solidFill>
            <a:srgbClr val="EB8C3C"/>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2" name="Oval 38"/>
          <p:cNvSpPr/>
          <p:nvPr/>
        </p:nvSpPr>
        <p:spPr>
          <a:xfrm>
            <a:off x="6742924" y="4061181"/>
            <a:ext cx="830999" cy="830999"/>
          </a:xfrm>
          <a:prstGeom prst="ellipse">
            <a:avLst/>
          </a:prstGeom>
          <a:solidFill>
            <a:srgbClr val="96628C"/>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3" name="Oval 39"/>
          <p:cNvSpPr/>
          <p:nvPr/>
        </p:nvSpPr>
        <p:spPr>
          <a:xfrm>
            <a:off x="8092868" y="4061181"/>
            <a:ext cx="830999" cy="830999"/>
          </a:xfrm>
          <a:prstGeom prst="ellipse">
            <a:avLst/>
          </a:prstGeom>
          <a:solidFill>
            <a:srgbClr val="CD5A5A"/>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4" name="Oval 40"/>
          <p:cNvSpPr/>
          <p:nvPr/>
        </p:nvSpPr>
        <p:spPr>
          <a:xfrm>
            <a:off x="9442811" y="4061181"/>
            <a:ext cx="830999" cy="830999"/>
          </a:xfrm>
          <a:prstGeom prst="ellipse">
            <a:avLst/>
          </a:prstGeom>
          <a:solidFill>
            <a:srgbClr val="FFD746"/>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5" name="Oval 41"/>
          <p:cNvSpPr/>
          <p:nvPr/>
        </p:nvSpPr>
        <p:spPr>
          <a:xfrm>
            <a:off x="10792753" y="4061181"/>
            <a:ext cx="830999" cy="830999"/>
          </a:xfrm>
          <a:prstGeom prst="ellipse">
            <a:avLst/>
          </a:prstGeom>
          <a:solidFill>
            <a:srgbClr val="CDDDF0"/>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6" name="Oval 42"/>
          <p:cNvSpPr/>
          <p:nvPr/>
        </p:nvSpPr>
        <p:spPr>
          <a:xfrm>
            <a:off x="5392982" y="5341342"/>
            <a:ext cx="830999" cy="830999"/>
          </a:xfrm>
          <a:prstGeom prst="ellipse">
            <a:avLst/>
          </a:prstGeom>
          <a:solidFill>
            <a:srgbClr val="D7EBB4"/>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7" name="Oval 43"/>
          <p:cNvSpPr/>
          <p:nvPr/>
        </p:nvSpPr>
        <p:spPr>
          <a:xfrm>
            <a:off x="6742924" y="5341342"/>
            <a:ext cx="830999" cy="830999"/>
          </a:xfrm>
          <a:prstGeom prst="ellipse">
            <a:avLst/>
          </a:prstGeom>
          <a:solidFill>
            <a:srgbClr val="FFDC91"/>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8" name="Oval 44"/>
          <p:cNvSpPr/>
          <p:nvPr/>
        </p:nvSpPr>
        <p:spPr>
          <a:xfrm>
            <a:off x="8092868" y="5341342"/>
            <a:ext cx="830999" cy="830999"/>
          </a:xfrm>
          <a:prstGeom prst="ellipse">
            <a:avLst/>
          </a:prstGeom>
          <a:solidFill>
            <a:srgbClr val="D7C3F1"/>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19" name="Oval 45"/>
          <p:cNvSpPr/>
          <p:nvPr/>
        </p:nvSpPr>
        <p:spPr>
          <a:xfrm>
            <a:off x="9442811" y="5341342"/>
            <a:ext cx="830999" cy="830999"/>
          </a:xfrm>
          <a:prstGeom prst="ellipse">
            <a:avLst/>
          </a:prstGeom>
          <a:solidFill>
            <a:srgbClr val="F6C3C3"/>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20" name="Oval 46"/>
          <p:cNvSpPr/>
          <p:nvPr/>
        </p:nvSpPr>
        <p:spPr>
          <a:xfrm>
            <a:off x="10792753" y="5341342"/>
            <a:ext cx="830999" cy="830999"/>
          </a:xfrm>
          <a:prstGeom prst="ellipse">
            <a:avLst/>
          </a:prstGeom>
          <a:solidFill>
            <a:srgbClr val="FFF07D"/>
          </a:solidFill>
          <a:ln w="12700">
            <a:miter lim="400000"/>
          </a:ln>
        </p:spPr>
        <p:txBody>
          <a:bodyPr lIns="45719" rIns="45719" anchor="ctr"/>
          <a:lstStyle/>
          <a:p>
            <a:pPr algn="ctr" defTabSz="914400">
              <a:spcBef>
                <a:spcPts val="0"/>
              </a:spcBef>
              <a:defRPr sz="1800">
                <a:solidFill>
                  <a:srgbClr val="FFFFFF"/>
                </a:solidFill>
                <a:latin typeface="+mj-lt"/>
                <a:ea typeface="+mj-ea"/>
                <a:cs typeface="+mj-cs"/>
                <a:sym typeface="Calibri"/>
              </a:defRPr>
            </a:pPr>
            <a:endParaRPr/>
          </a:p>
        </p:txBody>
      </p:sp>
      <p:sp>
        <p:nvSpPr>
          <p:cNvPr id="421" name="TextBox 15"/>
          <p:cNvSpPr txBox="1"/>
          <p:nvPr/>
        </p:nvSpPr>
        <p:spPr>
          <a:xfrm>
            <a:off x="535695" y="1396903"/>
            <a:ext cx="10041551" cy="4978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defTabSz="914400">
              <a:spcBef>
                <a:spcPts val="0"/>
              </a:spcBef>
              <a:defRPr sz="2400"/>
            </a:lvl1pPr>
          </a:lstStyle>
          <a:p>
            <a:r>
              <a:t>More colours: palette </a:t>
            </a:r>
          </a:p>
        </p:txBody>
      </p:sp>
      <p:sp>
        <p:nvSpPr>
          <p:cNvPr id="422" name="TextBox 16"/>
          <p:cNvSpPr txBox="1"/>
          <p:nvPr/>
        </p:nvSpPr>
        <p:spPr>
          <a:xfrm>
            <a:off x="562919" y="2367263"/>
            <a:ext cx="2717271" cy="16916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defTabSz="914400">
              <a:spcBef>
                <a:spcPts val="0"/>
              </a:spcBef>
              <a:defRPr>
                <a:solidFill>
                  <a:srgbClr val="000000"/>
                </a:solidFill>
              </a:defRPr>
            </a:lvl1pPr>
          </a:lstStyle>
          <a:p>
            <a:r>
              <a:t>For tables, graphs , charts and diagrams, you may need to use additional colours; you may correctly ask what colours can be used and where to find them. We advise using HSE University’s official colour scheme for such purposes.</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 name="TextBox 32"/>
          <p:cNvSpPr txBox="1">
            <a:spLocks noGrp="1"/>
          </p:cNvSpPr>
          <p:nvPr>
            <p:ph type="body" idx="21"/>
          </p:nvPr>
        </p:nvSpPr>
        <p:spPr>
          <a:xfrm>
            <a:off x="10337842" y="497314"/>
            <a:ext cx="241809" cy="434341"/>
          </a:xfrm>
          <a:prstGeom prst="rect">
            <a:avLst/>
          </a:prstGeom>
        </p:spPr>
        <p:txBody>
          <a:bodyPr/>
          <a:lstStyle/>
          <a:p>
            <a:fld id="{86CB4B4D-7CA3-9044-876B-883B54F8677D}" type="slidenum">
              <a:t>2</a:t>
            </a:fld>
            <a:endParaRPr/>
          </a:p>
        </p:txBody>
      </p:sp>
      <p:sp>
        <p:nvSpPr>
          <p:cNvPr id="304"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05" name="TextBox 31"/>
          <p:cNvSpPr txBox="1">
            <a:spLocks noGrp="1"/>
          </p:cNvSpPr>
          <p:nvPr>
            <p:ph type="body" idx="23"/>
          </p:nvPr>
        </p:nvSpPr>
        <p:spPr>
          <a:prstGeom prst="rect">
            <a:avLst/>
          </a:prstGeom>
        </p:spPr>
        <p:txBody>
          <a:bodyPr/>
          <a:lstStyle/>
          <a:p>
            <a:r>
              <a:t>Name of section can be indicated in two or three lines (10 pt)</a:t>
            </a:r>
          </a:p>
        </p:txBody>
      </p:sp>
      <p:sp>
        <p:nvSpPr>
          <p:cNvPr id="306" name="TextBox 15"/>
          <p:cNvSpPr txBox="1">
            <a:spLocks noGrp="1"/>
          </p:cNvSpPr>
          <p:nvPr>
            <p:ph type="body" idx="24"/>
          </p:nvPr>
        </p:nvSpPr>
        <p:spPr>
          <a:prstGeom prst="rect">
            <a:avLst/>
          </a:prstGeom>
        </p:spPr>
        <p:txBody>
          <a:bodyPr/>
          <a:lstStyle/>
          <a:p>
            <a:pPr marL="0" indent="0" defTabSz="12700">
              <a:lnSpc>
                <a:spcPct val="100000"/>
              </a:lnSpc>
              <a:spcBef>
                <a:spcPts val="1300"/>
              </a:spcBef>
              <a:buSzTx/>
              <a:buFontTx/>
              <a:buNone/>
              <a:defRPr sz="1300">
                <a:latin typeface="+mn-lt"/>
                <a:ea typeface="+mn-ea"/>
                <a:cs typeface="+mn-cs"/>
                <a:sym typeface="HSE Sans Regular"/>
              </a:defRPr>
            </a:pPr>
            <a:r>
              <a:t>Here I am, a regular text as seen on the right; you can take me anywhere in the same size (13 pt), so I am readable on both the screen and in print-outs of slides. Don’t increase my size if you don’t need to, since you have the full screen option at your fingertips. </a:t>
            </a:r>
          </a:p>
          <a:p>
            <a:pPr marL="0" indent="0" defTabSz="12700">
              <a:lnSpc>
                <a:spcPct val="100000"/>
              </a:lnSpc>
              <a:spcBef>
                <a:spcPts val="1300"/>
              </a:spcBef>
              <a:buSzTx/>
              <a:buFontTx/>
              <a:buNone/>
              <a:defRPr sz="1300">
                <a:latin typeface="+mn-lt"/>
                <a:ea typeface="+mn-ea"/>
                <a:cs typeface="+mn-cs"/>
                <a:sym typeface="HSE Sans Regular"/>
              </a:defRPr>
            </a:pPr>
            <a:r>
              <a:t>Here I am, a regular text as described on the right; you can take me anywhere in the same size (13 pt), so I am readable on both the screen and in print-outs of slides. Don’t increase my size if you don’t need to, since you have the full screen option at your fingertips.</a:t>
            </a:r>
          </a:p>
        </p:txBody>
      </p:sp>
      <p:sp>
        <p:nvSpPr>
          <p:cNvPr id="307" name="TextBox 23"/>
          <p:cNvSpPr txBox="1">
            <a:spLocks noGrp="1"/>
          </p:cNvSpPr>
          <p:nvPr>
            <p:ph type="body" idx="25"/>
          </p:nvPr>
        </p:nvSpPr>
        <p:spPr>
          <a:prstGeom prst="rect">
            <a:avLst/>
          </a:prstGeom>
        </p:spPr>
        <p:txBody>
          <a:bodyPr/>
          <a:lstStyle/>
          <a:p>
            <a:r>
              <a:t>Notes, other clarifications or additional information should be presented in a smaller size (10 pt)</a:t>
            </a:r>
          </a:p>
        </p:txBody>
      </p:sp>
      <p:sp>
        <p:nvSpPr>
          <p:cNvPr id="308" name="TextBox 22"/>
          <p:cNvSpPr txBox="1">
            <a:spLocks noGrp="1"/>
          </p:cNvSpPr>
          <p:nvPr>
            <p:ph type="body" idx="26"/>
          </p:nvPr>
        </p:nvSpPr>
        <p:spPr>
          <a:prstGeom prst="rect">
            <a:avLst/>
          </a:prstGeom>
        </p:spPr>
        <p:txBody>
          <a:bodyPr/>
          <a:lstStyle/>
          <a:p>
            <a:r>
              <a:t>Short phrase with important information can have a larger font size than normal, but we don’t recommend doing this often.</a:t>
            </a:r>
          </a:p>
        </p:txBody>
      </p:sp>
      <p:sp>
        <p:nvSpPr>
          <p:cNvPr id="309" name="TextBox 63"/>
          <p:cNvSpPr txBox="1">
            <a:spLocks noGrp="1"/>
          </p:cNvSpPr>
          <p:nvPr>
            <p:ph type="body" idx="27"/>
          </p:nvPr>
        </p:nvSpPr>
        <p:spPr>
          <a:prstGeom prst="rect">
            <a:avLst/>
          </a:prstGeom>
        </p:spPr>
        <p:txBody>
          <a:bodyPr/>
          <a:lstStyle/>
          <a:p>
            <a:r>
              <a:t>Headline may have two or three lines (24 pt)</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 name="TextBox 30"/>
          <p:cNvSpPr txBox="1">
            <a:spLocks noGrp="1"/>
          </p:cNvSpPr>
          <p:nvPr>
            <p:ph type="body" idx="21"/>
          </p:nvPr>
        </p:nvSpPr>
        <p:spPr>
          <a:prstGeom prst="rect">
            <a:avLst/>
          </a:prstGeom>
        </p:spPr>
        <p:txBody>
          <a:bodyPr/>
          <a:lstStyle/>
          <a:p>
            <a:r>
              <a:t>Name of presentation can be indicated in two or three lines (10 pt)</a:t>
            </a:r>
          </a:p>
        </p:txBody>
      </p:sp>
      <p:sp>
        <p:nvSpPr>
          <p:cNvPr id="312" name="TextBox 14"/>
          <p:cNvSpPr txBox="1">
            <a:spLocks noGrp="1"/>
          </p:cNvSpPr>
          <p:nvPr>
            <p:ph type="body" idx="22"/>
          </p:nvPr>
        </p:nvSpPr>
        <p:spPr>
          <a:prstGeom prst="rect">
            <a:avLst/>
          </a:prstGeom>
        </p:spPr>
        <p:txBody>
          <a:bodyPr/>
          <a:lstStyle/>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endParaRPr>
              <a:latin typeface="Times Roman"/>
              <a:ea typeface="Times Roman"/>
              <a:cs typeface="Times Roman"/>
              <a:sym typeface="Times Roman"/>
            </a:endParaRPr>
          </a:p>
          <a:p>
            <a:pPr marL="0" indent="0" defTabSz="457200">
              <a:lnSpc>
                <a:spcPct val="100000"/>
              </a:lnSpc>
              <a:spcBef>
                <a:spcPts val="0"/>
              </a:spcBef>
              <a:buSzTx/>
              <a:buFontTx/>
              <a:buNone/>
              <a:defRPr sz="1300">
                <a:latin typeface="+mn-lt"/>
                <a:ea typeface="+mn-ea"/>
                <a:cs typeface="+mn-cs"/>
                <a:sym typeface="HSE Sans Regular"/>
              </a:defRPr>
            </a:pPr>
            <a:r>
              <a:t>If you have a lot of text, we recommend putting it into two or three columns, Texts placed in long lines are hard to read; always bear in mind the audience, who will be viewing your presentation. Try to limit each line to seven to nine words. More than that might put your audience to sleep. </a:t>
            </a:r>
          </a:p>
        </p:txBody>
      </p:sp>
      <p:sp>
        <p:nvSpPr>
          <p:cNvPr id="313" name="TextBox 63"/>
          <p:cNvSpPr txBox="1">
            <a:spLocks noGrp="1"/>
          </p:cNvSpPr>
          <p:nvPr>
            <p:ph type="body" idx="23"/>
          </p:nvPr>
        </p:nvSpPr>
        <p:spPr>
          <a:prstGeom prst="rect">
            <a:avLst/>
          </a:prstGeom>
        </p:spPr>
        <p:txBody>
          <a:bodyPr/>
          <a:lstStyle/>
          <a:p>
            <a:r>
              <a:t>Headline may have two or three lines (24 pt)</a:t>
            </a:r>
          </a:p>
        </p:txBody>
      </p:sp>
      <p:sp>
        <p:nvSpPr>
          <p:cNvPr id="314" name="TextBox 31"/>
          <p:cNvSpPr txBox="1">
            <a:spLocks noGrp="1"/>
          </p:cNvSpPr>
          <p:nvPr>
            <p:ph type="body" idx="24"/>
          </p:nvPr>
        </p:nvSpPr>
        <p:spPr>
          <a:prstGeom prst="rect">
            <a:avLst/>
          </a:prstGeom>
        </p:spPr>
        <p:txBody>
          <a:bodyPr/>
          <a:lstStyle/>
          <a:p>
            <a:r>
              <a:t>Name of section can be indicated in two or three lines (10 pt)</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TextBox 30"/>
          <p:cNvSpPr txBox="1">
            <a:spLocks noGrp="1"/>
          </p:cNvSpPr>
          <p:nvPr>
            <p:ph type="body" sz="quarter" idx="21"/>
          </p:nvPr>
        </p:nvSpPr>
        <p:spPr>
          <a:prstGeom prst="rect">
            <a:avLst/>
          </a:prstGeom>
        </p:spPr>
        <p:txBody>
          <a:bodyPr/>
          <a:lstStyle/>
          <a:p>
            <a:r>
              <a:t>Name of presentation can be indicated in two or three lines (10 pt)</a:t>
            </a:r>
          </a:p>
        </p:txBody>
      </p:sp>
      <p:sp>
        <p:nvSpPr>
          <p:cNvPr id="317" name="TextBox 32"/>
          <p:cNvSpPr txBox="1">
            <a:spLocks noGrp="1"/>
          </p:cNvSpPr>
          <p:nvPr>
            <p:ph type="body" sz="quarter" idx="22"/>
          </p:nvPr>
        </p:nvSpPr>
        <p:spPr>
          <a:prstGeom prst="rect">
            <a:avLst/>
          </a:prstGeom>
        </p:spPr>
        <p:txBody>
          <a:bodyPr/>
          <a:lstStyle/>
          <a:p>
            <a:fld id="{86CB4B4D-7CA3-9044-876B-883B54F8677D}" type="slidenum">
              <a:t>4</a:t>
            </a:fld>
            <a:endParaRPr/>
          </a:p>
        </p:txBody>
      </p:sp>
      <p:sp>
        <p:nvSpPr>
          <p:cNvPr id="318" name="TextBox 31"/>
          <p:cNvSpPr txBox="1">
            <a:spLocks noGrp="1"/>
          </p:cNvSpPr>
          <p:nvPr>
            <p:ph type="body" sz="quarter" idx="23"/>
          </p:nvPr>
        </p:nvSpPr>
        <p:spPr>
          <a:prstGeom prst="rect">
            <a:avLst/>
          </a:prstGeom>
        </p:spPr>
        <p:txBody>
          <a:bodyPr/>
          <a:lstStyle/>
          <a:p>
            <a:r>
              <a:t>Name of section can be indicated in two or three lines (10 pt)</a:t>
            </a:r>
          </a:p>
        </p:txBody>
      </p:sp>
      <p:sp>
        <p:nvSpPr>
          <p:cNvPr id="319" name="TextBox 63"/>
          <p:cNvSpPr txBox="1">
            <a:spLocks noGrp="1"/>
          </p:cNvSpPr>
          <p:nvPr>
            <p:ph type="body" sz="quarter" idx="24"/>
          </p:nvPr>
        </p:nvSpPr>
        <p:spPr>
          <a:prstGeom prst="rect">
            <a:avLst/>
          </a:prstGeom>
        </p:spPr>
        <p:txBody>
          <a:bodyPr/>
          <a:lstStyle/>
          <a:p>
            <a:r>
              <a:t>Headline may have two or three lines (24 pt)</a:t>
            </a:r>
          </a:p>
        </p:txBody>
      </p:sp>
      <p:sp>
        <p:nvSpPr>
          <p:cNvPr id="320" name="TextBox 44"/>
          <p:cNvSpPr txBox="1">
            <a:spLocks noGrp="1"/>
          </p:cNvSpPr>
          <p:nvPr>
            <p:ph type="body" sz="quarter" idx="25"/>
          </p:nvPr>
        </p:nvSpPr>
        <p:spPr>
          <a:prstGeom prst="rect">
            <a:avLst/>
          </a:prstGeom>
        </p:spPr>
        <p:txBody>
          <a:bodyPr/>
          <a:lstStyle/>
          <a:p>
            <a:pPr marL="0" indent="0">
              <a:lnSpc>
                <a:spcPct val="100000"/>
              </a:lnSpc>
              <a:spcBef>
                <a:spcPts val="1200"/>
              </a:spcBef>
              <a:buSzTx/>
              <a:buFontTx/>
              <a:buNone/>
              <a:defRPr sz="1300">
                <a:latin typeface="+mn-lt"/>
                <a:ea typeface="+mn-ea"/>
                <a:cs typeface="+mn-cs"/>
                <a:sym typeface="HSE Sans Regular"/>
              </a:defRPr>
            </a:pPr>
            <a:r>
              <a:t>Moderately sized bits of text can be presented in a single column, but they shouldn’t take up the whole screen. </a:t>
            </a:r>
          </a:p>
          <a:p>
            <a:pPr marL="0" indent="0">
              <a:lnSpc>
                <a:spcPct val="100000"/>
              </a:lnSpc>
              <a:spcBef>
                <a:spcPts val="1200"/>
              </a:spcBef>
              <a:buSzTx/>
              <a:buFontTx/>
              <a:buNone/>
              <a:defRPr sz="1300">
                <a:latin typeface="+mn-lt"/>
                <a:ea typeface="+mn-ea"/>
                <a:cs typeface="+mn-cs"/>
                <a:sym typeface="HSE Sans Regular"/>
              </a:defRPr>
            </a:pPr>
            <a:r>
              <a:t>A text that is arranged in a long line might be too hard to read; always bear in mind the perspective of those who will be viewing your presentation. Try to limit each line to seven to 10 words. More than that might put your audience to sleep. </a:t>
            </a:r>
          </a:p>
          <a:p>
            <a:pPr marL="0" indent="0">
              <a:lnSpc>
                <a:spcPct val="100000"/>
              </a:lnSpc>
              <a:spcBef>
                <a:spcPts val="1200"/>
              </a:spcBef>
              <a:buSzTx/>
              <a:buFontTx/>
              <a:buNone/>
              <a:defRPr sz="1300">
                <a:latin typeface="+mn-lt"/>
                <a:ea typeface="+mn-ea"/>
                <a:cs typeface="+mn-cs"/>
                <a:sym typeface="HSE Sans Regular"/>
              </a:defRPr>
            </a:pPr>
            <a:endParaRPr/>
          </a:p>
          <a:p>
            <a:pPr marL="0" indent="0">
              <a:lnSpc>
                <a:spcPct val="100000"/>
              </a:lnSpc>
              <a:spcBef>
                <a:spcPts val="1200"/>
              </a:spcBef>
              <a:buSzTx/>
              <a:buFontTx/>
              <a:buNone/>
              <a:defRPr sz="1300">
                <a:latin typeface="+mn-lt"/>
                <a:ea typeface="+mn-ea"/>
                <a:cs typeface="+mn-cs"/>
                <a:sym typeface="HSE Sans Regular"/>
              </a:defRPr>
            </a:pPr>
            <a:r>
              <a:t>If you have space left and wish to make your slide more visual, you can include a small image nearby, which should illustrate or supplement your text. </a:t>
            </a:r>
          </a:p>
        </p:txBody>
      </p:sp>
      <p:sp>
        <p:nvSpPr>
          <p:cNvPr id="2" name="Рисунок 1">
            <a:extLst>
              <a:ext uri="{FF2B5EF4-FFF2-40B4-BE49-F238E27FC236}">
                <a16:creationId xmlns:a16="http://schemas.microsoft.com/office/drawing/2014/main" id="{6E383A7B-119F-2C4E-1A4E-EB099EB60FA9}"/>
              </a:ext>
            </a:extLst>
          </p:cNvPr>
          <p:cNvSpPr>
            <a:spLocks noGrp="1"/>
          </p:cNvSpPr>
          <p:nvPr>
            <p:ph type="pic" sz="quarter" idx="27"/>
          </p:nvPr>
        </p:nvSpPr>
        <p:spPr/>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 name="TextBox 30"/>
          <p:cNvSpPr txBox="1">
            <a:spLocks noGrp="1"/>
          </p:cNvSpPr>
          <p:nvPr>
            <p:ph type="body" sz="quarter" idx="21"/>
          </p:nvPr>
        </p:nvSpPr>
        <p:spPr>
          <a:prstGeom prst="rect">
            <a:avLst/>
          </a:prstGeom>
        </p:spPr>
        <p:txBody>
          <a:bodyPr/>
          <a:lstStyle/>
          <a:p>
            <a:r>
              <a:t>Name of presentation can be indicated in two or three lines (10 pt)</a:t>
            </a:r>
          </a:p>
        </p:txBody>
      </p:sp>
      <p:sp>
        <p:nvSpPr>
          <p:cNvPr id="323" name="TextBox 13"/>
          <p:cNvSpPr txBox="1">
            <a:spLocks noGrp="1"/>
          </p:cNvSpPr>
          <p:nvPr>
            <p:ph type="body" sz="quarter" idx="22"/>
          </p:nvPr>
        </p:nvSpPr>
        <p:spPr>
          <a:prstGeom prst="rect">
            <a:avLst/>
          </a:prstGeom>
        </p:spPr>
        <p:txBody>
          <a:bodyPr/>
          <a:lstStyle/>
          <a:p>
            <a:r>
              <a:t>Text may have two or three lines (16pt), but don't make it a full-width column.</a:t>
            </a:r>
          </a:p>
        </p:txBody>
      </p:sp>
      <p:sp>
        <p:nvSpPr>
          <p:cNvPr id="324" name="TextBox 16"/>
          <p:cNvSpPr txBox="1">
            <a:spLocks noGrp="1"/>
          </p:cNvSpPr>
          <p:nvPr>
            <p:ph type="body" sz="quarter" idx="23"/>
          </p:nvPr>
        </p:nvSpPr>
        <p:spPr>
          <a:prstGeom prst="rect">
            <a:avLst/>
          </a:prstGeom>
        </p:spPr>
        <p:txBody>
          <a:bodyPr/>
          <a:lstStyle/>
          <a:p>
            <a:r>
              <a:t>Text may have two or three lines (16pt), but don't make it a full-width column.</a:t>
            </a:r>
          </a:p>
        </p:txBody>
      </p:sp>
      <p:sp>
        <p:nvSpPr>
          <p:cNvPr id="325" name="TextBox 31"/>
          <p:cNvSpPr txBox="1">
            <a:spLocks noGrp="1"/>
          </p:cNvSpPr>
          <p:nvPr>
            <p:ph type="body" sz="quarter" idx="24"/>
          </p:nvPr>
        </p:nvSpPr>
        <p:spPr>
          <a:prstGeom prst="rect">
            <a:avLst/>
          </a:prstGeom>
        </p:spPr>
        <p:txBody>
          <a:bodyPr/>
          <a:lstStyle/>
          <a:p>
            <a:r>
              <a:t>Name of section can be indicated in two or three lines (10 pt)</a:t>
            </a:r>
          </a:p>
        </p:txBody>
      </p:sp>
      <p:sp>
        <p:nvSpPr>
          <p:cNvPr id="2" name="Рисунок 1">
            <a:extLst>
              <a:ext uri="{FF2B5EF4-FFF2-40B4-BE49-F238E27FC236}">
                <a16:creationId xmlns:a16="http://schemas.microsoft.com/office/drawing/2014/main" id="{ADA4FF2D-5C4A-EE81-314E-B1A08A860691}"/>
              </a:ext>
            </a:extLst>
          </p:cNvPr>
          <p:cNvSpPr>
            <a:spLocks noGrp="1"/>
          </p:cNvSpPr>
          <p:nvPr>
            <p:ph type="pic" sz="quarter" idx="25"/>
          </p:nvPr>
        </p:nvSpPr>
        <p:spPr/>
      </p:sp>
      <p:sp>
        <p:nvSpPr>
          <p:cNvPr id="3" name="Рисунок 2">
            <a:extLst>
              <a:ext uri="{FF2B5EF4-FFF2-40B4-BE49-F238E27FC236}">
                <a16:creationId xmlns:a16="http://schemas.microsoft.com/office/drawing/2014/main" id="{3AB56DE9-013E-225E-2764-258F68790C56}"/>
              </a:ext>
            </a:extLst>
          </p:cNvPr>
          <p:cNvSpPr>
            <a:spLocks noGrp="1"/>
          </p:cNvSpPr>
          <p:nvPr>
            <p:ph type="pic" sz="quarter" idx="26"/>
          </p:nvPr>
        </p:nvSpPr>
        <p:spPr/>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 name="TextBox 30"/>
          <p:cNvSpPr txBox="1">
            <a:spLocks noGrp="1"/>
          </p:cNvSpPr>
          <p:nvPr>
            <p:ph type="body" sz="quarter" idx="21"/>
          </p:nvPr>
        </p:nvSpPr>
        <p:spPr>
          <a:prstGeom prst="rect">
            <a:avLst/>
          </a:prstGeom>
        </p:spPr>
        <p:txBody>
          <a:bodyPr/>
          <a:lstStyle/>
          <a:p>
            <a:r>
              <a:t>Name of presentation can be indicated in two or three lines (10 pt)</a:t>
            </a:r>
          </a:p>
        </p:txBody>
      </p:sp>
      <p:sp>
        <p:nvSpPr>
          <p:cNvPr id="328" name="TextBox 32"/>
          <p:cNvSpPr txBox="1">
            <a:spLocks noGrp="1"/>
          </p:cNvSpPr>
          <p:nvPr>
            <p:ph type="body" sz="quarter" idx="22"/>
          </p:nvPr>
        </p:nvSpPr>
        <p:spPr>
          <a:prstGeom prst="rect">
            <a:avLst/>
          </a:prstGeom>
        </p:spPr>
        <p:txBody>
          <a:bodyPr/>
          <a:lstStyle/>
          <a:p>
            <a:fld id="{86CB4B4D-7CA3-9044-876B-883B54F8677D}" type="slidenum">
              <a:t>6</a:t>
            </a:fld>
            <a:endParaRPr/>
          </a:p>
        </p:txBody>
      </p:sp>
      <p:sp>
        <p:nvSpPr>
          <p:cNvPr id="329" name="TextBox 13"/>
          <p:cNvSpPr txBox="1">
            <a:spLocks noGrp="1"/>
          </p:cNvSpPr>
          <p:nvPr>
            <p:ph type="body" sz="quarter" idx="23"/>
          </p:nvPr>
        </p:nvSpPr>
        <p:spPr>
          <a:prstGeom prst="rect">
            <a:avLst/>
          </a:prstGeom>
        </p:spPr>
        <p:txBody>
          <a:bodyPr/>
          <a:lstStyle/>
          <a:p>
            <a:r>
              <a:t>Text may have two or three lines (16pt), but don't make it a full-width column.</a:t>
            </a:r>
          </a:p>
        </p:txBody>
      </p:sp>
      <p:sp>
        <p:nvSpPr>
          <p:cNvPr id="330" name="TextBox 16"/>
          <p:cNvSpPr txBox="1">
            <a:spLocks noGrp="1"/>
          </p:cNvSpPr>
          <p:nvPr>
            <p:ph type="body" sz="quarter" idx="24"/>
          </p:nvPr>
        </p:nvSpPr>
        <p:spPr>
          <a:prstGeom prst="rect">
            <a:avLst/>
          </a:prstGeom>
        </p:spPr>
        <p:txBody>
          <a:bodyPr/>
          <a:lstStyle/>
          <a:p>
            <a:r>
              <a:t>Text may have two or three lines (16pt), but don't make it a full-width column.</a:t>
            </a:r>
          </a:p>
        </p:txBody>
      </p:sp>
      <p:sp>
        <p:nvSpPr>
          <p:cNvPr id="331" name="TextBox 14"/>
          <p:cNvSpPr txBox="1">
            <a:spLocks noGrp="1"/>
          </p:cNvSpPr>
          <p:nvPr>
            <p:ph type="body" sz="quarter" idx="25"/>
          </p:nvPr>
        </p:nvSpPr>
        <p:spPr>
          <a:prstGeom prst="rect">
            <a:avLst/>
          </a:prstGeom>
        </p:spPr>
        <p:txBody>
          <a:bodyPr/>
          <a:lstStyle/>
          <a:p>
            <a:r>
              <a:t>Text may have two or three lines (16pt), but don't make it a full-width column.</a:t>
            </a:r>
          </a:p>
        </p:txBody>
      </p:sp>
      <p:sp>
        <p:nvSpPr>
          <p:cNvPr id="332" name="TextBox 31"/>
          <p:cNvSpPr txBox="1">
            <a:spLocks noGrp="1"/>
          </p:cNvSpPr>
          <p:nvPr>
            <p:ph type="body" sz="quarter" idx="26"/>
          </p:nvPr>
        </p:nvSpPr>
        <p:spPr>
          <a:prstGeom prst="rect">
            <a:avLst/>
          </a:prstGeom>
        </p:spPr>
        <p:txBody>
          <a:bodyPr/>
          <a:lstStyle/>
          <a:p>
            <a:r>
              <a:t>Name of section can be indicated in two or three lines (10 pt)</a:t>
            </a:r>
          </a:p>
        </p:txBody>
      </p:sp>
      <p:sp>
        <p:nvSpPr>
          <p:cNvPr id="2" name="Рисунок 1">
            <a:extLst>
              <a:ext uri="{FF2B5EF4-FFF2-40B4-BE49-F238E27FC236}">
                <a16:creationId xmlns:a16="http://schemas.microsoft.com/office/drawing/2014/main" id="{EA3D90BE-4CBC-A9BF-E11B-350BA82FDA94}"/>
              </a:ext>
            </a:extLst>
          </p:cNvPr>
          <p:cNvSpPr>
            <a:spLocks noGrp="1"/>
          </p:cNvSpPr>
          <p:nvPr>
            <p:ph type="pic" sz="quarter" idx="27"/>
          </p:nvPr>
        </p:nvSpPr>
        <p:spPr/>
      </p:sp>
      <p:sp>
        <p:nvSpPr>
          <p:cNvPr id="3" name="Рисунок 2">
            <a:extLst>
              <a:ext uri="{FF2B5EF4-FFF2-40B4-BE49-F238E27FC236}">
                <a16:creationId xmlns:a16="http://schemas.microsoft.com/office/drawing/2014/main" id="{1BC59619-5A5F-4FF2-B7FD-84377730D0A9}"/>
              </a:ext>
            </a:extLst>
          </p:cNvPr>
          <p:cNvSpPr>
            <a:spLocks noGrp="1"/>
          </p:cNvSpPr>
          <p:nvPr>
            <p:ph type="pic" sz="quarter" idx="28"/>
          </p:nvPr>
        </p:nvSpPr>
        <p:spPr/>
      </p:sp>
      <p:sp>
        <p:nvSpPr>
          <p:cNvPr id="4" name="Рисунок 3">
            <a:extLst>
              <a:ext uri="{FF2B5EF4-FFF2-40B4-BE49-F238E27FC236}">
                <a16:creationId xmlns:a16="http://schemas.microsoft.com/office/drawing/2014/main" id="{3EC86AA9-AA77-6963-DB75-BBB57AF6192F}"/>
              </a:ext>
            </a:extLst>
          </p:cNvPr>
          <p:cNvSpPr>
            <a:spLocks noGrp="1"/>
          </p:cNvSpPr>
          <p:nvPr>
            <p:ph type="pic" sz="quarter" idx="29"/>
          </p:nvPr>
        </p:nvSpPr>
        <p:spPr/>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 name="TextBox 16"/>
          <p:cNvSpPr txBox="1">
            <a:spLocks noGrp="1"/>
          </p:cNvSpPr>
          <p:nvPr>
            <p:ph type="body" idx="21"/>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152</a:t>
            </a:r>
            <a:r>
              <a:rPr sz="1600"/>
              <a:t> MLN</a:t>
            </a:r>
          </a:p>
        </p:txBody>
      </p:sp>
      <p:sp>
        <p:nvSpPr>
          <p:cNvPr id="335" name="TextBox 22"/>
          <p:cNvSpPr txBox="1">
            <a:spLocks noGrp="1"/>
          </p:cNvSpPr>
          <p:nvPr>
            <p:ph type="body" idx="22"/>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93,2</a:t>
            </a:r>
            <a:r>
              <a:rPr sz="1600"/>
              <a:t> MLN</a:t>
            </a:r>
          </a:p>
        </p:txBody>
      </p:sp>
      <p:sp>
        <p:nvSpPr>
          <p:cNvPr id="336" name="TextBox 26"/>
          <p:cNvSpPr txBox="1">
            <a:spLocks noGrp="1"/>
          </p:cNvSpPr>
          <p:nvPr>
            <p:ph type="body" idx="23"/>
          </p:nvPr>
        </p:nvSpPr>
        <p:spPr>
          <a:prstGeom prst="rect">
            <a:avLst/>
          </a:prstGeom>
        </p:spPr>
        <p:txBody>
          <a:bodyPr/>
          <a:lstStyle/>
          <a:p>
            <a:pPr marL="0" indent="0" defTabSz="12700">
              <a:lnSpc>
                <a:spcPct val="100000"/>
              </a:lnSpc>
              <a:spcBef>
                <a:spcPts val="1200"/>
              </a:spcBef>
              <a:buSzTx/>
              <a:buFontTx/>
              <a:buNone/>
              <a:defRPr sz="9600">
                <a:solidFill>
                  <a:srgbClr val="C00000"/>
                </a:solidFill>
                <a:latin typeface="+mn-lt"/>
                <a:ea typeface="+mn-ea"/>
                <a:cs typeface="+mn-cs"/>
                <a:sym typeface="HSE Sans Regular"/>
              </a:defRPr>
            </a:pPr>
            <a:r>
              <a:t>1,3</a:t>
            </a:r>
            <a:r>
              <a:rPr sz="1600"/>
              <a:t> MLN</a:t>
            </a:r>
          </a:p>
        </p:txBody>
      </p:sp>
      <p:sp>
        <p:nvSpPr>
          <p:cNvPr id="337" name="TextBox 32"/>
          <p:cNvSpPr txBox="1">
            <a:spLocks noGrp="1"/>
          </p:cNvSpPr>
          <p:nvPr>
            <p:ph type="body" idx="24"/>
          </p:nvPr>
        </p:nvSpPr>
        <p:spPr>
          <a:xfrm>
            <a:off x="10337842" y="497314"/>
            <a:ext cx="238761" cy="434341"/>
          </a:xfrm>
          <a:prstGeom prst="rect">
            <a:avLst/>
          </a:prstGeom>
        </p:spPr>
        <p:txBody>
          <a:bodyPr/>
          <a:lstStyle/>
          <a:p>
            <a:fld id="{86CB4B4D-7CA3-9044-876B-883B54F8677D}" type="slidenum">
              <a:t>7</a:t>
            </a:fld>
            <a:endParaRPr/>
          </a:p>
        </p:txBody>
      </p:sp>
      <p:sp>
        <p:nvSpPr>
          <p:cNvPr id="338" name="TextBox 30"/>
          <p:cNvSpPr txBox="1">
            <a:spLocks noGrp="1"/>
          </p:cNvSpPr>
          <p:nvPr>
            <p:ph type="body" idx="25"/>
          </p:nvPr>
        </p:nvSpPr>
        <p:spPr>
          <a:prstGeom prst="rect">
            <a:avLst/>
          </a:prstGeom>
        </p:spPr>
        <p:txBody>
          <a:bodyPr/>
          <a:lstStyle/>
          <a:p>
            <a:r>
              <a:t>Name of presentation can be indicated in two or three lines (10 pt)</a:t>
            </a:r>
          </a:p>
        </p:txBody>
      </p:sp>
      <p:sp>
        <p:nvSpPr>
          <p:cNvPr id="339" name="TextBox 18"/>
          <p:cNvSpPr txBox="1">
            <a:spLocks noGrp="1"/>
          </p:cNvSpPr>
          <p:nvPr>
            <p:ph type="body" idx="26"/>
          </p:nvPr>
        </p:nvSpPr>
        <p:spPr>
          <a:prstGeom prst="rect">
            <a:avLst/>
          </a:prstGeom>
        </p:spPr>
        <p:txBody>
          <a:bodyPr/>
          <a:lstStyle/>
          <a:p>
            <a:r>
              <a:t>If you don’t have too much data, don’t worry. Provide several large figures with concise information explaining the figures. This can help you to present your data correctly and with some style.</a:t>
            </a:r>
          </a:p>
        </p:txBody>
      </p:sp>
      <p:sp>
        <p:nvSpPr>
          <p:cNvPr id="340" name="TextBox 20"/>
          <p:cNvSpPr txBox="1">
            <a:spLocks noGrp="1"/>
          </p:cNvSpPr>
          <p:nvPr>
            <p:ph type="body" idx="27"/>
          </p:nvPr>
        </p:nvSpPr>
        <p:spPr>
          <a:prstGeom prst="rect">
            <a:avLst/>
          </a:prstGeom>
        </p:spPr>
        <p:txBody>
          <a:bodyPr/>
          <a:lstStyle/>
          <a:p>
            <a:r>
              <a:t>If you don’t have too much data, don’t worry. Provide several large figures with concise information explaining the figures. This can help you to present your data correctly and with some style.</a:t>
            </a:r>
          </a:p>
        </p:txBody>
      </p:sp>
      <p:sp>
        <p:nvSpPr>
          <p:cNvPr id="341" name="TextBox 23"/>
          <p:cNvSpPr txBox="1">
            <a:spLocks noGrp="1"/>
          </p:cNvSpPr>
          <p:nvPr>
            <p:ph type="body" idx="28"/>
          </p:nvPr>
        </p:nvSpPr>
        <p:spPr>
          <a:prstGeom prst="rect">
            <a:avLst/>
          </a:prstGeom>
        </p:spPr>
        <p:txBody>
          <a:bodyPr/>
          <a:lstStyle/>
          <a:p>
            <a:r>
              <a:t>If you don’t have too much data, don’t worry. Provide several large figures with concise information explaining the figures. This can help you to present your data correctly and with some style.</a:t>
            </a:r>
          </a:p>
        </p:txBody>
      </p:sp>
      <p:sp>
        <p:nvSpPr>
          <p:cNvPr id="342" name="TextBox 31"/>
          <p:cNvSpPr txBox="1">
            <a:spLocks noGrp="1"/>
          </p:cNvSpPr>
          <p:nvPr>
            <p:ph type="body" idx="29"/>
          </p:nvPr>
        </p:nvSpPr>
        <p:spPr>
          <a:prstGeom prst="rect">
            <a:avLst/>
          </a:prstGeom>
        </p:spPr>
        <p:txBody>
          <a:bodyPr/>
          <a:lstStyle/>
          <a:p>
            <a:r>
              <a:t>Name of section can be indicated in two or three lines (10 pt)</a:t>
            </a:r>
          </a:p>
        </p:txBody>
      </p:sp>
      <p:sp>
        <p:nvSpPr>
          <p:cNvPr id="343" name="TextBox 63"/>
          <p:cNvSpPr txBox="1">
            <a:spLocks noGrp="1"/>
          </p:cNvSpPr>
          <p:nvPr>
            <p:ph type="body" idx="30"/>
          </p:nvPr>
        </p:nvSpPr>
        <p:spPr>
          <a:prstGeom prst="rect">
            <a:avLst/>
          </a:prstGeom>
        </p:spPr>
        <p:txBody>
          <a:bodyPr/>
          <a:lstStyle/>
          <a:p>
            <a:r>
              <a:t>Headline may have two or three lines (24 pt)</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 name="TextBox 32"/>
          <p:cNvSpPr txBox="1">
            <a:spLocks noGrp="1"/>
          </p:cNvSpPr>
          <p:nvPr>
            <p:ph type="body" idx="21"/>
          </p:nvPr>
        </p:nvSpPr>
        <p:spPr>
          <a:xfrm>
            <a:off x="10337842" y="497314"/>
            <a:ext cx="241555" cy="434341"/>
          </a:xfrm>
          <a:prstGeom prst="rect">
            <a:avLst/>
          </a:prstGeom>
        </p:spPr>
        <p:txBody>
          <a:bodyPr/>
          <a:lstStyle/>
          <a:p>
            <a:fld id="{86CB4B4D-7CA3-9044-876B-883B54F8677D}" type="slidenum">
              <a:t>8</a:t>
            </a:fld>
            <a:endParaRPr/>
          </a:p>
        </p:txBody>
      </p:sp>
      <p:sp>
        <p:nvSpPr>
          <p:cNvPr id="346" name="TextBox 30"/>
          <p:cNvSpPr txBox="1">
            <a:spLocks noGrp="1"/>
          </p:cNvSpPr>
          <p:nvPr>
            <p:ph type="body" idx="22"/>
          </p:nvPr>
        </p:nvSpPr>
        <p:spPr>
          <a:prstGeom prst="rect">
            <a:avLst/>
          </a:prstGeom>
        </p:spPr>
        <p:txBody>
          <a:bodyPr/>
          <a:lstStyle/>
          <a:p>
            <a:r>
              <a:t>Name of presentation can be indicated in two or three lines (10 pt)</a:t>
            </a:r>
          </a:p>
        </p:txBody>
      </p:sp>
      <p:sp>
        <p:nvSpPr>
          <p:cNvPr id="347" name="TextBox 28"/>
          <p:cNvSpPr txBox="1">
            <a:spLocks noGrp="1"/>
          </p:cNvSpPr>
          <p:nvPr>
            <p:ph type="body" idx="23"/>
          </p:nvPr>
        </p:nvSpPr>
        <p:spPr>
          <a:prstGeom prst="rect">
            <a:avLst/>
          </a:prstGeom>
        </p:spPr>
        <p:txBody>
          <a:bodyPr/>
          <a:lstStyle/>
          <a:p>
            <a:r>
              <a:t>Name of graph. Please note that table titles should be smaller than headlines (16 pt) </a:t>
            </a:r>
          </a:p>
        </p:txBody>
      </p:sp>
      <p:sp>
        <p:nvSpPr>
          <p:cNvPr id="348" name="TextBox 29"/>
          <p:cNvSpPr txBox="1">
            <a:spLocks noGrp="1"/>
          </p:cNvSpPr>
          <p:nvPr>
            <p:ph type="body" idx="24"/>
          </p:nvPr>
        </p:nvSpPr>
        <p:spPr>
          <a:prstGeom prst="rect">
            <a:avLst/>
          </a:prstGeom>
        </p:spPr>
        <p:txBody>
          <a:bodyPr/>
          <a:lstStyle/>
          <a:p>
            <a:r>
              <a:t>Notes, other clarifications or additional information should be presented in a smaller size (10 pt)</a:t>
            </a:r>
          </a:p>
        </p:txBody>
      </p:sp>
      <p:sp>
        <p:nvSpPr>
          <p:cNvPr id="349" name="TextBox 31"/>
          <p:cNvSpPr txBox="1">
            <a:spLocks noGrp="1"/>
          </p:cNvSpPr>
          <p:nvPr>
            <p:ph type="body" idx="25"/>
          </p:nvPr>
        </p:nvSpPr>
        <p:spPr>
          <a:prstGeom prst="rect">
            <a:avLst/>
          </a:prstGeom>
        </p:spPr>
        <p:txBody>
          <a:bodyPr/>
          <a:lstStyle/>
          <a:p>
            <a:r>
              <a:t>Name of section can be indicated in two or three lines (10 pt)</a:t>
            </a:r>
          </a:p>
        </p:txBody>
      </p:sp>
      <p:graphicFrame>
        <p:nvGraphicFramePr>
          <p:cNvPr id="350" name="Table 2"/>
          <p:cNvGraphicFramePr/>
          <p:nvPr/>
        </p:nvGraphicFramePr>
        <p:xfrm>
          <a:off x="517199" y="2274857"/>
          <a:ext cx="11126669" cy="2993351"/>
        </p:xfrm>
        <a:graphic>
          <a:graphicData uri="http://schemas.openxmlformats.org/drawingml/2006/table">
            <a:tbl>
              <a:tblPr firstRow="1">
                <a:tableStyleId>{8F44A2F1-9E1F-4B54-A3A2-5F16C0AD49E2}</a:tableStyleId>
              </a:tblPr>
              <a:tblGrid>
                <a:gridCol w="3179048">
                  <a:extLst>
                    <a:ext uri="{9D8B030D-6E8A-4147-A177-3AD203B41FA5}">
                      <a16:colId xmlns:a16="http://schemas.microsoft.com/office/drawing/2014/main" val="20000"/>
                    </a:ext>
                  </a:extLst>
                </a:gridCol>
                <a:gridCol w="1589524">
                  <a:extLst>
                    <a:ext uri="{9D8B030D-6E8A-4147-A177-3AD203B41FA5}">
                      <a16:colId xmlns:a16="http://schemas.microsoft.com/office/drawing/2014/main" val="20001"/>
                    </a:ext>
                  </a:extLst>
                </a:gridCol>
                <a:gridCol w="1589524">
                  <a:extLst>
                    <a:ext uri="{9D8B030D-6E8A-4147-A177-3AD203B41FA5}">
                      <a16:colId xmlns:a16="http://schemas.microsoft.com/office/drawing/2014/main" val="20002"/>
                    </a:ext>
                  </a:extLst>
                </a:gridCol>
                <a:gridCol w="1589524">
                  <a:extLst>
                    <a:ext uri="{9D8B030D-6E8A-4147-A177-3AD203B41FA5}">
                      <a16:colId xmlns:a16="http://schemas.microsoft.com/office/drawing/2014/main" val="20003"/>
                    </a:ext>
                  </a:extLst>
                </a:gridCol>
                <a:gridCol w="1589524">
                  <a:extLst>
                    <a:ext uri="{9D8B030D-6E8A-4147-A177-3AD203B41FA5}">
                      <a16:colId xmlns:a16="http://schemas.microsoft.com/office/drawing/2014/main" val="20004"/>
                    </a:ext>
                  </a:extLst>
                </a:gridCol>
                <a:gridCol w="1589524">
                  <a:extLst>
                    <a:ext uri="{9D8B030D-6E8A-4147-A177-3AD203B41FA5}">
                      <a16:colId xmlns:a16="http://schemas.microsoft.com/office/drawing/2014/main" val="20005"/>
                    </a:ext>
                  </a:extLst>
                </a:gridCol>
              </a:tblGrid>
              <a:tr h="598670">
                <a:tc>
                  <a:txBody>
                    <a:bodyPr/>
                    <a:lstStyle/>
                    <a:p>
                      <a:pPr algn="l">
                        <a:defRPr sz="1800">
                          <a:solidFill>
                            <a:srgbClr val="000000"/>
                          </a:solidFill>
                        </a:defRPr>
                      </a:pPr>
                      <a:r>
                        <a:rPr sz="1300">
                          <a:solidFill>
                            <a:srgbClr val="102D69"/>
                          </a:solidFill>
                          <a:sym typeface="HSE Sans Regular"/>
                        </a:rPr>
                        <a:t>Indicator</a:t>
                      </a:r>
                    </a:p>
                  </a:txBody>
                  <a:tcPr marL="45720" marR="45720" horzOverflow="overflow">
                    <a:lnL w="12700">
                      <a:miter lim="400000"/>
                    </a:lnL>
                    <a:solidFill>
                      <a:srgbClr val="EDC5C4"/>
                    </a:solidFill>
                  </a:tcPr>
                </a:tc>
                <a:tc>
                  <a:txBody>
                    <a:bodyPr/>
                    <a:lstStyle/>
                    <a:p>
                      <a:pPr>
                        <a:defRPr sz="1800">
                          <a:solidFill>
                            <a:srgbClr val="000000"/>
                          </a:solidFill>
                        </a:defRPr>
                      </a:pPr>
                      <a:r>
                        <a:rPr sz="1300">
                          <a:solidFill>
                            <a:srgbClr val="102D69"/>
                          </a:solidFill>
                          <a:sym typeface="HSE Sans Regular"/>
                        </a:rPr>
                        <a:t>Cooperation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Minimization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Actualization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Verification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Buffering</a:t>
                      </a:r>
                    </a:p>
                  </a:txBody>
                  <a:tcPr marL="45720" marR="45720" horzOverflow="overflow">
                    <a:lnR w="12700">
                      <a:miter lim="400000"/>
                    </a:lnR>
                    <a:solidFill>
                      <a:srgbClr val="EDC5C4"/>
                    </a:solidFill>
                  </a:tcPr>
                </a:tc>
                <a:extLst>
                  <a:ext uri="{0D108BD9-81ED-4DB2-BD59-A6C34878D82A}">
                    <a16:rowId xmlns:a16="http://schemas.microsoft.com/office/drawing/2014/main" val="10000"/>
                  </a:ext>
                </a:extLst>
              </a:tr>
              <a:tr h="598670">
                <a:tc>
                  <a:txBody>
                    <a:bodyPr/>
                    <a:lstStyle/>
                    <a:p>
                      <a:pPr algn="l">
                        <a:defRPr sz="1800">
                          <a:solidFill>
                            <a:srgbClr val="000000"/>
                          </a:solidFill>
                        </a:defRPr>
                      </a:pPr>
                      <a:r>
                        <a:rPr sz="1300">
                          <a:solidFill>
                            <a:srgbClr val="102D69"/>
                          </a:solidFill>
                          <a:sym typeface="HSE Sans Regular"/>
                        </a:rPr>
                        <a:t>Performance indicators</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12,343,567</a:t>
                      </a:r>
                    </a:p>
                  </a:txBody>
                  <a:tcPr marL="45720" marR="45720" horzOverflow="overflow"/>
                </a:tc>
                <a:tc>
                  <a:txBody>
                    <a:bodyPr/>
                    <a:lstStyle/>
                    <a:p>
                      <a:pPr>
                        <a:defRPr sz="1800">
                          <a:solidFill>
                            <a:srgbClr val="000000"/>
                          </a:solidFill>
                        </a:defRPr>
                      </a:pPr>
                      <a:r>
                        <a:rPr sz="1300">
                          <a:solidFill>
                            <a:srgbClr val="102D69"/>
                          </a:solidFill>
                          <a:sym typeface="HSE Sans Regular"/>
                        </a:rPr>
                        <a:t>3,287,498</a:t>
                      </a:r>
                    </a:p>
                  </a:txBody>
                  <a:tcPr marL="45720" marR="45720" horzOverflow="overflow"/>
                </a:tc>
                <a:tc>
                  <a:txBody>
                    <a:bodyPr/>
                    <a:lstStyle/>
                    <a:p>
                      <a:pPr>
                        <a:defRPr sz="1800">
                          <a:solidFill>
                            <a:srgbClr val="000000"/>
                          </a:solidFill>
                        </a:defRPr>
                      </a:pPr>
                      <a:r>
                        <a:rPr sz="1300">
                          <a:solidFill>
                            <a:srgbClr val="102D69"/>
                          </a:solidFill>
                          <a:sym typeface="HSE Sans Regular"/>
                        </a:rPr>
                        <a:t>34,353</a:t>
                      </a:r>
                    </a:p>
                  </a:txBody>
                  <a:tcPr marL="45720" marR="45720" horzOverflow="overflow"/>
                </a:tc>
                <a:tc>
                  <a:txBody>
                    <a:bodyPr/>
                    <a:lstStyle/>
                    <a:p>
                      <a:pPr>
                        <a:defRPr sz="1800">
                          <a:solidFill>
                            <a:srgbClr val="000000"/>
                          </a:solidFill>
                        </a:defRPr>
                      </a:pPr>
                      <a:r>
                        <a:rPr sz="1300">
                          <a:solidFill>
                            <a:srgbClr val="102D69"/>
                          </a:solidFill>
                          <a:sym typeface="HSE Sans Regular"/>
                        </a:rPr>
                        <a:t>456,578,678</a:t>
                      </a:r>
                    </a:p>
                  </a:txBody>
                  <a:tcPr marL="45720" marR="45720" horzOverflow="overflow"/>
                </a:tc>
                <a:tc>
                  <a:txBody>
                    <a:bodyPr/>
                    <a:lstStyle/>
                    <a:p>
                      <a:pPr>
                        <a:defRPr sz="1800">
                          <a:solidFill>
                            <a:srgbClr val="000000"/>
                          </a:solidFill>
                        </a:defRPr>
                      </a:pPr>
                      <a:r>
                        <a:rPr sz="1300">
                          <a:solidFill>
                            <a:srgbClr val="102D69"/>
                          </a:solidFill>
                          <a:sym typeface="HSE Sans Regular"/>
                        </a:rPr>
                        <a:t>23,424</a:t>
                      </a:r>
                    </a:p>
                  </a:txBody>
                  <a:tcPr marL="45720" marR="45720" horzOverflow="overflow">
                    <a:lnR w="12700">
                      <a:miter lim="400000"/>
                    </a:lnR>
                  </a:tcPr>
                </a:tc>
                <a:extLst>
                  <a:ext uri="{0D108BD9-81ED-4DB2-BD59-A6C34878D82A}">
                    <a16:rowId xmlns:a16="http://schemas.microsoft.com/office/drawing/2014/main" val="10001"/>
                  </a:ext>
                </a:extLst>
              </a:tr>
              <a:tr h="598670">
                <a:tc>
                  <a:txBody>
                    <a:bodyPr/>
                    <a:lstStyle/>
                    <a:p>
                      <a:pPr algn="l">
                        <a:defRPr sz="1800">
                          <a:solidFill>
                            <a:srgbClr val="000000"/>
                          </a:solidFill>
                        </a:defRPr>
                      </a:pPr>
                      <a:r>
                        <a:rPr sz="1300">
                          <a:solidFill>
                            <a:srgbClr val="102D69"/>
                          </a:solidFill>
                          <a:sym typeface="HSE Sans Regular"/>
                        </a:rPr>
                        <a:t>Other figures, albeit not related to performance</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345,353</a:t>
                      </a:r>
                    </a:p>
                  </a:txBody>
                  <a:tcPr marL="45720" marR="45720" horzOverflow="overflow"/>
                </a:tc>
                <a:tc>
                  <a:txBody>
                    <a:bodyPr/>
                    <a:lstStyle/>
                    <a:p>
                      <a:pPr>
                        <a:defRPr sz="1800">
                          <a:solidFill>
                            <a:srgbClr val="000000"/>
                          </a:solidFill>
                        </a:defRPr>
                      </a:pPr>
                      <a:r>
                        <a:rPr sz="1300">
                          <a:solidFill>
                            <a:srgbClr val="102D69"/>
                          </a:solidFill>
                          <a:sym typeface="HSE Sans Regular"/>
                        </a:rPr>
                        <a:t>28,764</a:t>
                      </a:r>
                    </a:p>
                  </a:txBody>
                  <a:tcPr marL="45720" marR="45720" horzOverflow="overflow"/>
                </a:tc>
                <a:tc>
                  <a:txBody>
                    <a:bodyPr/>
                    <a:lstStyle/>
                    <a:p>
                      <a:pPr>
                        <a:defRPr sz="1800">
                          <a:solidFill>
                            <a:srgbClr val="000000"/>
                          </a:solidFill>
                        </a:defRPr>
                      </a:pPr>
                      <a:r>
                        <a:rPr sz="1300">
                          <a:solidFill>
                            <a:srgbClr val="102D69"/>
                          </a:solidFill>
                          <a:sym typeface="HSE Sans Regular"/>
                        </a:rPr>
                        <a:t>67,868</a:t>
                      </a:r>
                    </a:p>
                  </a:txBody>
                  <a:tcPr marL="45720" marR="45720" horzOverflow="overflow"/>
                </a:tc>
                <a:tc>
                  <a:txBody>
                    <a:bodyPr/>
                    <a:lstStyle/>
                    <a:p>
                      <a:pPr>
                        <a:defRPr sz="1800">
                          <a:solidFill>
                            <a:srgbClr val="000000"/>
                          </a:solidFill>
                        </a:defRPr>
                      </a:pPr>
                      <a:r>
                        <a:rPr sz="1300">
                          <a:solidFill>
                            <a:srgbClr val="102D69"/>
                          </a:solidFill>
                          <a:sym typeface="HSE Sans Regular"/>
                        </a:rPr>
                        <a:t>909,837,459</a:t>
                      </a:r>
                    </a:p>
                  </a:txBody>
                  <a:tcPr marL="45720" marR="45720" horzOverflow="overflow"/>
                </a:tc>
                <a:tc>
                  <a:txBody>
                    <a:bodyPr/>
                    <a:lstStyle/>
                    <a:p>
                      <a:pPr>
                        <a:defRPr sz="1800">
                          <a:solidFill>
                            <a:srgbClr val="000000"/>
                          </a:solidFill>
                        </a:defRPr>
                      </a:pPr>
                      <a:r>
                        <a:rPr sz="1300">
                          <a:solidFill>
                            <a:srgbClr val="102D69"/>
                          </a:solidFill>
                          <a:sym typeface="HSE Sans Regular"/>
                        </a:rPr>
                        <a:t>900,077</a:t>
                      </a:r>
                    </a:p>
                  </a:txBody>
                  <a:tcPr marL="45720" marR="45720" horzOverflow="overflow">
                    <a:lnR w="12700">
                      <a:miter lim="400000"/>
                    </a:lnR>
                  </a:tcPr>
                </a:tc>
                <a:extLst>
                  <a:ext uri="{0D108BD9-81ED-4DB2-BD59-A6C34878D82A}">
                    <a16:rowId xmlns:a16="http://schemas.microsoft.com/office/drawing/2014/main" val="10002"/>
                  </a:ext>
                </a:extLst>
              </a:tr>
              <a:tr h="598670">
                <a:tc>
                  <a:txBody>
                    <a:bodyPr/>
                    <a:lstStyle/>
                    <a:p>
                      <a:pPr algn="l">
                        <a:defRPr sz="1800">
                          <a:solidFill>
                            <a:srgbClr val="000000"/>
                          </a:solidFill>
                        </a:defRPr>
                      </a:pPr>
                      <a:r>
                        <a:rPr sz="1300">
                          <a:solidFill>
                            <a:srgbClr val="102D69"/>
                          </a:solidFill>
                          <a:sym typeface="HSE Sans Regular"/>
                        </a:rPr>
                        <a:t>Other figures</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67,868</a:t>
                      </a:r>
                    </a:p>
                  </a:txBody>
                  <a:tcPr marL="45720" marR="45720" horzOverflow="overflow"/>
                </a:tc>
                <a:tc>
                  <a:txBody>
                    <a:bodyPr/>
                    <a:lstStyle/>
                    <a:p>
                      <a:pPr>
                        <a:defRPr sz="1800">
                          <a:solidFill>
                            <a:srgbClr val="000000"/>
                          </a:solidFill>
                        </a:defRPr>
                      </a:pPr>
                      <a:r>
                        <a:rPr sz="1300">
                          <a:solidFill>
                            <a:srgbClr val="102D69"/>
                          </a:solidFill>
                          <a:sym typeface="HSE Sans Regular"/>
                        </a:rPr>
                        <a:t>1,293,090</a:t>
                      </a:r>
                    </a:p>
                  </a:txBody>
                  <a:tcPr marL="45720" marR="45720" horzOverflow="overflow"/>
                </a:tc>
                <a:tc>
                  <a:txBody>
                    <a:bodyPr/>
                    <a:lstStyle/>
                    <a:p>
                      <a:pPr>
                        <a:defRPr sz="1800">
                          <a:solidFill>
                            <a:srgbClr val="000000"/>
                          </a:solidFill>
                        </a:defRPr>
                      </a:pPr>
                      <a:r>
                        <a:rPr sz="1300">
                          <a:solidFill>
                            <a:srgbClr val="102D69"/>
                          </a:solidFill>
                          <a:sym typeface="HSE Sans Regular"/>
                        </a:rPr>
                        <a:t>23,324,213</a:t>
                      </a:r>
                    </a:p>
                  </a:txBody>
                  <a:tcPr marL="45720" marR="45720" horzOverflow="overflow"/>
                </a:tc>
                <a:tc>
                  <a:txBody>
                    <a:bodyPr/>
                    <a:lstStyle/>
                    <a:p>
                      <a:pPr>
                        <a:defRPr sz="1800">
                          <a:solidFill>
                            <a:srgbClr val="000000"/>
                          </a:solidFill>
                        </a:defRPr>
                      </a:pPr>
                      <a:r>
                        <a:rPr sz="1300">
                          <a:solidFill>
                            <a:srgbClr val="102D69"/>
                          </a:solidFill>
                          <a:sym typeface="HSE Sans Regular"/>
                        </a:rPr>
                        <a:t>12,334</a:t>
                      </a:r>
                    </a:p>
                  </a:txBody>
                  <a:tcPr marL="45720" marR="45720" horzOverflow="overflow"/>
                </a:tc>
                <a:tc>
                  <a:txBody>
                    <a:bodyPr/>
                    <a:lstStyle/>
                    <a:p>
                      <a:pPr>
                        <a:defRPr sz="1800">
                          <a:solidFill>
                            <a:srgbClr val="000000"/>
                          </a:solidFill>
                        </a:defRPr>
                      </a:pPr>
                      <a:r>
                        <a:rPr sz="1300">
                          <a:solidFill>
                            <a:srgbClr val="102D69"/>
                          </a:solidFill>
                          <a:sym typeface="HSE Sans Regular"/>
                        </a:rPr>
                        <a:t>34,567</a:t>
                      </a:r>
                    </a:p>
                  </a:txBody>
                  <a:tcPr marL="45720" marR="45720" horzOverflow="overflow">
                    <a:lnR w="12700">
                      <a:miter lim="400000"/>
                    </a:lnR>
                  </a:tcPr>
                </a:tc>
                <a:extLst>
                  <a:ext uri="{0D108BD9-81ED-4DB2-BD59-A6C34878D82A}">
                    <a16:rowId xmlns:a16="http://schemas.microsoft.com/office/drawing/2014/main" val="10003"/>
                  </a:ext>
                </a:extLst>
              </a:tr>
              <a:tr h="598670">
                <a:tc>
                  <a:txBody>
                    <a:bodyPr/>
                    <a:lstStyle/>
                    <a:p>
                      <a:pPr algn="l">
                        <a:defRPr sz="1800">
                          <a:solidFill>
                            <a:srgbClr val="000000"/>
                          </a:solidFill>
                        </a:defRPr>
                      </a:pPr>
                      <a:r>
                        <a:rPr sz="1300">
                          <a:solidFill>
                            <a:srgbClr val="102D69"/>
                          </a:solidFill>
                          <a:latin typeface="HSE Sans Bold"/>
                          <a:ea typeface="HSE Sans Bold"/>
                          <a:cs typeface="HSE Sans Bold"/>
                          <a:sym typeface="HSE Sans Bold"/>
                        </a:rPr>
                        <a:t>Total</a:t>
                      </a:r>
                    </a:p>
                  </a:txBody>
                  <a:tcPr marL="45720" marR="45720" horzOverflow="overflow">
                    <a:lnL w="12700">
                      <a:miter lim="400000"/>
                    </a:lnL>
                  </a:tcPr>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63,836,746</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35,216,735</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75,984,375</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3,984,759,835</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34,785</a:t>
                      </a:r>
                    </a:p>
                  </a:txBody>
                  <a:tcPr marL="45720" marR="45720" horzOverflow="overflow">
                    <a:lnR w="12700">
                      <a:miter lim="400000"/>
                    </a:lnR>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 name="TextBox 14"/>
          <p:cNvSpPr txBox="1">
            <a:spLocks noGrp="1"/>
          </p:cNvSpPr>
          <p:nvPr>
            <p:ph type="body" idx="21"/>
          </p:nvPr>
        </p:nvSpPr>
        <p:spPr>
          <a:prstGeom prst="rect">
            <a:avLst/>
          </a:prstGeom>
        </p:spPr>
        <p:txBody>
          <a:bodyPr/>
          <a:lstStyle/>
          <a:p>
            <a:pPr marL="0" indent="0" defTabSz="12700">
              <a:lnSpc>
                <a:spcPct val="100000"/>
              </a:lnSpc>
              <a:spcBef>
                <a:spcPts val="1200"/>
              </a:spcBef>
              <a:buSzTx/>
              <a:buFontTx/>
              <a:buNone/>
              <a:defRPr sz="1300">
                <a:solidFill>
                  <a:srgbClr val="102D69"/>
                </a:solidFill>
                <a:latin typeface="+mn-lt"/>
                <a:ea typeface="+mn-ea"/>
                <a:cs typeface="+mn-cs"/>
                <a:sym typeface="HSE Sans Regular"/>
              </a:defRPr>
            </a:pPr>
            <a: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 </a:t>
            </a:r>
          </a:p>
        </p:txBody>
      </p:sp>
      <p:sp>
        <p:nvSpPr>
          <p:cNvPr id="353" name="TextBox 32"/>
          <p:cNvSpPr txBox="1">
            <a:spLocks noGrp="1"/>
          </p:cNvSpPr>
          <p:nvPr>
            <p:ph type="body" idx="22"/>
          </p:nvPr>
        </p:nvSpPr>
        <p:spPr>
          <a:xfrm>
            <a:off x="10337842" y="497314"/>
            <a:ext cx="247397" cy="434341"/>
          </a:xfrm>
          <a:prstGeom prst="rect">
            <a:avLst/>
          </a:prstGeom>
        </p:spPr>
        <p:txBody>
          <a:bodyPr/>
          <a:lstStyle/>
          <a:p>
            <a:fld id="{86CB4B4D-7CA3-9044-876B-883B54F8677D}" type="slidenum">
              <a:t>9</a:t>
            </a:fld>
            <a:endParaRPr/>
          </a:p>
        </p:txBody>
      </p:sp>
      <p:sp>
        <p:nvSpPr>
          <p:cNvPr id="354" name="TextBox 30"/>
          <p:cNvSpPr txBox="1">
            <a:spLocks noGrp="1"/>
          </p:cNvSpPr>
          <p:nvPr>
            <p:ph type="body" idx="23"/>
          </p:nvPr>
        </p:nvSpPr>
        <p:spPr>
          <a:prstGeom prst="rect">
            <a:avLst/>
          </a:prstGeom>
        </p:spPr>
        <p:txBody>
          <a:bodyPr/>
          <a:lstStyle/>
          <a:p>
            <a:r>
              <a:t>Name of presentation can be indicated in two or three lines (10 pt)</a:t>
            </a:r>
          </a:p>
        </p:txBody>
      </p:sp>
      <p:sp>
        <p:nvSpPr>
          <p:cNvPr id="355" name="TextBox 28"/>
          <p:cNvSpPr txBox="1">
            <a:spLocks noGrp="1"/>
          </p:cNvSpPr>
          <p:nvPr>
            <p:ph type="body" idx="24"/>
          </p:nvPr>
        </p:nvSpPr>
        <p:spPr>
          <a:prstGeom prst="rect">
            <a:avLst/>
          </a:prstGeom>
        </p:spPr>
        <p:txBody>
          <a:bodyPr/>
          <a:lstStyle/>
          <a:p>
            <a:r>
              <a:t>Name of graph. Please note that table titles should be smaller than headlines (16 pt) </a:t>
            </a:r>
          </a:p>
        </p:txBody>
      </p:sp>
      <p:sp>
        <p:nvSpPr>
          <p:cNvPr id="356" name="TextBox 31"/>
          <p:cNvSpPr txBox="1">
            <a:spLocks noGrp="1"/>
          </p:cNvSpPr>
          <p:nvPr>
            <p:ph type="body" idx="25"/>
          </p:nvPr>
        </p:nvSpPr>
        <p:spPr>
          <a:prstGeom prst="rect">
            <a:avLst/>
          </a:prstGeom>
        </p:spPr>
        <p:txBody>
          <a:bodyPr/>
          <a:lstStyle/>
          <a:p>
            <a:r>
              <a:t>Name of section can be indicated in two or three lines (10 pt)</a:t>
            </a:r>
          </a:p>
        </p:txBody>
      </p:sp>
      <p:graphicFrame>
        <p:nvGraphicFramePr>
          <p:cNvPr id="357" name="Table 2"/>
          <p:cNvGraphicFramePr/>
          <p:nvPr/>
        </p:nvGraphicFramePr>
        <p:xfrm>
          <a:off x="517197" y="2312627"/>
          <a:ext cx="7529522" cy="2993351"/>
        </p:xfrm>
        <a:graphic>
          <a:graphicData uri="http://schemas.openxmlformats.org/drawingml/2006/table">
            <a:tbl>
              <a:tblPr firstRow="1">
                <a:tableStyleId>{8F44A2F1-9E1F-4B54-A3A2-5F16C0AD49E2}</a:tableStyleId>
              </a:tblPr>
              <a:tblGrid>
                <a:gridCol w="3011808">
                  <a:extLst>
                    <a:ext uri="{9D8B030D-6E8A-4147-A177-3AD203B41FA5}">
                      <a16:colId xmlns:a16="http://schemas.microsoft.com/office/drawing/2014/main" val="20000"/>
                    </a:ext>
                  </a:extLst>
                </a:gridCol>
                <a:gridCol w="1505904">
                  <a:extLst>
                    <a:ext uri="{9D8B030D-6E8A-4147-A177-3AD203B41FA5}">
                      <a16:colId xmlns:a16="http://schemas.microsoft.com/office/drawing/2014/main" val="20001"/>
                    </a:ext>
                  </a:extLst>
                </a:gridCol>
                <a:gridCol w="1505904">
                  <a:extLst>
                    <a:ext uri="{9D8B030D-6E8A-4147-A177-3AD203B41FA5}">
                      <a16:colId xmlns:a16="http://schemas.microsoft.com/office/drawing/2014/main" val="20002"/>
                    </a:ext>
                  </a:extLst>
                </a:gridCol>
                <a:gridCol w="1505904">
                  <a:extLst>
                    <a:ext uri="{9D8B030D-6E8A-4147-A177-3AD203B41FA5}">
                      <a16:colId xmlns:a16="http://schemas.microsoft.com/office/drawing/2014/main" val="20003"/>
                    </a:ext>
                  </a:extLst>
                </a:gridCol>
              </a:tblGrid>
              <a:tr h="598670">
                <a:tc>
                  <a:txBody>
                    <a:bodyPr/>
                    <a:lstStyle/>
                    <a:p>
                      <a:pPr algn="l">
                        <a:defRPr sz="1800">
                          <a:solidFill>
                            <a:srgbClr val="000000"/>
                          </a:solidFill>
                        </a:defRPr>
                      </a:pPr>
                      <a:r>
                        <a:rPr sz="1300">
                          <a:solidFill>
                            <a:srgbClr val="102D69"/>
                          </a:solidFill>
                          <a:sym typeface="HSE Sans Regular"/>
                        </a:rPr>
                        <a:t>Indicators</a:t>
                      </a:r>
                    </a:p>
                  </a:txBody>
                  <a:tcPr marL="45720" marR="45720" horzOverflow="overflow">
                    <a:lnL w="12700">
                      <a:miter lim="400000"/>
                    </a:lnL>
                    <a:solidFill>
                      <a:srgbClr val="EDC5C4"/>
                    </a:solidFill>
                  </a:tcPr>
                </a:tc>
                <a:tc>
                  <a:txBody>
                    <a:bodyPr/>
                    <a:lstStyle/>
                    <a:p>
                      <a:pPr>
                        <a:defRPr sz="1800">
                          <a:solidFill>
                            <a:srgbClr val="000000"/>
                          </a:solidFill>
                        </a:defRPr>
                      </a:pPr>
                      <a:r>
                        <a:rPr sz="1300">
                          <a:solidFill>
                            <a:srgbClr val="102D69"/>
                          </a:solidFill>
                          <a:sym typeface="HSE Sans Regular"/>
                        </a:rPr>
                        <a:t>Actualization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Verification</a:t>
                      </a:r>
                    </a:p>
                  </a:txBody>
                  <a:tcPr marL="45720" marR="45720" horzOverflow="overflow">
                    <a:solidFill>
                      <a:srgbClr val="EDC5C4"/>
                    </a:solidFill>
                  </a:tcPr>
                </a:tc>
                <a:tc>
                  <a:txBody>
                    <a:bodyPr/>
                    <a:lstStyle/>
                    <a:p>
                      <a:pPr>
                        <a:defRPr sz="1800">
                          <a:solidFill>
                            <a:srgbClr val="000000"/>
                          </a:solidFill>
                        </a:defRPr>
                      </a:pPr>
                      <a:r>
                        <a:rPr sz="1300">
                          <a:solidFill>
                            <a:srgbClr val="102D69"/>
                          </a:solidFill>
                          <a:sym typeface="HSE Sans Regular"/>
                        </a:rPr>
                        <a:t>Buffering</a:t>
                      </a:r>
                    </a:p>
                  </a:txBody>
                  <a:tcPr marL="45720" marR="45720" horzOverflow="overflow">
                    <a:lnR w="12700">
                      <a:miter lim="400000"/>
                    </a:lnR>
                    <a:solidFill>
                      <a:srgbClr val="EDC5C4"/>
                    </a:solidFill>
                  </a:tcPr>
                </a:tc>
                <a:extLst>
                  <a:ext uri="{0D108BD9-81ED-4DB2-BD59-A6C34878D82A}">
                    <a16:rowId xmlns:a16="http://schemas.microsoft.com/office/drawing/2014/main" val="10000"/>
                  </a:ext>
                </a:extLst>
              </a:tr>
              <a:tr h="598670">
                <a:tc>
                  <a:txBody>
                    <a:bodyPr/>
                    <a:lstStyle/>
                    <a:p>
                      <a:pPr algn="l">
                        <a:defRPr sz="1800">
                          <a:solidFill>
                            <a:srgbClr val="000000"/>
                          </a:solidFill>
                        </a:defRPr>
                      </a:pPr>
                      <a:r>
                        <a:rPr sz="1300">
                          <a:solidFill>
                            <a:srgbClr val="102D69"/>
                          </a:solidFill>
                          <a:sym typeface="HSE Sans Regular"/>
                        </a:rPr>
                        <a:t>Performance indicator</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34,353</a:t>
                      </a:r>
                    </a:p>
                  </a:txBody>
                  <a:tcPr marL="45720" marR="45720" horzOverflow="overflow"/>
                </a:tc>
                <a:tc>
                  <a:txBody>
                    <a:bodyPr/>
                    <a:lstStyle/>
                    <a:p>
                      <a:pPr>
                        <a:defRPr sz="1800">
                          <a:solidFill>
                            <a:srgbClr val="000000"/>
                          </a:solidFill>
                        </a:defRPr>
                      </a:pPr>
                      <a:r>
                        <a:rPr sz="1300">
                          <a:solidFill>
                            <a:srgbClr val="102D69"/>
                          </a:solidFill>
                          <a:sym typeface="HSE Sans Regular"/>
                        </a:rPr>
                        <a:t>456,578,678</a:t>
                      </a:r>
                    </a:p>
                  </a:txBody>
                  <a:tcPr marL="45720" marR="45720" horzOverflow="overflow"/>
                </a:tc>
                <a:tc>
                  <a:txBody>
                    <a:bodyPr/>
                    <a:lstStyle/>
                    <a:p>
                      <a:pPr>
                        <a:defRPr sz="1800">
                          <a:solidFill>
                            <a:srgbClr val="000000"/>
                          </a:solidFill>
                        </a:defRPr>
                      </a:pPr>
                      <a:r>
                        <a:rPr sz="1300">
                          <a:solidFill>
                            <a:srgbClr val="102D69"/>
                          </a:solidFill>
                          <a:sym typeface="HSE Sans Regular"/>
                        </a:rPr>
                        <a:t>23,424</a:t>
                      </a:r>
                    </a:p>
                  </a:txBody>
                  <a:tcPr marL="45720" marR="45720" horzOverflow="overflow">
                    <a:lnR w="12700">
                      <a:miter lim="400000"/>
                    </a:lnR>
                  </a:tcPr>
                </a:tc>
                <a:extLst>
                  <a:ext uri="{0D108BD9-81ED-4DB2-BD59-A6C34878D82A}">
                    <a16:rowId xmlns:a16="http://schemas.microsoft.com/office/drawing/2014/main" val="10001"/>
                  </a:ext>
                </a:extLst>
              </a:tr>
              <a:tr h="598670">
                <a:tc>
                  <a:txBody>
                    <a:bodyPr/>
                    <a:lstStyle/>
                    <a:p>
                      <a:pPr algn="l">
                        <a:defRPr sz="1800">
                          <a:solidFill>
                            <a:srgbClr val="000000"/>
                          </a:solidFill>
                        </a:defRPr>
                      </a:pPr>
                      <a:r>
                        <a:rPr sz="1300">
                          <a:solidFill>
                            <a:srgbClr val="102D69"/>
                          </a:solidFill>
                          <a:sym typeface="HSE Sans Regular"/>
                        </a:rPr>
                        <a:t>Other figures, if any</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67,868</a:t>
                      </a:r>
                    </a:p>
                  </a:txBody>
                  <a:tcPr marL="45720" marR="45720" horzOverflow="overflow"/>
                </a:tc>
                <a:tc>
                  <a:txBody>
                    <a:bodyPr/>
                    <a:lstStyle/>
                    <a:p>
                      <a:pPr>
                        <a:defRPr sz="1800">
                          <a:solidFill>
                            <a:srgbClr val="000000"/>
                          </a:solidFill>
                        </a:defRPr>
                      </a:pPr>
                      <a:r>
                        <a:rPr sz="1300">
                          <a:solidFill>
                            <a:srgbClr val="102D69"/>
                          </a:solidFill>
                          <a:sym typeface="HSE Sans Regular"/>
                        </a:rPr>
                        <a:t>909,837,459</a:t>
                      </a:r>
                    </a:p>
                  </a:txBody>
                  <a:tcPr marL="45720" marR="45720" horzOverflow="overflow"/>
                </a:tc>
                <a:tc>
                  <a:txBody>
                    <a:bodyPr/>
                    <a:lstStyle/>
                    <a:p>
                      <a:pPr>
                        <a:defRPr sz="1800">
                          <a:solidFill>
                            <a:srgbClr val="000000"/>
                          </a:solidFill>
                        </a:defRPr>
                      </a:pPr>
                      <a:r>
                        <a:rPr sz="1300">
                          <a:solidFill>
                            <a:srgbClr val="102D69"/>
                          </a:solidFill>
                          <a:sym typeface="HSE Sans Regular"/>
                        </a:rPr>
                        <a:t>900,077</a:t>
                      </a:r>
                    </a:p>
                  </a:txBody>
                  <a:tcPr marL="45720" marR="45720" horzOverflow="overflow">
                    <a:lnR w="12700">
                      <a:miter lim="400000"/>
                    </a:lnR>
                  </a:tcPr>
                </a:tc>
                <a:extLst>
                  <a:ext uri="{0D108BD9-81ED-4DB2-BD59-A6C34878D82A}">
                    <a16:rowId xmlns:a16="http://schemas.microsoft.com/office/drawing/2014/main" val="10002"/>
                  </a:ext>
                </a:extLst>
              </a:tr>
              <a:tr h="598670">
                <a:tc>
                  <a:txBody>
                    <a:bodyPr/>
                    <a:lstStyle/>
                    <a:p>
                      <a:pPr algn="l">
                        <a:defRPr sz="1800">
                          <a:solidFill>
                            <a:srgbClr val="000000"/>
                          </a:solidFill>
                        </a:defRPr>
                      </a:pPr>
                      <a:r>
                        <a:rPr sz="1300">
                          <a:solidFill>
                            <a:srgbClr val="102D69"/>
                          </a:solidFill>
                          <a:sym typeface="HSE Sans Regular"/>
                        </a:rPr>
                        <a:t>Other figures</a:t>
                      </a:r>
                    </a:p>
                  </a:txBody>
                  <a:tcPr marL="45720" marR="45720" horzOverflow="overflow">
                    <a:lnL w="12700">
                      <a:miter lim="400000"/>
                    </a:lnL>
                  </a:tcPr>
                </a:tc>
                <a:tc>
                  <a:txBody>
                    <a:bodyPr/>
                    <a:lstStyle/>
                    <a:p>
                      <a:pPr>
                        <a:defRPr sz="1800">
                          <a:solidFill>
                            <a:srgbClr val="000000"/>
                          </a:solidFill>
                        </a:defRPr>
                      </a:pPr>
                      <a:r>
                        <a:rPr sz="1300">
                          <a:solidFill>
                            <a:srgbClr val="102D69"/>
                          </a:solidFill>
                          <a:sym typeface="HSE Sans Regular"/>
                        </a:rPr>
                        <a:t>23,324,213</a:t>
                      </a:r>
                    </a:p>
                  </a:txBody>
                  <a:tcPr marL="45720" marR="45720" horzOverflow="overflow"/>
                </a:tc>
                <a:tc>
                  <a:txBody>
                    <a:bodyPr/>
                    <a:lstStyle/>
                    <a:p>
                      <a:pPr>
                        <a:defRPr sz="1800">
                          <a:solidFill>
                            <a:srgbClr val="000000"/>
                          </a:solidFill>
                        </a:defRPr>
                      </a:pPr>
                      <a:r>
                        <a:rPr sz="1300">
                          <a:solidFill>
                            <a:srgbClr val="102D69"/>
                          </a:solidFill>
                          <a:sym typeface="HSE Sans Regular"/>
                        </a:rPr>
                        <a:t>12,334</a:t>
                      </a:r>
                    </a:p>
                  </a:txBody>
                  <a:tcPr marL="45720" marR="45720" horzOverflow="overflow"/>
                </a:tc>
                <a:tc>
                  <a:txBody>
                    <a:bodyPr/>
                    <a:lstStyle/>
                    <a:p>
                      <a:pPr>
                        <a:defRPr sz="1800">
                          <a:solidFill>
                            <a:srgbClr val="000000"/>
                          </a:solidFill>
                        </a:defRPr>
                      </a:pPr>
                      <a:r>
                        <a:rPr sz="1300">
                          <a:solidFill>
                            <a:srgbClr val="102D69"/>
                          </a:solidFill>
                          <a:sym typeface="HSE Sans Regular"/>
                        </a:rPr>
                        <a:t>34,567</a:t>
                      </a:r>
                    </a:p>
                  </a:txBody>
                  <a:tcPr marL="45720" marR="45720" horzOverflow="overflow">
                    <a:lnR w="12700">
                      <a:miter lim="400000"/>
                    </a:lnR>
                  </a:tcPr>
                </a:tc>
                <a:extLst>
                  <a:ext uri="{0D108BD9-81ED-4DB2-BD59-A6C34878D82A}">
                    <a16:rowId xmlns:a16="http://schemas.microsoft.com/office/drawing/2014/main" val="10003"/>
                  </a:ext>
                </a:extLst>
              </a:tr>
              <a:tr h="598670">
                <a:tc>
                  <a:txBody>
                    <a:bodyPr/>
                    <a:lstStyle/>
                    <a:p>
                      <a:pPr algn="l">
                        <a:defRPr sz="1800">
                          <a:solidFill>
                            <a:srgbClr val="000000"/>
                          </a:solidFill>
                        </a:defRPr>
                      </a:pPr>
                      <a:r>
                        <a:rPr sz="1300">
                          <a:solidFill>
                            <a:srgbClr val="102D69"/>
                          </a:solidFill>
                          <a:latin typeface="HSE Sans Bold"/>
                          <a:ea typeface="HSE Sans Bold"/>
                          <a:cs typeface="HSE Sans Bold"/>
                          <a:sym typeface="HSE Sans Bold"/>
                        </a:rPr>
                        <a:t>Total</a:t>
                      </a:r>
                    </a:p>
                  </a:txBody>
                  <a:tcPr marL="45720" marR="45720" horzOverflow="overflow">
                    <a:lnL w="12700">
                      <a:miter lim="400000"/>
                    </a:lnL>
                  </a:tcPr>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75,984,375</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3,984,759,835</a:t>
                      </a:r>
                    </a:p>
                  </a:txBody>
                  <a:tcPr marL="45720" marR="45720" horzOverflow="overflow"/>
                </a:tc>
                <a:tc>
                  <a:txBody>
                    <a:bodyPr/>
                    <a:lstStyle/>
                    <a:p>
                      <a:pPr>
                        <a:defRPr sz="1800">
                          <a:solidFill>
                            <a:srgbClr val="000000"/>
                          </a:solidFill>
                        </a:defRPr>
                      </a:pPr>
                      <a:r>
                        <a:rPr sz="1300">
                          <a:solidFill>
                            <a:srgbClr val="102D69"/>
                          </a:solidFill>
                          <a:latin typeface="HSE Sans Bold"/>
                          <a:ea typeface="HSE Sans Bold"/>
                          <a:cs typeface="HSE Sans Bold"/>
                          <a:sym typeface="HSE Sans Bold"/>
                        </a:rPr>
                        <a:t>34,785</a:t>
                      </a:r>
                    </a:p>
                  </a:txBody>
                  <a:tcPr marL="45720" marR="45720" horzOverflow="overflow">
                    <a:lnR w="12700">
                      <a:miter lim="400000"/>
                    </a:lnR>
                  </a:tcPr>
                </a:tc>
                <a:extLst>
                  <a:ext uri="{0D108BD9-81ED-4DB2-BD59-A6C34878D82A}">
                    <a16:rowId xmlns:a16="http://schemas.microsoft.com/office/drawing/2014/main" val="10004"/>
                  </a:ext>
                </a:extLst>
              </a:tr>
            </a:tbl>
          </a:graphicData>
        </a:graphic>
      </p:graphicFrame>
    </p:spTree>
  </p:cSld>
  <p:clrMapOvr>
    <a:masterClrMapping/>
  </p:clrMapOvr>
  <p:transition spd="med"/>
</p:sld>
</file>

<file path=ppt/theme/theme1.xml><?xml version="1.0" encoding="utf-8"?>
<a:theme xmlns:a="http://schemas.openxmlformats.org/drawingml/2006/main" name="Office Theme">
  <a:themeElements>
    <a:clrScheme name="Office Theme">
      <a:dk1>
        <a:srgbClr val="102D69"/>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Другая 2">
      <a:majorFont>
        <a:latin typeface="Calibri"/>
        <a:ea typeface="Calibri"/>
        <a:cs typeface="Calibri"/>
      </a:majorFont>
      <a:minorFont>
        <a:latin typeface="HSE Sans Regular"/>
        <a:ea typeface="HSE Sans Regular"/>
        <a:cs typeface="HSE Sans Regular"/>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SE Sans Regular"/>
        <a:ea typeface="HSE Sans Regular"/>
        <a:cs typeface="HSE Sans Regular"/>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12700" rtl="0" fontAlgn="auto" latinLnBrk="0" hangingPunct="0">
          <a:lnSpc>
            <a:spcPct val="100000"/>
          </a:lnSpc>
          <a:spcBef>
            <a:spcPts val="1200"/>
          </a:spcBef>
          <a:spcAft>
            <a:spcPts val="0"/>
          </a:spcAft>
          <a:buClrTx/>
          <a:buSzTx/>
          <a:buFontTx/>
          <a:buNone/>
          <a:tabLst/>
          <a:defRPr kumimoji="0" sz="1300" b="0" i="0" u="none" strike="noStrike" cap="none" spc="0" normalizeH="0" baseline="0">
            <a:ln>
              <a:noFill/>
            </a:ln>
            <a:solidFill>
              <a:srgbClr val="102D69"/>
            </a:solidFill>
            <a:effectLst/>
            <a:uFillTx/>
            <a:latin typeface="+mn-lt"/>
            <a:ea typeface="+mn-ea"/>
            <a:cs typeface="+mn-cs"/>
            <a:sym typeface="HSE Sans Regular"/>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2087</Words>
  <Application>Microsoft Office PowerPoint</Application>
  <PresentationFormat>Широкоэкранный</PresentationFormat>
  <Paragraphs>148</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HSE Sans Bold</vt:lpstr>
      <vt:lpstr>HSE Sans Regular</vt:lpstr>
      <vt:lpstr>Times Roman</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Добрынина Марина Андреевна</dc:creator>
  <cp:lastModifiedBy>Добрынина Марина Андреевна</cp:lastModifiedBy>
  <cp:revision>4</cp:revision>
  <dcterms:modified xsi:type="dcterms:W3CDTF">2023-04-10T13:51:52Z</dcterms:modified>
</cp:coreProperties>
</file>