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8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7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1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153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323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642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972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117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85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0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83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2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11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4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7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3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60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7B9F1D-8503-44A5-83DC-C6614B80A44E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32F4F0-5308-4656-8A04-8AE73F4A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7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smirnykh@hse.ru" TargetMode="External"/><Relationship Id="rId2" Type="http://schemas.openxmlformats.org/officeDocument/2006/relationships/hyperlink" Target="https://www.hse.ru/org/persons/6607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smirnykh@hse.ru" TargetMode="External"/><Relationship Id="rId2" Type="http://schemas.openxmlformats.org/officeDocument/2006/relationships/hyperlink" Target="https://www.hse.ru/org/persons/6607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Цифровые трансформации в управлении персоналом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ведет д.э.н., профессор Лариса Ивановна Смирных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https://www.hse.ru/org/persons/66078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lsmirnykh@hse.ru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25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связи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ведет д.э.н., профессор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Лариса Ивановна Смирных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https://www.hse.ru/org/persons/66078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вопросы и получить консультации можно по адресу: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lsmirnykh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hse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ru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"Покровский бульвар", Покровский б-р, д.11,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S538. </a:t>
            </a:r>
          </a:p>
          <a:p>
            <a:pPr lvl="1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консультаций: четверг 13:00-18:00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35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216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69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Вызовы цифровизации для рынка труда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оценкам международных экспертов под влиянием цифровизации в мире в ближайшие 15-20 лет:</a:t>
            </a:r>
          </a:p>
          <a:p>
            <a:pPr marL="457200" lvl="1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могут исчезнуть 14% существующих рабочих мест </a:t>
            </a:r>
          </a:p>
          <a:p>
            <a:pPr marL="457200" lvl="1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радикально изменятся 32% рабочих мест </a:t>
            </a:r>
          </a:p>
          <a:p>
            <a:pPr marL="457200" lvl="1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повысится нестабильность рабочих мест и ускорится "вымывание" среднего класса</a:t>
            </a:r>
          </a:p>
          <a:p>
            <a:pPr marL="457200" lvl="1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	произойдет постепенное исчезновение долгосрочной занятости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7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 в пространстве цифровой экономики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 цифровой экономики в ВВП России составляет в настоящее время только около 4%, и почти в 3 раза ниже размеров цифровой экономики в США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цифровизация экономики является приоритетным направлением национального развития России, и к 2025 году в России планируется увеличить масштабы цифровой экономики до 8-10%% ВВП.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6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ожидается в ближайшем будущем?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воздействием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 технологий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поменяются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игры на рынке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изменятся традиционные трудовые отношения между работниками и работодателями. </a:t>
            </a:r>
          </a:p>
          <a:p>
            <a:pPr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Повысится необходимость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новых норм и правил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регулирования взаимодействия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работниками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работодателями, занятости и оплаты труда, социальной защищенности и др.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зменится характер и организация труда (платформы и дистанционная занятость), стимулы для работников и методы контроля над их деятельностью и др.</a:t>
            </a:r>
          </a:p>
          <a:p>
            <a:pPr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Расширится применение нетрадиционных форм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найма, отбора и продвижения работников,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 оплаты труда, карьерных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стимулов и моделей карьерного роста персонала внутри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 пределами компаний </a:t>
            </a:r>
          </a:p>
          <a:p>
            <a:pPr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Изменится содержание, формы и способы обучения, повысится скорость обучения и переобучения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курса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курса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ознакомление студентов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основными тенденциями и последствиями цифровых трансформаций в управлении персоналом компаний, а также на рынке труда и в трудовых отношениях между работниками и работодателями.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47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курса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 fontScale="47500" lnSpcReduction="20000"/>
          </a:bodyPr>
          <a:lstStyle/>
          <a:p>
            <a:pPr lvl="1" algn="just"/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студентами знаний о развитии моделей гибкой и дистанционной занятости,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изменениях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и характере труда, принципах формирования доходов и заработной платы в условиях цифровой экономики;</a:t>
            </a:r>
          </a:p>
          <a:p>
            <a:pPr lvl="1" algn="jus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студентов представлений о последствиях цифровых трансформаций на рынке труда и в управлении персоналом для конкурентоспособности компаний, неравенства доходов, здоровья населения, а также для удовлетворенности работой и жизнью;  </a:t>
            </a:r>
          </a:p>
          <a:p>
            <a:pPr lvl="1" algn="jus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у студентов навыков определения нормативных барьеров, препятствующих адаптации предприятий и работников к цифровым трансформациям на рынке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студентов с принципами организации и проведения дистанционного обучения работников,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проведения независимой оценки компетенций работников, базовыми критериями для построения карьерных траекторий в условиях цифровых трансформаций на рынке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41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дает курс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для кого он?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является актуальным и имеет практическую направленность, поскольку знания и навыки, которые будут получены студентами, являются релевантными вызовам в сфере труда и трудовых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и высоко востребованы компаниями (организациями) и органами государственной власти 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цифровой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курса будут получены знания и навыки, которые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использованы как на уровне компаний (организаций), так и на уровне экономики в целом 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полезен для тех, кто хочет специализироваться области государственного управления и управленческого консалтинга, строить карьеру в подразделениях компаний (организаций) и 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фирмах, специализируясь на управлении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персоналом, планирует заниматься предпринимательством, а также связывает свою деятельность с исследованиями в трудовой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2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знания для изучения курса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пререквизитом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дисциплины «Цифровые трансформации в управлении персоналом» является базовый курс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микроэкономики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освоению курса также способствуют знания, полученные в рамках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курсов:</a:t>
            </a:r>
          </a:p>
          <a:p>
            <a:pPr lvl="1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труда», «Экономика персонала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«Поведенческая экономика»</a:t>
            </a:r>
          </a:p>
          <a:p>
            <a:pPr lvl="1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персонала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«Институциональная экономика»,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контрактов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1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Микро-эконометрика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11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строится работа в рамках курса?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240281"/>
            <a:ext cx="10018713" cy="3550920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рассчитан на 40 часов (20 лекционных и 20 семинарских) занятий.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в рамках курса: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Лекции;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занятия (семинары);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по проекту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проведения практических занятий - разбор кейсов, деловые игры, «круглые столы» 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Оценка за курс формируется следующим образом (100%):</a:t>
            </a:r>
          </a:p>
          <a:p>
            <a:pPr lvl="1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лекций (10%)</a:t>
            </a:r>
          </a:p>
          <a:p>
            <a:pPr lvl="1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 семинарах и выполнение практических заданий (40%)</a:t>
            </a:r>
          </a:p>
          <a:p>
            <a:pPr lvl="1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защита одного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(30%)</a:t>
            </a:r>
          </a:p>
          <a:p>
            <a:pPr lvl="1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экзамен (20%).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606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56</TotalTime>
  <Words>601</Words>
  <Application>Microsoft Office PowerPoint</Application>
  <PresentationFormat>Широкоэкранный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Corbel</vt:lpstr>
      <vt:lpstr>Times New Roman</vt:lpstr>
      <vt:lpstr>Параллакс</vt:lpstr>
      <vt:lpstr>Цифровые трансформации в управлении персоналом</vt:lpstr>
      <vt:lpstr>Вызовы цифровизации для рынка труда</vt:lpstr>
      <vt:lpstr>Россия в пространстве цифровой экономики</vt:lpstr>
      <vt:lpstr>Что ожидается в ближайшем будущем?</vt:lpstr>
      <vt:lpstr>Цель курса</vt:lpstr>
      <vt:lpstr>Задачи курса</vt:lpstr>
      <vt:lpstr>Что дает курс? И для кого он? </vt:lpstr>
      <vt:lpstr>Базовые знания для изучения курса</vt:lpstr>
      <vt:lpstr>Как строится работа в рамках курса?</vt:lpstr>
      <vt:lpstr>Информация для связи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Цифровые трансформации в управлении персоналом</dc:title>
  <dc:creator>user</dc:creator>
  <cp:lastModifiedBy>user</cp:lastModifiedBy>
  <cp:revision>8</cp:revision>
  <dcterms:created xsi:type="dcterms:W3CDTF">2020-05-22T12:59:36Z</dcterms:created>
  <dcterms:modified xsi:type="dcterms:W3CDTF">2020-05-22T13:55:50Z</dcterms:modified>
</cp:coreProperties>
</file>