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DDDCD1-F54C-49B3-90A5-4D3FCEB9CE03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C0C34E3-980F-40F3-B9D0-F30263CDA7DD}">
      <dgm:prSet phldrT="[Текст]"/>
      <dgm:spPr/>
      <dgm:t>
        <a:bodyPr/>
        <a:lstStyle/>
        <a:p>
          <a:r>
            <a:rPr lang="ru-RU" dirty="0" smtClean="0"/>
            <a:t>эволюции</a:t>
          </a:r>
          <a:endParaRPr lang="ru-RU" dirty="0"/>
        </a:p>
      </dgm:t>
    </dgm:pt>
    <dgm:pt modelId="{13EC50AD-502B-4D41-9FE9-E4DD3EA2532A}" type="parTrans" cxnId="{CED0C22A-2F7C-4085-BDAE-A623DE940B21}">
      <dgm:prSet/>
      <dgm:spPr/>
      <dgm:t>
        <a:bodyPr/>
        <a:lstStyle/>
        <a:p>
          <a:endParaRPr lang="ru-RU"/>
        </a:p>
      </dgm:t>
    </dgm:pt>
    <dgm:pt modelId="{5A483738-A7C7-4C89-B82E-9E0FB9C50BA5}" type="sibTrans" cxnId="{CED0C22A-2F7C-4085-BDAE-A623DE940B21}">
      <dgm:prSet/>
      <dgm:spPr/>
      <dgm:t>
        <a:bodyPr/>
        <a:lstStyle/>
        <a:p>
          <a:endParaRPr lang="ru-RU"/>
        </a:p>
      </dgm:t>
    </dgm:pt>
    <dgm:pt modelId="{60E373D0-BCE9-4AA1-8380-0C2CEAF473EE}">
      <dgm:prSet phldrT="[Текст]" custT="1"/>
      <dgm:spPr/>
      <dgm:t>
        <a:bodyPr/>
        <a:lstStyle/>
        <a:p>
          <a:r>
            <a:rPr lang="ru-RU" sz="2000" dirty="0" smtClean="0"/>
            <a:t>Школ экономической мысли</a:t>
          </a:r>
          <a:endParaRPr lang="ru-RU" sz="2000" dirty="0"/>
        </a:p>
      </dgm:t>
    </dgm:pt>
    <dgm:pt modelId="{ADC14B98-BE70-4B3F-A63B-4ACFF2405DAA}" type="parTrans" cxnId="{51BBF04B-35D9-4D99-972E-F561DA2CB6F1}">
      <dgm:prSet/>
      <dgm:spPr/>
      <dgm:t>
        <a:bodyPr/>
        <a:lstStyle/>
        <a:p>
          <a:endParaRPr lang="ru-RU"/>
        </a:p>
      </dgm:t>
    </dgm:pt>
    <dgm:pt modelId="{4907819C-48DA-4E9D-B3FA-83FB7AAAD113}" type="sibTrans" cxnId="{51BBF04B-35D9-4D99-972E-F561DA2CB6F1}">
      <dgm:prSet/>
      <dgm:spPr/>
      <dgm:t>
        <a:bodyPr/>
        <a:lstStyle/>
        <a:p>
          <a:endParaRPr lang="ru-RU"/>
        </a:p>
      </dgm:t>
    </dgm:pt>
    <dgm:pt modelId="{BC26F6A7-C714-49C2-A8F4-155139D51905}">
      <dgm:prSet phldrT="[Текст]"/>
      <dgm:spPr/>
      <dgm:t>
        <a:bodyPr/>
        <a:lstStyle/>
        <a:p>
          <a:r>
            <a:rPr lang="ru-RU" dirty="0" smtClean="0"/>
            <a:t>разнообразия</a:t>
          </a:r>
          <a:endParaRPr lang="ru-RU" dirty="0"/>
        </a:p>
      </dgm:t>
    </dgm:pt>
    <dgm:pt modelId="{8A4A5E53-3EF4-49BA-AA0D-CA86DC7F7942}" type="parTrans" cxnId="{2CBD1DA1-8E03-4A0C-9CED-C7B8956A4A75}">
      <dgm:prSet/>
      <dgm:spPr/>
      <dgm:t>
        <a:bodyPr/>
        <a:lstStyle/>
        <a:p>
          <a:endParaRPr lang="ru-RU"/>
        </a:p>
      </dgm:t>
    </dgm:pt>
    <dgm:pt modelId="{5C767370-78DD-42B6-8B32-45E96F048B32}" type="sibTrans" cxnId="{2CBD1DA1-8E03-4A0C-9CED-C7B8956A4A75}">
      <dgm:prSet/>
      <dgm:spPr/>
      <dgm:t>
        <a:bodyPr/>
        <a:lstStyle/>
        <a:p>
          <a:endParaRPr lang="ru-RU"/>
        </a:p>
      </dgm:t>
    </dgm:pt>
    <dgm:pt modelId="{B9262AC7-AE22-40D6-8D01-7BC71842C51E}">
      <dgm:prSet phldrT="[Текст]" custT="1"/>
      <dgm:spPr/>
      <dgm:t>
        <a:bodyPr/>
        <a:lstStyle/>
        <a:p>
          <a:r>
            <a:rPr lang="ru-RU" sz="1800" dirty="0" smtClean="0"/>
            <a:t>Отраслей </a:t>
          </a:r>
          <a:r>
            <a:rPr lang="ru-RU" sz="2000" dirty="0" smtClean="0"/>
            <a:t>экономической</a:t>
          </a:r>
          <a:r>
            <a:rPr lang="ru-RU" sz="1800" dirty="0" smtClean="0"/>
            <a:t> науки</a:t>
          </a:r>
          <a:endParaRPr lang="ru-RU" sz="1800" dirty="0"/>
        </a:p>
      </dgm:t>
    </dgm:pt>
    <dgm:pt modelId="{EA2D96E8-16A0-4B2E-A2BE-4C4749E5FB2B}" type="parTrans" cxnId="{BDB67096-68F3-43D6-A75F-129D2DF43253}">
      <dgm:prSet/>
      <dgm:spPr/>
      <dgm:t>
        <a:bodyPr/>
        <a:lstStyle/>
        <a:p>
          <a:endParaRPr lang="ru-RU"/>
        </a:p>
      </dgm:t>
    </dgm:pt>
    <dgm:pt modelId="{5FC4A23D-FFC2-4D5F-9342-9B0A3D166A98}" type="sibTrans" cxnId="{BDB67096-68F3-43D6-A75F-129D2DF43253}">
      <dgm:prSet/>
      <dgm:spPr/>
      <dgm:t>
        <a:bodyPr/>
        <a:lstStyle/>
        <a:p>
          <a:endParaRPr lang="ru-RU"/>
        </a:p>
      </dgm:t>
    </dgm:pt>
    <dgm:pt modelId="{E9941028-96DD-40B2-9703-4D9443CDF2B6}" type="pres">
      <dgm:prSet presAssocID="{ABDDDCD1-F54C-49B3-90A5-4D3FCEB9CE03}" presName="Name0" presStyleCnt="0">
        <dgm:presLayoutVars>
          <dgm:dir/>
          <dgm:animLvl val="lvl"/>
          <dgm:resizeHandles/>
        </dgm:presLayoutVars>
      </dgm:prSet>
      <dgm:spPr/>
    </dgm:pt>
    <dgm:pt modelId="{1B0E040B-3C7B-46A6-A906-C4C3C23443FC}" type="pres">
      <dgm:prSet presAssocID="{CC0C34E3-980F-40F3-B9D0-F30263CDA7DD}" presName="linNode" presStyleCnt="0"/>
      <dgm:spPr/>
    </dgm:pt>
    <dgm:pt modelId="{E915D45F-00C8-444A-B3DE-CF17CBEE5936}" type="pres">
      <dgm:prSet presAssocID="{CC0C34E3-980F-40F3-B9D0-F30263CDA7DD}" presName="parentShp" presStyleLbl="node1" presStyleIdx="0" presStyleCnt="2">
        <dgm:presLayoutVars>
          <dgm:bulletEnabled val="1"/>
        </dgm:presLayoutVars>
      </dgm:prSet>
      <dgm:spPr/>
    </dgm:pt>
    <dgm:pt modelId="{B8D9F994-6159-4A02-B4B4-1B83318BBDBD}" type="pres">
      <dgm:prSet presAssocID="{CC0C34E3-980F-40F3-B9D0-F30263CDA7DD}" presName="childShp" presStyleLbl="bgAccFollowNode1" presStyleIdx="0" presStyleCnt="2" custScaleX="135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EFB1B0-6B29-45F1-9053-291260212C6E}" type="pres">
      <dgm:prSet presAssocID="{5A483738-A7C7-4C89-B82E-9E0FB9C50BA5}" presName="spacing" presStyleCnt="0"/>
      <dgm:spPr/>
    </dgm:pt>
    <dgm:pt modelId="{788E4193-340B-4D70-A3EC-61D908242F0B}" type="pres">
      <dgm:prSet presAssocID="{BC26F6A7-C714-49C2-A8F4-155139D51905}" presName="linNode" presStyleCnt="0"/>
      <dgm:spPr/>
    </dgm:pt>
    <dgm:pt modelId="{DFBC6048-C8E1-43A1-87B2-49C92A75EF36}" type="pres">
      <dgm:prSet presAssocID="{BC26F6A7-C714-49C2-A8F4-155139D51905}" presName="parentShp" presStyleLbl="node1" presStyleIdx="1" presStyleCnt="2">
        <dgm:presLayoutVars>
          <dgm:bulletEnabled val="1"/>
        </dgm:presLayoutVars>
      </dgm:prSet>
      <dgm:spPr/>
    </dgm:pt>
    <dgm:pt modelId="{1F361531-908C-4DA7-8C84-ED56B6BD7E10}" type="pres">
      <dgm:prSet presAssocID="{BC26F6A7-C714-49C2-A8F4-155139D51905}" presName="childShp" presStyleLbl="bgAccFollowNode1" presStyleIdx="1" presStyleCnt="2" custScaleX="123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B67096-68F3-43D6-A75F-129D2DF43253}" srcId="{BC26F6A7-C714-49C2-A8F4-155139D51905}" destId="{B9262AC7-AE22-40D6-8D01-7BC71842C51E}" srcOrd="0" destOrd="0" parTransId="{EA2D96E8-16A0-4B2E-A2BE-4C4749E5FB2B}" sibTransId="{5FC4A23D-FFC2-4D5F-9342-9B0A3D166A98}"/>
    <dgm:cxn modelId="{5206528B-A58A-4FAA-BDE2-6D1D1069A052}" type="presOf" srcId="{60E373D0-BCE9-4AA1-8380-0C2CEAF473EE}" destId="{B8D9F994-6159-4A02-B4B4-1B83318BBDBD}" srcOrd="0" destOrd="0" presId="urn:microsoft.com/office/officeart/2005/8/layout/vList6"/>
    <dgm:cxn modelId="{CED0C22A-2F7C-4085-BDAE-A623DE940B21}" srcId="{ABDDDCD1-F54C-49B3-90A5-4D3FCEB9CE03}" destId="{CC0C34E3-980F-40F3-B9D0-F30263CDA7DD}" srcOrd="0" destOrd="0" parTransId="{13EC50AD-502B-4D41-9FE9-E4DD3EA2532A}" sibTransId="{5A483738-A7C7-4C89-B82E-9E0FB9C50BA5}"/>
    <dgm:cxn modelId="{2CBD1DA1-8E03-4A0C-9CED-C7B8956A4A75}" srcId="{ABDDDCD1-F54C-49B3-90A5-4D3FCEB9CE03}" destId="{BC26F6A7-C714-49C2-A8F4-155139D51905}" srcOrd="1" destOrd="0" parTransId="{8A4A5E53-3EF4-49BA-AA0D-CA86DC7F7942}" sibTransId="{5C767370-78DD-42B6-8B32-45E96F048B32}"/>
    <dgm:cxn modelId="{4515DEC1-D600-4F1D-940E-6D9FCB16DE97}" type="presOf" srcId="{CC0C34E3-980F-40F3-B9D0-F30263CDA7DD}" destId="{E915D45F-00C8-444A-B3DE-CF17CBEE5936}" srcOrd="0" destOrd="0" presId="urn:microsoft.com/office/officeart/2005/8/layout/vList6"/>
    <dgm:cxn modelId="{8723C14B-C7A6-488C-9D0A-E2AFD8082615}" type="presOf" srcId="{BC26F6A7-C714-49C2-A8F4-155139D51905}" destId="{DFBC6048-C8E1-43A1-87B2-49C92A75EF36}" srcOrd="0" destOrd="0" presId="urn:microsoft.com/office/officeart/2005/8/layout/vList6"/>
    <dgm:cxn modelId="{B61E3AF7-35A5-43C8-B6F9-4917B0656EF7}" type="presOf" srcId="{B9262AC7-AE22-40D6-8D01-7BC71842C51E}" destId="{1F361531-908C-4DA7-8C84-ED56B6BD7E10}" srcOrd="0" destOrd="0" presId="urn:microsoft.com/office/officeart/2005/8/layout/vList6"/>
    <dgm:cxn modelId="{1CF2F396-005D-4736-9D43-C3DCD3A6036C}" type="presOf" srcId="{ABDDDCD1-F54C-49B3-90A5-4D3FCEB9CE03}" destId="{E9941028-96DD-40B2-9703-4D9443CDF2B6}" srcOrd="0" destOrd="0" presId="urn:microsoft.com/office/officeart/2005/8/layout/vList6"/>
    <dgm:cxn modelId="{51BBF04B-35D9-4D99-972E-F561DA2CB6F1}" srcId="{CC0C34E3-980F-40F3-B9D0-F30263CDA7DD}" destId="{60E373D0-BCE9-4AA1-8380-0C2CEAF473EE}" srcOrd="0" destOrd="0" parTransId="{ADC14B98-BE70-4B3F-A63B-4ACFF2405DAA}" sibTransId="{4907819C-48DA-4E9D-B3FA-83FB7AAAD113}"/>
    <dgm:cxn modelId="{8B43849A-D527-4344-836A-33150E7CC2F8}" type="presParOf" srcId="{E9941028-96DD-40B2-9703-4D9443CDF2B6}" destId="{1B0E040B-3C7B-46A6-A906-C4C3C23443FC}" srcOrd="0" destOrd="0" presId="urn:microsoft.com/office/officeart/2005/8/layout/vList6"/>
    <dgm:cxn modelId="{58D6E3C4-BEBA-47BA-9AA9-45032BF60657}" type="presParOf" srcId="{1B0E040B-3C7B-46A6-A906-C4C3C23443FC}" destId="{E915D45F-00C8-444A-B3DE-CF17CBEE5936}" srcOrd="0" destOrd="0" presId="urn:microsoft.com/office/officeart/2005/8/layout/vList6"/>
    <dgm:cxn modelId="{67BAB05F-BB4E-45BF-98C1-02AEF6576BF4}" type="presParOf" srcId="{1B0E040B-3C7B-46A6-A906-C4C3C23443FC}" destId="{B8D9F994-6159-4A02-B4B4-1B83318BBDBD}" srcOrd="1" destOrd="0" presId="urn:microsoft.com/office/officeart/2005/8/layout/vList6"/>
    <dgm:cxn modelId="{675572A5-B896-44CA-A96E-F1B63ED646BF}" type="presParOf" srcId="{E9941028-96DD-40B2-9703-4D9443CDF2B6}" destId="{38EFB1B0-6B29-45F1-9053-291260212C6E}" srcOrd="1" destOrd="0" presId="urn:microsoft.com/office/officeart/2005/8/layout/vList6"/>
    <dgm:cxn modelId="{1A1DDA34-8351-4966-89A0-ADD282B90746}" type="presParOf" srcId="{E9941028-96DD-40B2-9703-4D9443CDF2B6}" destId="{788E4193-340B-4D70-A3EC-61D908242F0B}" srcOrd="2" destOrd="0" presId="urn:microsoft.com/office/officeart/2005/8/layout/vList6"/>
    <dgm:cxn modelId="{F78A8BDB-C449-4354-B30C-D2D6F1577A2F}" type="presParOf" srcId="{788E4193-340B-4D70-A3EC-61D908242F0B}" destId="{DFBC6048-C8E1-43A1-87B2-49C92A75EF36}" srcOrd="0" destOrd="0" presId="urn:microsoft.com/office/officeart/2005/8/layout/vList6"/>
    <dgm:cxn modelId="{6FD62B2D-B4FB-4010-9C0F-3D77B101D5D1}" type="presParOf" srcId="{788E4193-340B-4D70-A3EC-61D908242F0B}" destId="{1F361531-908C-4DA7-8C84-ED56B6BD7E1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EBB7F2-A7F2-4F3F-B06C-E8B9E6603D4F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E0F1B08-B8B5-46DC-87BB-39BA544DF963}">
      <dgm:prSet phldrT="[Текст]" custT="1"/>
      <dgm:spPr/>
      <dgm:t>
        <a:bodyPr/>
        <a:lstStyle/>
        <a:p>
          <a:r>
            <a:rPr lang="ru-RU" sz="1800" dirty="0" smtClean="0"/>
            <a:t>Антропология</a:t>
          </a:r>
          <a:endParaRPr lang="ru-RU" sz="1800" dirty="0"/>
        </a:p>
      </dgm:t>
    </dgm:pt>
    <dgm:pt modelId="{EBC91DF9-3B87-4940-9C32-B8C8EDEC1C81}" type="parTrans" cxnId="{CF216B15-3533-4E01-A7E9-4B250005BF60}">
      <dgm:prSet/>
      <dgm:spPr/>
      <dgm:t>
        <a:bodyPr/>
        <a:lstStyle/>
        <a:p>
          <a:endParaRPr lang="ru-RU"/>
        </a:p>
      </dgm:t>
    </dgm:pt>
    <dgm:pt modelId="{929BF64A-3B97-426A-982F-55AEF9D8C8FE}" type="sibTrans" cxnId="{CF216B15-3533-4E01-A7E9-4B250005BF60}">
      <dgm:prSet/>
      <dgm:spPr/>
      <dgm:t>
        <a:bodyPr/>
        <a:lstStyle/>
        <a:p>
          <a:endParaRPr lang="ru-RU"/>
        </a:p>
      </dgm:t>
    </dgm:pt>
    <dgm:pt modelId="{5A4D71A4-4A17-47DA-9AB5-9F03FE6E782E}">
      <dgm:prSet phldrT="[Текст]"/>
      <dgm:spPr/>
      <dgm:t>
        <a:bodyPr/>
        <a:lstStyle/>
        <a:p>
          <a:r>
            <a:rPr lang="ru-RU" dirty="0" smtClean="0"/>
            <a:t>Философия</a:t>
          </a:r>
          <a:endParaRPr lang="ru-RU" dirty="0"/>
        </a:p>
      </dgm:t>
    </dgm:pt>
    <dgm:pt modelId="{616C9A51-FBD7-4311-AFC2-B076800C2242}" type="parTrans" cxnId="{1165D9CA-CA55-42EA-A69C-537B96ECA7E7}">
      <dgm:prSet/>
      <dgm:spPr/>
      <dgm:t>
        <a:bodyPr/>
        <a:lstStyle/>
        <a:p>
          <a:endParaRPr lang="ru-RU"/>
        </a:p>
      </dgm:t>
    </dgm:pt>
    <dgm:pt modelId="{6E61E600-ECFC-4A96-8F53-E68CD4C07C0C}" type="sibTrans" cxnId="{1165D9CA-CA55-42EA-A69C-537B96ECA7E7}">
      <dgm:prSet/>
      <dgm:spPr/>
      <dgm:t>
        <a:bodyPr/>
        <a:lstStyle/>
        <a:p>
          <a:endParaRPr lang="ru-RU"/>
        </a:p>
      </dgm:t>
    </dgm:pt>
    <dgm:pt modelId="{BE96BB4D-4BF0-4CF6-933C-0D2DB92BB324}">
      <dgm:prSet phldrT="[Текст]"/>
      <dgm:spPr/>
      <dgm:t>
        <a:bodyPr/>
        <a:lstStyle/>
        <a:p>
          <a:r>
            <a:rPr lang="ru-RU" dirty="0" smtClean="0"/>
            <a:t>Этика</a:t>
          </a:r>
          <a:endParaRPr lang="ru-RU" dirty="0"/>
        </a:p>
      </dgm:t>
    </dgm:pt>
    <dgm:pt modelId="{4F90C484-CF65-4DF9-BFE5-32BFD4DFE135}" type="parTrans" cxnId="{CA5B21CE-979C-4190-B22F-A1B4133A9F07}">
      <dgm:prSet/>
      <dgm:spPr/>
      <dgm:t>
        <a:bodyPr/>
        <a:lstStyle/>
        <a:p>
          <a:endParaRPr lang="ru-RU"/>
        </a:p>
      </dgm:t>
    </dgm:pt>
    <dgm:pt modelId="{1CB1FA96-BC32-4A53-80D3-C91DA149B5C6}" type="sibTrans" cxnId="{CA5B21CE-979C-4190-B22F-A1B4133A9F07}">
      <dgm:prSet/>
      <dgm:spPr/>
      <dgm:t>
        <a:bodyPr/>
        <a:lstStyle/>
        <a:p>
          <a:endParaRPr lang="ru-RU"/>
        </a:p>
      </dgm:t>
    </dgm:pt>
    <dgm:pt modelId="{CE40B50E-8E33-4EC1-8628-81EC7D97767C}">
      <dgm:prSet phldrT="[Текст]"/>
      <dgm:spPr/>
      <dgm:t>
        <a:bodyPr/>
        <a:lstStyle/>
        <a:p>
          <a:r>
            <a:rPr lang="ru-RU" dirty="0" smtClean="0"/>
            <a:t>Психология</a:t>
          </a:r>
          <a:endParaRPr lang="ru-RU" dirty="0"/>
        </a:p>
      </dgm:t>
    </dgm:pt>
    <dgm:pt modelId="{4013C58A-FF60-4D3F-A14E-2E3296705B33}" type="parTrans" cxnId="{8FBE3088-96F6-41C5-930A-225D197859BE}">
      <dgm:prSet/>
      <dgm:spPr/>
      <dgm:t>
        <a:bodyPr/>
        <a:lstStyle/>
        <a:p>
          <a:endParaRPr lang="ru-RU"/>
        </a:p>
      </dgm:t>
    </dgm:pt>
    <dgm:pt modelId="{C3B28F87-DFE8-4836-859A-10C668111A1D}" type="sibTrans" cxnId="{8FBE3088-96F6-41C5-930A-225D197859BE}">
      <dgm:prSet/>
      <dgm:spPr/>
      <dgm:t>
        <a:bodyPr/>
        <a:lstStyle/>
        <a:p>
          <a:endParaRPr lang="ru-RU"/>
        </a:p>
      </dgm:t>
    </dgm:pt>
    <dgm:pt modelId="{C05432BB-0099-4BF7-A861-55F1DD5B84A6}">
      <dgm:prSet phldrT="[Текст]"/>
      <dgm:spPr/>
      <dgm:t>
        <a:bodyPr/>
        <a:lstStyle/>
        <a:p>
          <a:r>
            <a:rPr lang="ru-RU" dirty="0" smtClean="0"/>
            <a:t>Социология</a:t>
          </a:r>
          <a:endParaRPr lang="ru-RU" dirty="0"/>
        </a:p>
      </dgm:t>
    </dgm:pt>
    <dgm:pt modelId="{D4BB5155-8D91-40BD-B10E-AD240029E6AA}" type="parTrans" cxnId="{2657A719-D7AE-463A-B722-93658C30C1B0}">
      <dgm:prSet/>
      <dgm:spPr/>
      <dgm:t>
        <a:bodyPr/>
        <a:lstStyle/>
        <a:p>
          <a:endParaRPr lang="ru-RU"/>
        </a:p>
      </dgm:t>
    </dgm:pt>
    <dgm:pt modelId="{44ADDBA3-275E-428E-A4D2-C70FF73F4A81}" type="sibTrans" cxnId="{2657A719-D7AE-463A-B722-93658C30C1B0}">
      <dgm:prSet/>
      <dgm:spPr/>
      <dgm:t>
        <a:bodyPr/>
        <a:lstStyle/>
        <a:p>
          <a:endParaRPr lang="ru-RU"/>
        </a:p>
      </dgm:t>
    </dgm:pt>
    <dgm:pt modelId="{BA97584D-0B5F-48F0-AA5B-82417E9B747C}" type="pres">
      <dgm:prSet presAssocID="{38EBB7F2-A7F2-4F3F-B06C-E8B9E6603D4F}" presName="composite" presStyleCnt="0">
        <dgm:presLayoutVars>
          <dgm:chMax val="1"/>
          <dgm:dir/>
          <dgm:resizeHandles val="exact"/>
        </dgm:presLayoutVars>
      </dgm:prSet>
      <dgm:spPr/>
    </dgm:pt>
    <dgm:pt modelId="{815F2162-D87A-4182-B3B6-3FE562911A77}" type="pres">
      <dgm:prSet presAssocID="{38EBB7F2-A7F2-4F3F-B06C-E8B9E6603D4F}" presName="radial" presStyleCnt="0">
        <dgm:presLayoutVars>
          <dgm:animLvl val="ctr"/>
        </dgm:presLayoutVars>
      </dgm:prSet>
      <dgm:spPr/>
    </dgm:pt>
    <dgm:pt modelId="{A4634C10-CE41-42FC-AF48-D811B0F83622}" type="pres">
      <dgm:prSet presAssocID="{4E0F1B08-B8B5-46DC-87BB-39BA544DF963}" presName="centerShape" presStyleLbl="vennNode1" presStyleIdx="0" presStyleCnt="5" custScaleX="113621" custScaleY="111873"/>
      <dgm:spPr/>
    </dgm:pt>
    <dgm:pt modelId="{0B216A6C-FA94-4EB6-9C3C-C400B1447804}" type="pres">
      <dgm:prSet presAssocID="{5A4D71A4-4A17-47DA-9AB5-9F03FE6E782E}" presName="node" presStyleLbl="vennNode1" presStyleIdx="1" presStyleCnt="5" custScaleX="155324" custScaleY="147331" custRadScaleRad="83548" custRadScaleInc="1818">
        <dgm:presLayoutVars>
          <dgm:bulletEnabled val="1"/>
        </dgm:presLayoutVars>
      </dgm:prSet>
      <dgm:spPr/>
    </dgm:pt>
    <dgm:pt modelId="{75CF17E6-5BF2-4042-8732-4589D572B772}" type="pres">
      <dgm:prSet presAssocID="{BE96BB4D-4BF0-4CF6-933C-0D2DB92BB324}" presName="node" presStyleLbl="vennNode1" presStyleIdx="2" presStyleCnt="5" custScaleX="161415" custScaleY="164906" custRadScaleRad="113092" custRadScaleInc="839">
        <dgm:presLayoutVars>
          <dgm:bulletEnabled val="1"/>
        </dgm:presLayoutVars>
      </dgm:prSet>
      <dgm:spPr/>
    </dgm:pt>
    <dgm:pt modelId="{0B9A981D-1F79-4A6F-B054-1C289BD0E4B3}" type="pres">
      <dgm:prSet presAssocID="{CE40B50E-8E33-4EC1-8628-81EC7D97767C}" presName="node" presStyleLbl="vennNode1" presStyleIdx="3" presStyleCnt="5" custScaleX="170350" custScaleY="170494" custRadScaleRad="81923" custRadScaleInc="-16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96B1BA-214F-4989-A8A4-ACF715686535}" type="pres">
      <dgm:prSet presAssocID="{C05432BB-0099-4BF7-A861-55F1DD5B84A6}" presName="node" presStyleLbl="vennNode1" presStyleIdx="4" presStyleCnt="5" custScaleX="165050" custScaleY="168287" custRadScaleRad="108295" custRadScaleInc="-1640">
        <dgm:presLayoutVars>
          <dgm:bulletEnabled val="1"/>
        </dgm:presLayoutVars>
      </dgm:prSet>
      <dgm:spPr/>
    </dgm:pt>
  </dgm:ptLst>
  <dgm:cxnLst>
    <dgm:cxn modelId="{8FBE3088-96F6-41C5-930A-225D197859BE}" srcId="{4E0F1B08-B8B5-46DC-87BB-39BA544DF963}" destId="{CE40B50E-8E33-4EC1-8628-81EC7D97767C}" srcOrd="2" destOrd="0" parTransId="{4013C58A-FF60-4D3F-A14E-2E3296705B33}" sibTransId="{C3B28F87-DFE8-4836-859A-10C668111A1D}"/>
    <dgm:cxn modelId="{CF216B15-3533-4E01-A7E9-4B250005BF60}" srcId="{38EBB7F2-A7F2-4F3F-B06C-E8B9E6603D4F}" destId="{4E0F1B08-B8B5-46DC-87BB-39BA544DF963}" srcOrd="0" destOrd="0" parTransId="{EBC91DF9-3B87-4940-9C32-B8C8EDEC1C81}" sibTransId="{929BF64A-3B97-426A-982F-55AEF9D8C8FE}"/>
    <dgm:cxn modelId="{CA5B21CE-979C-4190-B22F-A1B4133A9F07}" srcId="{4E0F1B08-B8B5-46DC-87BB-39BA544DF963}" destId="{BE96BB4D-4BF0-4CF6-933C-0D2DB92BB324}" srcOrd="1" destOrd="0" parTransId="{4F90C484-CF65-4DF9-BFE5-32BFD4DFE135}" sibTransId="{1CB1FA96-BC32-4A53-80D3-C91DA149B5C6}"/>
    <dgm:cxn modelId="{65164531-FF59-4EC0-AA2C-CAE759625F08}" type="presOf" srcId="{CE40B50E-8E33-4EC1-8628-81EC7D97767C}" destId="{0B9A981D-1F79-4A6F-B054-1C289BD0E4B3}" srcOrd="0" destOrd="0" presId="urn:microsoft.com/office/officeart/2005/8/layout/radial3"/>
    <dgm:cxn modelId="{7113E6DF-D958-46DB-BE8A-88336D3242F2}" type="presOf" srcId="{BE96BB4D-4BF0-4CF6-933C-0D2DB92BB324}" destId="{75CF17E6-5BF2-4042-8732-4589D572B772}" srcOrd="0" destOrd="0" presId="urn:microsoft.com/office/officeart/2005/8/layout/radial3"/>
    <dgm:cxn modelId="{C7FE9498-EFAC-4C5C-944D-A9D9526FC2DC}" type="presOf" srcId="{5A4D71A4-4A17-47DA-9AB5-9F03FE6E782E}" destId="{0B216A6C-FA94-4EB6-9C3C-C400B1447804}" srcOrd="0" destOrd="0" presId="urn:microsoft.com/office/officeart/2005/8/layout/radial3"/>
    <dgm:cxn modelId="{61DFFB63-FB5B-4FC6-AE69-4FA4A2E202E9}" type="presOf" srcId="{C05432BB-0099-4BF7-A861-55F1DD5B84A6}" destId="{7E96B1BA-214F-4989-A8A4-ACF715686535}" srcOrd="0" destOrd="0" presId="urn:microsoft.com/office/officeart/2005/8/layout/radial3"/>
    <dgm:cxn modelId="{1DAF6AED-2DF4-407A-B3D0-175E47A06E28}" type="presOf" srcId="{4E0F1B08-B8B5-46DC-87BB-39BA544DF963}" destId="{A4634C10-CE41-42FC-AF48-D811B0F83622}" srcOrd="0" destOrd="0" presId="urn:microsoft.com/office/officeart/2005/8/layout/radial3"/>
    <dgm:cxn modelId="{32921E76-1CB9-4C09-ADAC-1EAC2B8DD94D}" type="presOf" srcId="{38EBB7F2-A7F2-4F3F-B06C-E8B9E6603D4F}" destId="{BA97584D-0B5F-48F0-AA5B-82417E9B747C}" srcOrd="0" destOrd="0" presId="urn:microsoft.com/office/officeart/2005/8/layout/radial3"/>
    <dgm:cxn modelId="{2657A719-D7AE-463A-B722-93658C30C1B0}" srcId="{4E0F1B08-B8B5-46DC-87BB-39BA544DF963}" destId="{C05432BB-0099-4BF7-A861-55F1DD5B84A6}" srcOrd="3" destOrd="0" parTransId="{D4BB5155-8D91-40BD-B10E-AD240029E6AA}" sibTransId="{44ADDBA3-275E-428E-A4D2-C70FF73F4A81}"/>
    <dgm:cxn modelId="{1165D9CA-CA55-42EA-A69C-537B96ECA7E7}" srcId="{4E0F1B08-B8B5-46DC-87BB-39BA544DF963}" destId="{5A4D71A4-4A17-47DA-9AB5-9F03FE6E782E}" srcOrd="0" destOrd="0" parTransId="{616C9A51-FBD7-4311-AFC2-B076800C2242}" sibTransId="{6E61E600-ECFC-4A96-8F53-E68CD4C07C0C}"/>
    <dgm:cxn modelId="{B57E46F6-5AD1-4CBC-A7D7-2B7F5DB046DC}" type="presParOf" srcId="{BA97584D-0B5F-48F0-AA5B-82417E9B747C}" destId="{815F2162-D87A-4182-B3B6-3FE562911A77}" srcOrd="0" destOrd="0" presId="urn:microsoft.com/office/officeart/2005/8/layout/radial3"/>
    <dgm:cxn modelId="{B88BEE7D-188C-433C-BE77-2DB861EDE305}" type="presParOf" srcId="{815F2162-D87A-4182-B3B6-3FE562911A77}" destId="{A4634C10-CE41-42FC-AF48-D811B0F83622}" srcOrd="0" destOrd="0" presId="urn:microsoft.com/office/officeart/2005/8/layout/radial3"/>
    <dgm:cxn modelId="{58396481-5993-4E80-993A-604B8574D315}" type="presParOf" srcId="{815F2162-D87A-4182-B3B6-3FE562911A77}" destId="{0B216A6C-FA94-4EB6-9C3C-C400B1447804}" srcOrd="1" destOrd="0" presId="urn:microsoft.com/office/officeart/2005/8/layout/radial3"/>
    <dgm:cxn modelId="{CF0C6120-DFAF-4D62-A221-157A76F819B8}" type="presParOf" srcId="{815F2162-D87A-4182-B3B6-3FE562911A77}" destId="{75CF17E6-5BF2-4042-8732-4589D572B772}" srcOrd="2" destOrd="0" presId="urn:microsoft.com/office/officeart/2005/8/layout/radial3"/>
    <dgm:cxn modelId="{C8E7C39D-55BB-435B-9D9A-A241DF9071D7}" type="presParOf" srcId="{815F2162-D87A-4182-B3B6-3FE562911A77}" destId="{0B9A981D-1F79-4A6F-B054-1C289BD0E4B3}" srcOrd="3" destOrd="0" presId="urn:microsoft.com/office/officeart/2005/8/layout/radial3"/>
    <dgm:cxn modelId="{47B968E3-B5A0-4B4F-8D39-A2478F478C11}" type="presParOf" srcId="{815F2162-D87A-4182-B3B6-3FE562911A77}" destId="{7E96B1BA-214F-4989-A8A4-ACF715686535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D44EC0-ECD6-4010-964B-884FDE57FE43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8ABA091C-7A53-4135-88D6-A6D2DFAEA95B}">
      <dgm:prSet/>
      <dgm:spPr/>
      <dgm:t>
        <a:bodyPr/>
        <a:lstStyle/>
        <a:p>
          <a:pPr rtl="0"/>
          <a:r>
            <a:rPr lang="ru-RU" b="1" dirty="0" smtClean="0"/>
            <a:t>Разглядеть человека среди формул</a:t>
          </a:r>
          <a:endParaRPr lang="ru-RU" dirty="0"/>
        </a:p>
      </dgm:t>
    </dgm:pt>
    <dgm:pt modelId="{CC1618B0-074A-45D3-9F62-24FE9F8F86D0}" type="parTrans" cxnId="{2FA05DF4-E6B5-48AA-A1B8-CC9C1A4DB6E9}">
      <dgm:prSet/>
      <dgm:spPr/>
      <dgm:t>
        <a:bodyPr/>
        <a:lstStyle/>
        <a:p>
          <a:endParaRPr lang="ru-RU"/>
        </a:p>
      </dgm:t>
    </dgm:pt>
    <dgm:pt modelId="{0AAFC0FC-4D61-437E-A173-B619FFAB406B}" type="sibTrans" cxnId="{2FA05DF4-E6B5-48AA-A1B8-CC9C1A4DB6E9}">
      <dgm:prSet/>
      <dgm:spPr/>
      <dgm:t>
        <a:bodyPr/>
        <a:lstStyle/>
        <a:p>
          <a:endParaRPr lang="ru-RU"/>
        </a:p>
      </dgm:t>
    </dgm:pt>
    <dgm:pt modelId="{0C8375AC-D70E-49E4-AF9B-72A6862FE412}">
      <dgm:prSet/>
      <dgm:spPr/>
      <dgm:t>
        <a:bodyPr/>
        <a:lstStyle/>
        <a:p>
          <a:pPr rtl="0"/>
          <a:r>
            <a:rPr lang="ru-RU" b="1" smtClean="0"/>
            <a:t>Узнать о «невысказанных тайнах» экономистов</a:t>
          </a:r>
          <a:endParaRPr lang="ru-RU"/>
        </a:p>
      </dgm:t>
    </dgm:pt>
    <dgm:pt modelId="{8CF7D744-1EE8-45E1-945A-FAFC83FFAA37}" type="parTrans" cxnId="{DBA86794-C026-417D-A966-1CD64DA001D5}">
      <dgm:prSet/>
      <dgm:spPr/>
      <dgm:t>
        <a:bodyPr/>
        <a:lstStyle/>
        <a:p>
          <a:endParaRPr lang="ru-RU"/>
        </a:p>
      </dgm:t>
    </dgm:pt>
    <dgm:pt modelId="{1BDEA7B5-5429-45FC-A5DC-C6BD9B530EC4}" type="sibTrans" cxnId="{DBA86794-C026-417D-A966-1CD64DA001D5}">
      <dgm:prSet/>
      <dgm:spPr/>
      <dgm:t>
        <a:bodyPr/>
        <a:lstStyle/>
        <a:p>
          <a:endParaRPr lang="ru-RU"/>
        </a:p>
      </dgm:t>
    </dgm:pt>
    <dgm:pt modelId="{54D3303B-23F3-4570-8BA2-7C5CA84DCFC9}">
      <dgm:prSet/>
      <dgm:spPr/>
      <dgm:t>
        <a:bodyPr/>
        <a:lstStyle/>
        <a:p>
          <a:pPr rtl="0"/>
          <a:r>
            <a:rPr lang="ru-RU" b="1" dirty="0" smtClean="0"/>
            <a:t>Посмотреть на экономическую науку со стороны её «коллег» (философии, этики, психологии)</a:t>
          </a:r>
          <a:endParaRPr lang="ru-RU" dirty="0"/>
        </a:p>
      </dgm:t>
    </dgm:pt>
    <dgm:pt modelId="{6C1A4F9A-A5DB-4AEE-84E9-B66A259B0880}" type="parTrans" cxnId="{D9C6468C-F20E-4C86-9669-E1C6CC865123}">
      <dgm:prSet/>
      <dgm:spPr/>
      <dgm:t>
        <a:bodyPr/>
        <a:lstStyle/>
        <a:p>
          <a:endParaRPr lang="ru-RU"/>
        </a:p>
      </dgm:t>
    </dgm:pt>
    <dgm:pt modelId="{CA6EC31C-7B59-414F-AACA-61BCBE44D779}" type="sibTrans" cxnId="{D9C6468C-F20E-4C86-9669-E1C6CC865123}">
      <dgm:prSet/>
      <dgm:spPr/>
      <dgm:t>
        <a:bodyPr/>
        <a:lstStyle/>
        <a:p>
          <a:endParaRPr lang="ru-RU"/>
        </a:p>
      </dgm:t>
    </dgm:pt>
    <dgm:pt modelId="{674CC0C3-C253-4C94-9891-1C0AAEFCE226}" type="pres">
      <dgm:prSet presAssocID="{81D44EC0-ECD6-4010-964B-884FDE57FE43}" presName="linear" presStyleCnt="0">
        <dgm:presLayoutVars>
          <dgm:dir/>
          <dgm:animLvl val="lvl"/>
          <dgm:resizeHandles val="exact"/>
        </dgm:presLayoutVars>
      </dgm:prSet>
      <dgm:spPr/>
    </dgm:pt>
    <dgm:pt modelId="{1947ADBC-1571-4CAE-BBA6-24E90277CA85}" type="pres">
      <dgm:prSet presAssocID="{8ABA091C-7A53-4135-88D6-A6D2DFAEA95B}" presName="parentLin" presStyleCnt="0"/>
      <dgm:spPr/>
    </dgm:pt>
    <dgm:pt modelId="{69526CFD-DA21-406B-88E0-8186A1863086}" type="pres">
      <dgm:prSet presAssocID="{8ABA091C-7A53-4135-88D6-A6D2DFAEA95B}" presName="parentLeftMargin" presStyleLbl="node1" presStyleIdx="0" presStyleCnt="3"/>
      <dgm:spPr/>
    </dgm:pt>
    <dgm:pt modelId="{0EE1B9C8-16DF-4D68-8A3E-ADD956B93ECA}" type="pres">
      <dgm:prSet presAssocID="{8ABA091C-7A53-4135-88D6-A6D2DFAEA95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8849D8D-B185-4BC8-8D5F-E3EB7F470105}" type="pres">
      <dgm:prSet presAssocID="{8ABA091C-7A53-4135-88D6-A6D2DFAEA95B}" presName="negativeSpace" presStyleCnt="0"/>
      <dgm:spPr/>
    </dgm:pt>
    <dgm:pt modelId="{0DCCD691-9CB0-4221-8C91-38522F17C7A0}" type="pres">
      <dgm:prSet presAssocID="{8ABA091C-7A53-4135-88D6-A6D2DFAEA95B}" presName="childText" presStyleLbl="conFgAcc1" presStyleIdx="0" presStyleCnt="3">
        <dgm:presLayoutVars>
          <dgm:bulletEnabled val="1"/>
        </dgm:presLayoutVars>
      </dgm:prSet>
      <dgm:spPr/>
    </dgm:pt>
    <dgm:pt modelId="{4D0F9B99-2516-4E7D-BF0C-0C3449318057}" type="pres">
      <dgm:prSet presAssocID="{0AAFC0FC-4D61-437E-A173-B619FFAB406B}" presName="spaceBetweenRectangles" presStyleCnt="0"/>
      <dgm:spPr/>
    </dgm:pt>
    <dgm:pt modelId="{3F41D099-F129-4A7F-B249-9AECE093C69F}" type="pres">
      <dgm:prSet presAssocID="{0C8375AC-D70E-49E4-AF9B-72A6862FE412}" presName="parentLin" presStyleCnt="0"/>
      <dgm:spPr/>
    </dgm:pt>
    <dgm:pt modelId="{C257A96E-B41A-4582-8B25-D79F59BC460B}" type="pres">
      <dgm:prSet presAssocID="{0C8375AC-D70E-49E4-AF9B-72A6862FE412}" presName="parentLeftMargin" presStyleLbl="node1" presStyleIdx="0" presStyleCnt="3"/>
      <dgm:spPr/>
    </dgm:pt>
    <dgm:pt modelId="{D4C24C8A-DDA8-43A5-BAAB-3F253DF5C4A0}" type="pres">
      <dgm:prSet presAssocID="{0C8375AC-D70E-49E4-AF9B-72A6862FE41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22FB2C2-32F2-4D34-A572-7AB38DAB2034}" type="pres">
      <dgm:prSet presAssocID="{0C8375AC-D70E-49E4-AF9B-72A6862FE412}" presName="negativeSpace" presStyleCnt="0"/>
      <dgm:spPr/>
    </dgm:pt>
    <dgm:pt modelId="{3334AF29-D45E-4FF2-99CF-EAC2370B7A3E}" type="pres">
      <dgm:prSet presAssocID="{0C8375AC-D70E-49E4-AF9B-72A6862FE412}" presName="childText" presStyleLbl="conFgAcc1" presStyleIdx="1" presStyleCnt="3">
        <dgm:presLayoutVars>
          <dgm:bulletEnabled val="1"/>
        </dgm:presLayoutVars>
      </dgm:prSet>
      <dgm:spPr/>
    </dgm:pt>
    <dgm:pt modelId="{52AF021B-4CA8-48A9-8EB7-E6D01A8A72CF}" type="pres">
      <dgm:prSet presAssocID="{1BDEA7B5-5429-45FC-A5DC-C6BD9B530EC4}" presName="spaceBetweenRectangles" presStyleCnt="0"/>
      <dgm:spPr/>
    </dgm:pt>
    <dgm:pt modelId="{9E08551A-2008-4557-A899-8C91207F1910}" type="pres">
      <dgm:prSet presAssocID="{54D3303B-23F3-4570-8BA2-7C5CA84DCFC9}" presName="parentLin" presStyleCnt="0"/>
      <dgm:spPr/>
    </dgm:pt>
    <dgm:pt modelId="{0277DECC-4441-40B8-8FE2-91313FBFDF5F}" type="pres">
      <dgm:prSet presAssocID="{54D3303B-23F3-4570-8BA2-7C5CA84DCFC9}" presName="parentLeftMargin" presStyleLbl="node1" presStyleIdx="1" presStyleCnt="3"/>
      <dgm:spPr/>
    </dgm:pt>
    <dgm:pt modelId="{6E362F9D-CD28-4EC8-8ED2-C90BFD9D8C44}" type="pres">
      <dgm:prSet presAssocID="{54D3303B-23F3-4570-8BA2-7C5CA84DCFC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F54EDE3-9B0A-4386-8A12-B0E269F54112}" type="pres">
      <dgm:prSet presAssocID="{54D3303B-23F3-4570-8BA2-7C5CA84DCFC9}" presName="negativeSpace" presStyleCnt="0"/>
      <dgm:spPr/>
    </dgm:pt>
    <dgm:pt modelId="{A0A9B431-C446-43F0-9B6F-C7CDEF74748C}" type="pres">
      <dgm:prSet presAssocID="{54D3303B-23F3-4570-8BA2-7C5CA84DCFC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9A18CD6-CAC8-43A6-8672-506CE538F997}" type="presOf" srcId="{81D44EC0-ECD6-4010-964B-884FDE57FE43}" destId="{674CC0C3-C253-4C94-9891-1C0AAEFCE226}" srcOrd="0" destOrd="0" presId="urn:microsoft.com/office/officeart/2005/8/layout/list1"/>
    <dgm:cxn modelId="{D9C6468C-F20E-4C86-9669-E1C6CC865123}" srcId="{81D44EC0-ECD6-4010-964B-884FDE57FE43}" destId="{54D3303B-23F3-4570-8BA2-7C5CA84DCFC9}" srcOrd="2" destOrd="0" parTransId="{6C1A4F9A-A5DB-4AEE-84E9-B66A259B0880}" sibTransId="{CA6EC31C-7B59-414F-AACA-61BCBE44D779}"/>
    <dgm:cxn modelId="{94B278F1-B139-4E20-91C6-F8A4A8491391}" type="presOf" srcId="{8ABA091C-7A53-4135-88D6-A6D2DFAEA95B}" destId="{0EE1B9C8-16DF-4D68-8A3E-ADD956B93ECA}" srcOrd="1" destOrd="0" presId="urn:microsoft.com/office/officeart/2005/8/layout/list1"/>
    <dgm:cxn modelId="{8CDD6C75-84E6-4C66-B8A1-6C3EC713A7B5}" type="presOf" srcId="{54D3303B-23F3-4570-8BA2-7C5CA84DCFC9}" destId="{6E362F9D-CD28-4EC8-8ED2-C90BFD9D8C44}" srcOrd="1" destOrd="0" presId="urn:microsoft.com/office/officeart/2005/8/layout/list1"/>
    <dgm:cxn modelId="{99E1399B-D2C6-4A6F-B472-C9DFAA3A5FE3}" type="presOf" srcId="{8ABA091C-7A53-4135-88D6-A6D2DFAEA95B}" destId="{69526CFD-DA21-406B-88E0-8186A1863086}" srcOrd="0" destOrd="0" presId="urn:microsoft.com/office/officeart/2005/8/layout/list1"/>
    <dgm:cxn modelId="{2FA05DF4-E6B5-48AA-A1B8-CC9C1A4DB6E9}" srcId="{81D44EC0-ECD6-4010-964B-884FDE57FE43}" destId="{8ABA091C-7A53-4135-88D6-A6D2DFAEA95B}" srcOrd="0" destOrd="0" parTransId="{CC1618B0-074A-45D3-9F62-24FE9F8F86D0}" sibTransId="{0AAFC0FC-4D61-437E-A173-B619FFAB406B}"/>
    <dgm:cxn modelId="{DBA86794-C026-417D-A966-1CD64DA001D5}" srcId="{81D44EC0-ECD6-4010-964B-884FDE57FE43}" destId="{0C8375AC-D70E-49E4-AF9B-72A6862FE412}" srcOrd="1" destOrd="0" parTransId="{8CF7D744-1EE8-45E1-945A-FAFC83FFAA37}" sibTransId="{1BDEA7B5-5429-45FC-A5DC-C6BD9B530EC4}"/>
    <dgm:cxn modelId="{3D53AD60-CE83-463A-98E9-C3A8CCCB5638}" type="presOf" srcId="{54D3303B-23F3-4570-8BA2-7C5CA84DCFC9}" destId="{0277DECC-4441-40B8-8FE2-91313FBFDF5F}" srcOrd="0" destOrd="0" presId="urn:microsoft.com/office/officeart/2005/8/layout/list1"/>
    <dgm:cxn modelId="{473571DF-6171-4E5E-8511-893C1249EC92}" type="presOf" srcId="{0C8375AC-D70E-49E4-AF9B-72A6862FE412}" destId="{C257A96E-B41A-4582-8B25-D79F59BC460B}" srcOrd="0" destOrd="0" presId="urn:microsoft.com/office/officeart/2005/8/layout/list1"/>
    <dgm:cxn modelId="{39CA628F-92E2-448F-9DAB-C6D86F2C63B5}" type="presOf" srcId="{0C8375AC-D70E-49E4-AF9B-72A6862FE412}" destId="{D4C24C8A-DDA8-43A5-BAAB-3F253DF5C4A0}" srcOrd="1" destOrd="0" presId="urn:microsoft.com/office/officeart/2005/8/layout/list1"/>
    <dgm:cxn modelId="{5F33FFBA-D833-474D-AAFE-69F92D792A0A}" type="presParOf" srcId="{674CC0C3-C253-4C94-9891-1C0AAEFCE226}" destId="{1947ADBC-1571-4CAE-BBA6-24E90277CA85}" srcOrd="0" destOrd="0" presId="urn:microsoft.com/office/officeart/2005/8/layout/list1"/>
    <dgm:cxn modelId="{DFE1B492-CC85-4987-9DFE-0D7655527B12}" type="presParOf" srcId="{1947ADBC-1571-4CAE-BBA6-24E90277CA85}" destId="{69526CFD-DA21-406B-88E0-8186A1863086}" srcOrd="0" destOrd="0" presId="urn:microsoft.com/office/officeart/2005/8/layout/list1"/>
    <dgm:cxn modelId="{801DA35D-141B-4CAE-9D1F-E1C92B318932}" type="presParOf" srcId="{1947ADBC-1571-4CAE-BBA6-24E90277CA85}" destId="{0EE1B9C8-16DF-4D68-8A3E-ADD956B93ECA}" srcOrd="1" destOrd="0" presId="urn:microsoft.com/office/officeart/2005/8/layout/list1"/>
    <dgm:cxn modelId="{D4468790-3069-437A-949A-494E0CE3EC05}" type="presParOf" srcId="{674CC0C3-C253-4C94-9891-1C0AAEFCE226}" destId="{E8849D8D-B185-4BC8-8D5F-E3EB7F470105}" srcOrd="1" destOrd="0" presId="urn:microsoft.com/office/officeart/2005/8/layout/list1"/>
    <dgm:cxn modelId="{AED8CD0C-4C67-403B-8FCB-07F2B624C6CC}" type="presParOf" srcId="{674CC0C3-C253-4C94-9891-1C0AAEFCE226}" destId="{0DCCD691-9CB0-4221-8C91-38522F17C7A0}" srcOrd="2" destOrd="0" presId="urn:microsoft.com/office/officeart/2005/8/layout/list1"/>
    <dgm:cxn modelId="{8C018CAA-965B-4379-99EE-7A3695D23849}" type="presParOf" srcId="{674CC0C3-C253-4C94-9891-1C0AAEFCE226}" destId="{4D0F9B99-2516-4E7D-BF0C-0C3449318057}" srcOrd="3" destOrd="0" presId="urn:microsoft.com/office/officeart/2005/8/layout/list1"/>
    <dgm:cxn modelId="{C5EACD42-84FA-4655-A551-E18EE2A0F726}" type="presParOf" srcId="{674CC0C3-C253-4C94-9891-1C0AAEFCE226}" destId="{3F41D099-F129-4A7F-B249-9AECE093C69F}" srcOrd="4" destOrd="0" presId="urn:microsoft.com/office/officeart/2005/8/layout/list1"/>
    <dgm:cxn modelId="{71FF4508-2798-4EFE-B15E-E8274E85649C}" type="presParOf" srcId="{3F41D099-F129-4A7F-B249-9AECE093C69F}" destId="{C257A96E-B41A-4582-8B25-D79F59BC460B}" srcOrd="0" destOrd="0" presId="urn:microsoft.com/office/officeart/2005/8/layout/list1"/>
    <dgm:cxn modelId="{29406597-DBD3-4E5F-B482-B922FFDF393C}" type="presParOf" srcId="{3F41D099-F129-4A7F-B249-9AECE093C69F}" destId="{D4C24C8A-DDA8-43A5-BAAB-3F253DF5C4A0}" srcOrd="1" destOrd="0" presId="urn:microsoft.com/office/officeart/2005/8/layout/list1"/>
    <dgm:cxn modelId="{0767CBFB-EADF-4C0A-B0F7-C55A5CA144CC}" type="presParOf" srcId="{674CC0C3-C253-4C94-9891-1C0AAEFCE226}" destId="{E22FB2C2-32F2-4D34-A572-7AB38DAB2034}" srcOrd="5" destOrd="0" presId="urn:microsoft.com/office/officeart/2005/8/layout/list1"/>
    <dgm:cxn modelId="{5AFEFE6A-0AA8-4FDE-9970-A0CF8B87777A}" type="presParOf" srcId="{674CC0C3-C253-4C94-9891-1C0AAEFCE226}" destId="{3334AF29-D45E-4FF2-99CF-EAC2370B7A3E}" srcOrd="6" destOrd="0" presId="urn:microsoft.com/office/officeart/2005/8/layout/list1"/>
    <dgm:cxn modelId="{9BE48422-4C20-4516-B891-A1113340978F}" type="presParOf" srcId="{674CC0C3-C253-4C94-9891-1C0AAEFCE226}" destId="{52AF021B-4CA8-48A9-8EB7-E6D01A8A72CF}" srcOrd="7" destOrd="0" presId="urn:microsoft.com/office/officeart/2005/8/layout/list1"/>
    <dgm:cxn modelId="{53E304C6-1C1C-47CD-97C2-26BCD49AC12E}" type="presParOf" srcId="{674CC0C3-C253-4C94-9891-1C0AAEFCE226}" destId="{9E08551A-2008-4557-A899-8C91207F1910}" srcOrd="8" destOrd="0" presId="urn:microsoft.com/office/officeart/2005/8/layout/list1"/>
    <dgm:cxn modelId="{3EE573AB-02F3-47C5-B6FF-21F8BD788783}" type="presParOf" srcId="{9E08551A-2008-4557-A899-8C91207F1910}" destId="{0277DECC-4441-40B8-8FE2-91313FBFDF5F}" srcOrd="0" destOrd="0" presId="urn:microsoft.com/office/officeart/2005/8/layout/list1"/>
    <dgm:cxn modelId="{8A87103E-9F9B-4891-B751-B5792BF7CB05}" type="presParOf" srcId="{9E08551A-2008-4557-A899-8C91207F1910}" destId="{6E362F9D-CD28-4EC8-8ED2-C90BFD9D8C44}" srcOrd="1" destOrd="0" presId="urn:microsoft.com/office/officeart/2005/8/layout/list1"/>
    <dgm:cxn modelId="{4F8B0506-9294-4728-BEAE-B19698E57ABE}" type="presParOf" srcId="{674CC0C3-C253-4C94-9891-1C0AAEFCE226}" destId="{7F54EDE3-9B0A-4386-8A12-B0E269F54112}" srcOrd="9" destOrd="0" presId="urn:microsoft.com/office/officeart/2005/8/layout/list1"/>
    <dgm:cxn modelId="{4EB3F0B7-DA86-4737-826B-825A560849BF}" type="presParOf" srcId="{674CC0C3-C253-4C94-9891-1C0AAEFCE226}" destId="{A0A9B431-C446-43F0-9B6F-C7CDEF74748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D9F994-6159-4A02-B4B4-1B83318BBDBD}">
      <dsp:nvSpPr>
        <dsp:cNvPr id="0" name=""/>
        <dsp:cNvSpPr/>
      </dsp:nvSpPr>
      <dsp:spPr>
        <a:xfrm>
          <a:off x="1332867" y="421"/>
          <a:ext cx="2699310" cy="16454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Школ экономической мысли</a:t>
          </a:r>
          <a:endParaRPr lang="ru-RU" sz="2000" kern="1200" dirty="0"/>
        </a:p>
      </dsp:txBody>
      <dsp:txXfrm>
        <a:off x="1332867" y="206108"/>
        <a:ext cx="2082249" cy="1234121"/>
      </dsp:txXfrm>
    </dsp:sp>
    <dsp:sp modelId="{E915D45F-00C8-444A-B3DE-CF17CBEE5936}">
      <dsp:nvSpPr>
        <dsp:cNvPr id="0" name=""/>
        <dsp:cNvSpPr/>
      </dsp:nvSpPr>
      <dsp:spPr>
        <a:xfrm>
          <a:off x="269" y="421"/>
          <a:ext cx="1332598" cy="16454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эволюции</a:t>
          </a:r>
          <a:endParaRPr lang="ru-RU" sz="1400" kern="1200" dirty="0"/>
        </a:p>
      </dsp:txBody>
      <dsp:txXfrm>
        <a:off x="65321" y="65473"/>
        <a:ext cx="1202494" cy="1515391"/>
      </dsp:txXfrm>
    </dsp:sp>
    <dsp:sp modelId="{1F361531-908C-4DA7-8C84-ED56B6BD7E10}">
      <dsp:nvSpPr>
        <dsp:cNvPr id="0" name=""/>
        <dsp:cNvSpPr/>
      </dsp:nvSpPr>
      <dsp:spPr>
        <a:xfrm>
          <a:off x="1415116" y="1810466"/>
          <a:ext cx="2615146" cy="16454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11072331"/>
            <a:satOff val="-9762"/>
            <a:lumOff val="-456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11072331"/>
              <a:satOff val="-9762"/>
              <a:lumOff val="-45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Отраслей </a:t>
          </a:r>
          <a:r>
            <a:rPr lang="ru-RU" sz="2000" kern="1200" dirty="0" smtClean="0"/>
            <a:t>экономической</a:t>
          </a:r>
          <a:r>
            <a:rPr lang="ru-RU" sz="1800" kern="1200" dirty="0" smtClean="0"/>
            <a:t> науки</a:t>
          </a:r>
          <a:endParaRPr lang="ru-RU" sz="1800" kern="1200" dirty="0"/>
        </a:p>
      </dsp:txBody>
      <dsp:txXfrm>
        <a:off x="1415116" y="2016153"/>
        <a:ext cx="1998085" cy="1234121"/>
      </dsp:txXfrm>
    </dsp:sp>
    <dsp:sp modelId="{DFBC6048-C8E1-43A1-87B2-49C92A75EF36}">
      <dsp:nvSpPr>
        <dsp:cNvPr id="0" name=""/>
        <dsp:cNvSpPr/>
      </dsp:nvSpPr>
      <dsp:spPr>
        <a:xfrm>
          <a:off x="2184" y="1810466"/>
          <a:ext cx="1412931" cy="1645495"/>
        </a:xfrm>
        <a:prstGeom prst="roundRect">
          <a:avLst/>
        </a:prstGeom>
        <a:solidFill>
          <a:schemeClr val="accent5">
            <a:hueOff val="10638100"/>
            <a:satOff val="-460"/>
            <a:lumOff val="-20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разнообразия</a:t>
          </a:r>
          <a:endParaRPr lang="ru-RU" sz="1400" kern="1200" dirty="0"/>
        </a:p>
      </dsp:txBody>
      <dsp:txXfrm>
        <a:off x="71158" y="1879440"/>
        <a:ext cx="1274983" cy="15075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634C10-CE41-42FC-AF48-D811B0F83622}">
      <dsp:nvSpPr>
        <dsp:cNvPr id="0" name=""/>
        <dsp:cNvSpPr/>
      </dsp:nvSpPr>
      <dsp:spPr>
        <a:xfrm>
          <a:off x="1024804" y="575076"/>
          <a:ext cx="2086966" cy="205485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Антропология</a:t>
          </a:r>
          <a:endParaRPr lang="ru-RU" sz="1800" kern="1200" dirty="0"/>
        </a:p>
      </dsp:txBody>
      <dsp:txXfrm>
        <a:off x="1330433" y="876003"/>
        <a:ext cx="1475708" cy="1453005"/>
      </dsp:txXfrm>
    </dsp:sp>
    <dsp:sp modelId="{0B216A6C-FA94-4EB6-9C3C-C400B1447804}">
      <dsp:nvSpPr>
        <dsp:cNvPr id="0" name=""/>
        <dsp:cNvSpPr/>
      </dsp:nvSpPr>
      <dsp:spPr>
        <a:xfrm>
          <a:off x="1383583" y="-72994"/>
          <a:ext cx="1426479" cy="135307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Философия</a:t>
          </a:r>
          <a:endParaRPr lang="ru-RU" sz="1500" kern="1200" dirty="0"/>
        </a:p>
      </dsp:txBody>
      <dsp:txXfrm>
        <a:off x="1592486" y="125159"/>
        <a:ext cx="1008673" cy="956766"/>
      </dsp:txXfrm>
    </dsp:sp>
    <dsp:sp modelId="{75CF17E6-5BF2-4042-8732-4589D572B772}">
      <dsp:nvSpPr>
        <dsp:cNvPr id="0" name=""/>
        <dsp:cNvSpPr/>
      </dsp:nvSpPr>
      <dsp:spPr>
        <a:xfrm>
          <a:off x="2637465" y="863094"/>
          <a:ext cx="1482418" cy="151447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Этика</a:t>
          </a:r>
          <a:endParaRPr lang="ru-RU" sz="1500" kern="1200" dirty="0"/>
        </a:p>
      </dsp:txBody>
      <dsp:txXfrm>
        <a:off x="2854560" y="1084884"/>
        <a:ext cx="1048228" cy="1070899"/>
      </dsp:txXfrm>
    </dsp:sp>
    <dsp:sp modelId="{0B9A981D-1F79-4A6F-B054-1C289BD0E4B3}">
      <dsp:nvSpPr>
        <dsp:cNvPr id="0" name=""/>
        <dsp:cNvSpPr/>
      </dsp:nvSpPr>
      <dsp:spPr>
        <a:xfrm>
          <a:off x="1311567" y="1799209"/>
          <a:ext cx="1564476" cy="156579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Психология</a:t>
          </a:r>
          <a:endParaRPr lang="ru-RU" sz="1500" kern="1200" dirty="0"/>
        </a:p>
      </dsp:txBody>
      <dsp:txXfrm>
        <a:off x="1540679" y="2028515"/>
        <a:ext cx="1106252" cy="1107186"/>
      </dsp:txXfrm>
    </dsp:sp>
    <dsp:sp modelId="{7E96B1BA-214F-4989-A8A4-ACF715686535}">
      <dsp:nvSpPr>
        <dsp:cNvPr id="0" name=""/>
        <dsp:cNvSpPr/>
      </dsp:nvSpPr>
      <dsp:spPr>
        <a:xfrm>
          <a:off x="15429" y="863108"/>
          <a:ext cx="1515801" cy="1545530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Социология</a:t>
          </a:r>
          <a:endParaRPr lang="ru-RU" sz="1500" kern="1200" dirty="0"/>
        </a:p>
      </dsp:txBody>
      <dsp:txXfrm>
        <a:off x="237413" y="1089446"/>
        <a:ext cx="1071833" cy="10928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CD691-9CB0-4221-8C91-38522F17C7A0}">
      <dsp:nvSpPr>
        <dsp:cNvPr id="0" name=""/>
        <dsp:cNvSpPr/>
      </dsp:nvSpPr>
      <dsp:spPr>
        <a:xfrm>
          <a:off x="0" y="1688700"/>
          <a:ext cx="864096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E1B9C8-16DF-4D68-8A3E-ADD956B93ECA}">
      <dsp:nvSpPr>
        <dsp:cNvPr id="0" name=""/>
        <dsp:cNvSpPr/>
      </dsp:nvSpPr>
      <dsp:spPr>
        <a:xfrm>
          <a:off x="432048" y="1393500"/>
          <a:ext cx="6048672" cy="590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Разглядеть человека среди формул</a:t>
          </a:r>
          <a:endParaRPr lang="ru-RU" sz="2000" kern="1200" dirty="0"/>
        </a:p>
      </dsp:txBody>
      <dsp:txXfrm>
        <a:off x="460869" y="1422321"/>
        <a:ext cx="5991030" cy="532758"/>
      </dsp:txXfrm>
    </dsp:sp>
    <dsp:sp modelId="{3334AF29-D45E-4FF2-99CF-EAC2370B7A3E}">
      <dsp:nvSpPr>
        <dsp:cNvPr id="0" name=""/>
        <dsp:cNvSpPr/>
      </dsp:nvSpPr>
      <dsp:spPr>
        <a:xfrm>
          <a:off x="0" y="2595900"/>
          <a:ext cx="864096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359334"/>
              <a:satOff val="-2114"/>
              <a:lumOff val="106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C24C8A-DDA8-43A5-BAAB-3F253DF5C4A0}">
      <dsp:nvSpPr>
        <dsp:cNvPr id="0" name=""/>
        <dsp:cNvSpPr/>
      </dsp:nvSpPr>
      <dsp:spPr>
        <a:xfrm>
          <a:off x="432048" y="2300700"/>
          <a:ext cx="6048672" cy="590400"/>
        </a:xfrm>
        <a:prstGeom prst="roundRect">
          <a:avLst/>
        </a:prstGeom>
        <a:solidFill>
          <a:schemeClr val="accent4">
            <a:hueOff val="-1359334"/>
            <a:satOff val="-2114"/>
            <a:lumOff val="1068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/>
            <a:t>Узнать о «невысказанных тайнах» экономистов</a:t>
          </a:r>
          <a:endParaRPr lang="ru-RU" sz="2000" kern="1200"/>
        </a:p>
      </dsp:txBody>
      <dsp:txXfrm>
        <a:off x="460869" y="2329521"/>
        <a:ext cx="5991030" cy="532758"/>
      </dsp:txXfrm>
    </dsp:sp>
    <dsp:sp modelId="{A0A9B431-C446-43F0-9B6F-C7CDEF74748C}">
      <dsp:nvSpPr>
        <dsp:cNvPr id="0" name=""/>
        <dsp:cNvSpPr/>
      </dsp:nvSpPr>
      <dsp:spPr>
        <a:xfrm>
          <a:off x="0" y="3503100"/>
          <a:ext cx="864096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718668"/>
              <a:satOff val="-4228"/>
              <a:lumOff val="2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362F9D-CD28-4EC8-8ED2-C90BFD9D8C44}">
      <dsp:nvSpPr>
        <dsp:cNvPr id="0" name=""/>
        <dsp:cNvSpPr/>
      </dsp:nvSpPr>
      <dsp:spPr>
        <a:xfrm>
          <a:off x="432048" y="3207900"/>
          <a:ext cx="6048672" cy="590400"/>
        </a:xfrm>
        <a:prstGeom prst="roundRect">
          <a:avLst/>
        </a:prstGeom>
        <a:solidFill>
          <a:schemeClr val="accent4">
            <a:hueOff val="-2718668"/>
            <a:satOff val="-4228"/>
            <a:lumOff val="2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Посмотреть на экономическую науку со стороны её «коллег» (философии, этики, психологии)</a:t>
          </a:r>
          <a:endParaRPr lang="ru-RU" sz="2000" kern="1200" dirty="0"/>
        </a:p>
      </dsp:txBody>
      <dsp:txXfrm>
        <a:off x="460869" y="3236721"/>
        <a:ext cx="5991030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117180" cy="1470025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Модель человека в экономической науке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077072"/>
            <a:ext cx="3384376" cy="86142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Курс по выбору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63364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параметры курса: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32859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Когда читается            </a:t>
            </a: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16 лекций в течение первого модуля</a:t>
            </a:r>
            <a:endParaRPr lang="ru-RU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Кто читает              </a:t>
            </a: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 лектора:</a:t>
            </a:r>
            <a:endParaRPr lang="ru-RU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dirty="0" smtClean="0"/>
              <a:t>Автономов Владимир Сергеевич</a:t>
            </a:r>
          </a:p>
          <a:p>
            <a:pPr marL="0" indent="0" algn="ctr">
              <a:buNone/>
            </a:pPr>
            <a:r>
              <a:rPr lang="ru-RU" sz="2400" dirty="0" err="1" smtClean="0"/>
              <a:t>Сушенцова</a:t>
            </a:r>
            <a:r>
              <a:rPr lang="ru-RU" sz="2400" dirty="0" smtClean="0"/>
              <a:t> Мария Сергеевна</a:t>
            </a:r>
            <a:endParaRPr lang="ru-RU" sz="2400" dirty="0" smtClean="0"/>
          </a:p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Как оценивают             </a:t>
            </a: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 формы контроля:</a:t>
            </a:r>
          </a:p>
          <a:p>
            <a:pPr marL="0" indent="0" algn="ctr">
              <a:buNone/>
            </a:pPr>
            <a:r>
              <a:rPr lang="ru-RU" sz="2400" dirty="0"/>
              <a:t>П</a:t>
            </a:r>
            <a:r>
              <a:rPr lang="ru-RU" sz="2400" dirty="0" smtClean="0"/>
              <a:t>осещение лекций </a:t>
            </a:r>
          </a:p>
          <a:p>
            <a:pPr marL="0" indent="0" algn="ctr">
              <a:buNone/>
            </a:pPr>
            <a:r>
              <a:rPr lang="ru-RU" sz="2400" dirty="0"/>
              <a:t>П</a:t>
            </a:r>
            <a:r>
              <a:rPr lang="ru-RU" sz="2400" dirty="0" smtClean="0"/>
              <a:t>исьменное эссе по авторской теме</a:t>
            </a:r>
          </a:p>
          <a:p>
            <a:pPr marL="0" indent="0" algn="ctr">
              <a:buNone/>
            </a:pPr>
            <a:r>
              <a:rPr lang="ru-RU" sz="2400" dirty="0"/>
              <a:t>У</a:t>
            </a:r>
            <a:r>
              <a:rPr lang="ru-RU" sz="2400" dirty="0" smtClean="0"/>
              <a:t>стный экзамен</a:t>
            </a:r>
            <a:endParaRPr lang="ru-RU" sz="24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843808" y="1196752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283968" y="1628800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018819" y="3091913"/>
            <a:ext cx="720080" cy="2582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031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модель человека?</a:t>
            </a: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1475656" y="1340768"/>
            <a:ext cx="5760640" cy="3024336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- это представления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о природе человека,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подразумеваемые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экономистами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4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352928" cy="548640"/>
          </a:xfrm>
        </p:spPr>
        <p:txBody>
          <a:bodyPr/>
          <a:lstStyle/>
          <a:p>
            <a:r>
              <a:rPr lang="ru-RU" dirty="0" smtClean="0"/>
              <a:t>В ходе курса Рассмотрим модель человека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27584" y="980728"/>
            <a:ext cx="3200400" cy="548640"/>
          </a:xfrm>
        </p:spPr>
        <p:txBody>
          <a:bodyPr/>
          <a:lstStyle/>
          <a:p>
            <a:r>
              <a:rPr lang="ru-RU" dirty="0" smtClean="0"/>
              <a:t>Сквозь призму: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60032" y="980728"/>
            <a:ext cx="3200400" cy="548640"/>
          </a:xfrm>
        </p:spPr>
        <p:txBody>
          <a:bodyPr/>
          <a:lstStyle/>
          <a:p>
            <a:r>
              <a:rPr lang="ru-RU" dirty="0" smtClean="0"/>
              <a:t>На стыке дисциплин:</a:t>
            </a:r>
            <a:endParaRPr lang="ru-RU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75506292"/>
              </p:ext>
            </p:extLst>
          </p:nvPr>
        </p:nvGraphicFramePr>
        <p:xfrm>
          <a:off x="251520" y="1700808"/>
          <a:ext cx="4032448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9" name="Объект 1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24260879"/>
              </p:ext>
            </p:extLst>
          </p:nvPr>
        </p:nvGraphicFramePr>
        <p:xfrm>
          <a:off x="4700588" y="1701800"/>
          <a:ext cx="4119884" cy="3311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9890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725760"/>
          </a:xfrm>
        </p:spPr>
        <p:txBody>
          <a:bodyPr>
            <a:normAutofit/>
          </a:bodyPr>
          <a:lstStyle/>
          <a:p>
            <a:r>
              <a:rPr lang="ru-RU" dirty="0" smtClean="0"/>
              <a:t>Курс </a:t>
            </a:r>
            <a:r>
              <a:rPr lang="ru-RU" dirty="0" smtClean="0"/>
              <a:t>будет </a:t>
            </a:r>
            <a:r>
              <a:rPr lang="ru-RU" dirty="0" smtClean="0"/>
              <a:t>интересен, если вы хотите: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090224"/>
              </p:ext>
            </p:extLst>
          </p:nvPr>
        </p:nvGraphicFramePr>
        <p:xfrm>
          <a:off x="251520" y="260648"/>
          <a:ext cx="86409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127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Виды контроля и формула оценки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371357"/>
              </p:ext>
            </p:extLst>
          </p:nvPr>
        </p:nvGraphicFramePr>
        <p:xfrm>
          <a:off x="251521" y="908720"/>
          <a:ext cx="8712966" cy="56675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3866"/>
                <a:gridCol w="1604485"/>
                <a:gridCol w="4968552"/>
                <a:gridCol w="576063"/>
              </a:tblGrid>
              <a:tr h="3221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  <a:effectLst/>
                        </a:rPr>
                        <a:t>Тип контроля</a:t>
                      </a:r>
                      <a:endParaRPr lang="ru-RU" sz="1400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1" marR="3477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  <a:effectLst/>
                        </a:rPr>
                        <a:t>Форма контроля</a:t>
                      </a:r>
                      <a:endParaRPr lang="ru-RU" sz="1400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1" marR="3477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  <a:effectLst/>
                        </a:rPr>
                        <a:t>Условия пересдачи</a:t>
                      </a:r>
                      <a:endParaRPr lang="ru-RU" sz="1400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1" marR="3477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Вес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1" marR="3477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13206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Текущий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1" marR="3477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Посещаемость лекций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1" marR="3477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 условии уважительной причины пропуска, можно компенсировать баллы, соответствующие (максимум) четверти пропущенных лекций (то есть 5% от 20%)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1" marR="3477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20%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1" marR="3477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2641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Промежу­точный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1" marR="3477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Эссе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1" marR="3477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Срок написания эссе – месяц. При условии уважительной причины пропуска 7 дней и более (в пределах указанного месяца), даётся возможность сдачи эссе позднее контрольной даты. При сдаче эссе позднее контрольной даты без уважительной причины, оценка выставляется с вычетом 10% за день просрочки (или 5% от 50%)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1" marR="3477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50%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1" marR="3477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94923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Итоговый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1" marR="3477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Экзамен (устный)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1" marR="3477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Первая и вторая пересдачи проводятся в форме устного экзамена. Первая пересдача проводится по тем же билетам, что и основной экзамен, содержащим два основных вопроса. Вторая пересдача проводится комиссией в составе не менее 3-х преподавателей по билетам, содержащим три основных вопроса. В обоих случаях вопросы в билетах и дополнительные вопросы охватывают материал лекций.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771" marR="3477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30%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1" marR="3477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285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Ждём вас на нашем курсе!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264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144</TotalTime>
  <Words>295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Углы</vt:lpstr>
      <vt:lpstr>Модель человека в экономической науке</vt:lpstr>
      <vt:lpstr>Основные параметры курса:</vt:lpstr>
      <vt:lpstr>Что такое модель человека?</vt:lpstr>
      <vt:lpstr>В ходе курса Рассмотрим модель человека</vt:lpstr>
      <vt:lpstr>Курс будет интересен, если вы хотите:</vt:lpstr>
      <vt:lpstr>Виды контроля и формула оценки</vt:lpstr>
      <vt:lpstr>Ждём вас на нашем курсе!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человека в экономической науке</dc:title>
  <dc:creator>User</dc:creator>
  <cp:lastModifiedBy>Пользователь Windows</cp:lastModifiedBy>
  <cp:revision>13</cp:revision>
  <dcterms:created xsi:type="dcterms:W3CDTF">2020-05-18T08:03:57Z</dcterms:created>
  <dcterms:modified xsi:type="dcterms:W3CDTF">2020-05-22T16:49:22Z</dcterms:modified>
</cp:coreProperties>
</file>