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1"/>
  </p:notesMasterIdLst>
  <p:sldIdLst>
    <p:sldId id="256" r:id="rId3"/>
    <p:sldId id="292" r:id="rId4"/>
    <p:sldId id="257" r:id="rId5"/>
    <p:sldId id="278" r:id="rId6"/>
    <p:sldId id="296" r:id="rId7"/>
    <p:sldId id="277" r:id="rId8"/>
    <p:sldId id="279" r:id="rId9"/>
    <p:sldId id="294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>
    <p:restoredLeft sz="34595" autoAdjust="0"/>
    <p:restoredTop sz="86449" autoAdjust="0"/>
  </p:normalViewPr>
  <p:slideViewPr>
    <p:cSldViewPr snapToGrid="0">
      <p:cViewPr varScale="1">
        <p:scale>
          <a:sx n="38" d="100"/>
          <a:sy n="38" d="100"/>
        </p:scale>
        <p:origin x="-1603" y="-62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704"/>
    </p:cViewPr>
  </p:sorterViewPr>
  <p:notesViewPr>
    <p:cSldViewPr snapToGrid="0" snapToObjects="1">
      <p:cViewPr varScale="1">
        <p:scale>
          <a:sx n="73" d="100"/>
          <a:sy n="73" d="100"/>
        </p:scale>
        <p:origin x="-284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1.png"/><Relationship Id="rId1" Type="http://schemas.openxmlformats.org/officeDocument/2006/relationships/image" Target="../media/image41.png"/><Relationship Id="rId5" Type="http://schemas.openxmlformats.org/officeDocument/2006/relationships/image" Target="../media/image81.png"/><Relationship Id="rId4" Type="http://schemas.openxmlformats.org/officeDocument/2006/relationships/image" Target="../media/image7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01.png"/><Relationship Id="rId1" Type="http://schemas.openxmlformats.org/officeDocument/2006/relationships/image" Target="../media/image91.png"/><Relationship Id="rId4" Type="http://schemas.openxmlformats.org/officeDocument/2006/relationships/image" Target="../media/image121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44646C-0104-C24C-8A0D-0083AAB37B3B}" type="doc">
      <dgm:prSet loTypeId="urn:microsoft.com/office/officeart/2008/layout/AccentedPicture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66F7484-5058-374F-B74C-2C1D64DE4B19}">
      <dgm:prSet phldrT="[Текст]"/>
      <dgm:spPr/>
      <dgm:t>
        <a:bodyPr/>
        <a:lstStyle/>
        <a:p>
          <a:r>
            <a:rPr lang="ru-RU" dirty="0" smtClean="0"/>
            <a:t>Финансовые институты являются экономическими посредниками. Их цель -  эффективно распределить ресурсы экономики между потребителями и инвесторами</a:t>
          </a:r>
          <a:endParaRPr lang="ru-RU" dirty="0"/>
        </a:p>
      </dgm:t>
    </dgm:pt>
    <dgm:pt modelId="{5F213A84-4A2E-2247-98CB-3379F3DC308C}" type="parTrans" cxnId="{8E163772-D9C6-2641-85C3-D311441EB881}">
      <dgm:prSet/>
      <dgm:spPr/>
      <dgm:t>
        <a:bodyPr/>
        <a:lstStyle/>
        <a:p>
          <a:endParaRPr lang="ru-RU"/>
        </a:p>
      </dgm:t>
    </dgm:pt>
    <dgm:pt modelId="{55AF1D4B-E054-1E45-8F42-0ECA0C2F297E}" type="sibTrans" cxnId="{8E163772-D9C6-2641-85C3-D311441EB881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82317727-4628-5E4F-9D5F-C8FDFD547364}">
      <dgm:prSet phldrT="[Текст]"/>
      <dgm:spPr/>
      <dgm:t>
        <a:bodyPr/>
        <a:lstStyle/>
        <a:p>
          <a:r>
            <a:rPr lang="ru-RU" dirty="0" smtClean="0"/>
            <a:t>Банки</a:t>
          </a:r>
          <a:endParaRPr lang="ru-RU" dirty="0"/>
        </a:p>
      </dgm:t>
    </dgm:pt>
    <dgm:pt modelId="{6EBE7037-2741-B24C-BE70-865D0E5466F0}" type="parTrans" cxnId="{251E1A8B-54D7-FC4B-9EFD-B050732A2F42}">
      <dgm:prSet/>
      <dgm:spPr/>
      <dgm:t>
        <a:bodyPr/>
        <a:lstStyle/>
        <a:p>
          <a:endParaRPr lang="ru-RU"/>
        </a:p>
      </dgm:t>
    </dgm:pt>
    <dgm:pt modelId="{B419628E-1599-6E48-BDBD-546C31CFD6D3}" type="sibTrans" cxnId="{251E1A8B-54D7-FC4B-9EFD-B050732A2F42}">
      <dgm:prSet/>
      <dgm:spPr/>
      <dgm:t>
        <a:bodyPr/>
        <a:lstStyle/>
        <a:p>
          <a:endParaRPr lang="ru-RU"/>
        </a:p>
      </dgm:t>
    </dgm:pt>
    <dgm:pt modelId="{91CB7518-0921-8741-A503-1B30301989B1}">
      <dgm:prSet phldrT="[Текст]"/>
      <dgm:spPr/>
      <dgm:t>
        <a:bodyPr/>
        <a:lstStyle/>
        <a:p>
          <a:r>
            <a:rPr lang="ru-RU" dirty="0" smtClean="0"/>
            <a:t>Страховые компании</a:t>
          </a:r>
          <a:endParaRPr lang="ru-RU" dirty="0"/>
        </a:p>
      </dgm:t>
    </dgm:pt>
    <dgm:pt modelId="{6B4527BB-4529-664D-9B5B-27F09C51EF67}" type="parTrans" cxnId="{34444FBD-88CF-9D45-A89D-D324C9BDC7B9}">
      <dgm:prSet/>
      <dgm:spPr/>
      <dgm:t>
        <a:bodyPr/>
        <a:lstStyle/>
        <a:p>
          <a:endParaRPr lang="ru-RU"/>
        </a:p>
      </dgm:t>
    </dgm:pt>
    <dgm:pt modelId="{5BAF5DCE-0B67-4343-9E80-D9E4B0FA13CE}" type="sibTrans" cxnId="{34444FBD-88CF-9D45-A89D-D324C9BDC7B9}">
      <dgm:prSet/>
      <dgm:spPr/>
      <dgm:t>
        <a:bodyPr/>
        <a:lstStyle/>
        <a:p>
          <a:endParaRPr lang="ru-RU"/>
        </a:p>
      </dgm:t>
    </dgm:pt>
    <dgm:pt modelId="{B168B8A6-FE87-9D44-A629-D0C35FE9C58B}">
      <dgm:prSet phldrT="[Текст]"/>
      <dgm:spPr/>
      <dgm:t>
        <a:bodyPr/>
        <a:lstStyle/>
        <a:p>
          <a:r>
            <a:rPr lang="ru-RU" dirty="0" smtClean="0"/>
            <a:t>Пенсионные фонды</a:t>
          </a:r>
          <a:endParaRPr lang="ru-RU" dirty="0"/>
        </a:p>
      </dgm:t>
    </dgm:pt>
    <dgm:pt modelId="{C8F9DE81-FA3D-CF41-BF04-5CDD1E6AA9AC}" type="parTrans" cxnId="{82B6ACBB-3915-5D4B-8DA3-B803CEB0791B}">
      <dgm:prSet/>
      <dgm:spPr/>
      <dgm:t>
        <a:bodyPr/>
        <a:lstStyle/>
        <a:p>
          <a:endParaRPr lang="ru-RU"/>
        </a:p>
      </dgm:t>
    </dgm:pt>
    <dgm:pt modelId="{4B0C4C19-9747-C44B-BA02-CA1BA5678367}" type="sibTrans" cxnId="{82B6ACBB-3915-5D4B-8DA3-B803CEB0791B}">
      <dgm:prSet/>
      <dgm:spPr/>
      <dgm:t>
        <a:bodyPr/>
        <a:lstStyle/>
        <a:p>
          <a:endParaRPr lang="ru-RU"/>
        </a:p>
      </dgm:t>
    </dgm:pt>
    <dgm:pt modelId="{8395861A-9BDA-2C40-908B-D07FF5CE26CA}">
      <dgm:prSet phldrT="[Текст]"/>
      <dgm:spPr/>
      <dgm:t>
        <a:bodyPr/>
        <a:lstStyle/>
        <a:p>
          <a:r>
            <a:rPr lang="ru-RU" dirty="0" smtClean="0"/>
            <a:t>Инвестиционные</a:t>
          </a:r>
          <a:r>
            <a:rPr lang="ru-RU" baseline="0" dirty="0" smtClean="0"/>
            <a:t> фонды открытого типа</a:t>
          </a:r>
          <a:endParaRPr lang="ru-RU" dirty="0"/>
        </a:p>
      </dgm:t>
    </dgm:pt>
    <dgm:pt modelId="{2F012A97-AA61-BB49-9D1D-F7CD4E477861}" type="parTrans" cxnId="{ADEC24D2-3833-824F-9DC3-957340589E9C}">
      <dgm:prSet/>
      <dgm:spPr/>
      <dgm:t>
        <a:bodyPr/>
        <a:lstStyle/>
        <a:p>
          <a:endParaRPr lang="ru-RU"/>
        </a:p>
      </dgm:t>
    </dgm:pt>
    <dgm:pt modelId="{6BBD5808-BF7F-5947-BB91-7B435C01EBAE}" type="sibTrans" cxnId="{ADEC24D2-3833-824F-9DC3-957340589E9C}">
      <dgm:prSet/>
      <dgm:spPr/>
      <dgm:t>
        <a:bodyPr/>
        <a:lstStyle/>
        <a:p>
          <a:endParaRPr lang="ru-RU"/>
        </a:p>
      </dgm:t>
    </dgm:pt>
    <dgm:pt modelId="{A92A4C60-F689-224A-8EA1-C2354CF1830F}">
      <dgm:prSet phldrT="[Текст]"/>
      <dgm:spPr/>
      <dgm:t>
        <a:bodyPr/>
        <a:lstStyle/>
        <a:p>
          <a:r>
            <a:rPr lang="ru-RU" dirty="0" smtClean="0"/>
            <a:t>Брокеры</a:t>
          </a:r>
          <a:r>
            <a:rPr lang="ru-RU" baseline="0" dirty="0" smtClean="0"/>
            <a:t> и Дилеры</a:t>
          </a:r>
          <a:endParaRPr lang="ru-RU" dirty="0"/>
        </a:p>
      </dgm:t>
    </dgm:pt>
    <dgm:pt modelId="{8032D128-BF6D-804F-8A6D-AF7C39061AF8}" type="parTrans" cxnId="{D97619F4-9C87-6D45-8627-DE530831FE5E}">
      <dgm:prSet/>
      <dgm:spPr/>
      <dgm:t>
        <a:bodyPr/>
        <a:lstStyle/>
        <a:p>
          <a:endParaRPr lang="ru-RU"/>
        </a:p>
      </dgm:t>
    </dgm:pt>
    <dgm:pt modelId="{B4624D31-6731-DE44-B4F4-472DBCCDD2C7}" type="sibTrans" cxnId="{D97619F4-9C87-6D45-8627-DE530831FE5E}">
      <dgm:prSet/>
      <dgm:spPr/>
      <dgm:t>
        <a:bodyPr/>
        <a:lstStyle/>
        <a:p>
          <a:endParaRPr lang="ru-RU"/>
        </a:p>
      </dgm:t>
    </dgm:pt>
    <dgm:pt modelId="{688C3EBB-EFC6-D046-BF67-FB41E1B31EE5}" type="pres">
      <dgm:prSet presAssocID="{E444646C-0104-C24C-8A0D-0083AAB37B3B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B83A20F4-EC4F-1F4B-9A30-154C576FFEE5}" type="pres">
      <dgm:prSet presAssocID="{55AF1D4B-E054-1E45-8F42-0ECA0C2F297E}" presName="picture_1" presStyleLbl="bgImgPlace1" presStyleIdx="0" presStyleCnt="1" custLinFactNeighborX="-783"/>
      <dgm:spPr/>
      <dgm:t>
        <a:bodyPr/>
        <a:lstStyle/>
        <a:p>
          <a:endParaRPr lang="ru-RU"/>
        </a:p>
      </dgm:t>
    </dgm:pt>
    <dgm:pt modelId="{09A078B0-8E1B-C345-8BA1-E4A5DCDD6177}" type="pres">
      <dgm:prSet presAssocID="{E66F7484-5058-374F-B74C-2C1D64DE4B19}" presName="text_1" presStyleLbl="node1" presStyleIdx="0" presStyleCnt="0" custLinFactNeighborY="-26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595D7E-A199-A24D-86C6-3543957B90C4}" type="pres">
      <dgm:prSet presAssocID="{E444646C-0104-C24C-8A0D-0083AAB37B3B}" presName="linV" presStyleCnt="0"/>
      <dgm:spPr/>
    </dgm:pt>
    <dgm:pt modelId="{A64F08DA-0171-E349-BE6B-16C1344A32B9}" type="pres">
      <dgm:prSet presAssocID="{82317727-4628-5E4F-9D5F-C8FDFD547364}" presName="pair" presStyleCnt="0"/>
      <dgm:spPr/>
    </dgm:pt>
    <dgm:pt modelId="{C7FCF38A-0C74-E540-B9B5-50147D02912D}" type="pres">
      <dgm:prSet presAssocID="{82317727-4628-5E4F-9D5F-C8FDFD547364}" presName="spaceH" presStyleLbl="node1" presStyleIdx="0" presStyleCnt="0"/>
      <dgm:spPr/>
    </dgm:pt>
    <dgm:pt modelId="{902CC601-54CE-864F-B945-04C0F191BEE5}" type="pres">
      <dgm:prSet presAssocID="{82317727-4628-5E4F-9D5F-C8FDFD547364}" presName="desPictures" presStyleLbl="align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11519A6-05DB-994B-869B-276CD76C14C1}" type="pres">
      <dgm:prSet presAssocID="{82317727-4628-5E4F-9D5F-C8FDFD547364}" presName="desTextWrapper" presStyleCnt="0"/>
      <dgm:spPr/>
    </dgm:pt>
    <dgm:pt modelId="{26FBBA90-8ECE-9E43-AC69-66E14B868C15}" type="pres">
      <dgm:prSet presAssocID="{82317727-4628-5E4F-9D5F-C8FDFD547364}" presName="des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A63000-1275-EA4D-8679-5D321B2FD313}" type="pres">
      <dgm:prSet presAssocID="{B419628E-1599-6E48-BDBD-546C31CFD6D3}" presName="spaceV" presStyleCnt="0"/>
      <dgm:spPr/>
    </dgm:pt>
    <dgm:pt modelId="{D3CB6735-FF19-AA48-9096-4231F5A9E237}" type="pres">
      <dgm:prSet presAssocID="{91CB7518-0921-8741-A503-1B30301989B1}" presName="pair" presStyleCnt="0"/>
      <dgm:spPr/>
    </dgm:pt>
    <dgm:pt modelId="{5E2494F5-98BA-5848-A0DA-2DA798A0CBCF}" type="pres">
      <dgm:prSet presAssocID="{91CB7518-0921-8741-A503-1B30301989B1}" presName="spaceH" presStyleLbl="node1" presStyleIdx="0" presStyleCnt="0"/>
      <dgm:spPr/>
    </dgm:pt>
    <dgm:pt modelId="{4E3CF61A-2A9F-8243-B752-9BAD91682A98}" type="pres">
      <dgm:prSet presAssocID="{91CB7518-0921-8741-A503-1B30301989B1}" presName="desPictures" presStyleLbl="align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2BD488E-52F0-E94C-A387-544F0FA4C32B}" type="pres">
      <dgm:prSet presAssocID="{91CB7518-0921-8741-A503-1B30301989B1}" presName="desTextWrapper" presStyleCnt="0"/>
      <dgm:spPr/>
    </dgm:pt>
    <dgm:pt modelId="{189B9AB8-5219-8645-9F79-D1F7C7BC82B0}" type="pres">
      <dgm:prSet presAssocID="{91CB7518-0921-8741-A503-1B30301989B1}" presName="des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AF4C6-A2B6-334B-B800-C9027B40740C}" type="pres">
      <dgm:prSet presAssocID="{5BAF5DCE-0B67-4343-9E80-D9E4B0FA13CE}" presName="spaceV" presStyleCnt="0"/>
      <dgm:spPr/>
    </dgm:pt>
    <dgm:pt modelId="{3ECEB284-713B-254C-ACAA-C4900D6587DC}" type="pres">
      <dgm:prSet presAssocID="{B168B8A6-FE87-9D44-A629-D0C35FE9C58B}" presName="pair" presStyleCnt="0"/>
      <dgm:spPr/>
    </dgm:pt>
    <dgm:pt modelId="{14A6DCE8-AEC9-CF44-9E6F-7F10A021A7ED}" type="pres">
      <dgm:prSet presAssocID="{B168B8A6-FE87-9D44-A629-D0C35FE9C58B}" presName="spaceH" presStyleLbl="node1" presStyleIdx="0" presStyleCnt="0"/>
      <dgm:spPr/>
    </dgm:pt>
    <dgm:pt modelId="{D8D4C80C-D254-DA40-A796-AE62EAA48036}" type="pres">
      <dgm:prSet presAssocID="{B168B8A6-FE87-9D44-A629-D0C35FE9C58B}" presName="desPictures" presStyleLbl="align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8D6050E3-B543-5F4C-B3BC-D6671D097134}" type="pres">
      <dgm:prSet presAssocID="{B168B8A6-FE87-9D44-A629-D0C35FE9C58B}" presName="desTextWrapper" presStyleCnt="0"/>
      <dgm:spPr/>
    </dgm:pt>
    <dgm:pt modelId="{737213ED-5376-3A42-8D64-B171E554AF9F}" type="pres">
      <dgm:prSet presAssocID="{B168B8A6-FE87-9D44-A629-D0C35FE9C58B}" presName="des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BF409B-3AC8-684C-A778-4A3F5962EF17}" type="pres">
      <dgm:prSet presAssocID="{4B0C4C19-9747-C44B-BA02-CA1BA5678367}" presName="spaceV" presStyleCnt="0"/>
      <dgm:spPr/>
    </dgm:pt>
    <dgm:pt modelId="{FE3AB1BF-7E6D-6749-A836-B17929D7FEBD}" type="pres">
      <dgm:prSet presAssocID="{8395861A-9BDA-2C40-908B-D07FF5CE26CA}" presName="pair" presStyleCnt="0"/>
      <dgm:spPr/>
    </dgm:pt>
    <dgm:pt modelId="{8BB2C23B-87D6-C546-ABEA-F78A070F5B82}" type="pres">
      <dgm:prSet presAssocID="{8395861A-9BDA-2C40-908B-D07FF5CE26CA}" presName="spaceH" presStyleLbl="node1" presStyleIdx="0" presStyleCnt="0"/>
      <dgm:spPr/>
    </dgm:pt>
    <dgm:pt modelId="{1B324D68-DE3E-114F-9477-E1B14B213945}" type="pres">
      <dgm:prSet presAssocID="{8395861A-9BDA-2C40-908B-D07FF5CE26CA}" presName="desPictures" presStyleLbl="align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77B8049A-53CE-144E-9A3B-A0644E693852}" type="pres">
      <dgm:prSet presAssocID="{8395861A-9BDA-2C40-908B-D07FF5CE26CA}" presName="desTextWrapper" presStyleCnt="0"/>
      <dgm:spPr/>
    </dgm:pt>
    <dgm:pt modelId="{45A6E995-8046-F742-A968-B369A6B398AB}" type="pres">
      <dgm:prSet presAssocID="{8395861A-9BDA-2C40-908B-D07FF5CE26CA}" presName="des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3CEB9E-F230-AE43-BF73-4C3CFDB85B0C}" type="pres">
      <dgm:prSet presAssocID="{6BBD5808-BF7F-5947-BB91-7B435C01EBAE}" presName="spaceV" presStyleCnt="0"/>
      <dgm:spPr/>
    </dgm:pt>
    <dgm:pt modelId="{9C9EE67A-2DB4-5643-B0C8-BF94F9B60A93}" type="pres">
      <dgm:prSet presAssocID="{A92A4C60-F689-224A-8EA1-C2354CF1830F}" presName="pair" presStyleCnt="0"/>
      <dgm:spPr/>
    </dgm:pt>
    <dgm:pt modelId="{04D0A41C-E114-DA4F-A437-643FC6C948C5}" type="pres">
      <dgm:prSet presAssocID="{A92A4C60-F689-224A-8EA1-C2354CF1830F}" presName="spaceH" presStyleLbl="node1" presStyleIdx="0" presStyleCnt="0"/>
      <dgm:spPr/>
    </dgm:pt>
    <dgm:pt modelId="{3054AC43-0638-3F40-B2EB-4D690108CAF3}" type="pres">
      <dgm:prSet presAssocID="{A92A4C60-F689-224A-8EA1-C2354CF1830F}" presName="desPictures" presStyleLbl="align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4C9D1FC1-130F-574D-8EAE-519092AAD7E6}" type="pres">
      <dgm:prSet presAssocID="{A92A4C60-F689-224A-8EA1-C2354CF1830F}" presName="desTextWrapper" presStyleCnt="0"/>
      <dgm:spPr/>
    </dgm:pt>
    <dgm:pt modelId="{1CEC1879-A17F-6749-9C5B-3812160E1230}" type="pres">
      <dgm:prSet presAssocID="{A92A4C60-F689-224A-8EA1-C2354CF1830F}" presName="des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C4AF75-D6F7-584E-8B37-850CBE0103F9}" type="pres">
      <dgm:prSet presAssocID="{E444646C-0104-C24C-8A0D-0083AAB37B3B}" presName="maxNode" presStyleCnt="0"/>
      <dgm:spPr/>
    </dgm:pt>
    <dgm:pt modelId="{EE699649-EFEE-1F4B-AA51-C7E3FA2CD2B8}" type="pres">
      <dgm:prSet presAssocID="{E444646C-0104-C24C-8A0D-0083AAB37B3B}" presName="Name33" presStyleCnt="0"/>
      <dgm:spPr/>
    </dgm:pt>
  </dgm:ptLst>
  <dgm:cxnLst>
    <dgm:cxn modelId="{BE5A5733-0D82-394D-8063-BB41D0D1207F}" type="presOf" srcId="{E444646C-0104-C24C-8A0D-0083AAB37B3B}" destId="{688C3EBB-EFC6-D046-BF67-FB41E1B31EE5}" srcOrd="0" destOrd="0" presId="urn:microsoft.com/office/officeart/2008/layout/AccentedPicture"/>
    <dgm:cxn modelId="{52009A8F-B4F4-0E4F-91EB-14C284ECD681}" type="presOf" srcId="{91CB7518-0921-8741-A503-1B30301989B1}" destId="{189B9AB8-5219-8645-9F79-D1F7C7BC82B0}" srcOrd="0" destOrd="0" presId="urn:microsoft.com/office/officeart/2008/layout/AccentedPicture"/>
    <dgm:cxn modelId="{4EEAB722-02BD-294B-A7C7-D48FF7B359A3}" type="presOf" srcId="{B168B8A6-FE87-9D44-A629-D0C35FE9C58B}" destId="{737213ED-5376-3A42-8D64-B171E554AF9F}" srcOrd="0" destOrd="0" presId="urn:microsoft.com/office/officeart/2008/layout/AccentedPicture"/>
    <dgm:cxn modelId="{D97619F4-9C87-6D45-8627-DE530831FE5E}" srcId="{E444646C-0104-C24C-8A0D-0083AAB37B3B}" destId="{A92A4C60-F689-224A-8EA1-C2354CF1830F}" srcOrd="5" destOrd="0" parTransId="{8032D128-BF6D-804F-8A6D-AF7C39061AF8}" sibTransId="{B4624D31-6731-DE44-B4F4-472DBCCDD2C7}"/>
    <dgm:cxn modelId="{ADEC24D2-3833-824F-9DC3-957340589E9C}" srcId="{E444646C-0104-C24C-8A0D-0083AAB37B3B}" destId="{8395861A-9BDA-2C40-908B-D07FF5CE26CA}" srcOrd="4" destOrd="0" parTransId="{2F012A97-AA61-BB49-9D1D-F7CD4E477861}" sibTransId="{6BBD5808-BF7F-5947-BB91-7B435C01EBAE}"/>
    <dgm:cxn modelId="{82B6ACBB-3915-5D4B-8DA3-B803CEB0791B}" srcId="{E444646C-0104-C24C-8A0D-0083AAB37B3B}" destId="{B168B8A6-FE87-9D44-A629-D0C35FE9C58B}" srcOrd="3" destOrd="0" parTransId="{C8F9DE81-FA3D-CF41-BF04-5CDD1E6AA9AC}" sibTransId="{4B0C4C19-9747-C44B-BA02-CA1BA5678367}"/>
    <dgm:cxn modelId="{251E1A8B-54D7-FC4B-9EFD-B050732A2F42}" srcId="{E444646C-0104-C24C-8A0D-0083AAB37B3B}" destId="{82317727-4628-5E4F-9D5F-C8FDFD547364}" srcOrd="1" destOrd="0" parTransId="{6EBE7037-2741-B24C-BE70-865D0E5466F0}" sibTransId="{B419628E-1599-6E48-BDBD-546C31CFD6D3}"/>
    <dgm:cxn modelId="{7A2830DC-A255-FC46-B38F-E55B751F5BF9}" type="presOf" srcId="{55AF1D4B-E054-1E45-8F42-0ECA0C2F297E}" destId="{B83A20F4-EC4F-1F4B-9A30-154C576FFEE5}" srcOrd="0" destOrd="0" presId="urn:microsoft.com/office/officeart/2008/layout/AccentedPicture"/>
    <dgm:cxn modelId="{55E87566-DB6E-E94B-AB58-2E8957775AC0}" type="presOf" srcId="{8395861A-9BDA-2C40-908B-D07FF5CE26CA}" destId="{45A6E995-8046-F742-A968-B369A6B398AB}" srcOrd="0" destOrd="0" presId="urn:microsoft.com/office/officeart/2008/layout/AccentedPicture"/>
    <dgm:cxn modelId="{40374171-5894-0742-A0EB-7B5611E0469D}" type="presOf" srcId="{E66F7484-5058-374F-B74C-2C1D64DE4B19}" destId="{09A078B0-8E1B-C345-8BA1-E4A5DCDD6177}" srcOrd="0" destOrd="0" presId="urn:microsoft.com/office/officeart/2008/layout/AccentedPicture"/>
    <dgm:cxn modelId="{78E3D641-4D82-C140-BDED-C5A0FB5058AF}" type="presOf" srcId="{82317727-4628-5E4F-9D5F-C8FDFD547364}" destId="{26FBBA90-8ECE-9E43-AC69-66E14B868C15}" srcOrd="0" destOrd="0" presId="urn:microsoft.com/office/officeart/2008/layout/AccentedPicture"/>
    <dgm:cxn modelId="{34444FBD-88CF-9D45-A89D-D324C9BDC7B9}" srcId="{E444646C-0104-C24C-8A0D-0083AAB37B3B}" destId="{91CB7518-0921-8741-A503-1B30301989B1}" srcOrd="2" destOrd="0" parTransId="{6B4527BB-4529-664D-9B5B-27F09C51EF67}" sibTransId="{5BAF5DCE-0B67-4343-9E80-D9E4B0FA13CE}"/>
    <dgm:cxn modelId="{272F4479-FA2D-CF46-B782-3CADC110E67C}" type="presOf" srcId="{A92A4C60-F689-224A-8EA1-C2354CF1830F}" destId="{1CEC1879-A17F-6749-9C5B-3812160E1230}" srcOrd="0" destOrd="0" presId="urn:microsoft.com/office/officeart/2008/layout/AccentedPicture"/>
    <dgm:cxn modelId="{8E163772-D9C6-2641-85C3-D311441EB881}" srcId="{E444646C-0104-C24C-8A0D-0083AAB37B3B}" destId="{E66F7484-5058-374F-B74C-2C1D64DE4B19}" srcOrd="0" destOrd="0" parTransId="{5F213A84-4A2E-2247-98CB-3379F3DC308C}" sibTransId="{55AF1D4B-E054-1E45-8F42-0ECA0C2F297E}"/>
    <dgm:cxn modelId="{AF31DCAC-BDEF-FE47-B323-43DCA41C187B}" type="presParOf" srcId="{688C3EBB-EFC6-D046-BF67-FB41E1B31EE5}" destId="{B83A20F4-EC4F-1F4B-9A30-154C576FFEE5}" srcOrd="0" destOrd="0" presId="urn:microsoft.com/office/officeart/2008/layout/AccentedPicture"/>
    <dgm:cxn modelId="{3255BEF4-F852-FD41-B6B3-D962F1DF569E}" type="presParOf" srcId="{688C3EBB-EFC6-D046-BF67-FB41E1B31EE5}" destId="{09A078B0-8E1B-C345-8BA1-E4A5DCDD6177}" srcOrd="1" destOrd="0" presId="urn:microsoft.com/office/officeart/2008/layout/AccentedPicture"/>
    <dgm:cxn modelId="{5551E41D-65D6-494F-BF65-701081C091A3}" type="presParOf" srcId="{688C3EBB-EFC6-D046-BF67-FB41E1B31EE5}" destId="{9F595D7E-A199-A24D-86C6-3543957B90C4}" srcOrd="2" destOrd="0" presId="urn:microsoft.com/office/officeart/2008/layout/AccentedPicture"/>
    <dgm:cxn modelId="{3B618B16-C500-5144-B28E-50E688491E74}" type="presParOf" srcId="{9F595D7E-A199-A24D-86C6-3543957B90C4}" destId="{A64F08DA-0171-E349-BE6B-16C1344A32B9}" srcOrd="0" destOrd="0" presId="urn:microsoft.com/office/officeart/2008/layout/AccentedPicture"/>
    <dgm:cxn modelId="{95870A19-5281-A94A-A114-05D1A256D80D}" type="presParOf" srcId="{A64F08DA-0171-E349-BE6B-16C1344A32B9}" destId="{C7FCF38A-0C74-E540-B9B5-50147D02912D}" srcOrd="0" destOrd="0" presId="urn:microsoft.com/office/officeart/2008/layout/AccentedPicture"/>
    <dgm:cxn modelId="{EAA2A87B-62D8-814C-AD1F-8E77CD434570}" type="presParOf" srcId="{A64F08DA-0171-E349-BE6B-16C1344A32B9}" destId="{902CC601-54CE-864F-B945-04C0F191BEE5}" srcOrd="1" destOrd="0" presId="urn:microsoft.com/office/officeart/2008/layout/AccentedPicture"/>
    <dgm:cxn modelId="{A0812705-EEC8-CD44-969B-3DD48B7FC1CE}" type="presParOf" srcId="{A64F08DA-0171-E349-BE6B-16C1344A32B9}" destId="{211519A6-05DB-994B-869B-276CD76C14C1}" srcOrd="2" destOrd="0" presId="urn:microsoft.com/office/officeart/2008/layout/AccentedPicture"/>
    <dgm:cxn modelId="{C7036B39-F370-A745-AB19-9ECB0657D7C1}" type="presParOf" srcId="{211519A6-05DB-994B-869B-276CD76C14C1}" destId="{26FBBA90-8ECE-9E43-AC69-66E14B868C15}" srcOrd="0" destOrd="0" presId="urn:microsoft.com/office/officeart/2008/layout/AccentedPicture"/>
    <dgm:cxn modelId="{30CB23B0-95F8-5B42-921B-94EE664720FC}" type="presParOf" srcId="{9F595D7E-A199-A24D-86C6-3543957B90C4}" destId="{CFA63000-1275-EA4D-8679-5D321B2FD313}" srcOrd="1" destOrd="0" presId="urn:microsoft.com/office/officeart/2008/layout/AccentedPicture"/>
    <dgm:cxn modelId="{D9748C09-258B-8D4E-AE04-47526B0D1DB1}" type="presParOf" srcId="{9F595D7E-A199-A24D-86C6-3543957B90C4}" destId="{D3CB6735-FF19-AA48-9096-4231F5A9E237}" srcOrd="2" destOrd="0" presId="urn:microsoft.com/office/officeart/2008/layout/AccentedPicture"/>
    <dgm:cxn modelId="{D7E8AEA7-301F-5C4B-A1F5-23047EE3620D}" type="presParOf" srcId="{D3CB6735-FF19-AA48-9096-4231F5A9E237}" destId="{5E2494F5-98BA-5848-A0DA-2DA798A0CBCF}" srcOrd="0" destOrd="0" presId="urn:microsoft.com/office/officeart/2008/layout/AccentedPicture"/>
    <dgm:cxn modelId="{0968DCE8-F33E-C549-8131-02C193E54389}" type="presParOf" srcId="{D3CB6735-FF19-AA48-9096-4231F5A9E237}" destId="{4E3CF61A-2A9F-8243-B752-9BAD91682A98}" srcOrd="1" destOrd="0" presId="urn:microsoft.com/office/officeart/2008/layout/AccentedPicture"/>
    <dgm:cxn modelId="{F489867F-3BEF-DB4B-AFB1-956EC2F682FA}" type="presParOf" srcId="{D3CB6735-FF19-AA48-9096-4231F5A9E237}" destId="{D2BD488E-52F0-E94C-A387-544F0FA4C32B}" srcOrd="2" destOrd="0" presId="urn:microsoft.com/office/officeart/2008/layout/AccentedPicture"/>
    <dgm:cxn modelId="{B0573178-4F4A-B141-B1A9-464CDD419B4F}" type="presParOf" srcId="{D2BD488E-52F0-E94C-A387-544F0FA4C32B}" destId="{189B9AB8-5219-8645-9F79-D1F7C7BC82B0}" srcOrd="0" destOrd="0" presId="urn:microsoft.com/office/officeart/2008/layout/AccentedPicture"/>
    <dgm:cxn modelId="{914CC6A9-4B05-4142-9CA3-8FBE2BE27603}" type="presParOf" srcId="{9F595D7E-A199-A24D-86C6-3543957B90C4}" destId="{C77AF4C6-A2B6-334B-B800-C9027B40740C}" srcOrd="3" destOrd="0" presId="urn:microsoft.com/office/officeart/2008/layout/AccentedPicture"/>
    <dgm:cxn modelId="{30B21FCE-03CF-494B-B9DD-51DA7402BD62}" type="presParOf" srcId="{9F595D7E-A199-A24D-86C6-3543957B90C4}" destId="{3ECEB284-713B-254C-ACAA-C4900D6587DC}" srcOrd="4" destOrd="0" presId="urn:microsoft.com/office/officeart/2008/layout/AccentedPicture"/>
    <dgm:cxn modelId="{87F830CE-8D56-EC46-8198-CF3324BA2AB4}" type="presParOf" srcId="{3ECEB284-713B-254C-ACAA-C4900D6587DC}" destId="{14A6DCE8-AEC9-CF44-9E6F-7F10A021A7ED}" srcOrd="0" destOrd="0" presId="urn:microsoft.com/office/officeart/2008/layout/AccentedPicture"/>
    <dgm:cxn modelId="{3BA37E14-4DA7-7346-89FC-11ED4456FC47}" type="presParOf" srcId="{3ECEB284-713B-254C-ACAA-C4900D6587DC}" destId="{D8D4C80C-D254-DA40-A796-AE62EAA48036}" srcOrd="1" destOrd="0" presId="urn:microsoft.com/office/officeart/2008/layout/AccentedPicture"/>
    <dgm:cxn modelId="{C788919E-261F-CA4D-80B1-29084F9B48D1}" type="presParOf" srcId="{3ECEB284-713B-254C-ACAA-C4900D6587DC}" destId="{8D6050E3-B543-5F4C-B3BC-D6671D097134}" srcOrd="2" destOrd="0" presId="urn:microsoft.com/office/officeart/2008/layout/AccentedPicture"/>
    <dgm:cxn modelId="{740489F2-5E4C-1446-8538-A1FC730FA4EF}" type="presParOf" srcId="{8D6050E3-B543-5F4C-B3BC-D6671D097134}" destId="{737213ED-5376-3A42-8D64-B171E554AF9F}" srcOrd="0" destOrd="0" presId="urn:microsoft.com/office/officeart/2008/layout/AccentedPicture"/>
    <dgm:cxn modelId="{CE34C91C-5370-9B49-8C82-3B38F3BB67BE}" type="presParOf" srcId="{9F595D7E-A199-A24D-86C6-3543957B90C4}" destId="{A6BF409B-3AC8-684C-A778-4A3F5962EF17}" srcOrd="5" destOrd="0" presId="urn:microsoft.com/office/officeart/2008/layout/AccentedPicture"/>
    <dgm:cxn modelId="{A2AF0DEB-E0C8-4C49-82A0-CF2982E8FE64}" type="presParOf" srcId="{9F595D7E-A199-A24D-86C6-3543957B90C4}" destId="{FE3AB1BF-7E6D-6749-A836-B17929D7FEBD}" srcOrd="6" destOrd="0" presId="urn:microsoft.com/office/officeart/2008/layout/AccentedPicture"/>
    <dgm:cxn modelId="{BE73A140-2C62-2246-9010-315FC37C4796}" type="presParOf" srcId="{FE3AB1BF-7E6D-6749-A836-B17929D7FEBD}" destId="{8BB2C23B-87D6-C546-ABEA-F78A070F5B82}" srcOrd="0" destOrd="0" presId="urn:microsoft.com/office/officeart/2008/layout/AccentedPicture"/>
    <dgm:cxn modelId="{305710B2-8817-FE4C-8F8C-12C00423F621}" type="presParOf" srcId="{FE3AB1BF-7E6D-6749-A836-B17929D7FEBD}" destId="{1B324D68-DE3E-114F-9477-E1B14B213945}" srcOrd="1" destOrd="0" presId="urn:microsoft.com/office/officeart/2008/layout/AccentedPicture"/>
    <dgm:cxn modelId="{F42163B0-00DF-6445-8F14-FDE1E2A5A241}" type="presParOf" srcId="{FE3AB1BF-7E6D-6749-A836-B17929D7FEBD}" destId="{77B8049A-53CE-144E-9A3B-A0644E693852}" srcOrd="2" destOrd="0" presId="urn:microsoft.com/office/officeart/2008/layout/AccentedPicture"/>
    <dgm:cxn modelId="{8164EB6B-5ABE-064F-AF62-A24936A51F3E}" type="presParOf" srcId="{77B8049A-53CE-144E-9A3B-A0644E693852}" destId="{45A6E995-8046-F742-A968-B369A6B398AB}" srcOrd="0" destOrd="0" presId="urn:microsoft.com/office/officeart/2008/layout/AccentedPicture"/>
    <dgm:cxn modelId="{7E6D3A45-491F-D445-8C6B-C5A8DF4FCC3E}" type="presParOf" srcId="{9F595D7E-A199-A24D-86C6-3543957B90C4}" destId="{823CEB9E-F230-AE43-BF73-4C3CFDB85B0C}" srcOrd="7" destOrd="0" presId="urn:microsoft.com/office/officeart/2008/layout/AccentedPicture"/>
    <dgm:cxn modelId="{5BF0E1A9-B748-C442-8565-F3506FBEC69F}" type="presParOf" srcId="{9F595D7E-A199-A24D-86C6-3543957B90C4}" destId="{9C9EE67A-2DB4-5643-B0C8-BF94F9B60A93}" srcOrd="8" destOrd="0" presId="urn:microsoft.com/office/officeart/2008/layout/AccentedPicture"/>
    <dgm:cxn modelId="{173A4A91-0F63-F547-B97B-6BA0D8323E76}" type="presParOf" srcId="{9C9EE67A-2DB4-5643-B0C8-BF94F9B60A93}" destId="{04D0A41C-E114-DA4F-A437-643FC6C948C5}" srcOrd="0" destOrd="0" presId="urn:microsoft.com/office/officeart/2008/layout/AccentedPicture"/>
    <dgm:cxn modelId="{88389D59-042F-1C48-B159-69D0FC3338F6}" type="presParOf" srcId="{9C9EE67A-2DB4-5643-B0C8-BF94F9B60A93}" destId="{3054AC43-0638-3F40-B2EB-4D690108CAF3}" srcOrd="1" destOrd="0" presId="urn:microsoft.com/office/officeart/2008/layout/AccentedPicture"/>
    <dgm:cxn modelId="{E915D9DC-B183-1E4D-994C-23A8BA608311}" type="presParOf" srcId="{9C9EE67A-2DB4-5643-B0C8-BF94F9B60A93}" destId="{4C9D1FC1-130F-574D-8EAE-519092AAD7E6}" srcOrd="2" destOrd="0" presId="urn:microsoft.com/office/officeart/2008/layout/AccentedPicture"/>
    <dgm:cxn modelId="{638FFF86-7F74-4D42-8FDC-40A3258965A9}" type="presParOf" srcId="{4C9D1FC1-130F-574D-8EAE-519092AAD7E6}" destId="{1CEC1879-A17F-6749-9C5B-3812160E1230}" srcOrd="0" destOrd="0" presId="urn:microsoft.com/office/officeart/2008/layout/AccentedPicture"/>
    <dgm:cxn modelId="{234ADA4A-2B98-AA42-A3E1-2DF5BD9D4D1E}" type="presParOf" srcId="{688C3EBB-EFC6-D046-BF67-FB41E1B31EE5}" destId="{F9C4AF75-D6F7-584E-8B37-850CBE0103F9}" srcOrd="3" destOrd="0" presId="urn:microsoft.com/office/officeart/2008/layout/AccentedPicture"/>
    <dgm:cxn modelId="{ADB6DAB9-83C5-6745-B8B0-F7912D9C6379}" type="presParOf" srcId="{F9C4AF75-D6F7-584E-8B37-850CBE0103F9}" destId="{EE699649-EFEE-1F4B-AA51-C7E3FA2CD2B8}" srcOrd="0" destOrd="0" presId="urn:microsoft.com/office/officeart/2008/layout/AccentedPicture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B1795C-8330-C84E-878B-DF342FBDFB43}" type="doc">
      <dgm:prSet loTypeId="urn:microsoft.com/office/officeart/2005/8/layout/pList2#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3C7D84-5093-444D-9CC8-A4F0E1FF6418}">
      <dgm:prSet phldrT="[Текст]"/>
      <dgm:spPr/>
      <dgm:t>
        <a:bodyPr/>
        <a:lstStyle/>
        <a:p>
          <a:r>
            <a:rPr lang="ru-RU" dirty="0" smtClean="0"/>
            <a:t>Каким образом финансовые посредники получают прибыль?</a:t>
          </a:r>
          <a:endParaRPr lang="ru-RU" dirty="0"/>
        </a:p>
      </dgm:t>
    </dgm:pt>
    <dgm:pt modelId="{A210C7FF-FF53-C349-97CF-64B6FC21D99A}" type="parTrans" cxnId="{035FD47F-14EC-CA47-92B3-48964AA85941}">
      <dgm:prSet/>
      <dgm:spPr/>
      <dgm:t>
        <a:bodyPr/>
        <a:lstStyle/>
        <a:p>
          <a:endParaRPr lang="ru-RU"/>
        </a:p>
      </dgm:t>
    </dgm:pt>
    <dgm:pt modelId="{80D14327-A42C-F344-BE9F-A854E2ECAA9F}" type="sibTrans" cxnId="{035FD47F-14EC-CA47-92B3-48964AA85941}">
      <dgm:prSet/>
      <dgm:spPr/>
      <dgm:t>
        <a:bodyPr/>
        <a:lstStyle/>
        <a:p>
          <a:endParaRPr lang="ru-RU"/>
        </a:p>
      </dgm:t>
    </dgm:pt>
    <dgm:pt modelId="{8BBF005E-D332-2648-9BEB-EBE411C4D1CA}">
      <dgm:prSet phldrT="[Текст]"/>
      <dgm:spPr/>
      <dgm:t>
        <a:bodyPr/>
        <a:lstStyle/>
        <a:p>
          <a:r>
            <a:rPr lang="ru-RU" dirty="0" smtClean="0"/>
            <a:t>Каковы тенденции и факторы конкуренции между финансовыми посредниками?</a:t>
          </a:r>
          <a:endParaRPr lang="ru-RU" dirty="0"/>
        </a:p>
      </dgm:t>
    </dgm:pt>
    <dgm:pt modelId="{558979CB-4A84-BC4C-B1F6-8F2FDFBAA6EF}" type="parTrans" cxnId="{1DD94104-B641-6242-AC66-3F3A8F9691F6}">
      <dgm:prSet/>
      <dgm:spPr/>
      <dgm:t>
        <a:bodyPr/>
        <a:lstStyle/>
        <a:p>
          <a:endParaRPr lang="ru-RU"/>
        </a:p>
      </dgm:t>
    </dgm:pt>
    <dgm:pt modelId="{298B00EC-FE33-4D4B-B0F7-53775370B9D9}" type="sibTrans" cxnId="{1DD94104-B641-6242-AC66-3F3A8F9691F6}">
      <dgm:prSet/>
      <dgm:spPr/>
      <dgm:t>
        <a:bodyPr/>
        <a:lstStyle/>
        <a:p>
          <a:endParaRPr lang="ru-RU"/>
        </a:p>
      </dgm:t>
    </dgm:pt>
    <dgm:pt modelId="{C8F79CA8-40E2-3146-907E-B624E700B266}">
      <dgm:prSet phldrT="[Текст]"/>
      <dgm:spPr/>
      <dgm:t>
        <a:bodyPr/>
        <a:lstStyle/>
        <a:p>
          <a:r>
            <a:rPr lang="ru-RU" b="0" dirty="0" smtClean="0">
              <a:latin typeface="Arial Narrow" charset="0"/>
            </a:rPr>
            <a:t>Каковы механизмы системных рисков, вызываемых финансовыми институтами?</a:t>
          </a:r>
          <a:endParaRPr lang="ru-RU" b="0" dirty="0"/>
        </a:p>
      </dgm:t>
    </dgm:pt>
    <dgm:pt modelId="{C9B49C67-597C-AD46-92AA-5716DD66F661}" type="parTrans" cxnId="{EE7832CC-0487-594C-BCCC-984F43A89021}">
      <dgm:prSet/>
      <dgm:spPr/>
      <dgm:t>
        <a:bodyPr/>
        <a:lstStyle/>
        <a:p>
          <a:endParaRPr lang="ru-RU"/>
        </a:p>
      </dgm:t>
    </dgm:pt>
    <dgm:pt modelId="{616AB5B4-BA26-C24D-9DC0-D1DF9FC9C0A9}" type="sibTrans" cxnId="{EE7832CC-0487-594C-BCCC-984F43A89021}">
      <dgm:prSet/>
      <dgm:spPr/>
      <dgm:t>
        <a:bodyPr/>
        <a:lstStyle/>
        <a:p>
          <a:endParaRPr lang="ru-RU"/>
        </a:p>
      </dgm:t>
    </dgm:pt>
    <dgm:pt modelId="{90D8D983-6535-A145-9C68-1528B0D905B3}">
      <dgm:prSet phldrT="[Текст]"/>
      <dgm:spPr/>
      <dgm:t>
        <a:bodyPr/>
        <a:lstStyle/>
        <a:p>
          <a:r>
            <a:rPr lang="ru-RU" b="0" dirty="0" smtClean="0"/>
            <a:t>Каковы тенденции в области регулирования деятельности финансовых институтов?</a:t>
          </a:r>
          <a:endParaRPr lang="ru-RU" b="0" dirty="0"/>
        </a:p>
      </dgm:t>
    </dgm:pt>
    <dgm:pt modelId="{FE59C16D-39CF-294D-BDA6-3FC850C454CE}" type="parTrans" cxnId="{A770FF54-B021-B341-A214-0D0E517AB873}">
      <dgm:prSet/>
      <dgm:spPr/>
      <dgm:t>
        <a:bodyPr/>
        <a:lstStyle/>
        <a:p>
          <a:endParaRPr lang="ru-RU"/>
        </a:p>
      </dgm:t>
    </dgm:pt>
    <dgm:pt modelId="{706C7878-924F-0B46-B995-7D8D3A09C410}" type="sibTrans" cxnId="{A770FF54-B021-B341-A214-0D0E517AB873}">
      <dgm:prSet/>
      <dgm:spPr/>
      <dgm:t>
        <a:bodyPr/>
        <a:lstStyle/>
        <a:p>
          <a:endParaRPr lang="ru-RU"/>
        </a:p>
      </dgm:t>
    </dgm:pt>
    <dgm:pt modelId="{0501EC88-9146-694D-8A9C-44C81D9C0665}" type="pres">
      <dgm:prSet presAssocID="{5AB1795C-8330-C84E-878B-DF342FBDFB4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D67DC5-75BA-D249-B580-D493671E33EF}" type="pres">
      <dgm:prSet presAssocID="{5AB1795C-8330-C84E-878B-DF342FBDFB43}" presName="bkgdShp" presStyleLbl="alignAccFollowNode1" presStyleIdx="0" presStyleCnt="1"/>
      <dgm:spPr/>
    </dgm:pt>
    <dgm:pt modelId="{BE7E5737-38CE-0E4F-A1D1-167A2D9D3D69}" type="pres">
      <dgm:prSet presAssocID="{5AB1795C-8330-C84E-878B-DF342FBDFB43}" presName="linComp" presStyleCnt="0"/>
      <dgm:spPr/>
    </dgm:pt>
    <dgm:pt modelId="{BA829D6F-1745-954B-B8D0-CDF08824B33C}" type="pres">
      <dgm:prSet presAssocID="{543C7D84-5093-444D-9CC8-A4F0E1FF6418}" presName="compNode" presStyleCnt="0"/>
      <dgm:spPr/>
    </dgm:pt>
    <dgm:pt modelId="{134D68BE-16CA-BF47-9EA5-62E6175D404D}" type="pres">
      <dgm:prSet presAssocID="{543C7D84-5093-444D-9CC8-A4F0E1FF641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CDB1F1-B80A-1745-B015-E6CF4BDB36DB}" type="pres">
      <dgm:prSet presAssocID="{543C7D84-5093-444D-9CC8-A4F0E1FF6418}" presName="invisiNode" presStyleLbl="node1" presStyleIdx="0" presStyleCnt="4"/>
      <dgm:spPr/>
    </dgm:pt>
    <dgm:pt modelId="{A54E24FC-DFAF-2F41-B3CE-B99E9474E915}" type="pres">
      <dgm:prSet presAssocID="{543C7D84-5093-444D-9CC8-A4F0E1FF6418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09825AE-25A7-B447-882F-AE87A0595B18}" type="pres">
      <dgm:prSet presAssocID="{80D14327-A42C-F344-BE9F-A854E2ECAA9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3524DC7-ED2E-A849-9C0D-B10D73856E5E}" type="pres">
      <dgm:prSet presAssocID="{8BBF005E-D332-2648-9BEB-EBE411C4D1CA}" presName="compNode" presStyleCnt="0"/>
      <dgm:spPr/>
    </dgm:pt>
    <dgm:pt modelId="{DE08743A-3CC0-C643-B4E4-2319C8386797}" type="pres">
      <dgm:prSet presAssocID="{8BBF005E-D332-2648-9BEB-EBE411C4D1C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4C311D-2163-7048-8E98-21C0F2325FA0}" type="pres">
      <dgm:prSet presAssocID="{8BBF005E-D332-2648-9BEB-EBE411C4D1CA}" presName="invisiNode" presStyleLbl="node1" presStyleIdx="1" presStyleCnt="4"/>
      <dgm:spPr/>
    </dgm:pt>
    <dgm:pt modelId="{E8E92DE6-D453-AE40-877F-EEA81414EEF2}" type="pres">
      <dgm:prSet presAssocID="{8BBF005E-D332-2648-9BEB-EBE411C4D1CA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ED4DE2F-3E89-9440-BC39-CC414F1611C6}" type="pres">
      <dgm:prSet presAssocID="{298B00EC-FE33-4D4B-B0F7-53775370B9D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6EFB871-0AB9-BB43-973E-2E124F6543BC}" type="pres">
      <dgm:prSet presAssocID="{C8F79CA8-40E2-3146-907E-B624E700B266}" presName="compNode" presStyleCnt="0"/>
      <dgm:spPr/>
    </dgm:pt>
    <dgm:pt modelId="{F804C770-9BA5-F341-9F42-E95DD8891A1A}" type="pres">
      <dgm:prSet presAssocID="{C8F79CA8-40E2-3146-907E-B624E700B26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C86AD-F136-B245-993D-568CA6FD148A}" type="pres">
      <dgm:prSet presAssocID="{C8F79CA8-40E2-3146-907E-B624E700B266}" presName="invisiNode" presStyleLbl="node1" presStyleIdx="2" presStyleCnt="4"/>
      <dgm:spPr/>
    </dgm:pt>
    <dgm:pt modelId="{88C758E2-DCB8-FD45-8E45-C0A9ADE2E36D}" type="pres">
      <dgm:prSet presAssocID="{C8F79CA8-40E2-3146-907E-B624E700B266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4F7948F-CE88-664F-9262-5A49E2C60C49}" type="pres">
      <dgm:prSet presAssocID="{616AB5B4-BA26-C24D-9DC0-D1DF9FC9C0A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61CD1F8-A6FD-FF4F-A165-9F082B69977A}" type="pres">
      <dgm:prSet presAssocID="{90D8D983-6535-A145-9C68-1528B0D905B3}" presName="compNode" presStyleCnt="0"/>
      <dgm:spPr/>
    </dgm:pt>
    <dgm:pt modelId="{F4C04154-FF2E-D043-A0B5-BEC11A76F34A}" type="pres">
      <dgm:prSet presAssocID="{90D8D983-6535-A145-9C68-1528B0D905B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F299C9-A63C-214B-8830-C589DDA504FB}" type="pres">
      <dgm:prSet presAssocID="{90D8D983-6535-A145-9C68-1528B0D905B3}" presName="invisiNode" presStyleLbl="node1" presStyleIdx="3" presStyleCnt="4"/>
      <dgm:spPr/>
    </dgm:pt>
    <dgm:pt modelId="{4B5D1F5B-56B4-5746-B707-1969346151F7}" type="pres">
      <dgm:prSet presAssocID="{90D8D983-6535-A145-9C68-1528B0D905B3}" presName="imagNod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886FFA64-520E-BE4E-AB40-1C3408B30CCA}" type="presOf" srcId="{298B00EC-FE33-4D4B-B0F7-53775370B9D9}" destId="{6ED4DE2F-3E89-9440-BC39-CC414F1611C6}" srcOrd="0" destOrd="0" presId="urn:microsoft.com/office/officeart/2005/8/layout/pList2#1"/>
    <dgm:cxn modelId="{3668C514-F106-B745-980B-A5E00CEF9776}" type="presOf" srcId="{C8F79CA8-40E2-3146-907E-B624E700B266}" destId="{F804C770-9BA5-F341-9F42-E95DD8891A1A}" srcOrd="0" destOrd="0" presId="urn:microsoft.com/office/officeart/2005/8/layout/pList2#1"/>
    <dgm:cxn modelId="{B6191BC1-4069-554C-907C-9533A52B3268}" type="presOf" srcId="{5AB1795C-8330-C84E-878B-DF342FBDFB43}" destId="{0501EC88-9146-694D-8A9C-44C81D9C0665}" srcOrd="0" destOrd="0" presId="urn:microsoft.com/office/officeart/2005/8/layout/pList2#1"/>
    <dgm:cxn modelId="{9E08F377-B05C-1E47-A458-0DDF93839B0B}" type="presOf" srcId="{616AB5B4-BA26-C24D-9DC0-D1DF9FC9C0A9}" destId="{44F7948F-CE88-664F-9262-5A49E2C60C49}" srcOrd="0" destOrd="0" presId="urn:microsoft.com/office/officeart/2005/8/layout/pList2#1"/>
    <dgm:cxn modelId="{1663A55B-9E4B-584A-AF8F-459FB60C954E}" type="presOf" srcId="{543C7D84-5093-444D-9CC8-A4F0E1FF6418}" destId="{134D68BE-16CA-BF47-9EA5-62E6175D404D}" srcOrd="0" destOrd="0" presId="urn:microsoft.com/office/officeart/2005/8/layout/pList2#1"/>
    <dgm:cxn modelId="{1DD94104-B641-6242-AC66-3F3A8F9691F6}" srcId="{5AB1795C-8330-C84E-878B-DF342FBDFB43}" destId="{8BBF005E-D332-2648-9BEB-EBE411C4D1CA}" srcOrd="1" destOrd="0" parTransId="{558979CB-4A84-BC4C-B1F6-8F2FDFBAA6EF}" sibTransId="{298B00EC-FE33-4D4B-B0F7-53775370B9D9}"/>
    <dgm:cxn modelId="{A770FF54-B021-B341-A214-0D0E517AB873}" srcId="{5AB1795C-8330-C84E-878B-DF342FBDFB43}" destId="{90D8D983-6535-A145-9C68-1528B0D905B3}" srcOrd="3" destOrd="0" parTransId="{FE59C16D-39CF-294D-BDA6-3FC850C454CE}" sibTransId="{706C7878-924F-0B46-B995-7D8D3A09C410}"/>
    <dgm:cxn modelId="{035FD47F-14EC-CA47-92B3-48964AA85941}" srcId="{5AB1795C-8330-C84E-878B-DF342FBDFB43}" destId="{543C7D84-5093-444D-9CC8-A4F0E1FF6418}" srcOrd="0" destOrd="0" parTransId="{A210C7FF-FF53-C349-97CF-64B6FC21D99A}" sibTransId="{80D14327-A42C-F344-BE9F-A854E2ECAA9F}"/>
    <dgm:cxn modelId="{EE7832CC-0487-594C-BCCC-984F43A89021}" srcId="{5AB1795C-8330-C84E-878B-DF342FBDFB43}" destId="{C8F79CA8-40E2-3146-907E-B624E700B266}" srcOrd="2" destOrd="0" parTransId="{C9B49C67-597C-AD46-92AA-5716DD66F661}" sibTransId="{616AB5B4-BA26-C24D-9DC0-D1DF9FC9C0A9}"/>
    <dgm:cxn modelId="{9D265AF2-F4A7-3B4F-A095-1AB5C08BA04B}" type="presOf" srcId="{8BBF005E-D332-2648-9BEB-EBE411C4D1CA}" destId="{DE08743A-3CC0-C643-B4E4-2319C8386797}" srcOrd="0" destOrd="0" presId="urn:microsoft.com/office/officeart/2005/8/layout/pList2#1"/>
    <dgm:cxn modelId="{ACEC0458-FF95-A547-A4B7-1F3A94A23389}" type="presOf" srcId="{90D8D983-6535-A145-9C68-1528B0D905B3}" destId="{F4C04154-FF2E-D043-A0B5-BEC11A76F34A}" srcOrd="0" destOrd="0" presId="urn:microsoft.com/office/officeart/2005/8/layout/pList2#1"/>
    <dgm:cxn modelId="{785668F5-B5FC-FD43-8C36-B4400D09B616}" type="presOf" srcId="{80D14327-A42C-F344-BE9F-A854E2ECAA9F}" destId="{C09825AE-25A7-B447-882F-AE87A0595B18}" srcOrd="0" destOrd="0" presId="urn:microsoft.com/office/officeart/2005/8/layout/pList2#1"/>
    <dgm:cxn modelId="{54D6DE32-2E23-7E49-90AA-D7B3481B0B10}" type="presParOf" srcId="{0501EC88-9146-694D-8A9C-44C81D9C0665}" destId="{73D67DC5-75BA-D249-B580-D493671E33EF}" srcOrd="0" destOrd="0" presId="urn:microsoft.com/office/officeart/2005/8/layout/pList2#1"/>
    <dgm:cxn modelId="{E59DE133-88FD-2446-9F65-1008C3B91ABD}" type="presParOf" srcId="{0501EC88-9146-694D-8A9C-44C81D9C0665}" destId="{BE7E5737-38CE-0E4F-A1D1-167A2D9D3D69}" srcOrd="1" destOrd="0" presId="urn:microsoft.com/office/officeart/2005/8/layout/pList2#1"/>
    <dgm:cxn modelId="{F0CCADED-C37F-334F-ADCD-045059D84549}" type="presParOf" srcId="{BE7E5737-38CE-0E4F-A1D1-167A2D9D3D69}" destId="{BA829D6F-1745-954B-B8D0-CDF08824B33C}" srcOrd="0" destOrd="0" presId="urn:microsoft.com/office/officeart/2005/8/layout/pList2#1"/>
    <dgm:cxn modelId="{72443BFC-CD27-334C-A8E2-FD5361191274}" type="presParOf" srcId="{BA829D6F-1745-954B-B8D0-CDF08824B33C}" destId="{134D68BE-16CA-BF47-9EA5-62E6175D404D}" srcOrd="0" destOrd="0" presId="urn:microsoft.com/office/officeart/2005/8/layout/pList2#1"/>
    <dgm:cxn modelId="{78AC322A-4515-3544-B408-F421D57198FC}" type="presParOf" srcId="{BA829D6F-1745-954B-B8D0-CDF08824B33C}" destId="{4DCDB1F1-B80A-1745-B015-E6CF4BDB36DB}" srcOrd="1" destOrd="0" presId="urn:microsoft.com/office/officeart/2005/8/layout/pList2#1"/>
    <dgm:cxn modelId="{A9571FDA-D2F9-814C-B10C-35AAC961F202}" type="presParOf" srcId="{BA829D6F-1745-954B-B8D0-CDF08824B33C}" destId="{A54E24FC-DFAF-2F41-B3CE-B99E9474E915}" srcOrd="2" destOrd="0" presId="urn:microsoft.com/office/officeart/2005/8/layout/pList2#1"/>
    <dgm:cxn modelId="{9EE656D8-F361-2F4B-8E75-58D0064AB0C4}" type="presParOf" srcId="{BE7E5737-38CE-0E4F-A1D1-167A2D9D3D69}" destId="{C09825AE-25A7-B447-882F-AE87A0595B18}" srcOrd="1" destOrd="0" presId="urn:microsoft.com/office/officeart/2005/8/layout/pList2#1"/>
    <dgm:cxn modelId="{E86B824E-BF87-3D45-86BE-F4C962EB86FC}" type="presParOf" srcId="{BE7E5737-38CE-0E4F-A1D1-167A2D9D3D69}" destId="{E3524DC7-ED2E-A849-9C0D-B10D73856E5E}" srcOrd="2" destOrd="0" presId="urn:microsoft.com/office/officeart/2005/8/layout/pList2#1"/>
    <dgm:cxn modelId="{87395C2B-CB0B-634E-A570-D6D5266AC96F}" type="presParOf" srcId="{E3524DC7-ED2E-A849-9C0D-B10D73856E5E}" destId="{DE08743A-3CC0-C643-B4E4-2319C8386797}" srcOrd="0" destOrd="0" presId="urn:microsoft.com/office/officeart/2005/8/layout/pList2#1"/>
    <dgm:cxn modelId="{80EDBFB8-D775-524C-983E-E2394F1590DB}" type="presParOf" srcId="{E3524DC7-ED2E-A849-9C0D-B10D73856E5E}" destId="{D54C311D-2163-7048-8E98-21C0F2325FA0}" srcOrd="1" destOrd="0" presId="urn:microsoft.com/office/officeart/2005/8/layout/pList2#1"/>
    <dgm:cxn modelId="{D770CCA8-9B63-ED4B-A8D1-58DDE4358E24}" type="presParOf" srcId="{E3524DC7-ED2E-A849-9C0D-B10D73856E5E}" destId="{E8E92DE6-D453-AE40-877F-EEA81414EEF2}" srcOrd="2" destOrd="0" presId="urn:microsoft.com/office/officeart/2005/8/layout/pList2#1"/>
    <dgm:cxn modelId="{0FC68141-6A52-BC40-B641-3372447E94FF}" type="presParOf" srcId="{BE7E5737-38CE-0E4F-A1D1-167A2D9D3D69}" destId="{6ED4DE2F-3E89-9440-BC39-CC414F1611C6}" srcOrd="3" destOrd="0" presId="urn:microsoft.com/office/officeart/2005/8/layout/pList2#1"/>
    <dgm:cxn modelId="{74520761-CCDE-B94D-9B38-DDFB4ECB7B2A}" type="presParOf" srcId="{BE7E5737-38CE-0E4F-A1D1-167A2D9D3D69}" destId="{E6EFB871-0AB9-BB43-973E-2E124F6543BC}" srcOrd="4" destOrd="0" presId="urn:microsoft.com/office/officeart/2005/8/layout/pList2#1"/>
    <dgm:cxn modelId="{6F009B9D-0D88-1346-8F5C-857553818DED}" type="presParOf" srcId="{E6EFB871-0AB9-BB43-973E-2E124F6543BC}" destId="{F804C770-9BA5-F341-9F42-E95DD8891A1A}" srcOrd="0" destOrd="0" presId="urn:microsoft.com/office/officeart/2005/8/layout/pList2#1"/>
    <dgm:cxn modelId="{84290FAC-AB25-5240-9989-C2C7F8420D6F}" type="presParOf" srcId="{E6EFB871-0AB9-BB43-973E-2E124F6543BC}" destId="{246C86AD-F136-B245-993D-568CA6FD148A}" srcOrd="1" destOrd="0" presId="urn:microsoft.com/office/officeart/2005/8/layout/pList2#1"/>
    <dgm:cxn modelId="{DAF36629-7EE9-0D4A-BBB5-58C10EEC9F56}" type="presParOf" srcId="{E6EFB871-0AB9-BB43-973E-2E124F6543BC}" destId="{88C758E2-DCB8-FD45-8E45-C0A9ADE2E36D}" srcOrd="2" destOrd="0" presId="urn:microsoft.com/office/officeart/2005/8/layout/pList2#1"/>
    <dgm:cxn modelId="{39348A5C-EDB2-0147-8D76-259DBA3AE67D}" type="presParOf" srcId="{BE7E5737-38CE-0E4F-A1D1-167A2D9D3D69}" destId="{44F7948F-CE88-664F-9262-5A49E2C60C49}" srcOrd="5" destOrd="0" presId="urn:microsoft.com/office/officeart/2005/8/layout/pList2#1"/>
    <dgm:cxn modelId="{123DC03F-B8C1-DD41-98BB-9F1EC7F338DC}" type="presParOf" srcId="{BE7E5737-38CE-0E4F-A1D1-167A2D9D3D69}" destId="{361CD1F8-A6FD-FF4F-A165-9F082B69977A}" srcOrd="6" destOrd="0" presId="urn:microsoft.com/office/officeart/2005/8/layout/pList2#1"/>
    <dgm:cxn modelId="{8412146C-8065-A441-8238-5B9C1721875D}" type="presParOf" srcId="{361CD1F8-A6FD-FF4F-A165-9F082B69977A}" destId="{F4C04154-FF2E-D043-A0B5-BEC11A76F34A}" srcOrd="0" destOrd="0" presId="urn:microsoft.com/office/officeart/2005/8/layout/pList2#1"/>
    <dgm:cxn modelId="{50272C7D-AE57-8347-804A-B74AE64CA635}" type="presParOf" srcId="{361CD1F8-A6FD-FF4F-A165-9F082B69977A}" destId="{05F299C9-A63C-214B-8830-C589DDA504FB}" srcOrd="1" destOrd="0" presId="urn:microsoft.com/office/officeart/2005/8/layout/pList2#1"/>
    <dgm:cxn modelId="{692966D2-3517-904B-82BB-235FB4D05F31}" type="presParOf" srcId="{361CD1F8-A6FD-FF4F-A165-9F082B69977A}" destId="{4B5D1F5B-56B4-5746-B707-1969346151F7}" srcOrd="2" destOrd="0" presId="urn:microsoft.com/office/officeart/2005/8/layout/pList2#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3E6486-4099-AC41-B209-85457DF14913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EB4188-FEE3-5A47-80DB-A9EA83230C58}">
      <dgm:prSet phldrT="[Текст]"/>
      <dgm:spPr/>
      <dgm:t>
        <a:bodyPr/>
        <a:lstStyle/>
        <a:p>
          <a:r>
            <a:rPr lang="en-US" dirty="0" smtClean="0"/>
            <a:t>T</a:t>
          </a:r>
          <a:r>
            <a:rPr lang="ru-RU" dirty="0" err="1" smtClean="0"/>
            <a:t>ема</a:t>
          </a:r>
          <a:r>
            <a:rPr lang="en-US" dirty="0" smtClean="0"/>
            <a:t> </a:t>
          </a:r>
          <a:r>
            <a:rPr lang="en-US" dirty="0"/>
            <a:t>1</a:t>
          </a:r>
          <a:endParaRPr lang="ru-RU" dirty="0"/>
        </a:p>
      </dgm:t>
    </dgm:pt>
    <dgm:pt modelId="{1B854EDD-8615-0746-8D7E-1EDD7B0CBCC4}" type="parTrans" cxnId="{A29C63C4-5DE2-0D43-A11F-9EB4656428FB}">
      <dgm:prSet/>
      <dgm:spPr/>
      <dgm:t>
        <a:bodyPr/>
        <a:lstStyle/>
        <a:p>
          <a:endParaRPr lang="ru-RU"/>
        </a:p>
      </dgm:t>
    </dgm:pt>
    <dgm:pt modelId="{057C8CBE-D98A-F04D-92A1-F99BBBEA2D48}" type="sibTrans" cxnId="{A29C63C4-5DE2-0D43-A11F-9EB4656428FB}">
      <dgm:prSet/>
      <dgm:spPr/>
      <dgm:t>
        <a:bodyPr/>
        <a:lstStyle/>
        <a:p>
          <a:endParaRPr lang="ru-RU"/>
        </a:p>
      </dgm:t>
    </dgm:pt>
    <dgm:pt modelId="{3C0541EC-0C92-CC4C-8B8E-E35682E1CD9C}">
      <dgm:prSet phldrT="[Текст]"/>
      <dgm:spPr/>
      <dgm:t>
        <a:bodyPr/>
        <a:lstStyle/>
        <a:p>
          <a:r>
            <a:rPr lang="ru-RU" dirty="0" smtClean="0"/>
            <a:t>Классификация финансовых институтов</a:t>
          </a:r>
          <a:endParaRPr lang="ru-RU" dirty="0"/>
        </a:p>
      </dgm:t>
    </dgm:pt>
    <dgm:pt modelId="{19FEDA9C-7B5D-A54A-B289-CDDA3F3F715C}" type="parTrans" cxnId="{5A996BF0-5ECD-7C48-82ED-FB5D02ED1D2D}">
      <dgm:prSet/>
      <dgm:spPr/>
      <dgm:t>
        <a:bodyPr/>
        <a:lstStyle/>
        <a:p>
          <a:endParaRPr lang="ru-RU"/>
        </a:p>
      </dgm:t>
    </dgm:pt>
    <dgm:pt modelId="{9F155322-B4E4-3643-8B2D-B16F51EDC861}" type="sibTrans" cxnId="{5A996BF0-5ECD-7C48-82ED-FB5D02ED1D2D}">
      <dgm:prSet/>
      <dgm:spPr/>
      <dgm:t>
        <a:bodyPr/>
        <a:lstStyle/>
        <a:p>
          <a:endParaRPr lang="ru-RU"/>
        </a:p>
      </dgm:t>
    </dgm:pt>
    <dgm:pt modelId="{7E92AC60-7C5C-C94E-9A85-360F6A1A352C}">
      <dgm:prSet phldrT="[Текст]"/>
      <dgm:spPr/>
      <dgm:t>
        <a:bodyPr/>
        <a:lstStyle/>
        <a:p>
          <a:r>
            <a:rPr lang="en-US" dirty="0" smtClean="0"/>
            <a:t>T</a:t>
          </a:r>
          <a:r>
            <a:rPr lang="ru-RU" dirty="0" err="1" smtClean="0"/>
            <a:t>ема</a:t>
          </a:r>
          <a:r>
            <a:rPr lang="en-US" dirty="0" smtClean="0"/>
            <a:t> </a:t>
          </a:r>
          <a:r>
            <a:rPr lang="en-US" dirty="0"/>
            <a:t>2</a:t>
          </a:r>
          <a:endParaRPr lang="ru-RU" dirty="0"/>
        </a:p>
      </dgm:t>
    </dgm:pt>
    <dgm:pt modelId="{B646AA5A-08F4-6D46-87B0-7EEDE13967BE}" type="parTrans" cxnId="{675BD913-1243-724F-A5CA-F82568D89CBD}">
      <dgm:prSet/>
      <dgm:spPr/>
      <dgm:t>
        <a:bodyPr/>
        <a:lstStyle/>
        <a:p>
          <a:endParaRPr lang="ru-RU"/>
        </a:p>
      </dgm:t>
    </dgm:pt>
    <dgm:pt modelId="{D0DB5CFD-782E-374B-B8EA-23B337A750BB}" type="sibTrans" cxnId="{675BD913-1243-724F-A5CA-F82568D89CBD}">
      <dgm:prSet/>
      <dgm:spPr/>
      <dgm:t>
        <a:bodyPr/>
        <a:lstStyle/>
        <a:p>
          <a:endParaRPr lang="ru-RU"/>
        </a:p>
      </dgm:t>
    </dgm:pt>
    <dgm:pt modelId="{9550D1FA-BD9F-D541-9396-44A452980271}">
      <dgm:prSet phldrT="[Текст]"/>
      <dgm:spPr/>
      <dgm:t>
        <a:bodyPr/>
        <a:lstStyle/>
        <a:p>
          <a:r>
            <a:rPr lang="ru-RU" dirty="0" smtClean="0"/>
            <a:t>Банковское дело и регулирование</a:t>
          </a:r>
          <a:endParaRPr lang="ru-RU" dirty="0"/>
        </a:p>
      </dgm:t>
    </dgm:pt>
    <dgm:pt modelId="{6D87E670-4884-8641-8967-302C3975AA63}" type="parTrans" cxnId="{1EBB8526-495B-AE40-BF3F-FCC23238DFF3}">
      <dgm:prSet/>
      <dgm:spPr/>
      <dgm:t>
        <a:bodyPr/>
        <a:lstStyle/>
        <a:p>
          <a:endParaRPr lang="ru-RU"/>
        </a:p>
      </dgm:t>
    </dgm:pt>
    <dgm:pt modelId="{D39A7B76-9638-3541-9FA6-F0AC6646D046}" type="sibTrans" cxnId="{1EBB8526-495B-AE40-BF3F-FCC23238DFF3}">
      <dgm:prSet/>
      <dgm:spPr/>
      <dgm:t>
        <a:bodyPr/>
        <a:lstStyle/>
        <a:p>
          <a:endParaRPr lang="ru-RU"/>
        </a:p>
      </dgm:t>
    </dgm:pt>
    <dgm:pt modelId="{C30A0E77-91A7-224B-B4F5-127BCD443CC4}">
      <dgm:prSet phldrT="[Текст]"/>
      <dgm:spPr/>
      <dgm:t>
        <a:bodyPr/>
        <a:lstStyle/>
        <a:p>
          <a:r>
            <a:rPr lang="en-US" dirty="0" smtClean="0"/>
            <a:t>T</a:t>
          </a:r>
          <a:r>
            <a:rPr lang="ru-RU" dirty="0" err="1" smtClean="0"/>
            <a:t>ема</a:t>
          </a:r>
          <a:r>
            <a:rPr lang="en-US" dirty="0" smtClean="0"/>
            <a:t> </a:t>
          </a:r>
          <a:r>
            <a:rPr lang="en-US" dirty="0"/>
            <a:t>3</a:t>
          </a:r>
          <a:endParaRPr lang="ru-RU" dirty="0"/>
        </a:p>
      </dgm:t>
    </dgm:pt>
    <dgm:pt modelId="{E6D2A184-C265-DF4C-8F4D-BCF8B4CB2002}" type="parTrans" cxnId="{C1F3DEC1-E07A-494E-8532-783B3FD887B4}">
      <dgm:prSet/>
      <dgm:spPr/>
      <dgm:t>
        <a:bodyPr/>
        <a:lstStyle/>
        <a:p>
          <a:endParaRPr lang="ru-RU"/>
        </a:p>
      </dgm:t>
    </dgm:pt>
    <dgm:pt modelId="{8B7C179B-318D-374E-8B8C-F193510745DC}" type="sibTrans" cxnId="{C1F3DEC1-E07A-494E-8532-783B3FD887B4}">
      <dgm:prSet/>
      <dgm:spPr/>
      <dgm:t>
        <a:bodyPr/>
        <a:lstStyle/>
        <a:p>
          <a:endParaRPr lang="ru-RU"/>
        </a:p>
      </dgm:t>
    </dgm:pt>
    <dgm:pt modelId="{63128864-6C7C-AF4D-9361-5E519E2B550E}">
      <dgm:prSet phldrT="[Текст]"/>
      <dgm:spPr/>
      <dgm:t>
        <a:bodyPr/>
        <a:lstStyle/>
        <a:p>
          <a:r>
            <a:rPr lang="ru-RU" dirty="0" smtClean="0"/>
            <a:t>Страхование и регулирование</a:t>
          </a:r>
          <a:endParaRPr lang="ru-RU" dirty="0"/>
        </a:p>
      </dgm:t>
    </dgm:pt>
    <dgm:pt modelId="{7F1DD335-A4D6-E749-8D15-258055D5E8B5}" type="parTrans" cxnId="{1EF8F356-D02C-C346-96AE-AEA2FF3F566B}">
      <dgm:prSet/>
      <dgm:spPr/>
      <dgm:t>
        <a:bodyPr/>
        <a:lstStyle/>
        <a:p>
          <a:endParaRPr lang="ru-RU"/>
        </a:p>
      </dgm:t>
    </dgm:pt>
    <dgm:pt modelId="{EC98704B-0894-F844-8F27-2BECEDB1C2F5}" type="sibTrans" cxnId="{1EF8F356-D02C-C346-96AE-AEA2FF3F566B}">
      <dgm:prSet/>
      <dgm:spPr/>
      <dgm:t>
        <a:bodyPr/>
        <a:lstStyle/>
        <a:p>
          <a:endParaRPr lang="ru-RU"/>
        </a:p>
      </dgm:t>
    </dgm:pt>
    <dgm:pt modelId="{7CE642BF-AB49-4C42-BF48-76B6DDCE0424}">
      <dgm:prSet phldrT="[Текст]"/>
      <dgm:spPr/>
      <dgm:t>
        <a:bodyPr/>
        <a:lstStyle/>
        <a:p>
          <a:r>
            <a:rPr lang="en-US" dirty="0" smtClean="0"/>
            <a:t>T</a:t>
          </a:r>
          <a:r>
            <a:rPr lang="ru-RU" dirty="0" err="1" smtClean="0"/>
            <a:t>ема</a:t>
          </a:r>
          <a:r>
            <a:rPr lang="en-US" dirty="0" smtClean="0"/>
            <a:t> </a:t>
          </a:r>
          <a:r>
            <a:rPr lang="en-US" dirty="0"/>
            <a:t>4</a:t>
          </a:r>
          <a:endParaRPr lang="ru-RU" dirty="0"/>
        </a:p>
      </dgm:t>
    </dgm:pt>
    <dgm:pt modelId="{F3BB0023-9D54-E548-8AD6-986E7AEFC4BD}" type="parTrans" cxnId="{3C4D5CA1-85C9-5441-BA9A-2332512C6464}">
      <dgm:prSet/>
      <dgm:spPr/>
      <dgm:t>
        <a:bodyPr/>
        <a:lstStyle/>
        <a:p>
          <a:endParaRPr lang="ru-RU"/>
        </a:p>
      </dgm:t>
    </dgm:pt>
    <dgm:pt modelId="{235FC014-940C-1248-AADA-64F0B1FB30BC}" type="sibTrans" cxnId="{3C4D5CA1-85C9-5441-BA9A-2332512C6464}">
      <dgm:prSet/>
      <dgm:spPr/>
      <dgm:t>
        <a:bodyPr/>
        <a:lstStyle/>
        <a:p>
          <a:endParaRPr lang="ru-RU"/>
        </a:p>
      </dgm:t>
    </dgm:pt>
    <dgm:pt modelId="{BC8C19C5-B5F8-F147-9B4A-3AC030C7459D}">
      <dgm:prSet phldrT="[Текст]"/>
      <dgm:spPr/>
      <dgm:t>
        <a:bodyPr/>
        <a:lstStyle/>
        <a:p>
          <a:r>
            <a:rPr lang="en-US" dirty="0" smtClean="0"/>
            <a:t>T</a:t>
          </a:r>
          <a:r>
            <a:rPr lang="ru-RU" dirty="0" err="1" smtClean="0"/>
            <a:t>ема</a:t>
          </a:r>
          <a:r>
            <a:rPr lang="en-US" dirty="0" smtClean="0"/>
            <a:t> </a:t>
          </a:r>
          <a:r>
            <a:rPr lang="en-US" dirty="0"/>
            <a:t>5</a:t>
          </a:r>
          <a:endParaRPr lang="ru-RU" dirty="0"/>
        </a:p>
      </dgm:t>
    </dgm:pt>
    <dgm:pt modelId="{E450F1AB-1257-7A46-AB36-2EE8E0EC7D25}" type="parTrans" cxnId="{ADC937F0-FA24-E24E-9E7C-9CD706EED5C5}">
      <dgm:prSet/>
      <dgm:spPr/>
      <dgm:t>
        <a:bodyPr/>
        <a:lstStyle/>
        <a:p>
          <a:endParaRPr lang="ru-RU"/>
        </a:p>
      </dgm:t>
    </dgm:pt>
    <dgm:pt modelId="{D0C73184-5E32-104F-B6BB-23EF77F294DC}" type="sibTrans" cxnId="{ADC937F0-FA24-E24E-9E7C-9CD706EED5C5}">
      <dgm:prSet/>
      <dgm:spPr/>
      <dgm:t>
        <a:bodyPr/>
        <a:lstStyle/>
        <a:p>
          <a:endParaRPr lang="ru-RU"/>
        </a:p>
      </dgm:t>
    </dgm:pt>
    <dgm:pt modelId="{17D759EF-A28B-3944-AF11-04F0465B2F28}">
      <dgm:prSet phldrT="[Текст]"/>
      <dgm:spPr/>
      <dgm:t>
        <a:bodyPr/>
        <a:lstStyle/>
        <a:p>
          <a:r>
            <a:rPr lang="en-US" dirty="0" smtClean="0"/>
            <a:t>T</a:t>
          </a:r>
          <a:r>
            <a:rPr lang="ru-RU" dirty="0" err="1" smtClean="0"/>
            <a:t>ема</a:t>
          </a:r>
          <a:r>
            <a:rPr lang="en-US" dirty="0" smtClean="0"/>
            <a:t> </a:t>
          </a:r>
          <a:r>
            <a:rPr lang="en-US" dirty="0"/>
            <a:t>6</a:t>
          </a:r>
          <a:endParaRPr lang="ru-RU" dirty="0"/>
        </a:p>
      </dgm:t>
    </dgm:pt>
    <dgm:pt modelId="{72395154-9FEE-7F40-940B-F0D4639B1E25}" type="parTrans" cxnId="{3966A7CC-F798-4D49-B2A4-DE289C27E5B3}">
      <dgm:prSet/>
      <dgm:spPr/>
      <dgm:t>
        <a:bodyPr/>
        <a:lstStyle/>
        <a:p>
          <a:endParaRPr lang="ru-RU"/>
        </a:p>
      </dgm:t>
    </dgm:pt>
    <dgm:pt modelId="{A95F1BC1-E3EB-9C40-B0E4-65AB7E38F120}" type="sibTrans" cxnId="{3966A7CC-F798-4D49-B2A4-DE289C27E5B3}">
      <dgm:prSet/>
      <dgm:spPr/>
      <dgm:t>
        <a:bodyPr/>
        <a:lstStyle/>
        <a:p>
          <a:endParaRPr lang="ru-RU"/>
        </a:p>
      </dgm:t>
    </dgm:pt>
    <dgm:pt modelId="{A5251215-7232-9E49-A35E-07DC218BF20C}">
      <dgm:prSet phldrT="[Текст]"/>
      <dgm:spPr/>
      <dgm:t>
        <a:bodyPr/>
        <a:lstStyle/>
        <a:p>
          <a:r>
            <a:rPr lang="en-US" dirty="0" smtClean="0"/>
            <a:t>T</a:t>
          </a:r>
          <a:r>
            <a:rPr lang="ru-RU" dirty="0" err="1" smtClean="0"/>
            <a:t>ема</a:t>
          </a:r>
          <a:r>
            <a:rPr lang="en-US" dirty="0" smtClean="0"/>
            <a:t> </a:t>
          </a:r>
          <a:r>
            <a:rPr lang="en-US" dirty="0"/>
            <a:t>7</a:t>
          </a:r>
          <a:endParaRPr lang="ru-RU" dirty="0"/>
        </a:p>
      </dgm:t>
    </dgm:pt>
    <dgm:pt modelId="{BEA3CF36-11EE-2942-A179-97BCB678A0FE}" type="parTrans" cxnId="{04DEFEF3-7656-2F46-A26C-B972FE281D60}">
      <dgm:prSet/>
      <dgm:spPr/>
      <dgm:t>
        <a:bodyPr/>
        <a:lstStyle/>
        <a:p>
          <a:endParaRPr lang="ru-RU"/>
        </a:p>
      </dgm:t>
    </dgm:pt>
    <dgm:pt modelId="{D0B1B5F9-81B6-D949-9A58-6E9B5EA3C3A1}" type="sibTrans" cxnId="{04DEFEF3-7656-2F46-A26C-B972FE281D60}">
      <dgm:prSet/>
      <dgm:spPr/>
      <dgm:t>
        <a:bodyPr/>
        <a:lstStyle/>
        <a:p>
          <a:endParaRPr lang="ru-RU"/>
        </a:p>
      </dgm:t>
    </dgm:pt>
    <dgm:pt modelId="{945E3D99-46B8-3C4F-B77A-A524FB136AC4}">
      <dgm:prSet phldrT="[Текст]"/>
      <dgm:spPr/>
      <dgm:t>
        <a:bodyPr/>
        <a:lstStyle/>
        <a:p>
          <a:r>
            <a:rPr lang="ru-RU" dirty="0" smtClean="0"/>
            <a:t>Пенсионные фонды и инвестиционные фонды открытого типа</a:t>
          </a:r>
          <a:endParaRPr lang="ru-RU" dirty="0"/>
        </a:p>
      </dgm:t>
    </dgm:pt>
    <dgm:pt modelId="{44D5F89E-E86D-4748-ADBE-2055DC4C019B}" type="parTrans" cxnId="{65569A69-1AC7-6943-BF98-27870DDC90F2}">
      <dgm:prSet/>
      <dgm:spPr/>
      <dgm:t>
        <a:bodyPr/>
        <a:lstStyle/>
        <a:p>
          <a:endParaRPr lang="ru-RU"/>
        </a:p>
      </dgm:t>
    </dgm:pt>
    <dgm:pt modelId="{1012266A-235D-484A-8939-F45C6617BCBE}" type="sibTrans" cxnId="{65569A69-1AC7-6943-BF98-27870DDC90F2}">
      <dgm:prSet/>
      <dgm:spPr/>
      <dgm:t>
        <a:bodyPr/>
        <a:lstStyle/>
        <a:p>
          <a:endParaRPr lang="ru-RU"/>
        </a:p>
      </dgm:t>
    </dgm:pt>
    <dgm:pt modelId="{B3B30A84-226C-434C-91CF-CFDED57FC498}">
      <dgm:prSet phldrT="[Текст]"/>
      <dgm:spPr/>
      <dgm:t>
        <a:bodyPr/>
        <a:lstStyle/>
        <a:p>
          <a:r>
            <a:rPr lang="ru-RU" dirty="0" smtClean="0"/>
            <a:t>Нерегулируемые финансовые посредники</a:t>
          </a:r>
          <a:endParaRPr lang="ru-RU" dirty="0"/>
        </a:p>
      </dgm:t>
    </dgm:pt>
    <dgm:pt modelId="{4C949D1B-2FF8-E245-A8E1-AAF1B6ADFCA9}" type="parTrans" cxnId="{CFA75345-7CDD-DA4A-AEF4-52CDB34E7949}">
      <dgm:prSet/>
      <dgm:spPr/>
      <dgm:t>
        <a:bodyPr/>
        <a:lstStyle/>
        <a:p>
          <a:endParaRPr lang="ru-RU"/>
        </a:p>
      </dgm:t>
    </dgm:pt>
    <dgm:pt modelId="{37401EC9-1830-174B-9835-87C52305AD36}" type="sibTrans" cxnId="{CFA75345-7CDD-DA4A-AEF4-52CDB34E7949}">
      <dgm:prSet/>
      <dgm:spPr/>
      <dgm:t>
        <a:bodyPr/>
        <a:lstStyle/>
        <a:p>
          <a:endParaRPr lang="ru-RU"/>
        </a:p>
      </dgm:t>
    </dgm:pt>
    <dgm:pt modelId="{F87D2872-75EF-3C44-BFE2-2C3253884B61}">
      <dgm:prSet phldrT="[Текст]"/>
      <dgm:spPr/>
      <dgm:t>
        <a:bodyPr/>
        <a:lstStyle/>
        <a:p>
          <a:r>
            <a:rPr lang="ru-RU" dirty="0" smtClean="0"/>
            <a:t>Инфраструктура Институтов Финансового Рынка </a:t>
          </a:r>
          <a:endParaRPr lang="ru-RU" dirty="0"/>
        </a:p>
      </dgm:t>
    </dgm:pt>
    <dgm:pt modelId="{23F63F0D-BFBB-7F47-BBE6-C7BDFE1B8F3D}" type="parTrans" cxnId="{4497EEA5-503A-A146-B509-0D1DA744A2BC}">
      <dgm:prSet/>
      <dgm:spPr/>
      <dgm:t>
        <a:bodyPr/>
        <a:lstStyle/>
        <a:p>
          <a:endParaRPr lang="ru-RU"/>
        </a:p>
      </dgm:t>
    </dgm:pt>
    <dgm:pt modelId="{ABEC1145-CB1D-014B-BB0E-5398CDD41738}" type="sibTrans" cxnId="{4497EEA5-503A-A146-B509-0D1DA744A2BC}">
      <dgm:prSet/>
      <dgm:spPr/>
      <dgm:t>
        <a:bodyPr/>
        <a:lstStyle/>
        <a:p>
          <a:endParaRPr lang="ru-RU"/>
        </a:p>
      </dgm:t>
    </dgm:pt>
    <dgm:pt modelId="{2BBD5700-4CC6-C142-A99D-510070236724}">
      <dgm:prSet phldrT="[Текст]"/>
      <dgm:spPr/>
      <dgm:t>
        <a:bodyPr/>
        <a:lstStyle/>
        <a:p>
          <a:r>
            <a:rPr lang="ru-RU" dirty="0" smtClean="0"/>
            <a:t>Системные кризисы и современные концепции регулирования</a:t>
          </a:r>
          <a:endParaRPr lang="ru-RU" dirty="0"/>
        </a:p>
      </dgm:t>
    </dgm:pt>
    <dgm:pt modelId="{00F630A2-5C65-E244-ACA6-0199983E72EF}" type="parTrans" cxnId="{B863ED0C-940C-684A-8E17-DF9D5FC4E38C}">
      <dgm:prSet/>
      <dgm:spPr/>
      <dgm:t>
        <a:bodyPr/>
        <a:lstStyle/>
        <a:p>
          <a:endParaRPr lang="ru-RU"/>
        </a:p>
      </dgm:t>
    </dgm:pt>
    <dgm:pt modelId="{FCC9690B-A185-314D-BD13-1DADE193906D}" type="sibTrans" cxnId="{B863ED0C-940C-684A-8E17-DF9D5FC4E38C}">
      <dgm:prSet/>
      <dgm:spPr/>
      <dgm:t>
        <a:bodyPr/>
        <a:lstStyle/>
        <a:p>
          <a:endParaRPr lang="ru-RU"/>
        </a:p>
      </dgm:t>
    </dgm:pt>
    <dgm:pt modelId="{1F65A1F3-370E-564B-AE86-FB34A76FA089}" type="pres">
      <dgm:prSet presAssocID="{A63E6486-4099-AC41-B209-85457DF149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3BCD09-9BB7-854B-8BE8-0859038AC65F}" type="pres">
      <dgm:prSet presAssocID="{89EB4188-FEE3-5A47-80DB-A9EA83230C58}" presName="linNode" presStyleCnt="0"/>
      <dgm:spPr/>
    </dgm:pt>
    <dgm:pt modelId="{8D8F7283-89B5-5747-8B0A-C82A24D09F0C}" type="pres">
      <dgm:prSet presAssocID="{89EB4188-FEE3-5A47-80DB-A9EA83230C58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CB6DF-0FF9-5448-A6B2-B29C1C329FB9}" type="pres">
      <dgm:prSet presAssocID="{89EB4188-FEE3-5A47-80DB-A9EA83230C58}" presName="descendantText" presStyleLbl="align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5FE277-A190-B445-BF77-2CB42FA47A03}" type="pres">
      <dgm:prSet presAssocID="{057C8CBE-D98A-F04D-92A1-F99BBBEA2D48}" presName="sp" presStyleCnt="0"/>
      <dgm:spPr/>
    </dgm:pt>
    <dgm:pt modelId="{D47E1A92-E7B6-524D-9078-4CA9E98BE04A}" type="pres">
      <dgm:prSet presAssocID="{7E92AC60-7C5C-C94E-9A85-360F6A1A352C}" presName="linNode" presStyleCnt="0"/>
      <dgm:spPr/>
    </dgm:pt>
    <dgm:pt modelId="{C5879763-76A3-194D-893D-D8769C00C7E8}" type="pres">
      <dgm:prSet presAssocID="{7E92AC60-7C5C-C94E-9A85-360F6A1A352C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B88160-E701-CC47-B431-D5A2634B0C66}" type="pres">
      <dgm:prSet presAssocID="{7E92AC60-7C5C-C94E-9A85-360F6A1A352C}" presName="descendantText" presStyleLbl="align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D922D-85BA-D64A-B696-BC352F8E110B}" type="pres">
      <dgm:prSet presAssocID="{D0DB5CFD-782E-374B-B8EA-23B337A750BB}" presName="sp" presStyleCnt="0"/>
      <dgm:spPr/>
    </dgm:pt>
    <dgm:pt modelId="{EBC6294B-3C3F-F44F-9377-C44E9D34C8CB}" type="pres">
      <dgm:prSet presAssocID="{C30A0E77-91A7-224B-B4F5-127BCD443CC4}" presName="linNode" presStyleCnt="0"/>
      <dgm:spPr/>
    </dgm:pt>
    <dgm:pt modelId="{153E4E49-F149-C248-8985-BB41DF600772}" type="pres">
      <dgm:prSet presAssocID="{C30A0E77-91A7-224B-B4F5-127BCD443CC4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6235D3-3625-894C-8C64-5DCF64C1CF07}" type="pres">
      <dgm:prSet presAssocID="{C30A0E77-91A7-224B-B4F5-127BCD443CC4}" presName="descendantText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F49DCA-54AA-0444-B6DF-164857285704}" type="pres">
      <dgm:prSet presAssocID="{8B7C179B-318D-374E-8B8C-F193510745DC}" presName="sp" presStyleCnt="0"/>
      <dgm:spPr/>
    </dgm:pt>
    <dgm:pt modelId="{0E156B84-0E12-E343-A03E-22192C7C4633}" type="pres">
      <dgm:prSet presAssocID="{7CE642BF-AB49-4C42-BF48-76B6DDCE0424}" presName="linNode" presStyleCnt="0"/>
      <dgm:spPr/>
    </dgm:pt>
    <dgm:pt modelId="{C562BF98-ECCE-2546-846D-077CA1C8FFD6}" type="pres">
      <dgm:prSet presAssocID="{7CE642BF-AB49-4C42-BF48-76B6DDCE0424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25CD47-C067-5445-895C-BB8A8FBB0962}" type="pres">
      <dgm:prSet presAssocID="{7CE642BF-AB49-4C42-BF48-76B6DDCE0424}" presName="descendantText" presStyleLbl="align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D127FA-1E8A-F942-AA4B-EE9A0320D2C2}" type="pres">
      <dgm:prSet presAssocID="{235FC014-940C-1248-AADA-64F0B1FB30BC}" presName="sp" presStyleCnt="0"/>
      <dgm:spPr/>
    </dgm:pt>
    <dgm:pt modelId="{D0914570-24B2-444A-A03F-42519FDA8D76}" type="pres">
      <dgm:prSet presAssocID="{BC8C19C5-B5F8-F147-9B4A-3AC030C7459D}" presName="linNode" presStyleCnt="0"/>
      <dgm:spPr/>
    </dgm:pt>
    <dgm:pt modelId="{B184DD6F-A906-7245-A4B2-29492F8C667A}" type="pres">
      <dgm:prSet presAssocID="{BC8C19C5-B5F8-F147-9B4A-3AC030C7459D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94CBC2-F56E-B041-8D64-CE41337F3CB3}" type="pres">
      <dgm:prSet presAssocID="{BC8C19C5-B5F8-F147-9B4A-3AC030C7459D}" presName="descendantText" presStyleLbl="align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F41ECF-71D0-9448-95A6-C1F1EBDA25EA}" type="pres">
      <dgm:prSet presAssocID="{D0C73184-5E32-104F-B6BB-23EF77F294DC}" presName="sp" presStyleCnt="0"/>
      <dgm:spPr/>
    </dgm:pt>
    <dgm:pt modelId="{02809279-508B-B845-A14A-2183AD21389D}" type="pres">
      <dgm:prSet presAssocID="{17D759EF-A28B-3944-AF11-04F0465B2F28}" presName="linNode" presStyleCnt="0"/>
      <dgm:spPr/>
    </dgm:pt>
    <dgm:pt modelId="{D2FA20EF-6C48-E942-A72D-DFC577804CB7}" type="pres">
      <dgm:prSet presAssocID="{17D759EF-A28B-3944-AF11-04F0465B2F28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9AD859-A021-1E47-B3C7-B15C02BAD90A}" type="pres">
      <dgm:prSet presAssocID="{17D759EF-A28B-3944-AF11-04F0465B2F28}" presName="descendantText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96EEBA-C99F-0F47-88E0-6CFC089DF906}" type="pres">
      <dgm:prSet presAssocID="{A95F1BC1-E3EB-9C40-B0E4-65AB7E38F120}" presName="sp" presStyleCnt="0"/>
      <dgm:spPr/>
    </dgm:pt>
    <dgm:pt modelId="{7870B23F-F2DE-FB4B-A6C2-A978A7643625}" type="pres">
      <dgm:prSet presAssocID="{A5251215-7232-9E49-A35E-07DC218BF20C}" presName="linNode" presStyleCnt="0"/>
      <dgm:spPr/>
    </dgm:pt>
    <dgm:pt modelId="{96085152-A1E7-5D4A-9BE7-6CF704FF5BE2}" type="pres">
      <dgm:prSet presAssocID="{A5251215-7232-9E49-A35E-07DC218BF20C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D7DD3-B7DD-1E45-B006-3A645C59EFD2}" type="pres">
      <dgm:prSet presAssocID="{A5251215-7232-9E49-A35E-07DC218BF20C}" presName="descendantText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4363D3-A5B6-1E4F-A0B9-0379A2FE8795}" type="presOf" srcId="{F87D2872-75EF-3C44-BFE2-2C3253884B61}" destId="{4F9AD859-A021-1E47-B3C7-B15C02BAD90A}" srcOrd="0" destOrd="0" presId="urn:microsoft.com/office/officeart/2005/8/layout/vList5"/>
    <dgm:cxn modelId="{5A996BF0-5ECD-7C48-82ED-FB5D02ED1D2D}" srcId="{89EB4188-FEE3-5A47-80DB-A9EA83230C58}" destId="{3C0541EC-0C92-CC4C-8B8E-E35682E1CD9C}" srcOrd="0" destOrd="0" parTransId="{19FEDA9C-7B5D-A54A-B289-CDDA3F3F715C}" sibTransId="{9F155322-B4E4-3643-8B2D-B16F51EDC861}"/>
    <dgm:cxn modelId="{BB24A419-6366-B44F-A7DC-06C2E1C562F4}" type="presOf" srcId="{B3B30A84-226C-434C-91CF-CFDED57FC498}" destId="{EC94CBC2-F56E-B041-8D64-CE41337F3CB3}" srcOrd="0" destOrd="0" presId="urn:microsoft.com/office/officeart/2005/8/layout/vList5"/>
    <dgm:cxn modelId="{F37C38F9-7126-F14A-BE0F-9A10C446ABF0}" type="presOf" srcId="{63128864-6C7C-AF4D-9361-5E519E2B550E}" destId="{926235D3-3625-894C-8C64-5DCF64C1CF07}" srcOrd="0" destOrd="0" presId="urn:microsoft.com/office/officeart/2005/8/layout/vList5"/>
    <dgm:cxn modelId="{DB4F7EE1-BBFD-E743-B67C-73656B324E2B}" type="presOf" srcId="{9550D1FA-BD9F-D541-9396-44A452980271}" destId="{28B88160-E701-CC47-B431-D5A2634B0C66}" srcOrd="0" destOrd="0" presId="urn:microsoft.com/office/officeart/2005/8/layout/vList5"/>
    <dgm:cxn modelId="{ADC937F0-FA24-E24E-9E7C-9CD706EED5C5}" srcId="{A63E6486-4099-AC41-B209-85457DF14913}" destId="{BC8C19C5-B5F8-F147-9B4A-3AC030C7459D}" srcOrd="4" destOrd="0" parTransId="{E450F1AB-1257-7A46-AB36-2EE8E0EC7D25}" sibTransId="{D0C73184-5E32-104F-B6BB-23EF77F294DC}"/>
    <dgm:cxn modelId="{19789F6E-E70E-384A-A468-847B5D619C2F}" type="presOf" srcId="{2BBD5700-4CC6-C142-A99D-510070236724}" destId="{51DD7DD3-B7DD-1E45-B006-3A645C59EFD2}" srcOrd="0" destOrd="0" presId="urn:microsoft.com/office/officeart/2005/8/layout/vList5"/>
    <dgm:cxn modelId="{3B992F03-D570-A146-9C5F-C915EF180214}" type="presOf" srcId="{BC8C19C5-B5F8-F147-9B4A-3AC030C7459D}" destId="{B184DD6F-A906-7245-A4B2-29492F8C667A}" srcOrd="0" destOrd="0" presId="urn:microsoft.com/office/officeart/2005/8/layout/vList5"/>
    <dgm:cxn modelId="{CFA75345-7CDD-DA4A-AEF4-52CDB34E7949}" srcId="{BC8C19C5-B5F8-F147-9B4A-3AC030C7459D}" destId="{B3B30A84-226C-434C-91CF-CFDED57FC498}" srcOrd="0" destOrd="0" parTransId="{4C949D1B-2FF8-E245-A8E1-AAF1B6ADFCA9}" sibTransId="{37401EC9-1830-174B-9835-87C52305AD36}"/>
    <dgm:cxn modelId="{2BDF3361-A705-C045-87AD-18B024F3087A}" type="presOf" srcId="{3C0541EC-0C92-CC4C-8B8E-E35682E1CD9C}" destId="{0CDCB6DF-0FF9-5448-A6B2-B29C1C329FB9}" srcOrd="0" destOrd="0" presId="urn:microsoft.com/office/officeart/2005/8/layout/vList5"/>
    <dgm:cxn modelId="{CC590C6C-B302-5F4B-9F73-74F0596037B7}" type="presOf" srcId="{7E92AC60-7C5C-C94E-9A85-360F6A1A352C}" destId="{C5879763-76A3-194D-893D-D8769C00C7E8}" srcOrd="0" destOrd="0" presId="urn:microsoft.com/office/officeart/2005/8/layout/vList5"/>
    <dgm:cxn modelId="{1EBB8526-495B-AE40-BF3F-FCC23238DFF3}" srcId="{7E92AC60-7C5C-C94E-9A85-360F6A1A352C}" destId="{9550D1FA-BD9F-D541-9396-44A452980271}" srcOrd="0" destOrd="0" parTransId="{6D87E670-4884-8641-8967-302C3975AA63}" sibTransId="{D39A7B76-9638-3541-9FA6-F0AC6646D046}"/>
    <dgm:cxn modelId="{ACD0C850-9319-294C-9171-13897DE1B74A}" type="presOf" srcId="{A63E6486-4099-AC41-B209-85457DF14913}" destId="{1F65A1F3-370E-564B-AE86-FB34A76FA089}" srcOrd="0" destOrd="0" presId="urn:microsoft.com/office/officeart/2005/8/layout/vList5"/>
    <dgm:cxn modelId="{910897E9-7460-D945-A7A2-8C229A453ABE}" type="presOf" srcId="{945E3D99-46B8-3C4F-B77A-A524FB136AC4}" destId="{C525CD47-C067-5445-895C-BB8A8FBB0962}" srcOrd="0" destOrd="0" presId="urn:microsoft.com/office/officeart/2005/8/layout/vList5"/>
    <dgm:cxn modelId="{3966A7CC-F798-4D49-B2A4-DE289C27E5B3}" srcId="{A63E6486-4099-AC41-B209-85457DF14913}" destId="{17D759EF-A28B-3944-AF11-04F0465B2F28}" srcOrd="5" destOrd="0" parTransId="{72395154-9FEE-7F40-940B-F0D4639B1E25}" sibTransId="{A95F1BC1-E3EB-9C40-B0E4-65AB7E38F120}"/>
    <dgm:cxn modelId="{C1F3DEC1-E07A-494E-8532-783B3FD887B4}" srcId="{A63E6486-4099-AC41-B209-85457DF14913}" destId="{C30A0E77-91A7-224B-B4F5-127BCD443CC4}" srcOrd="2" destOrd="0" parTransId="{E6D2A184-C265-DF4C-8F4D-BCF8B4CB2002}" sibTransId="{8B7C179B-318D-374E-8B8C-F193510745DC}"/>
    <dgm:cxn modelId="{3C4D5CA1-85C9-5441-BA9A-2332512C6464}" srcId="{A63E6486-4099-AC41-B209-85457DF14913}" destId="{7CE642BF-AB49-4C42-BF48-76B6DDCE0424}" srcOrd="3" destOrd="0" parTransId="{F3BB0023-9D54-E548-8AD6-986E7AEFC4BD}" sibTransId="{235FC014-940C-1248-AADA-64F0B1FB30BC}"/>
    <dgm:cxn modelId="{4497EEA5-503A-A146-B509-0D1DA744A2BC}" srcId="{17D759EF-A28B-3944-AF11-04F0465B2F28}" destId="{F87D2872-75EF-3C44-BFE2-2C3253884B61}" srcOrd="0" destOrd="0" parTransId="{23F63F0D-BFBB-7F47-BBE6-C7BDFE1B8F3D}" sibTransId="{ABEC1145-CB1D-014B-BB0E-5398CDD41738}"/>
    <dgm:cxn modelId="{A29C63C4-5DE2-0D43-A11F-9EB4656428FB}" srcId="{A63E6486-4099-AC41-B209-85457DF14913}" destId="{89EB4188-FEE3-5A47-80DB-A9EA83230C58}" srcOrd="0" destOrd="0" parTransId="{1B854EDD-8615-0746-8D7E-1EDD7B0CBCC4}" sibTransId="{057C8CBE-D98A-F04D-92A1-F99BBBEA2D48}"/>
    <dgm:cxn modelId="{5A2D5F75-CF46-3C43-8F5F-9F1AD4A419E3}" type="presOf" srcId="{17D759EF-A28B-3944-AF11-04F0465B2F28}" destId="{D2FA20EF-6C48-E942-A72D-DFC577804CB7}" srcOrd="0" destOrd="0" presId="urn:microsoft.com/office/officeart/2005/8/layout/vList5"/>
    <dgm:cxn modelId="{04DEFEF3-7656-2F46-A26C-B972FE281D60}" srcId="{A63E6486-4099-AC41-B209-85457DF14913}" destId="{A5251215-7232-9E49-A35E-07DC218BF20C}" srcOrd="6" destOrd="0" parTransId="{BEA3CF36-11EE-2942-A179-97BCB678A0FE}" sibTransId="{D0B1B5F9-81B6-D949-9A58-6E9B5EA3C3A1}"/>
    <dgm:cxn modelId="{168BD2B7-78A9-3545-911E-4488A27EE8F2}" type="presOf" srcId="{A5251215-7232-9E49-A35E-07DC218BF20C}" destId="{96085152-A1E7-5D4A-9BE7-6CF704FF5BE2}" srcOrd="0" destOrd="0" presId="urn:microsoft.com/office/officeart/2005/8/layout/vList5"/>
    <dgm:cxn modelId="{EB7867E3-067E-4E4B-84DB-8E1C6B4F5B26}" type="presOf" srcId="{C30A0E77-91A7-224B-B4F5-127BCD443CC4}" destId="{153E4E49-F149-C248-8985-BB41DF600772}" srcOrd="0" destOrd="0" presId="urn:microsoft.com/office/officeart/2005/8/layout/vList5"/>
    <dgm:cxn modelId="{22DD256D-4707-3A4D-B6AE-CF022DC15DBE}" type="presOf" srcId="{7CE642BF-AB49-4C42-BF48-76B6DDCE0424}" destId="{C562BF98-ECCE-2546-846D-077CA1C8FFD6}" srcOrd="0" destOrd="0" presId="urn:microsoft.com/office/officeart/2005/8/layout/vList5"/>
    <dgm:cxn modelId="{B863ED0C-940C-684A-8E17-DF9D5FC4E38C}" srcId="{A5251215-7232-9E49-A35E-07DC218BF20C}" destId="{2BBD5700-4CC6-C142-A99D-510070236724}" srcOrd="0" destOrd="0" parTransId="{00F630A2-5C65-E244-ACA6-0199983E72EF}" sibTransId="{FCC9690B-A185-314D-BD13-1DADE193906D}"/>
    <dgm:cxn modelId="{675BD913-1243-724F-A5CA-F82568D89CBD}" srcId="{A63E6486-4099-AC41-B209-85457DF14913}" destId="{7E92AC60-7C5C-C94E-9A85-360F6A1A352C}" srcOrd="1" destOrd="0" parTransId="{B646AA5A-08F4-6D46-87B0-7EEDE13967BE}" sibTransId="{D0DB5CFD-782E-374B-B8EA-23B337A750BB}"/>
    <dgm:cxn modelId="{75A2C0BA-409C-BC4E-AF66-BEEAD14C2EBE}" type="presOf" srcId="{89EB4188-FEE3-5A47-80DB-A9EA83230C58}" destId="{8D8F7283-89B5-5747-8B0A-C82A24D09F0C}" srcOrd="0" destOrd="0" presId="urn:microsoft.com/office/officeart/2005/8/layout/vList5"/>
    <dgm:cxn modelId="{65569A69-1AC7-6943-BF98-27870DDC90F2}" srcId="{7CE642BF-AB49-4C42-BF48-76B6DDCE0424}" destId="{945E3D99-46B8-3C4F-B77A-A524FB136AC4}" srcOrd="0" destOrd="0" parTransId="{44D5F89E-E86D-4748-ADBE-2055DC4C019B}" sibTransId="{1012266A-235D-484A-8939-F45C6617BCBE}"/>
    <dgm:cxn modelId="{1EF8F356-D02C-C346-96AE-AEA2FF3F566B}" srcId="{C30A0E77-91A7-224B-B4F5-127BCD443CC4}" destId="{63128864-6C7C-AF4D-9361-5E519E2B550E}" srcOrd="0" destOrd="0" parTransId="{7F1DD335-A4D6-E749-8D15-258055D5E8B5}" sibTransId="{EC98704B-0894-F844-8F27-2BECEDB1C2F5}"/>
    <dgm:cxn modelId="{A9158DF4-D7CC-CC42-A51C-8D2351F94B10}" type="presParOf" srcId="{1F65A1F3-370E-564B-AE86-FB34A76FA089}" destId="{493BCD09-9BB7-854B-8BE8-0859038AC65F}" srcOrd="0" destOrd="0" presId="urn:microsoft.com/office/officeart/2005/8/layout/vList5"/>
    <dgm:cxn modelId="{7529C0CA-0085-6941-90F3-2461C93B61FD}" type="presParOf" srcId="{493BCD09-9BB7-854B-8BE8-0859038AC65F}" destId="{8D8F7283-89B5-5747-8B0A-C82A24D09F0C}" srcOrd="0" destOrd="0" presId="urn:microsoft.com/office/officeart/2005/8/layout/vList5"/>
    <dgm:cxn modelId="{CCB9D7B3-A108-8F45-A6BB-8C32D04D693E}" type="presParOf" srcId="{493BCD09-9BB7-854B-8BE8-0859038AC65F}" destId="{0CDCB6DF-0FF9-5448-A6B2-B29C1C329FB9}" srcOrd="1" destOrd="0" presId="urn:microsoft.com/office/officeart/2005/8/layout/vList5"/>
    <dgm:cxn modelId="{007C8662-3466-224C-B752-BE9BDF62A74D}" type="presParOf" srcId="{1F65A1F3-370E-564B-AE86-FB34A76FA089}" destId="{7A5FE277-A190-B445-BF77-2CB42FA47A03}" srcOrd="1" destOrd="0" presId="urn:microsoft.com/office/officeart/2005/8/layout/vList5"/>
    <dgm:cxn modelId="{FFE949BF-9FB4-074A-BF3F-2BA7BF012C01}" type="presParOf" srcId="{1F65A1F3-370E-564B-AE86-FB34A76FA089}" destId="{D47E1A92-E7B6-524D-9078-4CA9E98BE04A}" srcOrd="2" destOrd="0" presId="urn:microsoft.com/office/officeart/2005/8/layout/vList5"/>
    <dgm:cxn modelId="{6C60462D-DE95-8047-BC95-9C482E5B6EF5}" type="presParOf" srcId="{D47E1A92-E7B6-524D-9078-4CA9E98BE04A}" destId="{C5879763-76A3-194D-893D-D8769C00C7E8}" srcOrd="0" destOrd="0" presId="urn:microsoft.com/office/officeart/2005/8/layout/vList5"/>
    <dgm:cxn modelId="{A9449A45-B6D4-834E-8523-A827F7EFE883}" type="presParOf" srcId="{D47E1A92-E7B6-524D-9078-4CA9E98BE04A}" destId="{28B88160-E701-CC47-B431-D5A2634B0C66}" srcOrd="1" destOrd="0" presId="urn:microsoft.com/office/officeart/2005/8/layout/vList5"/>
    <dgm:cxn modelId="{BD951B66-3A01-2148-AD4E-48B6DC7BB131}" type="presParOf" srcId="{1F65A1F3-370E-564B-AE86-FB34A76FA089}" destId="{DF0D922D-85BA-D64A-B696-BC352F8E110B}" srcOrd="3" destOrd="0" presId="urn:microsoft.com/office/officeart/2005/8/layout/vList5"/>
    <dgm:cxn modelId="{73FC8223-A7C2-6947-A60F-F2D6B01A6454}" type="presParOf" srcId="{1F65A1F3-370E-564B-AE86-FB34A76FA089}" destId="{EBC6294B-3C3F-F44F-9377-C44E9D34C8CB}" srcOrd="4" destOrd="0" presId="urn:microsoft.com/office/officeart/2005/8/layout/vList5"/>
    <dgm:cxn modelId="{82544296-970D-DA4A-A986-C46F1E3907B7}" type="presParOf" srcId="{EBC6294B-3C3F-F44F-9377-C44E9D34C8CB}" destId="{153E4E49-F149-C248-8985-BB41DF600772}" srcOrd="0" destOrd="0" presId="urn:microsoft.com/office/officeart/2005/8/layout/vList5"/>
    <dgm:cxn modelId="{DD173DFF-271C-3448-901C-A7B4AA412BA2}" type="presParOf" srcId="{EBC6294B-3C3F-F44F-9377-C44E9D34C8CB}" destId="{926235D3-3625-894C-8C64-5DCF64C1CF07}" srcOrd="1" destOrd="0" presId="urn:microsoft.com/office/officeart/2005/8/layout/vList5"/>
    <dgm:cxn modelId="{D7867035-432F-A449-9A47-5C69720A3AE5}" type="presParOf" srcId="{1F65A1F3-370E-564B-AE86-FB34A76FA089}" destId="{EDF49DCA-54AA-0444-B6DF-164857285704}" srcOrd="5" destOrd="0" presId="urn:microsoft.com/office/officeart/2005/8/layout/vList5"/>
    <dgm:cxn modelId="{0C493AC2-9654-F44C-A16C-F65ECC272814}" type="presParOf" srcId="{1F65A1F3-370E-564B-AE86-FB34A76FA089}" destId="{0E156B84-0E12-E343-A03E-22192C7C4633}" srcOrd="6" destOrd="0" presId="urn:microsoft.com/office/officeart/2005/8/layout/vList5"/>
    <dgm:cxn modelId="{7897C645-6457-7945-8CC9-BCE6B2888945}" type="presParOf" srcId="{0E156B84-0E12-E343-A03E-22192C7C4633}" destId="{C562BF98-ECCE-2546-846D-077CA1C8FFD6}" srcOrd="0" destOrd="0" presId="urn:microsoft.com/office/officeart/2005/8/layout/vList5"/>
    <dgm:cxn modelId="{98E16218-8FB5-6C4E-857A-BD5CCFE4590A}" type="presParOf" srcId="{0E156B84-0E12-E343-A03E-22192C7C4633}" destId="{C525CD47-C067-5445-895C-BB8A8FBB0962}" srcOrd="1" destOrd="0" presId="urn:microsoft.com/office/officeart/2005/8/layout/vList5"/>
    <dgm:cxn modelId="{D6F68CB1-B750-E641-B7EB-237F8794A475}" type="presParOf" srcId="{1F65A1F3-370E-564B-AE86-FB34A76FA089}" destId="{D4D127FA-1E8A-F942-AA4B-EE9A0320D2C2}" srcOrd="7" destOrd="0" presId="urn:microsoft.com/office/officeart/2005/8/layout/vList5"/>
    <dgm:cxn modelId="{A2EED4BC-3E56-FD47-8012-0FC085164A4F}" type="presParOf" srcId="{1F65A1F3-370E-564B-AE86-FB34A76FA089}" destId="{D0914570-24B2-444A-A03F-42519FDA8D76}" srcOrd="8" destOrd="0" presId="urn:microsoft.com/office/officeart/2005/8/layout/vList5"/>
    <dgm:cxn modelId="{5C5AD7E4-EAE8-C144-9F83-9EB5651A32CE}" type="presParOf" srcId="{D0914570-24B2-444A-A03F-42519FDA8D76}" destId="{B184DD6F-A906-7245-A4B2-29492F8C667A}" srcOrd="0" destOrd="0" presId="urn:microsoft.com/office/officeart/2005/8/layout/vList5"/>
    <dgm:cxn modelId="{46EB9E0C-2812-064D-BD76-D81452EEA225}" type="presParOf" srcId="{D0914570-24B2-444A-A03F-42519FDA8D76}" destId="{EC94CBC2-F56E-B041-8D64-CE41337F3CB3}" srcOrd="1" destOrd="0" presId="urn:microsoft.com/office/officeart/2005/8/layout/vList5"/>
    <dgm:cxn modelId="{CB64A244-5F5D-2C4D-917F-CB7B75B8D6A4}" type="presParOf" srcId="{1F65A1F3-370E-564B-AE86-FB34A76FA089}" destId="{32F41ECF-71D0-9448-95A6-C1F1EBDA25EA}" srcOrd="9" destOrd="0" presId="urn:microsoft.com/office/officeart/2005/8/layout/vList5"/>
    <dgm:cxn modelId="{74D1D342-8DC6-2D45-8913-F8D91E4EBE53}" type="presParOf" srcId="{1F65A1F3-370E-564B-AE86-FB34A76FA089}" destId="{02809279-508B-B845-A14A-2183AD21389D}" srcOrd="10" destOrd="0" presId="urn:microsoft.com/office/officeart/2005/8/layout/vList5"/>
    <dgm:cxn modelId="{61298420-41C0-7244-9442-FAB0E1B1C42D}" type="presParOf" srcId="{02809279-508B-B845-A14A-2183AD21389D}" destId="{D2FA20EF-6C48-E942-A72D-DFC577804CB7}" srcOrd="0" destOrd="0" presId="urn:microsoft.com/office/officeart/2005/8/layout/vList5"/>
    <dgm:cxn modelId="{DC6D3B0D-8C84-B048-B485-03C4583D644A}" type="presParOf" srcId="{02809279-508B-B845-A14A-2183AD21389D}" destId="{4F9AD859-A021-1E47-B3C7-B15C02BAD90A}" srcOrd="1" destOrd="0" presId="urn:microsoft.com/office/officeart/2005/8/layout/vList5"/>
    <dgm:cxn modelId="{FE25FDBB-C6F5-7941-BF8A-B0EB49DCCE31}" type="presParOf" srcId="{1F65A1F3-370E-564B-AE86-FB34A76FA089}" destId="{0D96EEBA-C99F-0F47-88E0-6CFC089DF906}" srcOrd="11" destOrd="0" presId="urn:microsoft.com/office/officeart/2005/8/layout/vList5"/>
    <dgm:cxn modelId="{8D887B38-86B7-9945-8FF5-AEF05848BCC3}" type="presParOf" srcId="{1F65A1F3-370E-564B-AE86-FB34A76FA089}" destId="{7870B23F-F2DE-FB4B-A6C2-A978A7643625}" srcOrd="12" destOrd="0" presId="urn:microsoft.com/office/officeart/2005/8/layout/vList5"/>
    <dgm:cxn modelId="{B4934644-5066-2644-8DEA-C531FB508E38}" type="presParOf" srcId="{7870B23F-F2DE-FB4B-A6C2-A978A7643625}" destId="{96085152-A1E7-5D4A-9BE7-6CF704FF5BE2}" srcOrd="0" destOrd="0" presId="urn:microsoft.com/office/officeart/2005/8/layout/vList5"/>
    <dgm:cxn modelId="{E5D6D063-8921-D348-8213-8C62D366A06A}" type="presParOf" srcId="{7870B23F-F2DE-FB4B-A6C2-A978A7643625}" destId="{51DD7DD3-B7DD-1E45-B006-3A645C59EFD2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E79865-DEB6-CB4E-8B24-A6D4A319E39A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88E242-9D03-8B4E-9DEF-A6065C9F9517}">
      <dgm:prSet phldrT="[Текст]"/>
      <dgm:spPr/>
      <dgm:t>
        <a:bodyPr/>
        <a:lstStyle/>
        <a:p>
          <a:r>
            <a:rPr lang="ru-RU" dirty="0" smtClean="0"/>
            <a:t>Финансовые институты и риски</a:t>
          </a:r>
          <a:endParaRPr lang="ru-RU" dirty="0"/>
        </a:p>
      </dgm:t>
    </dgm:pt>
    <dgm:pt modelId="{4DD4B424-F1C6-8047-A4AD-5F64396670E9}" type="parTrans" cxnId="{BABC58F3-2598-4642-9FFD-B50281F191ED}">
      <dgm:prSet/>
      <dgm:spPr/>
      <dgm:t>
        <a:bodyPr/>
        <a:lstStyle/>
        <a:p>
          <a:endParaRPr lang="ru-RU"/>
        </a:p>
      </dgm:t>
    </dgm:pt>
    <dgm:pt modelId="{CC53904A-7C70-6A49-804B-38197511A16F}" type="sibTrans" cxnId="{BABC58F3-2598-4642-9FFD-B50281F191ED}">
      <dgm:prSet/>
      <dgm:spPr/>
      <dgm:t>
        <a:bodyPr/>
        <a:lstStyle/>
        <a:p>
          <a:endParaRPr lang="ru-RU"/>
        </a:p>
      </dgm:t>
    </dgm:pt>
    <dgm:pt modelId="{513F4F1E-AE7C-2848-AA81-74F3DDAD6381}">
      <dgm:prSet phldrT="[Текст]"/>
      <dgm:spPr/>
      <dgm:t>
        <a:bodyPr/>
        <a:lstStyle/>
        <a:p>
          <a:r>
            <a:rPr lang="ru-RU" dirty="0" smtClean="0"/>
            <a:t>Макроэкономика</a:t>
          </a:r>
          <a:endParaRPr lang="ru-RU" dirty="0"/>
        </a:p>
      </dgm:t>
    </dgm:pt>
    <dgm:pt modelId="{B5325D58-94C9-E149-B2FA-6631643AF44F}" type="parTrans" cxnId="{43AE36FA-4E99-1C46-B80C-5E1D8A5323D2}">
      <dgm:prSet/>
      <dgm:spPr/>
      <dgm:t>
        <a:bodyPr/>
        <a:lstStyle/>
        <a:p>
          <a:endParaRPr lang="ru-RU"/>
        </a:p>
      </dgm:t>
    </dgm:pt>
    <dgm:pt modelId="{6E3A4880-8AB6-5749-A86B-C97C9491D420}" type="sibTrans" cxnId="{43AE36FA-4E99-1C46-B80C-5E1D8A5323D2}">
      <dgm:prSet/>
      <dgm:spPr/>
      <dgm:t>
        <a:bodyPr/>
        <a:lstStyle/>
        <a:p>
          <a:endParaRPr lang="ru-RU"/>
        </a:p>
      </dgm:t>
    </dgm:pt>
    <dgm:pt modelId="{BF9C7C1D-FB04-2047-B996-D85DCE41FBB6}">
      <dgm:prSet phldrT="[Текст]"/>
      <dgm:spPr/>
      <dgm:t>
        <a:bodyPr/>
        <a:lstStyle/>
        <a:p>
          <a:r>
            <a:rPr lang="ru-RU" dirty="0" smtClean="0"/>
            <a:t>Финансовые</a:t>
          </a:r>
          <a:r>
            <a:rPr lang="ru-RU" baseline="0" dirty="0" smtClean="0"/>
            <a:t> рынки</a:t>
          </a:r>
          <a:endParaRPr lang="ru-RU" dirty="0"/>
        </a:p>
      </dgm:t>
    </dgm:pt>
    <dgm:pt modelId="{715356DE-DE21-BA46-9E7B-D87D7EAF1520}" type="parTrans" cxnId="{095958E2-D661-EF4A-A562-A5B70A643C50}">
      <dgm:prSet/>
      <dgm:spPr/>
      <dgm:t>
        <a:bodyPr/>
        <a:lstStyle/>
        <a:p>
          <a:endParaRPr lang="ru-RU"/>
        </a:p>
      </dgm:t>
    </dgm:pt>
    <dgm:pt modelId="{D7986760-B9C6-D64D-839C-1636C27006FC}" type="sibTrans" cxnId="{095958E2-D661-EF4A-A562-A5B70A643C50}">
      <dgm:prSet/>
      <dgm:spPr/>
      <dgm:t>
        <a:bodyPr/>
        <a:lstStyle/>
        <a:p>
          <a:endParaRPr lang="ru-RU"/>
        </a:p>
      </dgm:t>
    </dgm:pt>
    <dgm:pt modelId="{A9E4AF47-DC03-274B-BADB-646F2BF651BD}">
      <dgm:prSet phldrT="[Текст]"/>
      <dgm:spPr/>
      <dgm:t>
        <a:bodyPr/>
        <a:lstStyle/>
        <a:p>
          <a:r>
            <a:rPr lang="ru-RU" dirty="0" smtClean="0"/>
            <a:t>МСФО</a:t>
          </a:r>
          <a:r>
            <a:rPr lang="ru-RU" baseline="0" dirty="0" smtClean="0"/>
            <a:t> и бухгалтерский учет</a:t>
          </a:r>
          <a:endParaRPr lang="ru-RU" dirty="0"/>
        </a:p>
      </dgm:t>
    </dgm:pt>
    <dgm:pt modelId="{AB9833D8-86A1-5F4B-B5BF-B100A878B0BA}" type="parTrans" cxnId="{DAD5C67A-CEE1-274D-B6C1-7E16DB56C966}">
      <dgm:prSet/>
      <dgm:spPr/>
      <dgm:t>
        <a:bodyPr/>
        <a:lstStyle/>
        <a:p>
          <a:endParaRPr lang="ru-RU"/>
        </a:p>
      </dgm:t>
    </dgm:pt>
    <dgm:pt modelId="{7265A804-0892-2B43-A1A0-9526CA5C489B}" type="sibTrans" cxnId="{DAD5C67A-CEE1-274D-B6C1-7E16DB56C966}">
      <dgm:prSet/>
      <dgm:spPr/>
      <dgm:t>
        <a:bodyPr/>
        <a:lstStyle/>
        <a:p>
          <a:endParaRPr lang="ru-RU"/>
        </a:p>
      </dgm:t>
    </dgm:pt>
    <dgm:pt modelId="{65BCE6D5-B004-B54B-99A8-C89D99EBF691}">
      <dgm:prSet phldrT="[Текст]"/>
      <dgm:spPr/>
      <dgm:t>
        <a:bodyPr/>
        <a:lstStyle/>
        <a:p>
          <a:r>
            <a:rPr lang="ru-RU" dirty="0" smtClean="0"/>
            <a:t>Эконометрика</a:t>
          </a:r>
          <a:endParaRPr lang="ru-RU" dirty="0"/>
        </a:p>
      </dgm:t>
    </dgm:pt>
    <dgm:pt modelId="{43B81B8A-19AD-0B4C-B7B0-A5F3A7CCD853}" type="parTrans" cxnId="{07112D45-3914-0845-8506-DE2791DEBEFE}">
      <dgm:prSet/>
      <dgm:spPr/>
      <dgm:t>
        <a:bodyPr/>
        <a:lstStyle/>
        <a:p>
          <a:endParaRPr lang="ru-RU"/>
        </a:p>
      </dgm:t>
    </dgm:pt>
    <dgm:pt modelId="{66C3BEB2-0F73-C145-9090-D8EC06A53293}" type="sibTrans" cxnId="{07112D45-3914-0845-8506-DE2791DEBEFE}">
      <dgm:prSet/>
      <dgm:spPr/>
      <dgm:t>
        <a:bodyPr/>
        <a:lstStyle/>
        <a:p>
          <a:endParaRPr lang="ru-RU"/>
        </a:p>
      </dgm:t>
    </dgm:pt>
    <dgm:pt modelId="{B4420C98-EE7B-5442-A9C0-E464B47DAC2F}" type="pres">
      <dgm:prSet presAssocID="{BCE79865-DEB6-CB4E-8B24-A6D4A319E39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186780B-EAF5-014C-83AB-AAD9020F45C6}" type="pres">
      <dgm:prSet presAssocID="{5088E242-9D03-8B4E-9DEF-A6065C9F9517}" presName="hierRoot1" presStyleCnt="0">
        <dgm:presLayoutVars>
          <dgm:hierBranch val="init"/>
        </dgm:presLayoutVars>
      </dgm:prSet>
      <dgm:spPr/>
    </dgm:pt>
    <dgm:pt modelId="{3D64DCA7-DA1C-B241-ACE3-A6B9CC9BEE71}" type="pres">
      <dgm:prSet presAssocID="{5088E242-9D03-8B4E-9DEF-A6065C9F9517}" presName="rootComposite1" presStyleCnt="0"/>
      <dgm:spPr/>
    </dgm:pt>
    <dgm:pt modelId="{A729F760-C695-F44E-8407-B80B74067EB4}" type="pres">
      <dgm:prSet presAssocID="{5088E242-9D03-8B4E-9DEF-A6065C9F951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613C04-FBC3-5844-9B0A-DA480567F6BB}" type="pres">
      <dgm:prSet presAssocID="{5088E242-9D03-8B4E-9DEF-A6065C9F951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E619CC3-4625-694B-B284-E1B57301C27B}" type="pres">
      <dgm:prSet presAssocID="{5088E242-9D03-8B4E-9DEF-A6065C9F9517}" presName="hierChild2" presStyleCnt="0"/>
      <dgm:spPr/>
    </dgm:pt>
    <dgm:pt modelId="{8EC7FED3-E646-E441-BB82-E9311745A0AB}" type="pres">
      <dgm:prSet presAssocID="{B5325D58-94C9-E149-B2FA-6631643AF44F}" presName="Name37" presStyleLbl="parChTrans1D2" presStyleIdx="0" presStyleCnt="4"/>
      <dgm:spPr/>
      <dgm:t>
        <a:bodyPr/>
        <a:lstStyle/>
        <a:p>
          <a:endParaRPr lang="ru-RU"/>
        </a:p>
      </dgm:t>
    </dgm:pt>
    <dgm:pt modelId="{2B47F7C2-4C7C-134E-8154-A8DCC64DCD6B}" type="pres">
      <dgm:prSet presAssocID="{513F4F1E-AE7C-2848-AA81-74F3DDAD6381}" presName="hierRoot2" presStyleCnt="0">
        <dgm:presLayoutVars>
          <dgm:hierBranch val="init"/>
        </dgm:presLayoutVars>
      </dgm:prSet>
      <dgm:spPr/>
    </dgm:pt>
    <dgm:pt modelId="{84FA337B-9DF7-0D43-87D8-9D85E0994EE3}" type="pres">
      <dgm:prSet presAssocID="{513F4F1E-AE7C-2848-AA81-74F3DDAD6381}" presName="rootComposite" presStyleCnt="0"/>
      <dgm:spPr/>
    </dgm:pt>
    <dgm:pt modelId="{DDC84C1C-128D-A04A-BA19-DC73B4DBC2FC}" type="pres">
      <dgm:prSet presAssocID="{513F4F1E-AE7C-2848-AA81-74F3DDAD6381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F04350-BDC9-8F4F-9F47-D71B8D1C1576}" type="pres">
      <dgm:prSet presAssocID="{513F4F1E-AE7C-2848-AA81-74F3DDAD6381}" presName="rootConnector" presStyleLbl="node2" presStyleIdx="0" presStyleCnt="4"/>
      <dgm:spPr/>
      <dgm:t>
        <a:bodyPr/>
        <a:lstStyle/>
        <a:p>
          <a:endParaRPr lang="ru-RU"/>
        </a:p>
      </dgm:t>
    </dgm:pt>
    <dgm:pt modelId="{E0B9ED1C-8F3E-D44B-BC93-3DA4C1B2CCDA}" type="pres">
      <dgm:prSet presAssocID="{513F4F1E-AE7C-2848-AA81-74F3DDAD6381}" presName="hierChild4" presStyleCnt="0"/>
      <dgm:spPr/>
    </dgm:pt>
    <dgm:pt modelId="{026EBB97-D48D-3743-B9B5-E2C58A6B54A4}" type="pres">
      <dgm:prSet presAssocID="{513F4F1E-AE7C-2848-AA81-74F3DDAD6381}" presName="hierChild5" presStyleCnt="0"/>
      <dgm:spPr/>
    </dgm:pt>
    <dgm:pt modelId="{DD906488-33C3-3C49-A7B3-A3201F1AB995}" type="pres">
      <dgm:prSet presAssocID="{715356DE-DE21-BA46-9E7B-D87D7EAF1520}" presName="Name37" presStyleLbl="parChTrans1D2" presStyleIdx="1" presStyleCnt="4"/>
      <dgm:spPr/>
      <dgm:t>
        <a:bodyPr/>
        <a:lstStyle/>
        <a:p>
          <a:endParaRPr lang="ru-RU"/>
        </a:p>
      </dgm:t>
    </dgm:pt>
    <dgm:pt modelId="{98E0A48D-199E-0E4C-9536-9EDCABCAAAD7}" type="pres">
      <dgm:prSet presAssocID="{BF9C7C1D-FB04-2047-B996-D85DCE41FBB6}" presName="hierRoot2" presStyleCnt="0">
        <dgm:presLayoutVars>
          <dgm:hierBranch val="init"/>
        </dgm:presLayoutVars>
      </dgm:prSet>
      <dgm:spPr/>
    </dgm:pt>
    <dgm:pt modelId="{4CCD245E-7A7F-0A41-B340-354E08440F45}" type="pres">
      <dgm:prSet presAssocID="{BF9C7C1D-FB04-2047-B996-D85DCE41FBB6}" presName="rootComposite" presStyleCnt="0"/>
      <dgm:spPr/>
    </dgm:pt>
    <dgm:pt modelId="{E25BDD9C-6912-6140-99B1-5C928155DEB4}" type="pres">
      <dgm:prSet presAssocID="{BF9C7C1D-FB04-2047-B996-D85DCE41FBB6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1F8C0E-5F62-C741-9854-069250520849}" type="pres">
      <dgm:prSet presAssocID="{BF9C7C1D-FB04-2047-B996-D85DCE41FBB6}" presName="rootConnector" presStyleLbl="node2" presStyleIdx="1" presStyleCnt="4"/>
      <dgm:spPr/>
      <dgm:t>
        <a:bodyPr/>
        <a:lstStyle/>
        <a:p>
          <a:endParaRPr lang="ru-RU"/>
        </a:p>
      </dgm:t>
    </dgm:pt>
    <dgm:pt modelId="{9AA854D8-3B56-3D46-9C45-E87EE6724326}" type="pres">
      <dgm:prSet presAssocID="{BF9C7C1D-FB04-2047-B996-D85DCE41FBB6}" presName="hierChild4" presStyleCnt="0"/>
      <dgm:spPr/>
    </dgm:pt>
    <dgm:pt modelId="{40DC3611-FF91-954E-B47D-B7C3632DD0FE}" type="pres">
      <dgm:prSet presAssocID="{BF9C7C1D-FB04-2047-B996-D85DCE41FBB6}" presName="hierChild5" presStyleCnt="0"/>
      <dgm:spPr/>
    </dgm:pt>
    <dgm:pt modelId="{AB0431E1-1688-824F-AFD4-8F2CC0BA4DD8}" type="pres">
      <dgm:prSet presAssocID="{43B81B8A-19AD-0B4C-B7B0-A5F3A7CCD853}" presName="Name37" presStyleLbl="parChTrans1D2" presStyleIdx="2" presStyleCnt="4"/>
      <dgm:spPr/>
      <dgm:t>
        <a:bodyPr/>
        <a:lstStyle/>
        <a:p>
          <a:endParaRPr lang="ru-RU"/>
        </a:p>
      </dgm:t>
    </dgm:pt>
    <dgm:pt modelId="{A765C4BE-C22B-EB44-9BF0-0D1155075D9A}" type="pres">
      <dgm:prSet presAssocID="{65BCE6D5-B004-B54B-99A8-C89D99EBF691}" presName="hierRoot2" presStyleCnt="0">
        <dgm:presLayoutVars>
          <dgm:hierBranch val="init"/>
        </dgm:presLayoutVars>
      </dgm:prSet>
      <dgm:spPr/>
    </dgm:pt>
    <dgm:pt modelId="{F640EFAB-0384-7444-A991-B6E3FCDBAB75}" type="pres">
      <dgm:prSet presAssocID="{65BCE6D5-B004-B54B-99A8-C89D99EBF691}" presName="rootComposite" presStyleCnt="0"/>
      <dgm:spPr/>
    </dgm:pt>
    <dgm:pt modelId="{2549719D-8F30-3F43-9C43-A583BA4786D5}" type="pres">
      <dgm:prSet presAssocID="{65BCE6D5-B004-B54B-99A8-C89D99EBF691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7365ED-F405-A742-8FAC-79654005A508}" type="pres">
      <dgm:prSet presAssocID="{65BCE6D5-B004-B54B-99A8-C89D99EBF691}" presName="rootConnector" presStyleLbl="node2" presStyleIdx="2" presStyleCnt="4"/>
      <dgm:spPr/>
      <dgm:t>
        <a:bodyPr/>
        <a:lstStyle/>
        <a:p>
          <a:endParaRPr lang="ru-RU"/>
        </a:p>
      </dgm:t>
    </dgm:pt>
    <dgm:pt modelId="{70CB88F3-62EA-9346-A36E-7B6BDADCD73C}" type="pres">
      <dgm:prSet presAssocID="{65BCE6D5-B004-B54B-99A8-C89D99EBF691}" presName="hierChild4" presStyleCnt="0"/>
      <dgm:spPr/>
    </dgm:pt>
    <dgm:pt modelId="{1B2BB6AC-A8B3-8B46-AC44-DBAC82659D4C}" type="pres">
      <dgm:prSet presAssocID="{65BCE6D5-B004-B54B-99A8-C89D99EBF691}" presName="hierChild5" presStyleCnt="0"/>
      <dgm:spPr/>
    </dgm:pt>
    <dgm:pt modelId="{E3B688CE-1D16-604E-B12A-F0B8E5132715}" type="pres">
      <dgm:prSet presAssocID="{AB9833D8-86A1-5F4B-B5BF-B100A878B0BA}" presName="Name37" presStyleLbl="parChTrans1D2" presStyleIdx="3" presStyleCnt="4"/>
      <dgm:spPr/>
      <dgm:t>
        <a:bodyPr/>
        <a:lstStyle/>
        <a:p>
          <a:endParaRPr lang="ru-RU"/>
        </a:p>
      </dgm:t>
    </dgm:pt>
    <dgm:pt modelId="{369B95B4-C4AA-3842-94F6-56B94F148F0A}" type="pres">
      <dgm:prSet presAssocID="{A9E4AF47-DC03-274B-BADB-646F2BF651BD}" presName="hierRoot2" presStyleCnt="0">
        <dgm:presLayoutVars>
          <dgm:hierBranch val="init"/>
        </dgm:presLayoutVars>
      </dgm:prSet>
      <dgm:spPr/>
    </dgm:pt>
    <dgm:pt modelId="{9591E929-19ED-BA4A-9274-EE0EA2DDB821}" type="pres">
      <dgm:prSet presAssocID="{A9E4AF47-DC03-274B-BADB-646F2BF651BD}" presName="rootComposite" presStyleCnt="0"/>
      <dgm:spPr/>
    </dgm:pt>
    <dgm:pt modelId="{9A8B2254-38CB-8441-AC55-3A07664BDD42}" type="pres">
      <dgm:prSet presAssocID="{A9E4AF47-DC03-274B-BADB-646F2BF651BD}" presName="rootText" presStyleLbl="node2" presStyleIdx="3" presStyleCnt="4" custLinFactNeighborX="-4188" custLinFactNeighborY="-33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B5C42F-765A-F448-A5F8-B610282871F6}" type="pres">
      <dgm:prSet presAssocID="{A9E4AF47-DC03-274B-BADB-646F2BF651BD}" presName="rootConnector" presStyleLbl="node2" presStyleIdx="3" presStyleCnt="4"/>
      <dgm:spPr/>
      <dgm:t>
        <a:bodyPr/>
        <a:lstStyle/>
        <a:p>
          <a:endParaRPr lang="ru-RU"/>
        </a:p>
      </dgm:t>
    </dgm:pt>
    <dgm:pt modelId="{D769B9A4-A2EA-5B4F-9A24-7C54F9459FA9}" type="pres">
      <dgm:prSet presAssocID="{A9E4AF47-DC03-274B-BADB-646F2BF651BD}" presName="hierChild4" presStyleCnt="0"/>
      <dgm:spPr/>
    </dgm:pt>
    <dgm:pt modelId="{D0AC1198-34AE-4647-8A26-EF09AD1BBAA0}" type="pres">
      <dgm:prSet presAssocID="{A9E4AF47-DC03-274B-BADB-646F2BF651BD}" presName="hierChild5" presStyleCnt="0"/>
      <dgm:spPr/>
    </dgm:pt>
    <dgm:pt modelId="{C7E52173-04A0-2540-9DCD-3F5CE85E4032}" type="pres">
      <dgm:prSet presAssocID="{5088E242-9D03-8B4E-9DEF-A6065C9F9517}" presName="hierChild3" presStyleCnt="0"/>
      <dgm:spPr/>
    </dgm:pt>
  </dgm:ptLst>
  <dgm:cxnLst>
    <dgm:cxn modelId="{5DECF65B-3D5D-B84D-AD66-BD608F9DD0DA}" type="presOf" srcId="{A9E4AF47-DC03-274B-BADB-646F2BF651BD}" destId="{6CB5C42F-765A-F448-A5F8-B610282871F6}" srcOrd="1" destOrd="0" presId="urn:microsoft.com/office/officeart/2005/8/layout/orgChart1"/>
    <dgm:cxn modelId="{64E1F515-941D-6E4E-9DEC-B5052C3FA0A7}" type="presOf" srcId="{BF9C7C1D-FB04-2047-B996-D85DCE41FBB6}" destId="{AB1F8C0E-5F62-C741-9854-069250520849}" srcOrd="1" destOrd="0" presId="urn:microsoft.com/office/officeart/2005/8/layout/orgChart1"/>
    <dgm:cxn modelId="{7CABD9A4-2F50-3347-BBF8-28A523F426CA}" type="presOf" srcId="{B5325D58-94C9-E149-B2FA-6631643AF44F}" destId="{8EC7FED3-E646-E441-BB82-E9311745A0AB}" srcOrd="0" destOrd="0" presId="urn:microsoft.com/office/officeart/2005/8/layout/orgChart1"/>
    <dgm:cxn modelId="{998821C4-8121-1845-B284-5C278833D955}" type="presOf" srcId="{BF9C7C1D-FB04-2047-B996-D85DCE41FBB6}" destId="{E25BDD9C-6912-6140-99B1-5C928155DEB4}" srcOrd="0" destOrd="0" presId="urn:microsoft.com/office/officeart/2005/8/layout/orgChart1"/>
    <dgm:cxn modelId="{095958E2-D661-EF4A-A562-A5B70A643C50}" srcId="{5088E242-9D03-8B4E-9DEF-A6065C9F9517}" destId="{BF9C7C1D-FB04-2047-B996-D85DCE41FBB6}" srcOrd="1" destOrd="0" parTransId="{715356DE-DE21-BA46-9E7B-D87D7EAF1520}" sibTransId="{D7986760-B9C6-D64D-839C-1636C27006FC}"/>
    <dgm:cxn modelId="{0E632B51-E08E-5A40-8997-9F4C6747E311}" type="presOf" srcId="{A9E4AF47-DC03-274B-BADB-646F2BF651BD}" destId="{9A8B2254-38CB-8441-AC55-3A07664BDD42}" srcOrd="0" destOrd="0" presId="urn:microsoft.com/office/officeart/2005/8/layout/orgChart1"/>
    <dgm:cxn modelId="{3789EA9F-C969-5942-B1E8-888D0DDEF9A3}" type="presOf" srcId="{65BCE6D5-B004-B54B-99A8-C89D99EBF691}" destId="{1A7365ED-F405-A742-8FAC-79654005A508}" srcOrd="1" destOrd="0" presId="urn:microsoft.com/office/officeart/2005/8/layout/orgChart1"/>
    <dgm:cxn modelId="{AE5F80A8-2DF0-DA4F-847C-859994FB65A1}" type="presOf" srcId="{5088E242-9D03-8B4E-9DEF-A6065C9F9517}" destId="{A729F760-C695-F44E-8407-B80B74067EB4}" srcOrd="0" destOrd="0" presId="urn:microsoft.com/office/officeart/2005/8/layout/orgChart1"/>
    <dgm:cxn modelId="{5256A410-A955-EF40-A959-C0C73B4C642D}" type="presOf" srcId="{513F4F1E-AE7C-2848-AA81-74F3DDAD6381}" destId="{DDC84C1C-128D-A04A-BA19-DC73B4DBC2FC}" srcOrd="0" destOrd="0" presId="urn:microsoft.com/office/officeart/2005/8/layout/orgChart1"/>
    <dgm:cxn modelId="{DAD5C67A-CEE1-274D-B6C1-7E16DB56C966}" srcId="{5088E242-9D03-8B4E-9DEF-A6065C9F9517}" destId="{A9E4AF47-DC03-274B-BADB-646F2BF651BD}" srcOrd="3" destOrd="0" parTransId="{AB9833D8-86A1-5F4B-B5BF-B100A878B0BA}" sibTransId="{7265A804-0892-2B43-A1A0-9526CA5C489B}"/>
    <dgm:cxn modelId="{3A79E0B3-6628-7445-B977-5B0E8FE97B03}" type="presOf" srcId="{513F4F1E-AE7C-2848-AA81-74F3DDAD6381}" destId="{51F04350-BDC9-8F4F-9F47-D71B8D1C1576}" srcOrd="1" destOrd="0" presId="urn:microsoft.com/office/officeart/2005/8/layout/orgChart1"/>
    <dgm:cxn modelId="{F8FCDF9B-259A-D34B-BEEF-FC1FB70C3AC7}" type="presOf" srcId="{43B81B8A-19AD-0B4C-B7B0-A5F3A7CCD853}" destId="{AB0431E1-1688-824F-AFD4-8F2CC0BA4DD8}" srcOrd="0" destOrd="0" presId="urn:microsoft.com/office/officeart/2005/8/layout/orgChart1"/>
    <dgm:cxn modelId="{07112D45-3914-0845-8506-DE2791DEBEFE}" srcId="{5088E242-9D03-8B4E-9DEF-A6065C9F9517}" destId="{65BCE6D5-B004-B54B-99A8-C89D99EBF691}" srcOrd="2" destOrd="0" parTransId="{43B81B8A-19AD-0B4C-B7B0-A5F3A7CCD853}" sibTransId="{66C3BEB2-0F73-C145-9090-D8EC06A53293}"/>
    <dgm:cxn modelId="{8F9EAA82-647B-744B-BAEF-99D5278B05EF}" type="presOf" srcId="{5088E242-9D03-8B4E-9DEF-A6065C9F9517}" destId="{6D613C04-FBC3-5844-9B0A-DA480567F6BB}" srcOrd="1" destOrd="0" presId="urn:microsoft.com/office/officeart/2005/8/layout/orgChart1"/>
    <dgm:cxn modelId="{BABC58F3-2598-4642-9FFD-B50281F191ED}" srcId="{BCE79865-DEB6-CB4E-8B24-A6D4A319E39A}" destId="{5088E242-9D03-8B4E-9DEF-A6065C9F9517}" srcOrd="0" destOrd="0" parTransId="{4DD4B424-F1C6-8047-A4AD-5F64396670E9}" sibTransId="{CC53904A-7C70-6A49-804B-38197511A16F}"/>
    <dgm:cxn modelId="{EB871753-5F22-9243-8645-7294547EDB50}" type="presOf" srcId="{715356DE-DE21-BA46-9E7B-D87D7EAF1520}" destId="{DD906488-33C3-3C49-A7B3-A3201F1AB995}" srcOrd="0" destOrd="0" presId="urn:microsoft.com/office/officeart/2005/8/layout/orgChart1"/>
    <dgm:cxn modelId="{2F61E107-4359-364C-A36D-813303C7D078}" type="presOf" srcId="{BCE79865-DEB6-CB4E-8B24-A6D4A319E39A}" destId="{B4420C98-EE7B-5442-A9C0-E464B47DAC2F}" srcOrd="0" destOrd="0" presId="urn:microsoft.com/office/officeart/2005/8/layout/orgChart1"/>
    <dgm:cxn modelId="{1B06A426-81CF-FE41-B058-0FA6B1B6D6CA}" type="presOf" srcId="{65BCE6D5-B004-B54B-99A8-C89D99EBF691}" destId="{2549719D-8F30-3F43-9C43-A583BA4786D5}" srcOrd="0" destOrd="0" presId="urn:microsoft.com/office/officeart/2005/8/layout/orgChart1"/>
    <dgm:cxn modelId="{43AE36FA-4E99-1C46-B80C-5E1D8A5323D2}" srcId="{5088E242-9D03-8B4E-9DEF-A6065C9F9517}" destId="{513F4F1E-AE7C-2848-AA81-74F3DDAD6381}" srcOrd="0" destOrd="0" parTransId="{B5325D58-94C9-E149-B2FA-6631643AF44F}" sibTransId="{6E3A4880-8AB6-5749-A86B-C97C9491D420}"/>
    <dgm:cxn modelId="{BCC0FD75-ED7A-AB4E-AE61-6E12FB673DBB}" type="presOf" srcId="{AB9833D8-86A1-5F4B-B5BF-B100A878B0BA}" destId="{E3B688CE-1D16-604E-B12A-F0B8E5132715}" srcOrd="0" destOrd="0" presId="urn:microsoft.com/office/officeart/2005/8/layout/orgChart1"/>
    <dgm:cxn modelId="{540B7519-3984-A447-94F4-A277C492D628}" type="presParOf" srcId="{B4420C98-EE7B-5442-A9C0-E464B47DAC2F}" destId="{9186780B-EAF5-014C-83AB-AAD9020F45C6}" srcOrd="0" destOrd="0" presId="urn:microsoft.com/office/officeart/2005/8/layout/orgChart1"/>
    <dgm:cxn modelId="{F6F2BF25-092B-EC40-A9F5-637F16D76CF8}" type="presParOf" srcId="{9186780B-EAF5-014C-83AB-AAD9020F45C6}" destId="{3D64DCA7-DA1C-B241-ACE3-A6B9CC9BEE71}" srcOrd="0" destOrd="0" presId="urn:microsoft.com/office/officeart/2005/8/layout/orgChart1"/>
    <dgm:cxn modelId="{286A7299-C987-F14F-ABB8-A03EA716D06C}" type="presParOf" srcId="{3D64DCA7-DA1C-B241-ACE3-A6B9CC9BEE71}" destId="{A729F760-C695-F44E-8407-B80B74067EB4}" srcOrd="0" destOrd="0" presId="urn:microsoft.com/office/officeart/2005/8/layout/orgChart1"/>
    <dgm:cxn modelId="{66A7259F-411F-B647-82D9-55D66088E40B}" type="presParOf" srcId="{3D64DCA7-DA1C-B241-ACE3-A6B9CC9BEE71}" destId="{6D613C04-FBC3-5844-9B0A-DA480567F6BB}" srcOrd="1" destOrd="0" presId="urn:microsoft.com/office/officeart/2005/8/layout/orgChart1"/>
    <dgm:cxn modelId="{D3CB27D5-BF6E-614D-BFB5-4EF98EA88ABF}" type="presParOf" srcId="{9186780B-EAF5-014C-83AB-AAD9020F45C6}" destId="{0E619CC3-4625-694B-B284-E1B57301C27B}" srcOrd="1" destOrd="0" presId="urn:microsoft.com/office/officeart/2005/8/layout/orgChart1"/>
    <dgm:cxn modelId="{EC897D8F-6F88-EF46-B183-09740368AE07}" type="presParOf" srcId="{0E619CC3-4625-694B-B284-E1B57301C27B}" destId="{8EC7FED3-E646-E441-BB82-E9311745A0AB}" srcOrd="0" destOrd="0" presId="urn:microsoft.com/office/officeart/2005/8/layout/orgChart1"/>
    <dgm:cxn modelId="{16C44C70-3085-2E49-B9C8-C8550007EB05}" type="presParOf" srcId="{0E619CC3-4625-694B-B284-E1B57301C27B}" destId="{2B47F7C2-4C7C-134E-8154-A8DCC64DCD6B}" srcOrd="1" destOrd="0" presId="urn:microsoft.com/office/officeart/2005/8/layout/orgChart1"/>
    <dgm:cxn modelId="{556FCDB9-42B4-A447-B631-EDE5EF646BDD}" type="presParOf" srcId="{2B47F7C2-4C7C-134E-8154-A8DCC64DCD6B}" destId="{84FA337B-9DF7-0D43-87D8-9D85E0994EE3}" srcOrd="0" destOrd="0" presId="urn:microsoft.com/office/officeart/2005/8/layout/orgChart1"/>
    <dgm:cxn modelId="{18B1AB5E-E478-8540-BBF6-9F331F389FE1}" type="presParOf" srcId="{84FA337B-9DF7-0D43-87D8-9D85E0994EE3}" destId="{DDC84C1C-128D-A04A-BA19-DC73B4DBC2FC}" srcOrd="0" destOrd="0" presId="urn:microsoft.com/office/officeart/2005/8/layout/orgChart1"/>
    <dgm:cxn modelId="{A4F74ED0-35D5-0B49-AAE9-B97DF86A86F9}" type="presParOf" srcId="{84FA337B-9DF7-0D43-87D8-9D85E0994EE3}" destId="{51F04350-BDC9-8F4F-9F47-D71B8D1C1576}" srcOrd="1" destOrd="0" presId="urn:microsoft.com/office/officeart/2005/8/layout/orgChart1"/>
    <dgm:cxn modelId="{D33E6480-BF69-024B-A677-5BD5A00C4946}" type="presParOf" srcId="{2B47F7C2-4C7C-134E-8154-A8DCC64DCD6B}" destId="{E0B9ED1C-8F3E-D44B-BC93-3DA4C1B2CCDA}" srcOrd="1" destOrd="0" presId="urn:microsoft.com/office/officeart/2005/8/layout/orgChart1"/>
    <dgm:cxn modelId="{B78B1521-F6FA-AE43-A21F-82D514994622}" type="presParOf" srcId="{2B47F7C2-4C7C-134E-8154-A8DCC64DCD6B}" destId="{026EBB97-D48D-3743-B9B5-E2C58A6B54A4}" srcOrd="2" destOrd="0" presId="urn:microsoft.com/office/officeart/2005/8/layout/orgChart1"/>
    <dgm:cxn modelId="{0418A678-E6A3-D749-B15F-8750ED2FA8C3}" type="presParOf" srcId="{0E619CC3-4625-694B-B284-E1B57301C27B}" destId="{DD906488-33C3-3C49-A7B3-A3201F1AB995}" srcOrd="2" destOrd="0" presId="urn:microsoft.com/office/officeart/2005/8/layout/orgChart1"/>
    <dgm:cxn modelId="{60D91491-32A7-6A40-B5CE-4EFCB3D5F424}" type="presParOf" srcId="{0E619CC3-4625-694B-B284-E1B57301C27B}" destId="{98E0A48D-199E-0E4C-9536-9EDCABCAAAD7}" srcOrd="3" destOrd="0" presId="urn:microsoft.com/office/officeart/2005/8/layout/orgChart1"/>
    <dgm:cxn modelId="{7BEAAD41-90F1-3745-AE96-A12FE4B2C212}" type="presParOf" srcId="{98E0A48D-199E-0E4C-9536-9EDCABCAAAD7}" destId="{4CCD245E-7A7F-0A41-B340-354E08440F45}" srcOrd="0" destOrd="0" presId="urn:microsoft.com/office/officeart/2005/8/layout/orgChart1"/>
    <dgm:cxn modelId="{8394B7E7-025B-FF41-A307-9E3BB14C41F6}" type="presParOf" srcId="{4CCD245E-7A7F-0A41-B340-354E08440F45}" destId="{E25BDD9C-6912-6140-99B1-5C928155DEB4}" srcOrd="0" destOrd="0" presId="urn:microsoft.com/office/officeart/2005/8/layout/orgChart1"/>
    <dgm:cxn modelId="{3ED6F69C-0D85-FB4C-B5AB-C92FF0C33C9F}" type="presParOf" srcId="{4CCD245E-7A7F-0A41-B340-354E08440F45}" destId="{AB1F8C0E-5F62-C741-9854-069250520849}" srcOrd="1" destOrd="0" presId="urn:microsoft.com/office/officeart/2005/8/layout/orgChart1"/>
    <dgm:cxn modelId="{80C90D30-6A80-884E-A867-01E54219D6DD}" type="presParOf" srcId="{98E0A48D-199E-0E4C-9536-9EDCABCAAAD7}" destId="{9AA854D8-3B56-3D46-9C45-E87EE6724326}" srcOrd="1" destOrd="0" presId="urn:microsoft.com/office/officeart/2005/8/layout/orgChart1"/>
    <dgm:cxn modelId="{E6A06E3C-FE11-484C-AE5B-735D9B5CF5AB}" type="presParOf" srcId="{98E0A48D-199E-0E4C-9536-9EDCABCAAAD7}" destId="{40DC3611-FF91-954E-B47D-B7C3632DD0FE}" srcOrd="2" destOrd="0" presId="urn:microsoft.com/office/officeart/2005/8/layout/orgChart1"/>
    <dgm:cxn modelId="{4041D085-9C46-FF47-AEF7-54BB3A9B5155}" type="presParOf" srcId="{0E619CC3-4625-694B-B284-E1B57301C27B}" destId="{AB0431E1-1688-824F-AFD4-8F2CC0BA4DD8}" srcOrd="4" destOrd="0" presId="urn:microsoft.com/office/officeart/2005/8/layout/orgChart1"/>
    <dgm:cxn modelId="{E6E63552-B58A-DA42-870E-B2AFEF7C80C7}" type="presParOf" srcId="{0E619CC3-4625-694B-B284-E1B57301C27B}" destId="{A765C4BE-C22B-EB44-9BF0-0D1155075D9A}" srcOrd="5" destOrd="0" presId="urn:microsoft.com/office/officeart/2005/8/layout/orgChart1"/>
    <dgm:cxn modelId="{66D36595-76C5-DF46-AE81-1C679CB3CDB7}" type="presParOf" srcId="{A765C4BE-C22B-EB44-9BF0-0D1155075D9A}" destId="{F640EFAB-0384-7444-A991-B6E3FCDBAB75}" srcOrd="0" destOrd="0" presId="urn:microsoft.com/office/officeart/2005/8/layout/orgChart1"/>
    <dgm:cxn modelId="{D1CC88FA-DA00-EB44-A886-ACF63735AE94}" type="presParOf" srcId="{F640EFAB-0384-7444-A991-B6E3FCDBAB75}" destId="{2549719D-8F30-3F43-9C43-A583BA4786D5}" srcOrd="0" destOrd="0" presId="urn:microsoft.com/office/officeart/2005/8/layout/orgChart1"/>
    <dgm:cxn modelId="{CAA50B9E-D1A4-FC4E-BB8C-3B2F3AFCC0D9}" type="presParOf" srcId="{F640EFAB-0384-7444-A991-B6E3FCDBAB75}" destId="{1A7365ED-F405-A742-8FAC-79654005A508}" srcOrd="1" destOrd="0" presId="urn:microsoft.com/office/officeart/2005/8/layout/orgChart1"/>
    <dgm:cxn modelId="{AC1ADDB1-B12A-EA45-B345-166B3C9EBA3D}" type="presParOf" srcId="{A765C4BE-C22B-EB44-9BF0-0D1155075D9A}" destId="{70CB88F3-62EA-9346-A36E-7B6BDADCD73C}" srcOrd="1" destOrd="0" presId="urn:microsoft.com/office/officeart/2005/8/layout/orgChart1"/>
    <dgm:cxn modelId="{70AEA5A1-DDFD-8B41-BE9A-5C3830732F3E}" type="presParOf" srcId="{A765C4BE-C22B-EB44-9BF0-0D1155075D9A}" destId="{1B2BB6AC-A8B3-8B46-AC44-DBAC82659D4C}" srcOrd="2" destOrd="0" presId="urn:microsoft.com/office/officeart/2005/8/layout/orgChart1"/>
    <dgm:cxn modelId="{1BD55B75-D4D9-1648-AEE1-F42FCBB85050}" type="presParOf" srcId="{0E619CC3-4625-694B-B284-E1B57301C27B}" destId="{E3B688CE-1D16-604E-B12A-F0B8E5132715}" srcOrd="6" destOrd="0" presId="urn:microsoft.com/office/officeart/2005/8/layout/orgChart1"/>
    <dgm:cxn modelId="{9ADB6E6F-492D-2043-A505-F6505FC2BE5C}" type="presParOf" srcId="{0E619CC3-4625-694B-B284-E1B57301C27B}" destId="{369B95B4-C4AA-3842-94F6-56B94F148F0A}" srcOrd="7" destOrd="0" presId="urn:microsoft.com/office/officeart/2005/8/layout/orgChart1"/>
    <dgm:cxn modelId="{D6895A7B-6240-CB45-A2F5-AAE79F45A57B}" type="presParOf" srcId="{369B95B4-C4AA-3842-94F6-56B94F148F0A}" destId="{9591E929-19ED-BA4A-9274-EE0EA2DDB821}" srcOrd="0" destOrd="0" presId="urn:microsoft.com/office/officeart/2005/8/layout/orgChart1"/>
    <dgm:cxn modelId="{8FCF5235-5C73-3144-A042-4EFCAD7A19A8}" type="presParOf" srcId="{9591E929-19ED-BA4A-9274-EE0EA2DDB821}" destId="{9A8B2254-38CB-8441-AC55-3A07664BDD42}" srcOrd="0" destOrd="0" presId="urn:microsoft.com/office/officeart/2005/8/layout/orgChart1"/>
    <dgm:cxn modelId="{94141A32-07FD-9C46-A598-6B579794F6BD}" type="presParOf" srcId="{9591E929-19ED-BA4A-9274-EE0EA2DDB821}" destId="{6CB5C42F-765A-F448-A5F8-B610282871F6}" srcOrd="1" destOrd="0" presId="urn:microsoft.com/office/officeart/2005/8/layout/orgChart1"/>
    <dgm:cxn modelId="{D7C944DD-2B0C-9348-9DEF-0E9B1A596549}" type="presParOf" srcId="{369B95B4-C4AA-3842-94F6-56B94F148F0A}" destId="{D769B9A4-A2EA-5B4F-9A24-7C54F9459FA9}" srcOrd="1" destOrd="0" presId="urn:microsoft.com/office/officeart/2005/8/layout/orgChart1"/>
    <dgm:cxn modelId="{317C07B7-5144-3841-A4B6-CD29D5CBB496}" type="presParOf" srcId="{369B95B4-C4AA-3842-94F6-56B94F148F0A}" destId="{D0AC1198-34AE-4647-8A26-EF09AD1BBAA0}" srcOrd="2" destOrd="0" presId="urn:microsoft.com/office/officeart/2005/8/layout/orgChart1"/>
    <dgm:cxn modelId="{01A90041-C868-DC46-9EE1-6DB64478C748}" type="presParOf" srcId="{9186780B-EAF5-014C-83AB-AAD9020F45C6}" destId="{C7E52173-04A0-2540-9DCD-3F5CE85E4032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94FD88-E92B-FF49-989C-F7C6FF55B609}" type="doc">
      <dgm:prSet loTypeId="urn:microsoft.com/office/officeart/2005/8/layout/radial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DCB4E6-F498-6743-8879-520726045761}">
      <dgm:prSet phldrT="[Текст]"/>
      <dgm:spPr/>
      <dgm:t>
        <a:bodyPr/>
        <a:lstStyle/>
        <a:p>
          <a:r>
            <a:rPr lang="en-US" dirty="0" smtClean="0"/>
            <a:t>M</a:t>
          </a:r>
          <a:r>
            <a:rPr lang="ru-RU" dirty="0" err="1" smtClean="0"/>
            <a:t>арина</a:t>
          </a:r>
          <a:r>
            <a:rPr lang="ru-RU" dirty="0" smtClean="0"/>
            <a:t> </a:t>
          </a:r>
          <a:r>
            <a:rPr lang="ru-RU" dirty="0" err="1" smtClean="0"/>
            <a:t>Поморина</a:t>
          </a:r>
          <a:r>
            <a:rPr lang="en-US" dirty="0" smtClean="0"/>
            <a:t>, </a:t>
          </a:r>
          <a:r>
            <a:rPr lang="en-US" dirty="0"/>
            <a:t>ScD </a:t>
          </a:r>
          <a:endParaRPr lang="ru-RU" dirty="0"/>
        </a:p>
      </dgm:t>
    </dgm:pt>
    <dgm:pt modelId="{07D5F3CD-4AE9-9848-B076-CA205937B06A}" type="parTrans" cxnId="{1D13A514-7CF1-4446-B3F7-95BDDDC9986C}">
      <dgm:prSet/>
      <dgm:spPr/>
      <dgm:t>
        <a:bodyPr/>
        <a:lstStyle/>
        <a:p>
          <a:endParaRPr lang="ru-RU"/>
        </a:p>
      </dgm:t>
    </dgm:pt>
    <dgm:pt modelId="{EA01E365-9C18-B144-88CA-D37960C78798}" type="sibTrans" cxnId="{1D13A514-7CF1-4446-B3F7-95BDDDC9986C}">
      <dgm:prSet/>
      <dgm:spPr/>
      <dgm:t>
        <a:bodyPr/>
        <a:lstStyle/>
        <a:p>
          <a:endParaRPr lang="ru-RU"/>
        </a:p>
      </dgm:t>
    </dgm:pt>
    <dgm:pt modelId="{437BD6F1-395B-3746-8067-AFEE0C5E95A1}">
      <dgm:prSet phldrT="[Текст]"/>
      <dgm:spPr/>
      <dgm:t>
        <a:bodyPr/>
        <a:lstStyle/>
        <a:p>
          <a:r>
            <a:rPr lang="ru-RU" dirty="0" smtClean="0"/>
            <a:t>лекции</a:t>
          </a:r>
          <a:endParaRPr lang="ru-RU" dirty="0"/>
        </a:p>
      </dgm:t>
    </dgm:pt>
    <dgm:pt modelId="{EC58B798-3625-AA4A-8DDD-DDFE76A8D5B4}" type="parTrans" cxnId="{A243E782-CEB2-3943-AB84-41AD8ACFA5CC}">
      <dgm:prSet/>
      <dgm:spPr/>
      <dgm:t>
        <a:bodyPr/>
        <a:lstStyle/>
        <a:p>
          <a:endParaRPr lang="ru-RU"/>
        </a:p>
      </dgm:t>
    </dgm:pt>
    <dgm:pt modelId="{65F54C07-4748-D549-B371-05005F0502A0}" type="sibTrans" cxnId="{A243E782-CEB2-3943-AB84-41AD8ACFA5CC}">
      <dgm:prSet/>
      <dgm:spPr/>
      <dgm:t>
        <a:bodyPr/>
        <a:lstStyle/>
        <a:p>
          <a:endParaRPr lang="ru-RU"/>
        </a:p>
      </dgm:t>
    </dgm:pt>
    <dgm:pt modelId="{03919138-C3D6-DE41-BAC1-FDADB8DBE704}">
      <dgm:prSet phldrT="[Текст]"/>
      <dgm:spPr/>
      <dgm:t>
        <a:bodyPr/>
        <a:lstStyle/>
        <a:p>
          <a:r>
            <a:rPr lang="fr-FR" dirty="0"/>
            <a:t> </a:t>
          </a:r>
          <a:r>
            <a:rPr lang="fr-FR" dirty="0" smtClean="0"/>
            <a:t>c</a:t>
          </a:r>
          <a:r>
            <a:rPr lang="ru-RU" dirty="0" err="1" smtClean="0"/>
            <a:t>еминары</a:t>
          </a:r>
          <a:endParaRPr lang="ru-RU" dirty="0"/>
        </a:p>
      </dgm:t>
    </dgm:pt>
    <dgm:pt modelId="{5993A495-112B-9045-B3C2-5C35304B7E1A}" type="parTrans" cxnId="{D95D423B-871B-EB49-8D75-8D646E03D09D}">
      <dgm:prSet/>
      <dgm:spPr/>
      <dgm:t>
        <a:bodyPr/>
        <a:lstStyle/>
        <a:p>
          <a:endParaRPr lang="ru-RU"/>
        </a:p>
      </dgm:t>
    </dgm:pt>
    <dgm:pt modelId="{8C0788E1-0966-CD45-A930-36BBF99C8131}" type="sibTrans" cxnId="{D95D423B-871B-EB49-8D75-8D646E03D09D}">
      <dgm:prSet/>
      <dgm:spPr/>
      <dgm:t>
        <a:bodyPr/>
        <a:lstStyle/>
        <a:p>
          <a:endParaRPr lang="ru-RU"/>
        </a:p>
      </dgm:t>
    </dgm:pt>
    <dgm:pt modelId="{1777EE3D-6B4B-AD43-8ADA-4F80ADD1E23D}">
      <dgm:prSet phldrT="[Текст]"/>
      <dgm:spPr/>
      <dgm:t>
        <a:bodyPr/>
        <a:lstStyle/>
        <a:p>
          <a:r>
            <a:rPr lang="ru-RU" dirty="0" smtClean="0"/>
            <a:t>Сергей Гришунин</a:t>
          </a:r>
          <a:r>
            <a:rPr lang="en-US" dirty="0" smtClean="0"/>
            <a:t>, </a:t>
          </a:r>
          <a:r>
            <a:rPr lang="en-US" dirty="0"/>
            <a:t>PhD</a:t>
          </a:r>
          <a:endParaRPr lang="ru-RU" dirty="0"/>
        </a:p>
      </dgm:t>
    </dgm:pt>
    <dgm:pt modelId="{E88C84C6-0232-F649-8F3F-7B6EAF883658}" type="parTrans" cxnId="{D7C03A17-807F-0B45-8086-BF5F1C162CBE}">
      <dgm:prSet/>
      <dgm:spPr/>
      <dgm:t>
        <a:bodyPr/>
        <a:lstStyle/>
        <a:p>
          <a:endParaRPr lang="ru-RU"/>
        </a:p>
      </dgm:t>
    </dgm:pt>
    <dgm:pt modelId="{A9097003-9BBA-234B-9AB6-C20D5550EB94}" type="sibTrans" cxnId="{D7C03A17-807F-0B45-8086-BF5F1C162CBE}">
      <dgm:prSet/>
      <dgm:spPr/>
      <dgm:t>
        <a:bodyPr/>
        <a:lstStyle/>
        <a:p>
          <a:endParaRPr lang="ru-RU"/>
        </a:p>
      </dgm:t>
    </dgm:pt>
    <dgm:pt modelId="{35FE72F7-FBBC-EE4D-97BA-88A26AF5970B}">
      <dgm:prSet phldrT="[Текст]"/>
      <dgm:spPr/>
      <dgm:t>
        <a:bodyPr/>
        <a:lstStyle/>
        <a:p>
          <a:r>
            <a:rPr lang="ru-RU" dirty="0" smtClean="0"/>
            <a:t>лекции</a:t>
          </a:r>
          <a:endParaRPr lang="ru-RU" dirty="0"/>
        </a:p>
      </dgm:t>
    </dgm:pt>
    <dgm:pt modelId="{83FB7FE6-9DB0-2046-90DA-F2A00971F82C}" type="parTrans" cxnId="{103E69C7-0753-464A-A410-6E202D01E601}">
      <dgm:prSet/>
      <dgm:spPr/>
      <dgm:t>
        <a:bodyPr/>
        <a:lstStyle/>
        <a:p>
          <a:endParaRPr lang="ru-RU"/>
        </a:p>
      </dgm:t>
    </dgm:pt>
    <dgm:pt modelId="{0316E5E0-8467-8B4F-8B98-E233093A961E}" type="sibTrans" cxnId="{103E69C7-0753-464A-A410-6E202D01E601}">
      <dgm:prSet/>
      <dgm:spPr/>
      <dgm:t>
        <a:bodyPr/>
        <a:lstStyle/>
        <a:p>
          <a:endParaRPr lang="ru-RU"/>
        </a:p>
      </dgm:t>
    </dgm:pt>
    <dgm:pt modelId="{7466B8B5-E1D8-E94D-BF4D-C595D10BCFE8}">
      <dgm:prSet phldrT="[Текст]"/>
      <dgm:spPr/>
      <dgm:t>
        <a:bodyPr/>
        <a:lstStyle/>
        <a:p>
          <a:r>
            <a:rPr lang="fr-FR" dirty="0" smtClean="0"/>
            <a:t>c</a:t>
          </a:r>
          <a:r>
            <a:rPr lang="ru-RU" dirty="0" err="1" smtClean="0"/>
            <a:t>еминары</a:t>
          </a:r>
          <a:endParaRPr lang="ru-RU" dirty="0"/>
        </a:p>
      </dgm:t>
    </dgm:pt>
    <dgm:pt modelId="{110A2A63-A766-B14B-9128-48D824B0DEAE}" type="parTrans" cxnId="{3238A6B8-B04F-D741-81BB-9A07F5E7E1CF}">
      <dgm:prSet/>
      <dgm:spPr/>
      <dgm:t>
        <a:bodyPr/>
        <a:lstStyle/>
        <a:p>
          <a:endParaRPr lang="ru-RU"/>
        </a:p>
      </dgm:t>
    </dgm:pt>
    <dgm:pt modelId="{6DEE62A6-D775-FE43-B514-0805D801A16C}" type="sibTrans" cxnId="{3238A6B8-B04F-D741-81BB-9A07F5E7E1CF}">
      <dgm:prSet/>
      <dgm:spPr/>
      <dgm:t>
        <a:bodyPr/>
        <a:lstStyle/>
        <a:p>
          <a:endParaRPr lang="ru-RU"/>
        </a:p>
      </dgm:t>
    </dgm:pt>
    <dgm:pt modelId="{097D918A-F553-EB4E-985A-364DDB035719}">
      <dgm:prSet phldrT="[Текст]"/>
      <dgm:spPr/>
      <dgm:t>
        <a:bodyPr/>
        <a:lstStyle/>
        <a:p>
          <a:r>
            <a:rPr lang="ru-RU" dirty="0" smtClean="0"/>
            <a:t>Владислава Полетаева</a:t>
          </a:r>
          <a:r>
            <a:rPr lang="en-US" dirty="0" smtClean="0"/>
            <a:t>, </a:t>
          </a:r>
          <a:r>
            <a:rPr lang="en-US" dirty="0"/>
            <a:t>PhD</a:t>
          </a:r>
          <a:endParaRPr lang="ru-RU" dirty="0"/>
        </a:p>
      </dgm:t>
    </dgm:pt>
    <dgm:pt modelId="{BB8ED30C-3562-8D4F-A6F8-597963B533D0}" type="parTrans" cxnId="{45D2AA60-E849-4A4D-95D7-BAEB8394D997}">
      <dgm:prSet/>
      <dgm:spPr/>
      <dgm:t>
        <a:bodyPr/>
        <a:lstStyle/>
        <a:p>
          <a:endParaRPr lang="ru-RU"/>
        </a:p>
      </dgm:t>
    </dgm:pt>
    <dgm:pt modelId="{F5924349-26EB-784C-BC9B-309438BDDC4C}" type="sibTrans" cxnId="{45D2AA60-E849-4A4D-95D7-BAEB8394D997}">
      <dgm:prSet/>
      <dgm:spPr/>
      <dgm:t>
        <a:bodyPr/>
        <a:lstStyle/>
        <a:p>
          <a:endParaRPr lang="ru-RU"/>
        </a:p>
      </dgm:t>
    </dgm:pt>
    <dgm:pt modelId="{3C753985-CA62-F44A-B534-C1F46D4FC1A6}">
      <dgm:prSet phldrT="[Текст]"/>
      <dgm:spPr/>
      <dgm:t>
        <a:bodyPr/>
        <a:lstStyle/>
        <a:p>
          <a:r>
            <a:rPr lang="fr-FR" dirty="0" smtClean="0"/>
            <a:t>c</a:t>
          </a:r>
          <a:r>
            <a:rPr lang="ru-RU" dirty="0" err="1" smtClean="0"/>
            <a:t>еминары</a:t>
          </a:r>
          <a:endParaRPr lang="ru-RU" dirty="0"/>
        </a:p>
      </dgm:t>
    </dgm:pt>
    <dgm:pt modelId="{743E0A42-0BB0-ED4A-9F2B-FFB12809749D}" type="parTrans" cxnId="{571A2600-5F19-1E43-9F03-F69E6433D0AA}">
      <dgm:prSet/>
      <dgm:spPr/>
      <dgm:t>
        <a:bodyPr/>
        <a:lstStyle/>
        <a:p>
          <a:endParaRPr lang="ru-RU"/>
        </a:p>
      </dgm:t>
    </dgm:pt>
    <dgm:pt modelId="{68E8CB57-0536-4648-8DB9-2F4FBB753A91}" type="sibTrans" cxnId="{571A2600-5F19-1E43-9F03-F69E6433D0AA}">
      <dgm:prSet/>
      <dgm:spPr/>
      <dgm:t>
        <a:bodyPr/>
        <a:lstStyle/>
        <a:p>
          <a:endParaRPr lang="ru-RU"/>
        </a:p>
      </dgm:t>
    </dgm:pt>
    <dgm:pt modelId="{08C6CB6D-0832-8E4D-A4BD-E69E70336B21}">
      <dgm:prSet phldrT="[Текст]"/>
      <dgm:spPr/>
      <dgm:t>
        <a:bodyPr/>
        <a:lstStyle/>
        <a:p>
          <a:r>
            <a:rPr lang="ru-RU" dirty="0" smtClean="0"/>
            <a:t>Наталья </a:t>
          </a:r>
          <a:r>
            <a:rPr lang="ru-RU" dirty="0" err="1" smtClean="0"/>
            <a:t>Дьячкова</a:t>
          </a:r>
          <a:endParaRPr lang="ru-RU" dirty="0"/>
        </a:p>
      </dgm:t>
    </dgm:pt>
    <dgm:pt modelId="{9E62CEC7-6934-3947-8C9F-644176EC231B}" type="parTrans" cxnId="{AB1465C1-BDB0-C44A-8739-5C05F92B7A3B}">
      <dgm:prSet/>
      <dgm:spPr/>
      <dgm:t>
        <a:bodyPr/>
        <a:lstStyle/>
        <a:p>
          <a:endParaRPr lang="ru-RU"/>
        </a:p>
      </dgm:t>
    </dgm:pt>
    <dgm:pt modelId="{C76F716C-E662-B84A-A528-0543672E380C}" type="sibTrans" cxnId="{AB1465C1-BDB0-C44A-8739-5C05F92B7A3B}">
      <dgm:prSet/>
      <dgm:spPr/>
      <dgm:t>
        <a:bodyPr/>
        <a:lstStyle/>
        <a:p>
          <a:endParaRPr lang="ru-RU"/>
        </a:p>
      </dgm:t>
    </dgm:pt>
    <dgm:pt modelId="{116A012A-5D78-3C49-808C-C2C28ADFD713}">
      <dgm:prSet phldrT="[Текст]"/>
      <dgm:spPr/>
      <dgm:t>
        <a:bodyPr/>
        <a:lstStyle/>
        <a:p>
          <a:r>
            <a:rPr lang="fr-FR" dirty="0" smtClean="0"/>
            <a:t>c</a:t>
          </a:r>
          <a:r>
            <a:rPr lang="ru-RU" dirty="0" err="1" smtClean="0"/>
            <a:t>еминары</a:t>
          </a:r>
          <a:endParaRPr lang="ru-RU" dirty="0"/>
        </a:p>
      </dgm:t>
    </dgm:pt>
    <dgm:pt modelId="{76E80D78-A72C-6C42-B66F-24159FDB6007}" type="parTrans" cxnId="{D1AA40F8-CF03-2546-9E69-9C9D53638BC7}">
      <dgm:prSet/>
      <dgm:spPr/>
      <dgm:t>
        <a:bodyPr/>
        <a:lstStyle/>
        <a:p>
          <a:endParaRPr lang="ru-RU"/>
        </a:p>
      </dgm:t>
    </dgm:pt>
    <dgm:pt modelId="{0C68C099-3F37-5143-B5B8-284A9916E375}" type="sibTrans" cxnId="{D1AA40F8-CF03-2546-9E69-9C9D53638BC7}">
      <dgm:prSet/>
      <dgm:spPr/>
      <dgm:t>
        <a:bodyPr/>
        <a:lstStyle/>
        <a:p>
          <a:endParaRPr lang="ru-RU"/>
        </a:p>
      </dgm:t>
    </dgm:pt>
    <dgm:pt modelId="{DBAA3AB8-F1ED-3448-8E05-2455FB2318E0}" type="pres">
      <dgm:prSet presAssocID="{2194FD88-E92B-FF49-989C-F7C6FF55B609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C0A8EE-ADE6-F24B-AA9A-916558D10008}" type="pres">
      <dgm:prSet presAssocID="{2194FD88-E92B-FF49-989C-F7C6FF55B609}" presName="cycle" presStyleCnt="0"/>
      <dgm:spPr/>
    </dgm:pt>
    <dgm:pt modelId="{7A4A34AC-C8E9-5343-A737-B801D5219C24}" type="pres">
      <dgm:prSet presAssocID="{2194FD88-E92B-FF49-989C-F7C6FF55B609}" presName="centerShape" presStyleCnt="0"/>
      <dgm:spPr/>
    </dgm:pt>
    <dgm:pt modelId="{337D0454-1A0C-604F-99BC-609F9CF5C72B}" type="pres">
      <dgm:prSet presAssocID="{2194FD88-E92B-FF49-989C-F7C6FF55B609}" presName="connSite" presStyleLbl="node1" presStyleIdx="0" presStyleCnt="5"/>
      <dgm:spPr/>
    </dgm:pt>
    <dgm:pt modelId="{C0E918AB-4507-474D-A5B8-AD78461388A4}" type="pres">
      <dgm:prSet presAssocID="{2194FD88-E92B-FF49-989C-F7C6FF55B609}" presName="visible" presStyleLbl="nod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EFD569E-A525-7B43-8D60-FA6F26F617D9}" type="pres">
      <dgm:prSet presAssocID="{07D5F3CD-4AE9-9848-B076-CA205937B06A}" presName="Name25" presStyleLbl="parChTrans1D1" presStyleIdx="0" presStyleCnt="4"/>
      <dgm:spPr/>
      <dgm:t>
        <a:bodyPr/>
        <a:lstStyle/>
        <a:p>
          <a:endParaRPr lang="ru-RU"/>
        </a:p>
      </dgm:t>
    </dgm:pt>
    <dgm:pt modelId="{928DAB99-4CA5-9C47-97CB-FA2016555811}" type="pres">
      <dgm:prSet presAssocID="{1DDCB4E6-F498-6743-8879-520726045761}" presName="node" presStyleCnt="0"/>
      <dgm:spPr/>
    </dgm:pt>
    <dgm:pt modelId="{0B944148-2729-C545-BC52-4544FA4EBCD6}" type="pres">
      <dgm:prSet presAssocID="{1DDCB4E6-F498-6743-8879-520726045761}" presName="parentNode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D8031C-6B78-DF4C-8620-58547E1BC216}" type="pres">
      <dgm:prSet presAssocID="{1DDCB4E6-F498-6743-8879-520726045761}" presName="child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3C01ED-C020-B645-9049-7B6D01924BD7}" type="pres">
      <dgm:prSet presAssocID="{E88C84C6-0232-F649-8F3F-7B6EAF883658}" presName="Name25" presStyleLbl="parChTrans1D1" presStyleIdx="1" presStyleCnt="4"/>
      <dgm:spPr/>
      <dgm:t>
        <a:bodyPr/>
        <a:lstStyle/>
        <a:p>
          <a:endParaRPr lang="ru-RU"/>
        </a:p>
      </dgm:t>
    </dgm:pt>
    <dgm:pt modelId="{7485AA4B-A135-6147-B62D-4D969DC082CB}" type="pres">
      <dgm:prSet presAssocID="{1777EE3D-6B4B-AD43-8ADA-4F80ADD1E23D}" presName="node" presStyleCnt="0"/>
      <dgm:spPr/>
    </dgm:pt>
    <dgm:pt modelId="{D097682A-3C73-0349-A67B-776DEAEB7084}" type="pres">
      <dgm:prSet presAssocID="{1777EE3D-6B4B-AD43-8ADA-4F80ADD1E23D}" presName="parentNode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4ED84D-D7FF-CB4E-9B90-6B62E94068BB}" type="pres">
      <dgm:prSet presAssocID="{1777EE3D-6B4B-AD43-8ADA-4F80ADD1E23D}" presName="child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CFE12B-7091-6946-8ABC-B21B917AFD50}" type="pres">
      <dgm:prSet presAssocID="{BB8ED30C-3562-8D4F-A6F8-597963B533D0}" presName="Name25" presStyleLbl="parChTrans1D1" presStyleIdx="2" presStyleCnt="4"/>
      <dgm:spPr/>
      <dgm:t>
        <a:bodyPr/>
        <a:lstStyle/>
        <a:p>
          <a:endParaRPr lang="ru-RU"/>
        </a:p>
      </dgm:t>
    </dgm:pt>
    <dgm:pt modelId="{C1C531F1-6350-2546-9751-4410FC540582}" type="pres">
      <dgm:prSet presAssocID="{097D918A-F553-EB4E-985A-364DDB035719}" presName="node" presStyleCnt="0"/>
      <dgm:spPr/>
    </dgm:pt>
    <dgm:pt modelId="{7BE2C520-801F-4347-B17B-716342F3572D}" type="pres">
      <dgm:prSet presAssocID="{097D918A-F553-EB4E-985A-364DDB035719}" presName="parentNode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2E92ED-EF82-1A40-BA72-6264B3D697BC}" type="pres">
      <dgm:prSet presAssocID="{097D918A-F553-EB4E-985A-364DDB035719}" presName="child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46C7CB-6A3C-4647-8908-C5B92CE4C3A2}" type="pres">
      <dgm:prSet presAssocID="{9E62CEC7-6934-3947-8C9F-644176EC231B}" presName="Name25" presStyleLbl="parChTrans1D1" presStyleIdx="3" presStyleCnt="4"/>
      <dgm:spPr/>
      <dgm:t>
        <a:bodyPr/>
        <a:lstStyle/>
        <a:p>
          <a:endParaRPr lang="ru-RU"/>
        </a:p>
      </dgm:t>
    </dgm:pt>
    <dgm:pt modelId="{74DB8177-C8D2-E547-9F9F-9F0BD8085804}" type="pres">
      <dgm:prSet presAssocID="{08C6CB6D-0832-8E4D-A4BD-E69E70336B21}" presName="node" presStyleCnt="0"/>
      <dgm:spPr/>
    </dgm:pt>
    <dgm:pt modelId="{D9C5C8B5-280F-574F-864B-8EE6DB45B010}" type="pres">
      <dgm:prSet presAssocID="{08C6CB6D-0832-8E4D-A4BD-E69E70336B21}" presName="parentNode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704A6E-898F-C145-9D50-2033DAC043D2}" type="pres">
      <dgm:prSet presAssocID="{08C6CB6D-0832-8E4D-A4BD-E69E70336B21}" presName="child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105508-8160-504D-B198-E159D871CECC}" type="presOf" srcId="{BB8ED30C-3562-8D4F-A6F8-597963B533D0}" destId="{2BCFE12B-7091-6946-8ABC-B21B917AFD50}" srcOrd="0" destOrd="0" presId="urn:microsoft.com/office/officeart/2005/8/layout/radial2"/>
    <dgm:cxn modelId="{CD50B267-77D9-934B-A55D-79D85F817B5B}" type="presOf" srcId="{437BD6F1-395B-3746-8067-AFEE0C5E95A1}" destId="{CDD8031C-6B78-DF4C-8620-58547E1BC216}" srcOrd="0" destOrd="0" presId="urn:microsoft.com/office/officeart/2005/8/layout/radial2"/>
    <dgm:cxn modelId="{0E881473-24FD-C647-B8E0-EC04C211FE98}" type="presOf" srcId="{1777EE3D-6B4B-AD43-8ADA-4F80ADD1E23D}" destId="{D097682A-3C73-0349-A67B-776DEAEB7084}" srcOrd="0" destOrd="0" presId="urn:microsoft.com/office/officeart/2005/8/layout/radial2"/>
    <dgm:cxn modelId="{4A0BCF5B-16E8-B245-B903-039A574DF10A}" type="presOf" srcId="{35FE72F7-FBBC-EE4D-97BA-88A26AF5970B}" destId="{6D4ED84D-D7FF-CB4E-9B90-6B62E94068BB}" srcOrd="0" destOrd="0" presId="urn:microsoft.com/office/officeart/2005/8/layout/radial2"/>
    <dgm:cxn modelId="{1B563F2F-1C14-124A-A942-A5E5A0B5F7E3}" type="presOf" srcId="{2194FD88-E92B-FF49-989C-F7C6FF55B609}" destId="{DBAA3AB8-F1ED-3448-8E05-2455FB2318E0}" srcOrd="0" destOrd="0" presId="urn:microsoft.com/office/officeart/2005/8/layout/radial2"/>
    <dgm:cxn modelId="{1D13A514-7CF1-4446-B3F7-95BDDDC9986C}" srcId="{2194FD88-E92B-FF49-989C-F7C6FF55B609}" destId="{1DDCB4E6-F498-6743-8879-520726045761}" srcOrd="0" destOrd="0" parTransId="{07D5F3CD-4AE9-9848-B076-CA205937B06A}" sibTransId="{EA01E365-9C18-B144-88CA-D37960C78798}"/>
    <dgm:cxn modelId="{D7C03A17-807F-0B45-8086-BF5F1C162CBE}" srcId="{2194FD88-E92B-FF49-989C-F7C6FF55B609}" destId="{1777EE3D-6B4B-AD43-8ADA-4F80ADD1E23D}" srcOrd="1" destOrd="0" parTransId="{E88C84C6-0232-F649-8F3F-7B6EAF883658}" sibTransId="{A9097003-9BBA-234B-9AB6-C20D5550EB94}"/>
    <dgm:cxn modelId="{D1AA40F8-CF03-2546-9E69-9C9D53638BC7}" srcId="{08C6CB6D-0832-8E4D-A4BD-E69E70336B21}" destId="{116A012A-5D78-3C49-808C-C2C28ADFD713}" srcOrd="0" destOrd="0" parTransId="{76E80D78-A72C-6C42-B66F-24159FDB6007}" sibTransId="{0C68C099-3F37-5143-B5B8-284A9916E375}"/>
    <dgm:cxn modelId="{6571FF75-C16C-FE49-BA8F-13787D4E65FC}" type="presOf" srcId="{9E62CEC7-6934-3947-8C9F-644176EC231B}" destId="{6746C7CB-6A3C-4647-8908-C5B92CE4C3A2}" srcOrd="0" destOrd="0" presId="urn:microsoft.com/office/officeart/2005/8/layout/radial2"/>
    <dgm:cxn modelId="{4EE3319A-E438-004F-A60D-AA2A08013CDA}" type="presOf" srcId="{3C753985-CA62-F44A-B534-C1F46D4FC1A6}" destId="{0C2E92ED-EF82-1A40-BA72-6264B3D697BC}" srcOrd="0" destOrd="0" presId="urn:microsoft.com/office/officeart/2005/8/layout/radial2"/>
    <dgm:cxn modelId="{AB1465C1-BDB0-C44A-8739-5C05F92B7A3B}" srcId="{2194FD88-E92B-FF49-989C-F7C6FF55B609}" destId="{08C6CB6D-0832-8E4D-A4BD-E69E70336B21}" srcOrd="3" destOrd="0" parTransId="{9E62CEC7-6934-3947-8C9F-644176EC231B}" sibTransId="{C76F716C-E662-B84A-A528-0543672E380C}"/>
    <dgm:cxn modelId="{44A44D4B-DA2A-2948-8119-D70543CF4B90}" type="presOf" srcId="{1DDCB4E6-F498-6743-8879-520726045761}" destId="{0B944148-2729-C545-BC52-4544FA4EBCD6}" srcOrd="0" destOrd="0" presId="urn:microsoft.com/office/officeart/2005/8/layout/radial2"/>
    <dgm:cxn modelId="{9DE9B767-81B1-9E46-9163-09F6A42E0D8E}" type="presOf" srcId="{097D918A-F553-EB4E-985A-364DDB035719}" destId="{7BE2C520-801F-4347-B17B-716342F3572D}" srcOrd="0" destOrd="0" presId="urn:microsoft.com/office/officeart/2005/8/layout/radial2"/>
    <dgm:cxn modelId="{10753ABE-FE48-1542-BBDE-B7AC85844AD8}" type="presOf" srcId="{07D5F3CD-4AE9-9848-B076-CA205937B06A}" destId="{AEFD569E-A525-7B43-8D60-FA6F26F617D9}" srcOrd="0" destOrd="0" presId="urn:microsoft.com/office/officeart/2005/8/layout/radial2"/>
    <dgm:cxn modelId="{D95D423B-871B-EB49-8D75-8D646E03D09D}" srcId="{1DDCB4E6-F498-6743-8879-520726045761}" destId="{03919138-C3D6-DE41-BAC1-FDADB8DBE704}" srcOrd="1" destOrd="0" parTransId="{5993A495-112B-9045-B3C2-5C35304B7E1A}" sibTransId="{8C0788E1-0966-CD45-A930-36BBF99C8131}"/>
    <dgm:cxn modelId="{7DFEA594-9551-8447-A773-1DF694A1FBFB}" type="presOf" srcId="{08C6CB6D-0832-8E4D-A4BD-E69E70336B21}" destId="{D9C5C8B5-280F-574F-864B-8EE6DB45B010}" srcOrd="0" destOrd="0" presId="urn:microsoft.com/office/officeart/2005/8/layout/radial2"/>
    <dgm:cxn modelId="{D672A484-C327-2E4E-8B7D-62B484745CBE}" type="presOf" srcId="{116A012A-5D78-3C49-808C-C2C28ADFD713}" destId="{32704A6E-898F-C145-9D50-2033DAC043D2}" srcOrd="0" destOrd="0" presId="urn:microsoft.com/office/officeart/2005/8/layout/radial2"/>
    <dgm:cxn modelId="{3238A6B8-B04F-D741-81BB-9A07F5E7E1CF}" srcId="{1777EE3D-6B4B-AD43-8ADA-4F80ADD1E23D}" destId="{7466B8B5-E1D8-E94D-BF4D-C595D10BCFE8}" srcOrd="1" destOrd="0" parTransId="{110A2A63-A766-B14B-9128-48D824B0DEAE}" sibTransId="{6DEE62A6-D775-FE43-B514-0805D801A16C}"/>
    <dgm:cxn modelId="{C2AEAB3D-FEB2-014F-8B1F-B6C6EC3A99A7}" type="presOf" srcId="{03919138-C3D6-DE41-BAC1-FDADB8DBE704}" destId="{CDD8031C-6B78-DF4C-8620-58547E1BC216}" srcOrd="0" destOrd="1" presId="urn:microsoft.com/office/officeart/2005/8/layout/radial2"/>
    <dgm:cxn modelId="{571A2600-5F19-1E43-9F03-F69E6433D0AA}" srcId="{097D918A-F553-EB4E-985A-364DDB035719}" destId="{3C753985-CA62-F44A-B534-C1F46D4FC1A6}" srcOrd="0" destOrd="0" parTransId="{743E0A42-0BB0-ED4A-9F2B-FFB12809749D}" sibTransId="{68E8CB57-0536-4648-8DB9-2F4FBB753A91}"/>
    <dgm:cxn modelId="{103E69C7-0753-464A-A410-6E202D01E601}" srcId="{1777EE3D-6B4B-AD43-8ADA-4F80ADD1E23D}" destId="{35FE72F7-FBBC-EE4D-97BA-88A26AF5970B}" srcOrd="0" destOrd="0" parTransId="{83FB7FE6-9DB0-2046-90DA-F2A00971F82C}" sibTransId="{0316E5E0-8467-8B4F-8B98-E233093A961E}"/>
    <dgm:cxn modelId="{71D5894C-181D-124F-8651-7824E45D47FA}" type="presOf" srcId="{7466B8B5-E1D8-E94D-BF4D-C595D10BCFE8}" destId="{6D4ED84D-D7FF-CB4E-9B90-6B62E94068BB}" srcOrd="0" destOrd="1" presId="urn:microsoft.com/office/officeart/2005/8/layout/radial2"/>
    <dgm:cxn modelId="{A243E782-CEB2-3943-AB84-41AD8ACFA5CC}" srcId="{1DDCB4E6-F498-6743-8879-520726045761}" destId="{437BD6F1-395B-3746-8067-AFEE0C5E95A1}" srcOrd="0" destOrd="0" parTransId="{EC58B798-3625-AA4A-8DDD-DDFE76A8D5B4}" sibTransId="{65F54C07-4748-D549-B371-05005F0502A0}"/>
    <dgm:cxn modelId="{45D2AA60-E849-4A4D-95D7-BAEB8394D997}" srcId="{2194FD88-E92B-FF49-989C-F7C6FF55B609}" destId="{097D918A-F553-EB4E-985A-364DDB035719}" srcOrd="2" destOrd="0" parTransId="{BB8ED30C-3562-8D4F-A6F8-597963B533D0}" sibTransId="{F5924349-26EB-784C-BC9B-309438BDDC4C}"/>
    <dgm:cxn modelId="{CF851E87-E43A-A64A-B883-A81FED8ADBA9}" type="presOf" srcId="{E88C84C6-0232-F649-8F3F-7B6EAF883658}" destId="{BA3C01ED-C020-B645-9049-7B6D01924BD7}" srcOrd="0" destOrd="0" presId="urn:microsoft.com/office/officeart/2005/8/layout/radial2"/>
    <dgm:cxn modelId="{C40686F7-E1FC-2E4E-B8D7-8E78F0F66314}" type="presParOf" srcId="{DBAA3AB8-F1ED-3448-8E05-2455FB2318E0}" destId="{BAC0A8EE-ADE6-F24B-AA9A-916558D10008}" srcOrd="0" destOrd="0" presId="urn:microsoft.com/office/officeart/2005/8/layout/radial2"/>
    <dgm:cxn modelId="{3206199B-74D3-3B43-8AC8-49E018AA532D}" type="presParOf" srcId="{BAC0A8EE-ADE6-F24B-AA9A-916558D10008}" destId="{7A4A34AC-C8E9-5343-A737-B801D5219C24}" srcOrd="0" destOrd="0" presId="urn:microsoft.com/office/officeart/2005/8/layout/radial2"/>
    <dgm:cxn modelId="{CB13B4F3-6B1E-D545-B950-422B9AB8A183}" type="presParOf" srcId="{7A4A34AC-C8E9-5343-A737-B801D5219C24}" destId="{337D0454-1A0C-604F-99BC-609F9CF5C72B}" srcOrd="0" destOrd="0" presId="urn:microsoft.com/office/officeart/2005/8/layout/radial2"/>
    <dgm:cxn modelId="{74AC979F-5F88-6A42-B521-2F9FA1D08A1A}" type="presParOf" srcId="{7A4A34AC-C8E9-5343-A737-B801D5219C24}" destId="{C0E918AB-4507-474D-A5B8-AD78461388A4}" srcOrd="1" destOrd="0" presId="urn:microsoft.com/office/officeart/2005/8/layout/radial2"/>
    <dgm:cxn modelId="{5958262C-9BED-3443-A6B7-4FA228F5ADDB}" type="presParOf" srcId="{BAC0A8EE-ADE6-F24B-AA9A-916558D10008}" destId="{AEFD569E-A525-7B43-8D60-FA6F26F617D9}" srcOrd="1" destOrd="0" presId="urn:microsoft.com/office/officeart/2005/8/layout/radial2"/>
    <dgm:cxn modelId="{68B09806-935D-E64F-A781-8BEB7FA4E45D}" type="presParOf" srcId="{BAC0A8EE-ADE6-F24B-AA9A-916558D10008}" destId="{928DAB99-4CA5-9C47-97CB-FA2016555811}" srcOrd="2" destOrd="0" presId="urn:microsoft.com/office/officeart/2005/8/layout/radial2"/>
    <dgm:cxn modelId="{6A1086DB-7B70-F147-B164-61571BCB0F61}" type="presParOf" srcId="{928DAB99-4CA5-9C47-97CB-FA2016555811}" destId="{0B944148-2729-C545-BC52-4544FA4EBCD6}" srcOrd="0" destOrd="0" presId="urn:microsoft.com/office/officeart/2005/8/layout/radial2"/>
    <dgm:cxn modelId="{0412C097-C77A-204B-A5C7-2C4810BB7D35}" type="presParOf" srcId="{928DAB99-4CA5-9C47-97CB-FA2016555811}" destId="{CDD8031C-6B78-DF4C-8620-58547E1BC216}" srcOrd="1" destOrd="0" presId="urn:microsoft.com/office/officeart/2005/8/layout/radial2"/>
    <dgm:cxn modelId="{F3536768-4D20-174E-8553-0B4DFAD4DB8A}" type="presParOf" srcId="{BAC0A8EE-ADE6-F24B-AA9A-916558D10008}" destId="{BA3C01ED-C020-B645-9049-7B6D01924BD7}" srcOrd="3" destOrd="0" presId="urn:microsoft.com/office/officeart/2005/8/layout/radial2"/>
    <dgm:cxn modelId="{074D9791-D786-274A-81F9-724AD5E2CF8B}" type="presParOf" srcId="{BAC0A8EE-ADE6-F24B-AA9A-916558D10008}" destId="{7485AA4B-A135-6147-B62D-4D969DC082CB}" srcOrd="4" destOrd="0" presId="urn:microsoft.com/office/officeart/2005/8/layout/radial2"/>
    <dgm:cxn modelId="{74D0580F-7709-684F-9C00-39A43B774985}" type="presParOf" srcId="{7485AA4B-A135-6147-B62D-4D969DC082CB}" destId="{D097682A-3C73-0349-A67B-776DEAEB7084}" srcOrd="0" destOrd="0" presId="urn:microsoft.com/office/officeart/2005/8/layout/radial2"/>
    <dgm:cxn modelId="{3AC32A6A-EFA4-4A43-AC2B-2BEA7208A6BA}" type="presParOf" srcId="{7485AA4B-A135-6147-B62D-4D969DC082CB}" destId="{6D4ED84D-D7FF-CB4E-9B90-6B62E94068BB}" srcOrd="1" destOrd="0" presId="urn:microsoft.com/office/officeart/2005/8/layout/radial2"/>
    <dgm:cxn modelId="{07E61C61-301B-474B-BAD0-1DF88AA4787F}" type="presParOf" srcId="{BAC0A8EE-ADE6-F24B-AA9A-916558D10008}" destId="{2BCFE12B-7091-6946-8ABC-B21B917AFD50}" srcOrd="5" destOrd="0" presId="urn:microsoft.com/office/officeart/2005/8/layout/radial2"/>
    <dgm:cxn modelId="{D4740E3B-F2D1-4141-8569-F80C1B099E14}" type="presParOf" srcId="{BAC0A8EE-ADE6-F24B-AA9A-916558D10008}" destId="{C1C531F1-6350-2546-9751-4410FC540582}" srcOrd="6" destOrd="0" presId="urn:microsoft.com/office/officeart/2005/8/layout/radial2"/>
    <dgm:cxn modelId="{CA1F82D8-0791-2541-A1D5-4997377E51BD}" type="presParOf" srcId="{C1C531F1-6350-2546-9751-4410FC540582}" destId="{7BE2C520-801F-4347-B17B-716342F3572D}" srcOrd="0" destOrd="0" presId="urn:microsoft.com/office/officeart/2005/8/layout/radial2"/>
    <dgm:cxn modelId="{195F7642-44BE-C040-97FC-24805CB313C6}" type="presParOf" srcId="{C1C531F1-6350-2546-9751-4410FC540582}" destId="{0C2E92ED-EF82-1A40-BA72-6264B3D697BC}" srcOrd="1" destOrd="0" presId="urn:microsoft.com/office/officeart/2005/8/layout/radial2"/>
    <dgm:cxn modelId="{D6BFC859-3692-5E4F-8B59-A983AE26332F}" type="presParOf" srcId="{BAC0A8EE-ADE6-F24B-AA9A-916558D10008}" destId="{6746C7CB-6A3C-4647-8908-C5B92CE4C3A2}" srcOrd="7" destOrd="0" presId="urn:microsoft.com/office/officeart/2005/8/layout/radial2"/>
    <dgm:cxn modelId="{0A26777B-36A7-5D48-97D6-1819C60F2DA9}" type="presParOf" srcId="{BAC0A8EE-ADE6-F24B-AA9A-916558D10008}" destId="{74DB8177-C8D2-E547-9F9F-9F0BD8085804}" srcOrd="8" destOrd="0" presId="urn:microsoft.com/office/officeart/2005/8/layout/radial2"/>
    <dgm:cxn modelId="{FDD85F7D-0557-8F40-B97F-F6FEC1D1CA0C}" type="presParOf" srcId="{74DB8177-C8D2-E547-9F9F-9F0BD8085804}" destId="{D9C5C8B5-280F-574F-864B-8EE6DB45B010}" srcOrd="0" destOrd="0" presId="urn:microsoft.com/office/officeart/2005/8/layout/radial2"/>
    <dgm:cxn modelId="{7CFCC79A-61F1-E444-AD19-511ED02CB232}" type="presParOf" srcId="{74DB8177-C8D2-E547-9F9F-9F0BD8085804}" destId="{32704A6E-898F-C145-9D50-2033DAC043D2}" srcOrd="1" destOrd="0" presId="urn:microsoft.com/office/officeart/2005/8/layout/radial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A20F4-EC4F-1F4B-9A30-154C576FFEE5}">
      <dsp:nvSpPr>
        <dsp:cNvPr id="0" name=""/>
        <dsp:cNvSpPr/>
      </dsp:nvSpPr>
      <dsp:spPr>
        <a:xfrm>
          <a:off x="131089" y="495659"/>
          <a:ext cx="7723290" cy="9851135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635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9A078B0-8E1B-C345-8BA1-E4A5DCDD6177}">
      <dsp:nvSpPr>
        <dsp:cNvPr id="0" name=""/>
        <dsp:cNvSpPr/>
      </dsp:nvSpPr>
      <dsp:spPr>
        <a:xfrm>
          <a:off x="500494" y="2469768"/>
          <a:ext cx="5946933" cy="5910681"/>
        </a:xfrm>
        <a:prstGeom prst="rect">
          <a:avLst/>
        </a:prstGeom>
        <a:noFill/>
        <a:ln>
          <a:noFill/>
        </a:ln>
        <a:effectLst>
          <a:outerShdw blurRad="63500" dist="12700" rotWithShape="0">
            <a:srgbClr val="000000">
              <a:alpha val="50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b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Финансовые институты являются экономическими посредниками. Их цель -  эффективно распределить ресурсы экономики между потребителями и инвесторами</a:t>
          </a:r>
          <a:endParaRPr lang="ru-RU" sz="4500" kern="1200" dirty="0"/>
        </a:p>
      </dsp:txBody>
      <dsp:txXfrm>
        <a:off x="500494" y="2469768"/>
        <a:ext cx="5946933" cy="5910681"/>
      </dsp:txXfrm>
    </dsp:sp>
    <dsp:sp modelId="{902CC601-54CE-864F-B945-04C0F191BEE5}">
      <dsp:nvSpPr>
        <dsp:cNvPr id="0" name=""/>
        <dsp:cNvSpPr/>
      </dsp:nvSpPr>
      <dsp:spPr>
        <a:xfrm>
          <a:off x="6968076" y="3102"/>
          <a:ext cx="1893553" cy="189355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35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FBBA90-8ECE-9E43-AC69-66E14B868C15}">
      <dsp:nvSpPr>
        <dsp:cNvPr id="0" name=""/>
        <dsp:cNvSpPr/>
      </dsp:nvSpPr>
      <dsp:spPr>
        <a:xfrm>
          <a:off x="8861630" y="3102"/>
          <a:ext cx="7202806" cy="1893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480" tIns="78740" rIns="157480" bIns="78740" numCol="1" spcCol="1270" anchor="ctr" anchorCtr="0">
          <a:noAutofit/>
        </a:bodyPr>
        <a:lstStyle/>
        <a:p>
          <a:pPr lvl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kern="1200" dirty="0" smtClean="0"/>
            <a:t>Банки</a:t>
          </a:r>
          <a:endParaRPr lang="ru-RU" sz="6200" kern="1200" dirty="0"/>
        </a:p>
      </dsp:txBody>
      <dsp:txXfrm>
        <a:off x="8861630" y="3102"/>
        <a:ext cx="7202806" cy="1893553"/>
      </dsp:txXfrm>
    </dsp:sp>
    <dsp:sp modelId="{4E3CF61A-2A9F-8243-B752-9BAD91682A98}">
      <dsp:nvSpPr>
        <dsp:cNvPr id="0" name=""/>
        <dsp:cNvSpPr/>
      </dsp:nvSpPr>
      <dsp:spPr>
        <a:xfrm>
          <a:off x="6968076" y="2237496"/>
          <a:ext cx="1893553" cy="189355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635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9B9AB8-5219-8645-9F79-D1F7C7BC82B0}">
      <dsp:nvSpPr>
        <dsp:cNvPr id="0" name=""/>
        <dsp:cNvSpPr/>
      </dsp:nvSpPr>
      <dsp:spPr>
        <a:xfrm>
          <a:off x="8861630" y="2237496"/>
          <a:ext cx="7202806" cy="1893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480" tIns="78740" rIns="157480" bIns="78740" numCol="1" spcCol="1270" anchor="ctr" anchorCtr="0">
          <a:noAutofit/>
        </a:bodyPr>
        <a:lstStyle/>
        <a:p>
          <a:pPr lvl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kern="1200" dirty="0" smtClean="0"/>
            <a:t>Страховые компании</a:t>
          </a:r>
          <a:endParaRPr lang="ru-RU" sz="6200" kern="1200" dirty="0"/>
        </a:p>
      </dsp:txBody>
      <dsp:txXfrm>
        <a:off x="8861630" y="2237496"/>
        <a:ext cx="7202806" cy="1893553"/>
      </dsp:txXfrm>
    </dsp:sp>
    <dsp:sp modelId="{D8D4C80C-D254-DA40-A796-AE62EAA48036}">
      <dsp:nvSpPr>
        <dsp:cNvPr id="0" name=""/>
        <dsp:cNvSpPr/>
      </dsp:nvSpPr>
      <dsp:spPr>
        <a:xfrm>
          <a:off x="6968076" y="4471889"/>
          <a:ext cx="1893553" cy="189355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635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37213ED-5376-3A42-8D64-B171E554AF9F}">
      <dsp:nvSpPr>
        <dsp:cNvPr id="0" name=""/>
        <dsp:cNvSpPr/>
      </dsp:nvSpPr>
      <dsp:spPr>
        <a:xfrm>
          <a:off x="8861630" y="4471889"/>
          <a:ext cx="7202806" cy="1893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480" tIns="78740" rIns="157480" bIns="78740" numCol="1" spcCol="1270" anchor="ctr" anchorCtr="0">
          <a:noAutofit/>
        </a:bodyPr>
        <a:lstStyle/>
        <a:p>
          <a:pPr lvl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kern="1200" dirty="0" smtClean="0"/>
            <a:t>Пенсионные фонды</a:t>
          </a:r>
          <a:endParaRPr lang="ru-RU" sz="6200" kern="1200" dirty="0"/>
        </a:p>
      </dsp:txBody>
      <dsp:txXfrm>
        <a:off x="8861630" y="4471889"/>
        <a:ext cx="7202806" cy="1893553"/>
      </dsp:txXfrm>
    </dsp:sp>
    <dsp:sp modelId="{1B324D68-DE3E-114F-9477-E1B14B213945}">
      <dsp:nvSpPr>
        <dsp:cNvPr id="0" name=""/>
        <dsp:cNvSpPr/>
      </dsp:nvSpPr>
      <dsp:spPr>
        <a:xfrm>
          <a:off x="6968076" y="6706283"/>
          <a:ext cx="1893553" cy="1893553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635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5A6E995-8046-F742-A968-B369A6B398AB}">
      <dsp:nvSpPr>
        <dsp:cNvPr id="0" name=""/>
        <dsp:cNvSpPr/>
      </dsp:nvSpPr>
      <dsp:spPr>
        <a:xfrm>
          <a:off x="8861630" y="6706283"/>
          <a:ext cx="7202806" cy="1893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480" tIns="78740" rIns="157480" bIns="78740" numCol="1" spcCol="1270" anchor="ctr" anchorCtr="0">
          <a:noAutofit/>
        </a:bodyPr>
        <a:lstStyle/>
        <a:p>
          <a:pPr lvl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kern="1200" dirty="0" smtClean="0"/>
            <a:t>Инвестиционные</a:t>
          </a:r>
          <a:r>
            <a:rPr lang="ru-RU" sz="6200" kern="1200" baseline="0" dirty="0" smtClean="0"/>
            <a:t> фонды открытого типа</a:t>
          </a:r>
          <a:endParaRPr lang="ru-RU" sz="6200" kern="1200" dirty="0"/>
        </a:p>
      </dsp:txBody>
      <dsp:txXfrm>
        <a:off x="8861630" y="6706283"/>
        <a:ext cx="7202806" cy="1893553"/>
      </dsp:txXfrm>
    </dsp:sp>
    <dsp:sp modelId="{3054AC43-0638-3F40-B2EB-4D690108CAF3}">
      <dsp:nvSpPr>
        <dsp:cNvPr id="0" name=""/>
        <dsp:cNvSpPr/>
      </dsp:nvSpPr>
      <dsp:spPr>
        <a:xfrm>
          <a:off x="6968076" y="8940676"/>
          <a:ext cx="1893553" cy="1893553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635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CEC1879-A17F-6749-9C5B-3812160E1230}">
      <dsp:nvSpPr>
        <dsp:cNvPr id="0" name=""/>
        <dsp:cNvSpPr/>
      </dsp:nvSpPr>
      <dsp:spPr>
        <a:xfrm>
          <a:off x="8861630" y="8940676"/>
          <a:ext cx="7202806" cy="1893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480" tIns="78740" rIns="157480" bIns="78740" numCol="1" spcCol="1270" anchor="ctr" anchorCtr="0">
          <a:noAutofit/>
        </a:bodyPr>
        <a:lstStyle/>
        <a:p>
          <a:pPr lvl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kern="1200" dirty="0" smtClean="0"/>
            <a:t>Брокеры</a:t>
          </a:r>
          <a:r>
            <a:rPr lang="ru-RU" sz="6200" kern="1200" baseline="0" dirty="0" smtClean="0"/>
            <a:t> и Дилеры</a:t>
          </a:r>
          <a:endParaRPr lang="ru-RU" sz="6200" kern="1200" dirty="0"/>
        </a:p>
      </dsp:txBody>
      <dsp:txXfrm>
        <a:off x="8861630" y="8940676"/>
        <a:ext cx="7202806" cy="18935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D67DC5-75BA-D249-B580-D493671E33EF}">
      <dsp:nvSpPr>
        <dsp:cNvPr id="0" name=""/>
        <dsp:cNvSpPr/>
      </dsp:nvSpPr>
      <dsp:spPr>
        <a:xfrm>
          <a:off x="0" y="0"/>
          <a:ext cx="20833791" cy="428625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4E24FC-DFAF-2F41-B3CE-B99E9474E915}">
      <dsp:nvSpPr>
        <dsp:cNvPr id="0" name=""/>
        <dsp:cNvSpPr/>
      </dsp:nvSpPr>
      <dsp:spPr>
        <a:xfrm>
          <a:off x="630751" y="571500"/>
          <a:ext cx="4551695" cy="314325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35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34D68BE-16CA-BF47-9EA5-62E6175D404D}">
      <dsp:nvSpPr>
        <dsp:cNvPr id="0" name=""/>
        <dsp:cNvSpPr/>
      </dsp:nvSpPr>
      <dsp:spPr>
        <a:xfrm rot="10800000">
          <a:off x="630751" y="4286249"/>
          <a:ext cx="4551695" cy="523875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t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/>
            <a:t>Каким образом финансовые посредники получают прибыль?</a:t>
          </a:r>
          <a:endParaRPr lang="ru-RU" sz="4700" kern="1200" dirty="0"/>
        </a:p>
      </dsp:txBody>
      <dsp:txXfrm rot="10800000">
        <a:off x="770731" y="4286249"/>
        <a:ext cx="4271735" cy="5098770"/>
      </dsp:txXfrm>
    </dsp:sp>
    <dsp:sp modelId="{E8E92DE6-D453-AE40-877F-EEA81414EEF2}">
      <dsp:nvSpPr>
        <dsp:cNvPr id="0" name=""/>
        <dsp:cNvSpPr/>
      </dsp:nvSpPr>
      <dsp:spPr>
        <a:xfrm>
          <a:off x="5637615" y="571500"/>
          <a:ext cx="4551695" cy="314325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635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E08743A-3CC0-C643-B4E4-2319C8386797}">
      <dsp:nvSpPr>
        <dsp:cNvPr id="0" name=""/>
        <dsp:cNvSpPr/>
      </dsp:nvSpPr>
      <dsp:spPr>
        <a:xfrm rot="10800000">
          <a:off x="5637615" y="4286249"/>
          <a:ext cx="4551695" cy="523875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t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/>
            <a:t>Каковы тенденции и факторы конкуренции между финансовыми посредниками?</a:t>
          </a:r>
          <a:endParaRPr lang="ru-RU" sz="4700" kern="1200" dirty="0"/>
        </a:p>
      </dsp:txBody>
      <dsp:txXfrm rot="10800000">
        <a:off x="5777595" y="4286249"/>
        <a:ext cx="4271735" cy="5098770"/>
      </dsp:txXfrm>
    </dsp:sp>
    <dsp:sp modelId="{88C758E2-DCB8-FD45-8E45-C0A9ADE2E36D}">
      <dsp:nvSpPr>
        <dsp:cNvPr id="0" name=""/>
        <dsp:cNvSpPr/>
      </dsp:nvSpPr>
      <dsp:spPr>
        <a:xfrm>
          <a:off x="10644480" y="571500"/>
          <a:ext cx="4551695" cy="314325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635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804C770-9BA5-F341-9F42-E95DD8891A1A}">
      <dsp:nvSpPr>
        <dsp:cNvPr id="0" name=""/>
        <dsp:cNvSpPr/>
      </dsp:nvSpPr>
      <dsp:spPr>
        <a:xfrm rot="10800000">
          <a:off x="10644480" y="4286249"/>
          <a:ext cx="4551695" cy="523875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t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b="0" kern="1200" dirty="0" smtClean="0">
              <a:latin typeface="Arial Narrow" charset="0"/>
            </a:rPr>
            <a:t>Каковы механизмы системных рисков, вызываемых финансовыми институтами?</a:t>
          </a:r>
          <a:endParaRPr lang="ru-RU" sz="4700" b="0" kern="1200" dirty="0"/>
        </a:p>
      </dsp:txBody>
      <dsp:txXfrm rot="10800000">
        <a:off x="10784460" y="4286249"/>
        <a:ext cx="4271735" cy="5098770"/>
      </dsp:txXfrm>
    </dsp:sp>
    <dsp:sp modelId="{4B5D1F5B-56B4-5746-B707-1969346151F7}">
      <dsp:nvSpPr>
        <dsp:cNvPr id="0" name=""/>
        <dsp:cNvSpPr/>
      </dsp:nvSpPr>
      <dsp:spPr>
        <a:xfrm>
          <a:off x="15651345" y="571500"/>
          <a:ext cx="4551695" cy="314325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635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4C04154-FF2E-D043-A0B5-BEC11A76F34A}">
      <dsp:nvSpPr>
        <dsp:cNvPr id="0" name=""/>
        <dsp:cNvSpPr/>
      </dsp:nvSpPr>
      <dsp:spPr>
        <a:xfrm rot="10800000">
          <a:off x="15651345" y="4286249"/>
          <a:ext cx="4551695" cy="523875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t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b="0" kern="1200" dirty="0" smtClean="0"/>
            <a:t>Каковы тенденции в области регулирования деятельности финансовых </a:t>
          </a:r>
          <a:r>
            <a:rPr lang="ru-RU" sz="4700" b="0" kern="1200" dirty="0" smtClean="0"/>
            <a:t>институтов</a:t>
          </a:r>
          <a:r>
            <a:rPr lang="ru-RU" sz="4700" b="0" kern="1200" dirty="0" smtClean="0"/>
            <a:t>?</a:t>
          </a:r>
          <a:endParaRPr lang="ru-RU" sz="4700" b="0" kern="1200" dirty="0"/>
        </a:p>
      </dsp:txBody>
      <dsp:txXfrm rot="10800000">
        <a:off x="15791325" y="4286249"/>
        <a:ext cx="4271735" cy="50987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DCB6DF-0FF9-5448-A6B2-B29C1C329FB9}">
      <dsp:nvSpPr>
        <dsp:cNvPr id="0" name=""/>
        <dsp:cNvSpPr/>
      </dsp:nvSpPr>
      <dsp:spPr>
        <a:xfrm rot="5400000">
          <a:off x="13720445" y="-5992997"/>
          <a:ext cx="1187449" cy="134721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100" kern="1200" dirty="0" smtClean="0"/>
            <a:t>Классификация финансовых институтов</a:t>
          </a:r>
          <a:endParaRPr lang="ru-RU" sz="4100" kern="1200" dirty="0"/>
        </a:p>
      </dsp:txBody>
      <dsp:txXfrm rot="-5400000">
        <a:off x="7578090" y="207324"/>
        <a:ext cx="13414194" cy="1071517"/>
      </dsp:txXfrm>
    </dsp:sp>
    <dsp:sp modelId="{8D8F7283-89B5-5747-8B0A-C82A24D09F0C}">
      <dsp:nvSpPr>
        <dsp:cNvPr id="0" name=""/>
        <dsp:cNvSpPr/>
      </dsp:nvSpPr>
      <dsp:spPr>
        <a:xfrm>
          <a:off x="0" y="926"/>
          <a:ext cx="7578090" cy="14843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T</a:t>
          </a:r>
          <a:r>
            <a:rPr lang="ru-RU" sz="6500" kern="1200" dirty="0" err="1" smtClean="0"/>
            <a:t>ема</a:t>
          </a:r>
          <a:r>
            <a:rPr lang="en-US" sz="6500" kern="1200" dirty="0" smtClean="0"/>
            <a:t> </a:t>
          </a:r>
          <a:r>
            <a:rPr lang="en-US" sz="6500" kern="1200" dirty="0"/>
            <a:t>1</a:t>
          </a:r>
          <a:endParaRPr lang="ru-RU" sz="6500" kern="1200" dirty="0"/>
        </a:p>
      </dsp:txBody>
      <dsp:txXfrm>
        <a:off x="72458" y="73384"/>
        <a:ext cx="7433174" cy="1339396"/>
      </dsp:txXfrm>
    </dsp:sp>
    <dsp:sp modelId="{28B88160-E701-CC47-B431-D5A2634B0C66}">
      <dsp:nvSpPr>
        <dsp:cNvPr id="0" name=""/>
        <dsp:cNvSpPr/>
      </dsp:nvSpPr>
      <dsp:spPr>
        <a:xfrm rot="5400000">
          <a:off x="13720445" y="-4434469"/>
          <a:ext cx="1187449" cy="134721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100" kern="1200" dirty="0" smtClean="0"/>
            <a:t>Банковское дело и регулирование</a:t>
          </a:r>
          <a:endParaRPr lang="ru-RU" sz="4100" kern="1200" dirty="0"/>
        </a:p>
      </dsp:txBody>
      <dsp:txXfrm rot="-5400000">
        <a:off x="7578090" y="1765852"/>
        <a:ext cx="13414194" cy="1071517"/>
      </dsp:txXfrm>
    </dsp:sp>
    <dsp:sp modelId="{C5879763-76A3-194D-893D-D8769C00C7E8}">
      <dsp:nvSpPr>
        <dsp:cNvPr id="0" name=""/>
        <dsp:cNvSpPr/>
      </dsp:nvSpPr>
      <dsp:spPr>
        <a:xfrm>
          <a:off x="0" y="1559454"/>
          <a:ext cx="7578090" cy="14843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T</a:t>
          </a:r>
          <a:r>
            <a:rPr lang="ru-RU" sz="6500" kern="1200" dirty="0" err="1" smtClean="0"/>
            <a:t>ема</a:t>
          </a:r>
          <a:r>
            <a:rPr lang="en-US" sz="6500" kern="1200" dirty="0" smtClean="0"/>
            <a:t> </a:t>
          </a:r>
          <a:r>
            <a:rPr lang="en-US" sz="6500" kern="1200" dirty="0"/>
            <a:t>2</a:t>
          </a:r>
          <a:endParaRPr lang="ru-RU" sz="6500" kern="1200" dirty="0"/>
        </a:p>
      </dsp:txBody>
      <dsp:txXfrm>
        <a:off x="72458" y="1631912"/>
        <a:ext cx="7433174" cy="1339396"/>
      </dsp:txXfrm>
    </dsp:sp>
    <dsp:sp modelId="{926235D3-3625-894C-8C64-5DCF64C1CF07}">
      <dsp:nvSpPr>
        <dsp:cNvPr id="0" name=""/>
        <dsp:cNvSpPr/>
      </dsp:nvSpPr>
      <dsp:spPr>
        <a:xfrm rot="5400000">
          <a:off x="13720445" y="-2875941"/>
          <a:ext cx="1187449" cy="134721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100" kern="1200" dirty="0" smtClean="0"/>
            <a:t>Страхование и регулирование</a:t>
          </a:r>
          <a:endParaRPr lang="ru-RU" sz="4100" kern="1200" dirty="0"/>
        </a:p>
      </dsp:txBody>
      <dsp:txXfrm rot="-5400000">
        <a:off x="7578090" y="3324380"/>
        <a:ext cx="13414194" cy="1071517"/>
      </dsp:txXfrm>
    </dsp:sp>
    <dsp:sp modelId="{153E4E49-F149-C248-8985-BB41DF600772}">
      <dsp:nvSpPr>
        <dsp:cNvPr id="0" name=""/>
        <dsp:cNvSpPr/>
      </dsp:nvSpPr>
      <dsp:spPr>
        <a:xfrm>
          <a:off x="0" y="3117982"/>
          <a:ext cx="7578090" cy="14843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T</a:t>
          </a:r>
          <a:r>
            <a:rPr lang="ru-RU" sz="6500" kern="1200" dirty="0" err="1" smtClean="0"/>
            <a:t>ема</a:t>
          </a:r>
          <a:r>
            <a:rPr lang="en-US" sz="6500" kern="1200" dirty="0" smtClean="0"/>
            <a:t> </a:t>
          </a:r>
          <a:r>
            <a:rPr lang="en-US" sz="6500" kern="1200" dirty="0"/>
            <a:t>3</a:t>
          </a:r>
          <a:endParaRPr lang="ru-RU" sz="6500" kern="1200" dirty="0"/>
        </a:p>
      </dsp:txBody>
      <dsp:txXfrm>
        <a:off x="72458" y="3190440"/>
        <a:ext cx="7433174" cy="1339396"/>
      </dsp:txXfrm>
    </dsp:sp>
    <dsp:sp modelId="{C525CD47-C067-5445-895C-BB8A8FBB0962}">
      <dsp:nvSpPr>
        <dsp:cNvPr id="0" name=""/>
        <dsp:cNvSpPr/>
      </dsp:nvSpPr>
      <dsp:spPr>
        <a:xfrm rot="5400000">
          <a:off x="13720445" y="-1317413"/>
          <a:ext cx="1187449" cy="134721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100" kern="1200" dirty="0" smtClean="0"/>
            <a:t>Пенсионные фонды и инвестиционные фонды открытого типа</a:t>
          </a:r>
          <a:endParaRPr lang="ru-RU" sz="4100" kern="1200" dirty="0"/>
        </a:p>
      </dsp:txBody>
      <dsp:txXfrm rot="-5400000">
        <a:off x="7578090" y="4882908"/>
        <a:ext cx="13414194" cy="1071517"/>
      </dsp:txXfrm>
    </dsp:sp>
    <dsp:sp modelId="{C562BF98-ECCE-2546-846D-077CA1C8FFD6}">
      <dsp:nvSpPr>
        <dsp:cNvPr id="0" name=""/>
        <dsp:cNvSpPr/>
      </dsp:nvSpPr>
      <dsp:spPr>
        <a:xfrm>
          <a:off x="0" y="4676510"/>
          <a:ext cx="7578090" cy="14843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T</a:t>
          </a:r>
          <a:r>
            <a:rPr lang="ru-RU" sz="6500" kern="1200" dirty="0" err="1" smtClean="0"/>
            <a:t>ема</a:t>
          </a:r>
          <a:r>
            <a:rPr lang="en-US" sz="6500" kern="1200" dirty="0" smtClean="0"/>
            <a:t> </a:t>
          </a:r>
          <a:r>
            <a:rPr lang="en-US" sz="6500" kern="1200" dirty="0"/>
            <a:t>4</a:t>
          </a:r>
          <a:endParaRPr lang="ru-RU" sz="6500" kern="1200" dirty="0"/>
        </a:p>
      </dsp:txBody>
      <dsp:txXfrm>
        <a:off x="72458" y="4748968"/>
        <a:ext cx="7433174" cy="1339396"/>
      </dsp:txXfrm>
    </dsp:sp>
    <dsp:sp modelId="{EC94CBC2-F56E-B041-8D64-CE41337F3CB3}">
      <dsp:nvSpPr>
        <dsp:cNvPr id="0" name=""/>
        <dsp:cNvSpPr/>
      </dsp:nvSpPr>
      <dsp:spPr>
        <a:xfrm rot="5400000">
          <a:off x="13720445" y="241114"/>
          <a:ext cx="1187449" cy="134721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100" kern="1200" dirty="0" smtClean="0"/>
            <a:t>Нерегулируемые финансовые посредники</a:t>
          </a:r>
          <a:endParaRPr lang="ru-RU" sz="4100" kern="1200" dirty="0"/>
        </a:p>
      </dsp:txBody>
      <dsp:txXfrm rot="-5400000">
        <a:off x="7578090" y="6441435"/>
        <a:ext cx="13414194" cy="1071517"/>
      </dsp:txXfrm>
    </dsp:sp>
    <dsp:sp modelId="{B184DD6F-A906-7245-A4B2-29492F8C667A}">
      <dsp:nvSpPr>
        <dsp:cNvPr id="0" name=""/>
        <dsp:cNvSpPr/>
      </dsp:nvSpPr>
      <dsp:spPr>
        <a:xfrm>
          <a:off x="0" y="6235038"/>
          <a:ext cx="7578090" cy="14843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T</a:t>
          </a:r>
          <a:r>
            <a:rPr lang="ru-RU" sz="6500" kern="1200" dirty="0" err="1" smtClean="0"/>
            <a:t>ема</a:t>
          </a:r>
          <a:r>
            <a:rPr lang="en-US" sz="6500" kern="1200" dirty="0" smtClean="0"/>
            <a:t> </a:t>
          </a:r>
          <a:r>
            <a:rPr lang="en-US" sz="6500" kern="1200" dirty="0"/>
            <a:t>5</a:t>
          </a:r>
          <a:endParaRPr lang="ru-RU" sz="6500" kern="1200" dirty="0"/>
        </a:p>
      </dsp:txBody>
      <dsp:txXfrm>
        <a:off x="72458" y="6307496"/>
        <a:ext cx="7433174" cy="1339396"/>
      </dsp:txXfrm>
    </dsp:sp>
    <dsp:sp modelId="{4F9AD859-A021-1E47-B3C7-B15C02BAD90A}">
      <dsp:nvSpPr>
        <dsp:cNvPr id="0" name=""/>
        <dsp:cNvSpPr/>
      </dsp:nvSpPr>
      <dsp:spPr>
        <a:xfrm rot="5400000">
          <a:off x="13720445" y="1799642"/>
          <a:ext cx="1187449" cy="134721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100" kern="1200" dirty="0" smtClean="0"/>
            <a:t>Инфраструктура Институтов Финансового Рынка </a:t>
          </a:r>
          <a:endParaRPr lang="ru-RU" sz="4100" kern="1200" dirty="0"/>
        </a:p>
      </dsp:txBody>
      <dsp:txXfrm rot="-5400000">
        <a:off x="7578090" y="7999963"/>
        <a:ext cx="13414194" cy="1071517"/>
      </dsp:txXfrm>
    </dsp:sp>
    <dsp:sp modelId="{D2FA20EF-6C48-E942-A72D-DFC577804CB7}">
      <dsp:nvSpPr>
        <dsp:cNvPr id="0" name=""/>
        <dsp:cNvSpPr/>
      </dsp:nvSpPr>
      <dsp:spPr>
        <a:xfrm>
          <a:off x="0" y="7793566"/>
          <a:ext cx="7578090" cy="14843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T</a:t>
          </a:r>
          <a:r>
            <a:rPr lang="ru-RU" sz="6500" kern="1200" dirty="0" err="1" smtClean="0"/>
            <a:t>ема</a:t>
          </a:r>
          <a:r>
            <a:rPr lang="en-US" sz="6500" kern="1200" dirty="0" smtClean="0"/>
            <a:t> </a:t>
          </a:r>
          <a:r>
            <a:rPr lang="en-US" sz="6500" kern="1200" dirty="0"/>
            <a:t>6</a:t>
          </a:r>
          <a:endParaRPr lang="ru-RU" sz="6500" kern="1200" dirty="0"/>
        </a:p>
      </dsp:txBody>
      <dsp:txXfrm>
        <a:off x="72458" y="7866024"/>
        <a:ext cx="7433174" cy="1339396"/>
      </dsp:txXfrm>
    </dsp:sp>
    <dsp:sp modelId="{51DD7DD3-B7DD-1E45-B006-3A645C59EFD2}">
      <dsp:nvSpPr>
        <dsp:cNvPr id="0" name=""/>
        <dsp:cNvSpPr/>
      </dsp:nvSpPr>
      <dsp:spPr>
        <a:xfrm rot="5400000">
          <a:off x="13720445" y="3358170"/>
          <a:ext cx="1187449" cy="134721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100" kern="1200" dirty="0" smtClean="0"/>
            <a:t>Системные кризисы и современные концепции регулирования</a:t>
          </a:r>
          <a:endParaRPr lang="ru-RU" sz="4100" kern="1200" dirty="0"/>
        </a:p>
      </dsp:txBody>
      <dsp:txXfrm rot="-5400000">
        <a:off x="7578090" y="9558491"/>
        <a:ext cx="13414194" cy="1071517"/>
      </dsp:txXfrm>
    </dsp:sp>
    <dsp:sp modelId="{96085152-A1E7-5D4A-9BE7-6CF704FF5BE2}">
      <dsp:nvSpPr>
        <dsp:cNvPr id="0" name=""/>
        <dsp:cNvSpPr/>
      </dsp:nvSpPr>
      <dsp:spPr>
        <a:xfrm>
          <a:off x="0" y="9352094"/>
          <a:ext cx="7578090" cy="14843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T</a:t>
          </a:r>
          <a:r>
            <a:rPr lang="ru-RU" sz="6500" kern="1200" dirty="0" err="1" smtClean="0"/>
            <a:t>ема</a:t>
          </a:r>
          <a:r>
            <a:rPr lang="en-US" sz="6500" kern="1200" dirty="0" smtClean="0"/>
            <a:t> </a:t>
          </a:r>
          <a:r>
            <a:rPr lang="en-US" sz="6500" kern="1200" dirty="0"/>
            <a:t>7</a:t>
          </a:r>
          <a:endParaRPr lang="ru-RU" sz="6500" kern="1200" dirty="0"/>
        </a:p>
      </dsp:txBody>
      <dsp:txXfrm>
        <a:off x="72458" y="9424552"/>
        <a:ext cx="7433174" cy="13393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688CE-1D16-604E-B12A-F0B8E5132715}">
      <dsp:nvSpPr>
        <dsp:cNvPr id="0" name=""/>
        <dsp:cNvSpPr/>
      </dsp:nvSpPr>
      <dsp:spPr>
        <a:xfrm>
          <a:off x="10541000" y="4941059"/>
          <a:ext cx="8065279" cy="8790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1417"/>
              </a:lnTo>
              <a:lnTo>
                <a:pt x="8065279" y="401417"/>
              </a:lnTo>
              <a:lnTo>
                <a:pt x="8065279" y="879024"/>
              </a:lnTo>
            </a:path>
          </a:pathLst>
        </a:custGeom>
        <a:noFill/>
        <a:ln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0431E1-1688-824F-AFD4-8F2CC0BA4DD8}">
      <dsp:nvSpPr>
        <dsp:cNvPr id="0" name=""/>
        <dsp:cNvSpPr/>
      </dsp:nvSpPr>
      <dsp:spPr>
        <a:xfrm>
          <a:off x="10541000" y="4941059"/>
          <a:ext cx="2751925" cy="955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7606"/>
              </a:lnTo>
              <a:lnTo>
                <a:pt x="2751925" y="477606"/>
              </a:lnTo>
              <a:lnTo>
                <a:pt x="2751925" y="955213"/>
              </a:lnTo>
            </a:path>
          </a:pathLst>
        </a:custGeom>
        <a:noFill/>
        <a:ln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906488-33C3-3C49-A7B3-A3201F1AB995}">
      <dsp:nvSpPr>
        <dsp:cNvPr id="0" name=""/>
        <dsp:cNvSpPr/>
      </dsp:nvSpPr>
      <dsp:spPr>
        <a:xfrm>
          <a:off x="7789074" y="4941059"/>
          <a:ext cx="2751925" cy="955213"/>
        </a:xfrm>
        <a:custGeom>
          <a:avLst/>
          <a:gdLst/>
          <a:ahLst/>
          <a:cxnLst/>
          <a:rect l="0" t="0" r="0" b="0"/>
          <a:pathLst>
            <a:path>
              <a:moveTo>
                <a:pt x="2751925" y="0"/>
              </a:moveTo>
              <a:lnTo>
                <a:pt x="2751925" y="477606"/>
              </a:lnTo>
              <a:lnTo>
                <a:pt x="0" y="477606"/>
              </a:lnTo>
              <a:lnTo>
                <a:pt x="0" y="955213"/>
              </a:lnTo>
            </a:path>
          </a:pathLst>
        </a:custGeom>
        <a:noFill/>
        <a:ln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C7FED3-E646-E441-BB82-E9311745A0AB}">
      <dsp:nvSpPr>
        <dsp:cNvPr id="0" name=""/>
        <dsp:cNvSpPr/>
      </dsp:nvSpPr>
      <dsp:spPr>
        <a:xfrm>
          <a:off x="2285223" y="4941059"/>
          <a:ext cx="8255776" cy="955213"/>
        </a:xfrm>
        <a:custGeom>
          <a:avLst/>
          <a:gdLst/>
          <a:ahLst/>
          <a:cxnLst/>
          <a:rect l="0" t="0" r="0" b="0"/>
          <a:pathLst>
            <a:path>
              <a:moveTo>
                <a:pt x="8255776" y="0"/>
              </a:moveTo>
              <a:lnTo>
                <a:pt x="8255776" y="477606"/>
              </a:lnTo>
              <a:lnTo>
                <a:pt x="0" y="477606"/>
              </a:lnTo>
              <a:lnTo>
                <a:pt x="0" y="955213"/>
              </a:lnTo>
            </a:path>
          </a:pathLst>
        </a:custGeom>
        <a:noFill/>
        <a:ln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29F760-C695-F44E-8407-B80B74067EB4}">
      <dsp:nvSpPr>
        <dsp:cNvPr id="0" name=""/>
        <dsp:cNvSpPr/>
      </dsp:nvSpPr>
      <dsp:spPr>
        <a:xfrm>
          <a:off x="8266681" y="2666741"/>
          <a:ext cx="4548637" cy="22743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kern="1200" dirty="0" smtClean="0"/>
            <a:t>Финансовые институты и риски</a:t>
          </a:r>
          <a:endParaRPr lang="ru-RU" sz="5500" kern="1200" dirty="0"/>
        </a:p>
      </dsp:txBody>
      <dsp:txXfrm>
        <a:off x="8266681" y="2666741"/>
        <a:ext cx="4548637" cy="2274318"/>
      </dsp:txXfrm>
    </dsp:sp>
    <dsp:sp modelId="{DDC84C1C-128D-A04A-BA19-DC73B4DBC2FC}">
      <dsp:nvSpPr>
        <dsp:cNvPr id="0" name=""/>
        <dsp:cNvSpPr/>
      </dsp:nvSpPr>
      <dsp:spPr>
        <a:xfrm>
          <a:off x="10905" y="5896273"/>
          <a:ext cx="4548637" cy="22743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kern="1200" dirty="0" smtClean="0"/>
            <a:t>Макроэкономика</a:t>
          </a:r>
          <a:endParaRPr lang="ru-RU" sz="5500" kern="1200" dirty="0"/>
        </a:p>
      </dsp:txBody>
      <dsp:txXfrm>
        <a:off x="10905" y="5896273"/>
        <a:ext cx="4548637" cy="2274318"/>
      </dsp:txXfrm>
    </dsp:sp>
    <dsp:sp modelId="{E25BDD9C-6912-6140-99B1-5C928155DEB4}">
      <dsp:nvSpPr>
        <dsp:cNvPr id="0" name=""/>
        <dsp:cNvSpPr/>
      </dsp:nvSpPr>
      <dsp:spPr>
        <a:xfrm>
          <a:off x="5514756" y="5896273"/>
          <a:ext cx="4548637" cy="22743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kern="1200" dirty="0" smtClean="0"/>
            <a:t>Финансовые</a:t>
          </a:r>
          <a:r>
            <a:rPr lang="ru-RU" sz="5500" kern="1200" baseline="0" dirty="0" smtClean="0"/>
            <a:t> рынки</a:t>
          </a:r>
          <a:endParaRPr lang="ru-RU" sz="5500" kern="1200" dirty="0"/>
        </a:p>
      </dsp:txBody>
      <dsp:txXfrm>
        <a:off x="5514756" y="5896273"/>
        <a:ext cx="4548637" cy="2274318"/>
      </dsp:txXfrm>
    </dsp:sp>
    <dsp:sp modelId="{2549719D-8F30-3F43-9C43-A583BA4786D5}">
      <dsp:nvSpPr>
        <dsp:cNvPr id="0" name=""/>
        <dsp:cNvSpPr/>
      </dsp:nvSpPr>
      <dsp:spPr>
        <a:xfrm>
          <a:off x="11018606" y="5896273"/>
          <a:ext cx="4548637" cy="22743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kern="1200" dirty="0" smtClean="0"/>
            <a:t>Эконометрика</a:t>
          </a:r>
          <a:endParaRPr lang="ru-RU" sz="5500" kern="1200" dirty="0"/>
        </a:p>
      </dsp:txBody>
      <dsp:txXfrm>
        <a:off x="11018606" y="5896273"/>
        <a:ext cx="4548637" cy="2274318"/>
      </dsp:txXfrm>
    </dsp:sp>
    <dsp:sp modelId="{9A8B2254-38CB-8441-AC55-3A07664BDD42}">
      <dsp:nvSpPr>
        <dsp:cNvPr id="0" name=""/>
        <dsp:cNvSpPr/>
      </dsp:nvSpPr>
      <dsp:spPr>
        <a:xfrm>
          <a:off x="16331960" y="5820083"/>
          <a:ext cx="4548637" cy="22743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kern="1200" dirty="0" smtClean="0"/>
            <a:t>МСФО</a:t>
          </a:r>
          <a:r>
            <a:rPr lang="ru-RU" sz="5500" kern="1200" baseline="0" dirty="0" smtClean="0"/>
            <a:t> и бухгалтерский учет</a:t>
          </a:r>
          <a:endParaRPr lang="ru-RU" sz="5500" kern="1200" dirty="0"/>
        </a:p>
      </dsp:txBody>
      <dsp:txXfrm>
        <a:off x="16331960" y="5820083"/>
        <a:ext cx="4548637" cy="22743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6C7CB-6A3C-4647-8908-C5B92CE4C3A2}">
      <dsp:nvSpPr>
        <dsp:cNvPr id="0" name=""/>
        <dsp:cNvSpPr/>
      </dsp:nvSpPr>
      <dsp:spPr>
        <a:xfrm rot="3683220">
          <a:off x="8449640" y="7685402"/>
          <a:ext cx="2014485" cy="30849"/>
        </a:xfrm>
        <a:custGeom>
          <a:avLst/>
          <a:gdLst/>
          <a:ahLst/>
          <a:cxnLst/>
          <a:rect l="0" t="0" r="0" b="0"/>
          <a:pathLst>
            <a:path>
              <a:moveTo>
                <a:pt x="0" y="15424"/>
              </a:moveTo>
              <a:lnTo>
                <a:pt x="2014485" y="15424"/>
              </a:lnTo>
            </a:path>
          </a:pathLst>
        </a:custGeom>
        <a:noFill/>
        <a:ln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CFE12B-7091-6946-8ABC-B21B917AFD50}">
      <dsp:nvSpPr>
        <dsp:cNvPr id="0" name=""/>
        <dsp:cNvSpPr/>
      </dsp:nvSpPr>
      <dsp:spPr>
        <a:xfrm rot="1312668">
          <a:off x="9558051" y="6232662"/>
          <a:ext cx="1438894" cy="30849"/>
        </a:xfrm>
        <a:custGeom>
          <a:avLst/>
          <a:gdLst/>
          <a:ahLst/>
          <a:cxnLst/>
          <a:rect l="0" t="0" r="0" b="0"/>
          <a:pathLst>
            <a:path>
              <a:moveTo>
                <a:pt x="0" y="15424"/>
              </a:moveTo>
              <a:lnTo>
                <a:pt x="1438894" y="15424"/>
              </a:lnTo>
            </a:path>
          </a:pathLst>
        </a:custGeom>
        <a:noFill/>
        <a:ln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3C01ED-C020-B645-9049-7B6D01924BD7}">
      <dsp:nvSpPr>
        <dsp:cNvPr id="0" name=""/>
        <dsp:cNvSpPr/>
      </dsp:nvSpPr>
      <dsp:spPr>
        <a:xfrm rot="20287332">
          <a:off x="9558051" y="4573820"/>
          <a:ext cx="1438894" cy="30849"/>
        </a:xfrm>
        <a:custGeom>
          <a:avLst/>
          <a:gdLst/>
          <a:ahLst/>
          <a:cxnLst/>
          <a:rect l="0" t="0" r="0" b="0"/>
          <a:pathLst>
            <a:path>
              <a:moveTo>
                <a:pt x="0" y="15424"/>
              </a:moveTo>
              <a:lnTo>
                <a:pt x="1438894" y="15424"/>
              </a:lnTo>
            </a:path>
          </a:pathLst>
        </a:custGeom>
        <a:noFill/>
        <a:ln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FD569E-A525-7B43-8D60-FA6F26F617D9}">
      <dsp:nvSpPr>
        <dsp:cNvPr id="0" name=""/>
        <dsp:cNvSpPr/>
      </dsp:nvSpPr>
      <dsp:spPr>
        <a:xfrm rot="17916780">
          <a:off x="8449640" y="3121080"/>
          <a:ext cx="2014485" cy="30849"/>
        </a:xfrm>
        <a:custGeom>
          <a:avLst/>
          <a:gdLst/>
          <a:ahLst/>
          <a:cxnLst/>
          <a:rect l="0" t="0" r="0" b="0"/>
          <a:pathLst>
            <a:path>
              <a:moveTo>
                <a:pt x="0" y="15424"/>
              </a:moveTo>
              <a:lnTo>
                <a:pt x="2014485" y="15424"/>
              </a:lnTo>
            </a:path>
          </a:pathLst>
        </a:custGeom>
        <a:noFill/>
        <a:ln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E918AB-4507-474D-A5B8-AD78461388A4}">
      <dsp:nvSpPr>
        <dsp:cNvPr id="0" name=""/>
        <dsp:cNvSpPr/>
      </dsp:nvSpPr>
      <dsp:spPr>
        <a:xfrm>
          <a:off x="6214895" y="3421625"/>
          <a:ext cx="3994081" cy="399408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35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944148-2729-C545-BC52-4544FA4EBCD6}">
      <dsp:nvSpPr>
        <dsp:cNvPr id="0" name=""/>
        <dsp:cNvSpPr/>
      </dsp:nvSpPr>
      <dsp:spPr>
        <a:xfrm>
          <a:off x="9314837" y="2157"/>
          <a:ext cx="2396449" cy="23964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</a:t>
          </a:r>
          <a:r>
            <a:rPr lang="ru-RU" sz="2800" kern="1200" dirty="0" err="1" smtClean="0"/>
            <a:t>арина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Поморина</a:t>
          </a:r>
          <a:r>
            <a:rPr lang="en-US" sz="2800" kern="1200" dirty="0" smtClean="0"/>
            <a:t>, </a:t>
          </a:r>
          <a:r>
            <a:rPr lang="en-US" sz="2800" kern="1200" dirty="0"/>
            <a:t>ScD </a:t>
          </a:r>
          <a:endParaRPr lang="ru-RU" sz="2800" kern="1200" dirty="0"/>
        </a:p>
      </dsp:txBody>
      <dsp:txXfrm>
        <a:off x="9665789" y="353109"/>
        <a:ext cx="1694545" cy="1694545"/>
      </dsp:txXfrm>
    </dsp:sp>
    <dsp:sp modelId="{CDD8031C-6B78-DF4C-8620-58547E1BC216}">
      <dsp:nvSpPr>
        <dsp:cNvPr id="0" name=""/>
        <dsp:cNvSpPr/>
      </dsp:nvSpPr>
      <dsp:spPr>
        <a:xfrm>
          <a:off x="11950931" y="2157"/>
          <a:ext cx="3594673" cy="2396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800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300" kern="1200" dirty="0" smtClean="0"/>
            <a:t>лекции</a:t>
          </a:r>
          <a:endParaRPr lang="ru-RU" sz="6300" kern="1200" dirty="0"/>
        </a:p>
        <a:p>
          <a:pPr marL="285750" lvl="1" indent="-285750" algn="l" defTabSz="2800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6300" kern="1200" dirty="0"/>
            <a:t> </a:t>
          </a:r>
          <a:r>
            <a:rPr lang="fr-FR" sz="6300" kern="1200" dirty="0" smtClean="0"/>
            <a:t>c</a:t>
          </a:r>
          <a:r>
            <a:rPr lang="ru-RU" sz="6300" kern="1200" dirty="0" err="1" smtClean="0"/>
            <a:t>еминары</a:t>
          </a:r>
          <a:endParaRPr lang="ru-RU" sz="6300" kern="1200" dirty="0"/>
        </a:p>
      </dsp:txBody>
      <dsp:txXfrm>
        <a:off x="11950931" y="2157"/>
        <a:ext cx="3594673" cy="2396449"/>
      </dsp:txXfrm>
    </dsp:sp>
    <dsp:sp modelId="{D097682A-3C73-0349-A67B-776DEAEB7084}">
      <dsp:nvSpPr>
        <dsp:cNvPr id="0" name=""/>
        <dsp:cNvSpPr/>
      </dsp:nvSpPr>
      <dsp:spPr>
        <a:xfrm>
          <a:off x="10858836" y="2676442"/>
          <a:ext cx="2396449" cy="23964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Сергей Гришунин</a:t>
          </a:r>
          <a:r>
            <a:rPr lang="en-US" sz="2800" kern="1200" dirty="0" smtClean="0"/>
            <a:t>, </a:t>
          </a:r>
          <a:r>
            <a:rPr lang="en-US" sz="2800" kern="1200" dirty="0"/>
            <a:t>PhD</a:t>
          </a:r>
          <a:endParaRPr lang="ru-RU" sz="2800" kern="1200" dirty="0"/>
        </a:p>
      </dsp:txBody>
      <dsp:txXfrm>
        <a:off x="11209788" y="3027394"/>
        <a:ext cx="1694545" cy="1694545"/>
      </dsp:txXfrm>
    </dsp:sp>
    <dsp:sp modelId="{6D4ED84D-D7FF-CB4E-9B90-6B62E94068BB}">
      <dsp:nvSpPr>
        <dsp:cNvPr id="0" name=""/>
        <dsp:cNvSpPr/>
      </dsp:nvSpPr>
      <dsp:spPr>
        <a:xfrm>
          <a:off x="13494930" y="2676442"/>
          <a:ext cx="3594673" cy="2396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800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300" kern="1200" dirty="0" smtClean="0"/>
            <a:t>лекции</a:t>
          </a:r>
          <a:endParaRPr lang="ru-RU" sz="6300" kern="1200" dirty="0"/>
        </a:p>
        <a:p>
          <a:pPr marL="285750" lvl="1" indent="-285750" algn="l" defTabSz="2800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6300" kern="1200" dirty="0" smtClean="0"/>
            <a:t>c</a:t>
          </a:r>
          <a:r>
            <a:rPr lang="ru-RU" sz="6300" kern="1200" dirty="0" err="1" smtClean="0"/>
            <a:t>еминары</a:t>
          </a:r>
          <a:endParaRPr lang="ru-RU" sz="6300" kern="1200" dirty="0"/>
        </a:p>
      </dsp:txBody>
      <dsp:txXfrm>
        <a:off x="13494930" y="2676442"/>
        <a:ext cx="3594673" cy="2396449"/>
      </dsp:txXfrm>
    </dsp:sp>
    <dsp:sp modelId="{7BE2C520-801F-4347-B17B-716342F3572D}">
      <dsp:nvSpPr>
        <dsp:cNvPr id="0" name=""/>
        <dsp:cNvSpPr/>
      </dsp:nvSpPr>
      <dsp:spPr>
        <a:xfrm>
          <a:off x="10858836" y="5764441"/>
          <a:ext cx="2396449" cy="23964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Владислава Полетаева</a:t>
          </a:r>
          <a:r>
            <a:rPr lang="en-US" sz="2800" kern="1200" dirty="0" smtClean="0"/>
            <a:t>, </a:t>
          </a:r>
          <a:r>
            <a:rPr lang="en-US" sz="2800" kern="1200" dirty="0"/>
            <a:t>PhD</a:t>
          </a:r>
          <a:endParaRPr lang="ru-RU" sz="2800" kern="1200" dirty="0"/>
        </a:p>
      </dsp:txBody>
      <dsp:txXfrm>
        <a:off x="11209788" y="6115393"/>
        <a:ext cx="1694545" cy="1694545"/>
      </dsp:txXfrm>
    </dsp:sp>
    <dsp:sp modelId="{0C2E92ED-EF82-1A40-BA72-6264B3D697BC}">
      <dsp:nvSpPr>
        <dsp:cNvPr id="0" name=""/>
        <dsp:cNvSpPr/>
      </dsp:nvSpPr>
      <dsp:spPr>
        <a:xfrm>
          <a:off x="13494930" y="5764441"/>
          <a:ext cx="3594673" cy="2396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800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6300" kern="1200" dirty="0" smtClean="0"/>
            <a:t>c</a:t>
          </a:r>
          <a:r>
            <a:rPr lang="ru-RU" sz="6300" kern="1200" dirty="0" err="1" smtClean="0"/>
            <a:t>еминары</a:t>
          </a:r>
          <a:endParaRPr lang="ru-RU" sz="6300" kern="1200" dirty="0"/>
        </a:p>
      </dsp:txBody>
      <dsp:txXfrm>
        <a:off x="13494930" y="5764441"/>
        <a:ext cx="3594673" cy="2396449"/>
      </dsp:txXfrm>
    </dsp:sp>
    <dsp:sp modelId="{D9C5C8B5-280F-574F-864B-8EE6DB45B010}">
      <dsp:nvSpPr>
        <dsp:cNvPr id="0" name=""/>
        <dsp:cNvSpPr/>
      </dsp:nvSpPr>
      <dsp:spPr>
        <a:xfrm>
          <a:off x="9314837" y="8438726"/>
          <a:ext cx="2396449" cy="23964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Наталья </a:t>
          </a:r>
          <a:r>
            <a:rPr lang="ru-RU" sz="2800" kern="1200" dirty="0" err="1" smtClean="0"/>
            <a:t>Дьячкова</a:t>
          </a:r>
          <a:endParaRPr lang="ru-RU" sz="2800" kern="1200" dirty="0"/>
        </a:p>
      </dsp:txBody>
      <dsp:txXfrm>
        <a:off x="9665789" y="8789678"/>
        <a:ext cx="1694545" cy="1694545"/>
      </dsp:txXfrm>
    </dsp:sp>
    <dsp:sp modelId="{32704A6E-898F-C145-9D50-2033DAC043D2}">
      <dsp:nvSpPr>
        <dsp:cNvPr id="0" name=""/>
        <dsp:cNvSpPr/>
      </dsp:nvSpPr>
      <dsp:spPr>
        <a:xfrm>
          <a:off x="11950931" y="8438726"/>
          <a:ext cx="3594673" cy="2396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800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6300" kern="1200" dirty="0" smtClean="0"/>
            <a:t>c</a:t>
          </a:r>
          <a:r>
            <a:rPr lang="ru-RU" sz="6300" kern="1200" dirty="0" err="1" smtClean="0"/>
            <a:t>еминары</a:t>
          </a:r>
          <a:endParaRPr lang="ru-RU" sz="6300" kern="1200" dirty="0"/>
        </a:p>
      </dsp:txBody>
      <dsp:txXfrm>
        <a:off x="11950931" y="8438726"/>
        <a:ext cx="3594673" cy="23964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09805227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36628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56696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01391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"/>
          <p:cNvSpPr/>
          <p:nvPr/>
        </p:nvSpPr>
        <p:spPr>
          <a:xfrm>
            <a:off x="5230254" y="-37339"/>
            <a:ext cx="19217708" cy="13716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"/>
          <p:cNvSpPr/>
          <p:nvPr/>
        </p:nvSpPr>
        <p:spPr>
          <a:xfrm>
            <a:off x="5230254" y="-37339"/>
            <a:ext cx="19217708" cy="13716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44253787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5307210" y="892968"/>
            <a:ext cx="13751720" cy="832247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01625"/>
            <a:ext cx="494513" cy="51117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088169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728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Текст заголовка</a:t>
            </a:r>
          </a:p>
        </p:txBody>
      </p:sp>
      <p:sp>
        <p:nvSpPr>
          <p:cNvPr id="1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387453" y="6697265"/>
            <a:ext cx="7500938" cy="576857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33083789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553168545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64260335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12495609" y="3661171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387453" y="3661171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344186173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06264019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6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12504353" y="1250156"/>
            <a:ext cx="7500939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7" name="Изображение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401588364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–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–Иван Арсентьев</a:t>
            </a:r>
          </a:p>
        </p:txBody>
      </p:sp>
      <p:sp>
        <p:nvSpPr>
          <p:cNvPr id="41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</a:lstStyle>
          <a:p>
            <a:r>
              <a:t>«Место ввода цитаты».</a:t>
            </a:r>
          </a:p>
        </p:txBody>
      </p:sp>
      <p:sp>
        <p:nvSpPr>
          <p:cNvPr id="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78362771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Изображение"/>
          <p:cNvSpPr>
            <a:spLocks noGrp="1"/>
          </p:cNvSpPr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19131623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75657431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728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Текст заголовка</a:t>
            </a:r>
          </a:p>
        </p:txBody>
      </p:sp>
      <p:sp>
        <p:nvSpPr>
          <p:cNvPr id="1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387453" y="6697265"/>
            <a:ext cx="7500938" cy="576857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12495609" y="3661171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387453" y="3661171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6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12504353" y="1250156"/>
            <a:ext cx="7500939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7" name="Изображение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–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–Иван Арсентьев</a:t>
            </a:r>
          </a:p>
        </p:txBody>
      </p:sp>
      <p:sp>
        <p:nvSpPr>
          <p:cNvPr id="41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</a:lstStyle>
          <a:p>
            <a:r>
              <a:t>«Место ввода цитаты».</a:t>
            </a:r>
          </a:p>
        </p:txBody>
      </p:sp>
      <p:sp>
        <p:nvSpPr>
          <p:cNvPr id="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Изображение"/>
          <p:cNvSpPr>
            <a:spLocks noGrp="1"/>
          </p:cNvSpPr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titleStyle>
    <p:bodyStyle>
      <a:lvl1pPr marL="617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1061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1506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1950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2395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2839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3284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3728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4173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2353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med"/>
  <p:hf hdr="0" ftr="0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titleStyle>
    <p:bodyStyle>
      <a:lvl1pPr marL="617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1061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1506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1950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2395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2839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3284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3728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4173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Data" Target="../diagrams/data2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Линия"/>
          <p:cNvSpPr/>
          <p:nvPr/>
        </p:nvSpPr>
        <p:spPr>
          <a:xfrm flipV="1">
            <a:off x="10370343" y="1604166"/>
            <a:ext cx="1" cy="2777349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2" name="Очень крутой…"/>
          <p:cNvSpPr txBox="1"/>
          <p:nvPr/>
        </p:nvSpPr>
        <p:spPr>
          <a:xfrm>
            <a:off x="7160457" y="3041097"/>
            <a:ext cx="9443425" cy="4156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b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Финансовые институты и риски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Очень крутой подзаголовок презентации"/>
          <p:cNvSpPr txBox="1"/>
          <p:nvPr/>
        </p:nvSpPr>
        <p:spPr>
          <a:xfrm>
            <a:off x="7116914" y="7427334"/>
            <a:ext cx="9443424" cy="4465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/>
          <a:lstStyle>
            <a:lvl1pPr algn="l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lang="en-US" dirty="0">
              <a:solidFill>
                <a:srgbClr val="024C90"/>
              </a:solidFill>
            </a:endParaRPr>
          </a:p>
          <a:p>
            <a:r>
              <a:rPr lang="en-US" dirty="0">
                <a:solidFill>
                  <a:srgbClr val="024C90"/>
                </a:solidFill>
              </a:rPr>
              <a:t>ScD, </a:t>
            </a:r>
            <a:r>
              <a:rPr lang="ru-RU" dirty="0" smtClean="0">
                <a:solidFill>
                  <a:srgbClr val="024C90"/>
                </a:solidFill>
              </a:rPr>
              <a:t>профессор</a:t>
            </a:r>
            <a:endParaRPr lang="en-US" dirty="0">
              <a:solidFill>
                <a:srgbClr val="024C90"/>
              </a:solidFill>
            </a:endParaRPr>
          </a:p>
          <a:p>
            <a:r>
              <a:rPr lang="ru-RU" dirty="0" smtClean="0">
                <a:solidFill>
                  <a:srgbClr val="024C90"/>
                </a:solidFill>
              </a:rPr>
              <a:t>Марина </a:t>
            </a:r>
            <a:r>
              <a:rPr lang="ru-RU" dirty="0" err="1" smtClean="0">
                <a:solidFill>
                  <a:srgbClr val="024C90"/>
                </a:solidFill>
              </a:rPr>
              <a:t>Поморина</a:t>
            </a:r>
            <a:endParaRPr lang="en-US" dirty="0">
              <a:solidFill>
                <a:srgbClr val="024C90"/>
              </a:solidFill>
            </a:endParaRPr>
          </a:p>
          <a:p>
            <a:endParaRPr lang="en-US" sz="1600" dirty="0">
              <a:solidFill>
                <a:srgbClr val="024C90"/>
              </a:solidFill>
            </a:endParaRPr>
          </a:p>
          <a:p>
            <a:r>
              <a:rPr lang="en-US" dirty="0">
                <a:solidFill>
                  <a:srgbClr val="024C90"/>
                </a:solidFill>
              </a:rPr>
              <a:t>PhD, </a:t>
            </a:r>
            <a:r>
              <a:rPr lang="ru-RU" dirty="0" smtClean="0">
                <a:solidFill>
                  <a:srgbClr val="024C90"/>
                </a:solidFill>
              </a:rPr>
              <a:t>старший </a:t>
            </a:r>
            <a:r>
              <a:rPr lang="ru-RU" dirty="0" smtClean="0">
                <a:solidFill>
                  <a:srgbClr val="024C90"/>
                </a:solidFill>
              </a:rPr>
              <a:t>преподаватель</a:t>
            </a:r>
            <a:endParaRPr lang="ru-RU" dirty="0" smtClean="0">
              <a:solidFill>
                <a:srgbClr val="024C90"/>
              </a:solidFill>
            </a:endParaRPr>
          </a:p>
          <a:p>
            <a:r>
              <a:rPr lang="ru-RU" dirty="0" smtClean="0">
                <a:solidFill>
                  <a:srgbClr val="024C90"/>
                </a:solidFill>
              </a:rPr>
              <a:t>Сергей Гришунин</a:t>
            </a:r>
            <a:endParaRPr lang="en-US" dirty="0">
              <a:solidFill>
                <a:srgbClr val="024C90"/>
              </a:solidFill>
            </a:endParaRPr>
          </a:p>
          <a:p>
            <a:r>
              <a:rPr lang="en-US" dirty="0">
                <a:solidFill>
                  <a:srgbClr val="024C90"/>
                </a:solidFill>
              </a:rPr>
              <a:t>OOO “National Rating Agency”</a:t>
            </a:r>
          </a:p>
        </p:txBody>
      </p:sp>
      <p:sp>
        <p:nvSpPr>
          <p:cNvPr id="54" name="Название подразделения,  лаборатории, факультета и т.д."/>
          <p:cNvSpPr txBox="1"/>
          <p:nvPr/>
        </p:nvSpPr>
        <p:spPr>
          <a:xfrm>
            <a:off x="7116915" y="1524282"/>
            <a:ext cx="9443423" cy="1436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 smtClean="0">
                <a:solidFill>
                  <a:srgbClr val="024C90"/>
                </a:solidFill>
              </a:rPr>
              <a:t>Факультет Экономических наук</a:t>
            </a:r>
            <a:r>
              <a:rPr lang="en-US" dirty="0">
                <a:solidFill>
                  <a:srgbClr val="024C90"/>
                </a:solidFill>
              </a:rPr>
              <a:t/>
            </a:r>
            <a:br>
              <a:rPr lang="en-US" dirty="0">
                <a:solidFill>
                  <a:srgbClr val="024C90"/>
                </a:solidFill>
              </a:rPr>
            </a:br>
            <a:r>
              <a:rPr lang="ru-RU" dirty="0" smtClean="0">
                <a:solidFill>
                  <a:srgbClr val="024C90"/>
                </a:solidFill>
              </a:rPr>
              <a:t>Школа финансов</a:t>
            </a:r>
            <a:endParaRPr lang="en-US" dirty="0">
              <a:solidFill>
                <a:srgbClr val="024C90"/>
              </a:solidFill>
            </a:endParaRPr>
          </a:p>
        </p:txBody>
      </p:sp>
      <p:sp>
        <p:nvSpPr>
          <p:cNvPr id="55" name="Москва, 2017"/>
          <p:cNvSpPr txBox="1"/>
          <p:nvPr/>
        </p:nvSpPr>
        <p:spPr>
          <a:xfrm>
            <a:off x="7116915" y="11892516"/>
            <a:ext cx="9443424" cy="575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642937">
              <a:defRPr sz="2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en-US" dirty="0" smtClean="0">
                <a:solidFill>
                  <a:srgbClr val="024C90"/>
                </a:solidFill>
              </a:rPr>
              <a:t>Mo</a:t>
            </a:r>
            <a:r>
              <a:rPr lang="ru-RU" dirty="0" err="1" smtClean="0">
                <a:solidFill>
                  <a:srgbClr val="024C90"/>
                </a:solidFill>
              </a:rPr>
              <a:t>сква</a:t>
            </a:r>
            <a:r>
              <a:rPr lang="en-US" dirty="0" smtClean="0">
                <a:solidFill>
                  <a:srgbClr val="024C90"/>
                </a:solidFill>
              </a:rPr>
              <a:t>, </a:t>
            </a:r>
            <a:r>
              <a:rPr lang="en-US" dirty="0">
                <a:solidFill>
                  <a:srgbClr val="024C90"/>
                </a:solidFill>
              </a:rPr>
              <a:t>2020</a:t>
            </a:r>
          </a:p>
        </p:txBody>
      </p:sp>
      <p:pic>
        <p:nvPicPr>
          <p:cNvPr id="9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855" y="1330739"/>
            <a:ext cx="2166348" cy="27928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11199" y="2667000"/>
            <a:ext cx="21820251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9" name="Очень крутой заголовок…"/>
          <p:cNvSpPr txBox="1"/>
          <p:nvPr/>
        </p:nvSpPr>
        <p:spPr>
          <a:xfrm>
            <a:off x="2728362" y="455060"/>
            <a:ext cx="19579957" cy="2211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7000" b="1" dirty="0" smtClean="0">
                <a:solidFill>
                  <a:srgbClr val="024C90"/>
                </a:solidFill>
                <a:latin typeface="Arial Narrow" charset="0"/>
                <a:ea typeface="Arial Narrow" charset="0"/>
                <a:cs typeface="Arial Narrow" charset="0"/>
              </a:rPr>
              <a:t>Финансовые институты в современной экономике</a:t>
            </a:r>
            <a:endParaRPr lang="en-US" sz="7000" b="1" dirty="0">
              <a:solidFill>
                <a:srgbClr val="024C9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61" name="Заголовок основного текста"/>
          <p:cNvSpPr txBox="1"/>
          <p:nvPr/>
        </p:nvSpPr>
        <p:spPr>
          <a:xfrm>
            <a:off x="1148056" y="2214562"/>
            <a:ext cx="20833792" cy="207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lang="en-US" sz="4000" dirty="0"/>
          </a:p>
        </p:txBody>
      </p:sp>
      <p:pic>
        <p:nvPicPr>
          <p:cNvPr id="9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199" y="620465"/>
            <a:ext cx="1214985" cy="121498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1396137523"/>
              </p:ext>
            </p:extLst>
          </p:nvPr>
        </p:nvGraphicFramePr>
        <p:xfrm>
          <a:off x="1886790" y="2406899"/>
          <a:ext cx="16256000" cy="1083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287769564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9" name="Очень крутой заголовок…"/>
          <p:cNvSpPr txBox="1"/>
          <p:nvPr/>
        </p:nvSpPr>
        <p:spPr>
          <a:xfrm>
            <a:off x="2771905" y="665929"/>
            <a:ext cx="20948801" cy="1214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7000" b="1" dirty="0" smtClean="0">
                <a:solidFill>
                  <a:srgbClr val="024C90"/>
                </a:solidFill>
                <a:latin typeface="Arial Narrow" charset="0"/>
                <a:ea typeface="Arial Narrow" charset="0"/>
                <a:cs typeface="Arial Narrow" charset="0"/>
              </a:rPr>
              <a:t>Наш курс будет Сфокусирован нА вопросах:</a:t>
            </a:r>
            <a:endParaRPr lang="en-US" sz="7000" b="1" dirty="0">
              <a:solidFill>
                <a:srgbClr val="024C9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="" xmlns:p14="http://schemas.microsoft.com/office/powerpoint/2010/main" val="3770425596"/>
              </p:ext>
            </p:extLst>
          </p:nvPr>
        </p:nvGraphicFramePr>
        <p:xfrm>
          <a:off x="1148056" y="2762250"/>
          <a:ext cx="20833792" cy="952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Изображение" descr="Изображе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1199" y="620465"/>
            <a:ext cx="1214985" cy="12149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9" name="Очень крутой заголовок…"/>
          <p:cNvSpPr txBox="1"/>
          <p:nvPr/>
        </p:nvSpPr>
        <p:spPr>
          <a:xfrm>
            <a:off x="2680439" y="634646"/>
            <a:ext cx="20155037" cy="1390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en-US" sz="7000" b="1" dirty="0">
                <a:solidFill>
                  <a:srgbClr val="024C90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ru-RU" sz="7200" b="1" cap="all" dirty="0" smtClean="0">
                <a:solidFill>
                  <a:srgbClr val="024C90"/>
                </a:solidFill>
                <a:sym typeface="Arial Narrow"/>
              </a:rPr>
              <a:t>основные темы курса</a:t>
            </a:r>
            <a:endParaRPr lang="en-US" sz="7000" b="1" dirty="0">
              <a:solidFill>
                <a:srgbClr val="024C9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9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199" y="620465"/>
            <a:ext cx="1214985" cy="121498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1838796039"/>
              </p:ext>
            </p:extLst>
          </p:nvPr>
        </p:nvGraphicFramePr>
        <p:xfrm>
          <a:off x="1238250" y="2582333"/>
          <a:ext cx="21050250" cy="1083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9596726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9" name="Очень крутой заголовок…"/>
          <p:cNvSpPr txBox="1"/>
          <p:nvPr/>
        </p:nvSpPr>
        <p:spPr>
          <a:xfrm>
            <a:off x="2680439" y="634646"/>
            <a:ext cx="20155037" cy="1390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en-US" sz="7000" b="1" dirty="0">
                <a:solidFill>
                  <a:srgbClr val="024C90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ru-RU" sz="7000" b="1" dirty="0" smtClean="0">
                <a:solidFill>
                  <a:srgbClr val="024C90"/>
                </a:solidFill>
                <a:latin typeface="Arial Narrow" charset="0"/>
                <a:ea typeface="Arial Narrow" charset="0"/>
                <a:cs typeface="Arial Narrow" charset="0"/>
              </a:rPr>
              <a:t>Чем отличается данный курс</a:t>
            </a:r>
            <a:r>
              <a:rPr lang="en-US" sz="7200" b="1" cap="all" dirty="0" smtClean="0">
                <a:solidFill>
                  <a:srgbClr val="024C90"/>
                </a:solidFill>
                <a:sym typeface="Arial Narrow"/>
              </a:rPr>
              <a:t>…..</a:t>
            </a:r>
            <a:endParaRPr lang="en-US" sz="7000" b="1" dirty="0">
              <a:solidFill>
                <a:srgbClr val="024C9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9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199" y="620465"/>
            <a:ext cx="1214985" cy="1214985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AutoShape 3">
            <a:extLst>
              <a:ext uri="{FF2B5EF4-FFF2-40B4-BE49-F238E27FC236}">
                <a16:creationId xmlns="" xmlns:a16="http://schemas.microsoft.com/office/drawing/2014/main" id="{CED153AB-11BB-4C85-A13C-A8F982B4A6B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830933" y="1784384"/>
            <a:ext cx="1927898" cy="3167367"/>
          </a:xfrm>
          <a:prstGeom prst="chevron">
            <a:avLst>
              <a:gd name="adj" fmla="val 25000"/>
            </a:avLst>
          </a:prstGeom>
          <a:solidFill>
            <a:schemeClr val="accent1">
              <a:lumMod val="75000"/>
            </a:schemeClr>
          </a:solidFill>
          <a:ln w="6350" algn="ctr">
            <a:noFill/>
            <a:miter lim="800000"/>
            <a:headEnd/>
            <a:tailEnd/>
          </a:ln>
        </p:spPr>
        <p:txBody>
          <a:bodyPr rot="10800000" vert="eaVert" lIns="88900" tIns="88900" rIns="88900" bIns="88900" anchor="ctr"/>
          <a:lstStyle/>
          <a:p>
            <a:pPr algn="ctr">
              <a:defRPr/>
            </a:pPr>
            <a:r>
              <a:rPr lang="ru-RU" sz="3600" dirty="0">
                <a:solidFill>
                  <a:schemeClr val="bg1"/>
                </a:solidFill>
                <a:ea typeface="ＭＳ Ｐゴシック" pitchFamily="50" charset="-128"/>
              </a:rPr>
              <a:t>1</a:t>
            </a:r>
            <a:endParaRPr lang="en-US" sz="3600" dirty="0">
              <a:solidFill>
                <a:schemeClr val="bg1"/>
              </a:solidFill>
              <a:ea typeface="ＭＳ Ｐゴシック" pitchFamily="50" charset="-128"/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="" xmlns:a16="http://schemas.microsoft.com/office/drawing/2014/main" id="{9FE7CA19-CD73-401F-86E7-BA426CAF3186}"/>
              </a:ext>
            </a:extLst>
          </p:cNvPr>
          <p:cNvSpPr txBox="1">
            <a:spLocks/>
          </p:cNvSpPr>
          <p:nvPr/>
        </p:nvSpPr>
        <p:spPr>
          <a:xfrm>
            <a:off x="4825094" y="2476804"/>
            <a:ext cx="17882344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defRPr lang="en-US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lang="en-US" sz="14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60000" indent="-18000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‒"/>
              <a:defRPr lang="en-US" sz="12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40000" indent="-18000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lang="en-US" sz="12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20000" indent="-179388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‒"/>
              <a:defRPr lang="en-GB" sz="12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90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12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lvl="1" indent="-114300">
              <a:spcBef>
                <a:spcPts val="600"/>
              </a:spcBef>
              <a:buSzPct val="100000"/>
              <a:buFont typeface="Arial"/>
              <a:buChar char="•"/>
            </a:pPr>
            <a:r>
              <a:rPr lang="ru-RU" sz="4000" dirty="0" smtClean="0">
                <a:solidFill>
                  <a:schemeClr val="tx1"/>
                </a:solidFill>
              </a:rPr>
              <a:t>Преподается специалистами в области финансовых институтов и рисков, </a:t>
            </a:r>
            <a:r>
              <a:rPr lang="ru-RU" sz="4000" dirty="0">
                <a:solidFill>
                  <a:schemeClr val="tx1"/>
                </a:solidFill>
              </a:rPr>
              <a:t>имеющими более 10-летний опыт работы на российских и зарубежных финансовых рынках (Сбербанк, аудиторские компании, рейтинговые агентства)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5" name="AutoShape 3">
            <a:extLst>
              <a:ext uri="{FF2B5EF4-FFF2-40B4-BE49-F238E27FC236}">
                <a16:creationId xmlns="" xmlns:a16="http://schemas.microsoft.com/office/drawing/2014/main" id="{C4DD34D7-50B4-42BC-8148-AA2B10641B2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830933" y="3547871"/>
            <a:ext cx="1927898" cy="3167367"/>
          </a:xfrm>
          <a:prstGeom prst="chevron">
            <a:avLst>
              <a:gd name="adj" fmla="val 25000"/>
            </a:avLst>
          </a:prstGeom>
          <a:solidFill>
            <a:schemeClr val="accent1">
              <a:lumMod val="75000"/>
            </a:schemeClr>
          </a:solidFill>
          <a:ln w="6350" algn="ctr">
            <a:noFill/>
            <a:miter lim="800000"/>
            <a:headEnd/>
            <a:tailEnd/>
          </a:ln>
        </p:spPr>
        <p:txBody>
          <a:bodyPr rot="10800000" vert="eaVert" lIns="88900" tIns="88900" rIns="88900" bIns="88900" anchor="ctr"/>
          <a:lstStyle/>
          <a:p>
            <a:pPr algn="ctr">
              <a:defRPr/>
            </a:pPr>
            <a:r>
              <a:rPr lang="ru-RU" sz="3600" dirty="0">
                <a:solidFill>
                  <a:schemeClr val="bg1"/>
                </a:solidFill>
                <a:ea typeface="ＭＳ Ｐゴシック" pitchFamily="50" charset="-128"/>
              </a:rPr>
              <a:t>2</a:t>
            </a:r>
            <a:endParaRPr lang="en-US" sz="3600" dirty="0">
              <a:solidFill>
                <a:schemeClr val="bg1"/>
              </a:solidFill>
              <a:ea typeface="ＭＳ Ｐゴシック" pitchFamily="50" charset="-128"/>
            </a:endParaRPr>
          </a:p>
        </p:txBody>
      </p:sp>
      <p:sp>
        <p:nvSpPr>
          <p:cNvPr id="16" name="AutoShape 3">
            <a:extLst>
              <a:ext uri="{FF2B5EF4-FFF2-40B4-BE49-F238E27FC236}">
                <a16:creationId xmlns="" xmlns:a16="http://schemas.microsoft.com/office/drawing/2014/main" id="{5626769F-66D5-43C6-AC5C-B39E627D9A0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855258" y="5311359"/>
            <a:ext cx="1927898" cy="3167367"/>
          </a:xfrm>
          <a:prstGeom prst="chevron">
            <a:avLst>
              <a:gd name="adj" fmla="val 25000"/>
            </a:avLst>
          </a:prstGeom>
          <a:solidFill>
            <a:schemeClr val="accent1">
              <a:lumMod val="75000"/>
            </a:schemeClr>
          </a:solidFill>
          <a:ln w="6350" algn="ctr">
            <a:noFill/>
            <a:miter lim="800000"/>
            <a:headEnd/>
            <a:tailEnd/>
          </a:ln>
        </p:spPr>
        <p:txBody>
          <a:bodyPr rot="10800000" vert="eaVert" lIns="88900" tIns="88900" rIns="88900" bIns="88900" anchor="ctr"/>
          <a:lstStyle/>
          <a:p>
            <a:pPr algn="ctr">
              <a:defRPr/>
            </a:pPr>
            <a:r>
              <a:rPr lang="ru-RU" sz="3600" dirty="0">
                <a:solidFill>
                  <a:schemeClr val="bg1"/>
                </a:solidFill>
                <a:ea typeface="ＭＳ Ｐゴシック" pitchFamily="50" charset="-128"/>
              </a:rPr>
              <a:t>3</a:t>
            </a:r>
            <a:endParaRPr lang="en-US" sz="3600" dirty="0">
              <a:solidFill>
                <a:schemeClr val="bg1"/>
              </a:solidFill>
              <a:ea typeface="ＭＳ Ｐゴシック" pitchFamily="50" charset="-128"/>
            </a:endParaRPr>
          </a:p>
        </p:txBody>
      </p:sp>
      <p:sp>
        <p:nvSpPr>
          <p:cNvPr id="17" name="AutoShape 3">
            <a:extLst>
              <a:ext uri="{FF2B5EF4-FFF2-40B4-BE49-F238E27FC236}">
                <a16:creationId xmlns="" xmlns:a16="http://schemas.microsoft.com/office/drawing/2014/main" id="{F1BC3393-3778-4CDC-881D-569992A5E99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879583" y="7074846"/>
            <a:ext cx="1927898" cy="3167367"/>
          </a:xfrm>
          <a:prstGeom prst="chevron">
            <a:avLst>
              <a:gd name="adj" fmla="val 25000"/>
            </a:avLst>
          </a:prstGeom>
          <a:solidFill>
            <a:schemeClr val="accent1">
              <a:lumMod val="75000"/>
            </a:schemeClr>
          </a:solidFill>
          <a:ln w="6350" algn="ctr">
            <a:noFill/>
            <a:miter lim="800000"/>
            <a:headEnd/>
            <a:tailEnd/>
          </a:ln>
        </p:spPr>
        <p:txBody>
          <a:bodyPr rot="10800000" vert="eaVert" lIns="88900" tIns="88900" rIns="88900" bIns="88900" anchor="ctr"/>
          <a:lstStyle/>
          <a:p>
            <a:pPr algn="ctr">
              <a:defRPr/>
            </a:pPr>
            <a:r>
              <a:rPr lang="ru-RU" sz="3600" dirty="0">
                <a:solidFill>
                  <a:schemeClr val="bg1"/>
                </a:solidFill>
                <a:ea typeface="ＭＳ Ｐゴシック" pitchFamily="50" charset="-128"/>
              </a:rPr>
              <a:t>4</a:t>
            </a:r>
            <a:endParaRPr lang="en-US" sz="3600" dirty="0">
              <a:solidFill>
                <a:schemeClr val="bg1"/>
              </a:solidFill>
              <a:ea typeface="ＭＳ Ｐゴシック" pitchFamily="50" charset="-128"/>
            </a:endParaRPr>
          </a:p>
        </p:txBody>
      </p:sp>
      <p:sp>
        <p:nvSpPr>
          <p:cNvPr id="18" name="AutoShape 3">
            <a:extLst>
              <a:ext uri="{FF2B5EF4-FFF2-40B4-BE49-F238E27FC236}">
                <a16:creationId xmlns="" xmlns:a16="http://schemas.microsoft.com/office/drawing/2014/main" id="{485D1D03-DBAF-485E-A3B2-3D2B89A2952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879583" y="8838334"/>
            <a:ext cx="1927898" cy="3167367"/>
          </a:xfrm>
          <a:prstGeom prst="chevron">
            <a:avLst>
              <a:gd name="adj" fmla="val 25000"/>
            </a:avLst>
          </a:prstGeom>
          <a:solidFill>
            <a:schemeClr val="accent1">
              <a:lumMod val="75000"/>
            </a:schemeClr>
          </a:solidFill>
          <a:ln w="6350" algn="ctr">
            <a:noFill/>
            <a:miter lim="800000"/>
            <a:headEnd/>
            <a:tailEnd/>
          </a:ln>
        </p:spPr>
        <p:txBody>
          <a:bodyPr rot="10800000" vert="eaVert" lIns="88900" tIns="88900" rIns="88900" bIns="88900" anchor="ctr"/>
          <a:lstStyle/>
          <a:p>
            <a:pPr algn="ctr">
              <a:defRPr/>
            </a:pPr>
            <a:r>
              <a:rPr lang="ru-RU" sz="3600" dirty="0">
                <a:solidFill>
                  <a:schemeClr val="bg1"/>
                </a:solidFill>
                <a:ea typeface="ＭＳ Ｐゴシック" pitchFamily="50" charset="-128"/>
              </a:rPr>
              <a:t>5</a:t>
            </a:r>
            <a:endParaRPr lang="en-US" sz="3600" dirty="0">
              <a:solidFill>
                <a:schemeClr val="bg1"/>
              </a:solidFill>
              <a:ea typeface="ＭＳ Ｐゴシック" pitchFamily="50" charset="-128"/>
            </a:endParaRPr>
          </a:p>
        </p:txBody>
      </p:sp>
      <p:sp>
        <p:nvSpPr>
          <p:cNvPr id="19" name="AutoShape 3">
            <a:extLst>
              <a:ext uri="{FF2B5EF4-FFF2-40B4-BE49-F238E27FC236}">
                <a16:creationId xmlns="" xmlns:a16="http://schemas.microsoft.com/office/drawing/2014/main" id="{C861CB04-37FD-494B-A465-5C212DEE064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879583" y="10601823"/>
            <a:ext cx="1927898" cy="3167367"/>
          </a:xfrm>
          <a:prstGeom prst="chevron">
            <a:avLst>
              <a:gd name="adj" fmla="val 25000"/>
            </a:avLst>
          </a:prstGeom>
          <a:solidFill>
            <a:schemeClr val="accent1">
              <a:lumMod val="75000"/>
            </a:schemeClr>
          </a:solidFill>
          <a:ln w="6350" algn="ctr">
            <a:noFill/>
            <a:miter lim="800000"/>
            <a:headEnd/>
            <a:tailEnd/>
          </a:ln>
        </p:spPr>
        <p:txBody>
          <a:bodyPr rot="10800000" vert="eaVert" lIns="88900" tIns="88900" rIns="88900" bIns="88900" anchor="ctr"/>
          <a:lstStyle/>
          <a:p>
            <a:pPr algn="ctr">
              <a:defRPr/>
            </a:pPr>
            <a:r>
              <a:rPr lang="ru-RU" sz="3600" dirty="0">
                <a:solidFill>
                  <a:schemeClr val="bg1"/>
                </a:solidFill>
                <a:ea typeface="ＭＳ Ｐゴシック" pitchFamily="50" charset="-128"/>
              </a:rPr>
              <a:t>6</a:t>
            </a:r>
            <a:endParaRPr lang="en-US" sz="3600" dirty="0">
              <a:solidFill>
                <a:schemeClr val="bg1"/>
              </a:solidFill>
              <a:ea typeface="ＭＳ Ｐゴシック" pitchFamily="50" charset="-128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="" xmlns:a16="http://schemas.microsoft.com/office/drawing/2014/main" id="{21558CB9-ED7D-4CBF-9325-E30E175D779E}"/>
              </a:ext>
            </a:extLst>
          </p:cNvPr>
          <p:cNvSpPr txBox="1">
            <a:spLocks/>
          </p:cNvSpPr>
          <p:nvPr/>
        </p:nvSpPr>
        <p:spPr>
          <a:xfrm>
            <a:off x="4870506" y="4605893"/>
            <a:ext cx="17882344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defRPr lang="en-US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lang="en-US" sz="14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60000" indent="-18000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‒"/>
              <a:defRPr lang="en-US" sz="12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40000" indent="-18000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lang="en-US" sz="12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20000" indent="-179388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‒"/>
              <a:defRPr lang="en-GB" sz="12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90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12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lvl="1" indent="-114300">
              <a:spcBef>
                <a:spcPts val="600"/>
              </a:spcBef>
              <a:buSzPct val="100000"/>
              <a:buFont typeface="Arial"/>
              <a:buChar char="•"/>
            </a:pPr>
            <a:r>
              <a:rPr lang="ru-RU" sz="4000" dirty="0" smtClean="0">
                <a:solidFill>
                  <a:schemeClr val="tx1"/>
                </a:solidFill>
              </a:rPr>
              <a:t>Помогает </a:t>
            </a:r>
            <a:r>
              <a:rPr lang="ru-RU" sz="4000" dirty="0">
                <a:solidFill>
                  <a:schemeClr val="tx1"/>
                </a:solidFill>
              </a:rPr>
              <a:t>ориентироваться в ключевых правилах и положениях финансовых </a:t>
            </a:r>
            <a:r>
              <a:rPr lang="ru-RU" sz="4000" dirty="0" smtClean="0">
                <a:solidFill>
                  <a:schemeClr val="tx1"/>
                </a:solidFill>
              </a:rPr>
              <a:t>институтов </a:t>
            </a:r>
            <a:r>
              <a:rPr lang="ru-RU" sz="4000" dirty="0">
                <a:solidFill>
                  <a:schemeClr val="tx1"/>
                </a:solidFill>
              </a:rPr>
              <a:t>и финансовой инфраструктуры России. Обеспечивает навыки анализа ключевых положений и отчетов Банка России и </a:t>
            </a:r>
            <a:r>
              <a:rPr lang="en-US" sz="4000" dirty="0" smtClean="0">
                <a:solidFill>
                  <a:schemeClr val="tx1"/>
                </a:solidFill>
              </a:rPr>
              <a:t>FASB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1" name="Text Placeholder 5">
            <a:extLst>
              <a:ext uri="{FF2B5EF4-FFF2-40B4-BE49-F238E27FC236}">
                <a16:creationId xmlns="" xmlns:a16="http://schemas.microsoft.com/office/drawing/2014/main" id="{76909529-1A0E-4D7A-B911-328E0CA2D52D}"/>
              </a:ext>
            </a:extLst>
          </p:cNvPr>
          <p:cNvSpPr txBox="1">
            <a:spLocks/>
          </p:cNvSpPr>
          <p:nvPr/>
        </p:nvSpPr>
        <p:spPr>
          <a:xfrm>
            <a:off x="4870506" y="6734982"/>
            <a:ext cx="17882344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defRPr lang="en-US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lang="en-US" sz="14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60000" indent="-18000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‒"/>
              <a:defRPr lang="en-US" sz="12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40000" indent="-18000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lang="en-US" sz="12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20000" indent="-179388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‒"/>
              <a:defRPr lang="en-GB" sz="12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90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12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lvl="1" indent="-114300">
              <a:spcBef>
                <a:spcPts val="600"/>
              </a:spcBef>
              <a:buSzPct val="100000"/>
              <a:buFont typeface="Arial"/>
              <a:buChar char="•"/>
            </a:pPr>
            <a:r>
              <a:rPr lang="ru-RU" sz="4000" dirty="0" smtClean="0">
                <a:solidFill>
                  <a:schemeClr val="tx1"/>
                </a:solidFill>
              </a:rPr>
              <a:t>Показывает</a:t>
            </a:r>
            <a:r>
              <a:rPr lang="ru-RU" sz="4000" dirty="0">
                <a:solidFill>
                  <a:schemeClr val="tx1"/>
                </a:solidFill>
              </a:rPr>
              <a:t>, как финансовые </a:t>
            </a:r>
            <a:r>
              <a:rPr lang="ru-RU" sz="4000" dirty="0" smtClean="0">
                <a:solidFill>
                  <a:schemeClr val="tx1"/>
                </a:solidFill>
              </a:rPr>
              <a:t>институты </a:t>
            </a:r>
            <a:r>
              <a:rPr lang="ru-RU" sz="4000" dirty="0">
                <a:solidFill>
                  <a:schemeClr val="tx1"/>
                </a:solidFill>
              </a:rPr>
              <a:t>создают, используют и переносят риски. Поможет изучить скрытые источники рисков и возможностей в финансовом секторе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="" xmlns:a16="http://schemas.microsoft.com/office/drawing/2014/main" id="{3151907F-5F23-4D04-8BA4-601801D69EAC}"/>
              </a:ext>
            </a:extLst>
          </p:cNvPr>
          <p:cNvSpPr txBox="1">
            <a:spLocks/>
          </p:cNvSpPr>
          <p:nvPr/>
        </p:nvSpPr>
        <p:spPr>
          <a:xfrm>
            <a:off x="4870506" y="8226962"/>
            <a:ext cx="17882344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defRPr lang="en-US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lang="en-US" sz="14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60000" indent="-18000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‒"/>
              <a:defRPr lang="en-US" sz="12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40000" indent="-18000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lang="en-US" sz="12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20000" indent="-179388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‒"/>
              <a:defRPr lang="en-GB" sz="12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90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12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lvl="1" indent="-114300">
              <a:spcBef>
                <a:spcPts val="600"/>
              </a:spcBef>
              <a:buSzPct val="100000"/>
              <a:buFont typeface="Arial"/>
              <a:buChar char="•"/>
            </a:pPr>
            <a:r>
              <a:rPr lang="ru-RU" sz="4000" dirty="0" smtClean="0">
                <a:solidFill>
                  <a:schemeClr val="tx1"/>
                </a:solidFill>
              </a:rPr>
              <a:t>Помогает </a:t>
            </a:r>
            <a:r>
              <a:rPr lang="ru-RU" sz="4000" dirty="0">
                <a:solidFill>
                  <a:schemeClr val="tx1"/>
                </a:solidFill>
              </a:rPr>
              <a:t>стать гуру в разработке финансовых моделей для различных видов финансовых </a:t>
            </a:r>
            <a:r>
              <a:rPr lang="ru-RU" sz="4000" dirty="0" smtClean="0">
                <a:solidFill>
                  <a:schemeClr val="tx1"/>
                </a:solidFill>
              </a:rPr>
              <a:t>институтов </a:t>
            </a:r>
            <a:r>
              <a:rPr lang="ru-RU" sz="4000" dirty="0">
                <a:solidFill>
                  <a:schemeClr val="tx1"/>
                </a:solidFill>
              </a:rPr>
              <a:t>и проведение стресс-тестов этих моделей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="" xmlns:a16="http://schemas.microsoft.com/office/drawing/2014/main" id="{4A95BBA5-0B44-4D40-BB0B-845EBDF76453}"/>
              </a:ext>
            </a:extLst>
          </p:cNvPr>
          <p:cNvSpPr txBox="1">
            <a:spLocks/>
          </p:cNvSpPr>
          <p:nvPr/>
        </p:nvSpPr>
        <p:spPr>
          <a:xfrm>
            <a:off x="4870506" y="9806464"/>
            <a:ext cx="17882344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defRPr lang="en-US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lang="en-US" sz="14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60000" indent="-18000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‒"/>
              <a:defRPr lang="en-US" sz="12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40000" indent="-18000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lang="en-US" sz="12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20000" indent="-179388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‒"/>
              <a:defRPr lang="en-GB" sz="12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90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12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lvl="1" indent="-114300">
              <a:spcBef>
                <a:spcPts val="600"/>
              </a:spcBef>
              <a:buSzPct val="100000"/>
              <a:buFont typeface="Arial"/>
              <a:buChar char="•"/>
            </a:pPr>
            <a:r>
              <a:rPr lang="ru-RU" sz="4000" dirty="0" smtClean="0">
                <a:solidFill>
                  <a:schemeClr val="tx1"/>
                </a:solidFill>
              </a:rPr>
              <a:t>Сигналы </a:t>
            </a:r>
            <a:r>
              <a:rPr lang="ru-RU" sz="4000" dirty="0">
                <a:solidFill>
                  <a:schemeClr val="tx1"/>
                </a:solidFill>
              </a:rPr>
              <a:t>раннего предупреждения о системных рисках финансового сектора в макро- и микроэкономической информации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3" name="Text Placeholder 5">
            <a:extLst>
              <a:ext uri="{FF2B5EF4-FFF2-40B4-BE49-F238E27FC236}">
                <a16:creationId xmlns="" xmlns:a16="http://schemas.microsoft.com/office/drawing/2014/main" id="{E7F46121-169F-4E92-B458-7CAB8DA2E512}"/>
              </a:ext>
            </a:extLst>
          </p:cNvPr>
          <p:cNvSpPr txBox="1">
            <a:spLocks/>
          </p:cNvSpPr>
          <p:nvPr/>
        </p:nvSpPr>
        <p:spPr>
          <a:xfrm>
            <a:off x="4825094" y="11221557"/>
            <a:ext cx="17882344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defRPr lang="en-US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lang="en-US" sz="14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60000" indent="-18000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‒"/>
              <a:defRPr lang="en-US" sz="12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40000" indent="-18000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lang="en-US" sz="12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20000" indent="-179388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‒"/>
              <a:defRPr lang="en-GB" sz="12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90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12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lvl="1" indent="-114300">
              <a:spcBef>
                <a:spcPts val="600"/>
              </a:spcBef>
              <a:buSzPct val="100000"/>
              <a:buFont typeface="Arial"/>
              <a:buChar char="•"/>
            </a:pPr>
            <a:r>
              <a:rPr lang="ru-RU" sz="4000" dirty="0" smtClean="0">
                <a:solidFill>
                  <a:schemeClr val="tx1"/>
                </a:solidFill>
              </a:rPr>
              <a:t>Разъясняется </a:t>
            </a:r>
            <a:r>
              <a:rPr lang="ru-RU" sz="4000" dirty="0">
                <a:solidFill>
                  <a:schemeClr val="tx1"/>
                </a:solidFill>
              </a:rPr>
              <a:t>механизм влияния основных внутренних и внешних рисков на деятельность финансовых </a:t>
            </a:r>
            <a:r>
              <a:rPr lang="ru-RU" sz="4000" dirty="0" smtClean="0">
                <a:solidFill>
                  <a:schemeClr val="tx1"/>
                </a:solidFill>
              </a:rPr>
              <a:t>институтов </a:t>
            </a:r>
            <a:r>
              <a:rPr lang="ru-RU" sz="4000" dirty="0">
                <a:solidFill>
                  <a:schemeClr val="tx1"/>
                </a:solidFill>
              </a:rPr>
              <a:t>и экономики в целом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873848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9" name="Очень крутой заголовок…"/>
          <p:cNvSpPr txBox="1"/>
          <p:nvPr/>
        </p:nvSpPr>
        <p:spPr>
          <a:xfrm>
            <a:off x="2680439" y="634646"/>
            <a:ext cx="18669413" cy="1390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7200" b="1" cap="all" dirty="0" smtClean="0">
                <a:solidFill>
                  <a:srgbClr val="024C90"/>
                </a:solidFill>
                <a:latin typeface="+mn-lt"/>
                <a:ea typeface="+mn-ea"/>
                <a:cs typeface="+mn-cs"/>
                <a:sym typeface="Arial Narrow"/>
              </a:rPr>
              <a:t>Исходные компетенции</a:t>
            </a:r>
            <a:endParaRPr lang="en-US" sz="7000" b="1" dirty="0">
              <a:solidFill>
                <a:srgbClr val="024C9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61" name="Заголовок основного текста"/>
          <p:cNvSpPr txBox="1"/>
          <p:nvPr/>
        </p:nvSpPr>
        <p:spPr>
          <a:xfrm>
            <a:off x="1148056" y="2214562"/>
            <a:ext cx="20833792" cy="207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lang="en-US" sz="4000" dirty="0"/>
          </a:p>
        </p:txBody>
      </p:sp>
      <p:pic>
        <p:nvPicPr>
          <p:cNvPr id="9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199" y="620465"/>
            <a:ext cx="1214985" cy="121498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1978483617"/>
              </p:ext>
            </p:extLst>
          </p:nvPr>
        </p:nvGraphicFramePr>
        <p:xfrm>
          <a:off x="1651000" y="2296583"/>
          <a:ext cx="21082000" cy="1083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26439944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9" name="Очень крутой заголовок…"/>
          <p:cNvSpPr txBox="1"/>
          <p:nvPr/>
        </p:nvSpPr>
        <p:spPr>
          <a:xfrm>
            <a:off x="2680439" y="634646"/>
            <a:ext cx="20418615" cy="1390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7200" b="1" cap="all" dirty="0" smtClean="0">
                <a:solidFill>
                  <a:srgbClr val="024C90"/>
                </a:solidFill>
                <a:sym typeface="Arial Narrow"/>
              </a:rPr>
              <a:t>Наша команда в </a:t>
            </a:r>
            <a:r>
              <a:rPr lang="en-US" sz="7200" b="1" cap="all" dirty="0" smtClean="0">
                <a:solidFill>
                  <a:srgbClr val="024C90"/>
                </a:solidFill>
                <a:sym typeface="Arial Narrow"/>
              </a:rPr>
              <a:t>2021</a:t>
            </a:r>
            <a:r>
              <a:rPr lang="ru-RU" sz="7200" b="1" cap="all" dirty="0" smtClean="0">
                <a:solidFill>
                  <a:srgbClr val="024C90"/>
                </a:solidFill>
                <a:sym typeface="Arial Narrow"/>
              </a:rPr>
              <a:t> </a:t>
            </a:r>
            <a:endParaRPr lang="en-US" sz="7000" b="1" dirty="0">
              <a:solidFill>
                <a:srgbClr val="024C9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61" name="Заголовок основного текста"/>
          <p:cNvSpPr txBox="1"/>
          <p:nvPr/>
        </p:nvSpPr>
        <p:spPr>
          <a:xfrm>
            <a:off x="1148056" y="2214562"/>
            <a:ext cx="20833792" cy="207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lang="en-US" sz="4000" dirty="0"/>
          </a:p>
        </p:txBody>
      </p:sp>
      <p:pic>
        <p:nvPicPr>
          <p:cNvPr id="9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199" y="620465"/>
            <a:ext cx="1214985" cy="121498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4278329459"/>
              </p:ext>
            </p:extLst>
          </p:nvPr>
        </p:nvGraphicFramePr>
        <p:xfrm>
          <a:off x="539750" y="2455333"/>
          <a:ext cx="23304500" cy="1083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69128287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Адрес: ТехтТехтТехтТехтТехтТехтТехтТехтТехтТехтТехтТехтТехт"/>
          <p:cNvSpPr txBox="1"/>
          <p:nvPr/>
        </p:nvSpPr>
        <p:spPr>
          <a:xfrm>
            <a:off x="6813818" y="9504957"/>
            <a:ext cx="10458181" cy="2175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r" defTabSz="642937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marL="0" marR="0" lvl="0" indent="0" algn="ctr" defTabSz="64293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  <a:sym typeface="Arial Narrow"/>
              </a:rPr>
              <a:t>E-mail: m</a:t>
            </a:r>
            <a:r>
              <a:rPr lang="ru-RU" sz="6600" dirty="0">
                <a:latin typeface="Times New Roman"/>
                <a:cs typeface="Times New Roman"/>
              </a:rPr>
              <a:t>p</a:t>
            </a:r>
            <a:r>
              <a:rPr lang="en-US" sz="6600" dirty="0" err="1">
                <a:latin typeface="Times New Roman"/>
                <a:cs typeface="Times New Roman"/>
              </a:rPr>
              <a:t>omorina</a:t>
            </a: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  <a:sym typeface="Arial Narrow"/>
              </a:rPr>
              <a:t>@</a:t>
            </a:r>
            <a:r>
              <a:rPr lang="en-US" sz="6600" dirty="0" err="1">
                <a:latin typeface="Times New Roman"/>
                <a:cs typeface="Times New Roman"/>
              </a:rPr>
              <a:t>hse.ru</a:t>
            </a:r>
            <a:endParaRPr kumimoji="0" lang="en-US" sz="6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cs typeface="Times New Roman"/>
              <a:sym typeface="Arial Narrow"/>
            </a:endParaRPr>
          </a:p>
          <a:p>
            <a:pPr marL="0" marR="0" lvl="0" indent="0" algn="ctr" defTabSz="64293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  <a:sym typeface="Arial Narrow"/>
              </a:rPr>
              <a:t>E-mail: </a:t>
            </a:r>
            <a:r>
              <a:rPr kumimoji="0" lang="en-US" sz="6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  <a:sym typeface="Arial Narrow"/>
              </a:rPr>
              <a:t>sgrishunin</a:t>
            </a: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  <a:sym typeface="Arial Narrow"/>
              </a:rPr>
              <a:t>@</a:t>
            </a:r>
            <a:r>
              <a:rPr lang="en-US" sz="6600" dirty="0" err="1">
                <a:latin typeface="Times New Roman"/>
                <a:cs typeface="Times New Roman"/>
              </a:rPr>
              <a:t>hse</a:t>
            </a: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  <a:sym typeface="Arial Narrow"/>
              </a:rPr>
              <a:t>.</a:t>
            </a:r>
            <a:r>
              <a:rPr kumimoji="0" lang="en-US" sz="6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  <a:sym typeface="Arial Narrow"/>
              </a:rPr>
              <a:t>ru</a:t>
            </a:r>
            <a:endParaRPr kumimoji="0" lang="en-US" sz="6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cs typeface="Times New Roman"/>
              <a:sym typeface="Arial Narrow"/>
            </a:endParaRPr>
          </a:p>
        </p:txBody>
      </p:sp>
      <p:pic>
        <p:nvPicPr>
          <p:cNvPr id="7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5951" y="4920064"/>
            <a:ext cx="2252097" cy="2903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3" descr="227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65500" y="2052638"/>
            <a:ext cx="5905499" cy="46466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82417326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2532</TotalTime>
  <Words>344</Words>
  <Application>Microsoft Office PowerPoint</Application>
  <PresentationFormat>Произвольный</PresentationFormat>
  <Paragraphs>69</Paragraphs>
  <Slides>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White</vt:lpstr>
      <vt:lpstr>1_White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Кремлёв</dc:creator>
  <cp:lastModifiedBy>a</cp:lastModifiedBy>
  <cp:revision>90</cp:revision>
  <dcterms:modified xsi:type="dcterms:W3CDTF">2020-06-01T14:03:45Z</dcterms:modified>
</cp:coreProperties>
</file>