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5" r:id="rId3"/>
    <p:sldId id="266" r:id="rId4"/>
    <p:sldId id="264" r:id="rId5"/>
    <p:sldId id="261" r:id="rId6"/>
    <p:sldId id="270" r:id="rId7"/>
    <p:sldId id="271"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71AB00-A848-4AC2-ADA8-514FD1C3368B}" v="27" dt="2022-05-24T14:50:59.76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8"/>
    <p:restoredTop sz="94627"/>
  </p:normalViewPr>
  <p:slideViewPr>
    <p:cSldViewPr snapToGrid="0" snapToObjects="1">
      <p:cViewPr varScale="1">
        <p:scale>
          <a:sx n="47" d="100"/>
          <a:sy n="47" d="100"/>
        </p:scale>
        <p:origin x="10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Сергей Чулков" userId="6446ee0ed1f17b37" providerId="LiveId" clId="{E771AB00-A848-4AC2-ADA8-514FD1C3368B}"/>
    <pc:docChg chg="undo custSel addSld delSld modSld">
      <pc:chgData name="Сергей Чулков" userId="6446ee0ed1f17b37" providerId="LiveId" clId="{E771AB00-A848-4AC2-ADA8-514FD1C3368B}" dt="2022-05-24T14:57:10.412" v="1892" actId="1076"/>
      <pc:docMkLst>
        <pc:docMk/>
      </pc:docMkLst>
      <pc:sldChg chg="modSp">
        <pc:chgData name="Сергей Чулков" userId="6446ee0ed1f17b37" providerId="LiveId" clId="{E771AB00-A848-4AC2-ADA8-514FD1C3368B}" dt="2022-05-24T14:57:10.412" v="1892" actId="1076"/>
        <pc:sldMkLst>
          <pc:docMk/>
          <pc:sldMk cId="0" sldId="256"/>
        </pc:sldMkLst>
        <pc:spChg chg="mod">
          <ac:chgData name="Сергей Чулков" userId="6446ee0ed1f17b37" providerId="LiveId" clId="{E771AB00-A848-4AC2-ADA8-514FD1C3368B}" dt="2022-05-24T14:56:36.407" v="1891" actId="14100"/>
          <ac:spMkLst>
            <pc:docMk/>
            <pc:sldMk cId="0" sldId="256"/>
            <ac:spMk id="117" creationId="{00000000-0000-0000-0000-000000000000}"/>
          </ac:spMkLst>
        </pc:spChg>
        <pc:spChg chg="mod">
          <ac:chgData name="Сергей Чулков" userId="6446ee0ed1f17b37" providerId="LiveId" clId="{E771AB00-A848-4AC2-ADA8-514FD1C3368B}" dt="2022-05-24T14:38:12.434" v="1513" actId="14100"/>
          <ac:spMkLst>
            <pc:docMk/>
            <pc:sldMk cId="0" sldId="256"/>
            <ac:spMk id="118" creationId="{00000000-0000-0000-0000-000000000000}"/>
          </ac:spMkLst>
        </pc:spChg>
        <pc:spChg chg="mod">
          <ac:chgData name="Сергей Чулков" userId="6446ee0ed1f17b37" providerId="LiveId" clId="{E771AB00-A848-4AC2-ADA8-514FD1C3368B}" dt="2022-05-24T14:56:19.666" v="1887" actId="1076"/>
          <ac:spMkLst>
            <pc:docMk/>
            <pc:sldMk cId="0" sldId="256"/>
            <ac:spMk id="119" creationId="{00000000-0000-0000-0000-000000000000}"/>
          </ac:spMkLst>
        </pc:spChg>
        <pc:spChg chg="mod">
          <ac:chgData name="Сергей Чулков" userId="6446ee0ed1f17b37" providerId="LiveId" clId="{E771AB00-A848-4AC2-ADA8-514FD1C3368B}" dt="2022-05-24T14:57:10.412" v="1892" actId="1076"/>
          <ac:spMkLst>
            <pc:docMk/>
            <pc:sldMk cId="0" sldId="256"/>
            <ac:spMk id="120" creationId="{00000000-0000-0000-0000-000000000000}"/>
          </ac:spMkLst>
        </pc:spChg>
      </pc:sldChg>
      <pc:sldChg chg="addSp delSp modSp">
        <pc:chgData name="Сергей Чулков" userId="6446ee0ed1f17b37" providerId="LiveId" clId="{E771AB00-A848-4AC2-ADA8-514FD1C3368B}" dt="2022-05-24T14:37:15.189" v="1472" actId="20577"/>
        <pc:sldMkLst>
          <pc:docMk/>
          <pc:sldMk cId="0" sldId="261"/>
        </pc:sldMkLst>
        <pc:spChg chg="mod">
          <ac:chgData name="Сергей Чулков" userId="6446ee0ed1f17b37" providerId="LiveId" clId="{E771AB00-A848-4AC2-ADA8-514FD1C3368B}" dt="2022-05-24T14:35:16.242" v="1448" actId="1076"/>
          <ac:spMkLst>
            <pc:docMk/>
            <pc:sldMk cId="0" sldId="261"/>
            <ac:spMk id="8" creationId="{00000000-0000-0000-0000-000000000000}"/>
          </ac:spMkLst>
        </pc:spChg>
        <pc:spChg chg="del mod">
          <ac:chgData name="Сергей Чулков" userId="6446ee0ed1f17b37" providerId="LiveId" clId="{E771AB00-A848-4AC2-ADA8-514FD1C3368B}" dt="2022-05-24T14:31:48.255" v="1380" actId="478"/>
          <ac:spMkLst>
            <pc:docMk/>
            <pc:sldMk cId="0" sldId="261"/>
            <ac:spMk id="9" creationId="{00000000-0000-0000-0000-000000000000}"/>
          </ac:spMkLst>
        </pc:spChg>
        <pc:spChg chg="add del mod">
          <ac:chgData name="Сергей Чулков" userId="6446ee0ed1f17b37" providerId="LiveId" clId="{E771AB00-A848-4AC2-ADA8-514FD1C3368B}" dt="2022-05-24T14:31:09.138" v="1347" actId="478"/>
          <ac:spMkLst>
            <pc:docMk/>
            <pc:sldMk cId="0" sldId="261"/>
            <ac:spMk id="11" creationId="{7168897D-9037-4E7F-B732-3CDC203195E2}"/>
          </ac:spMkLst>
        </pc:spChg>
        <pc:spChg chg="add mod">
          <ac:chgData name="Сергей Чулков" userId="6446ee0ed1f17b37" providerId="LiveId" clId="{E771AB00-A848-4AC2-ADA8-514FD1C3368B}" dt="2022-05-24T14:37:15.189" v="1472" actId="20577"/>
          <ac:spMkLst>
            <pc:docMk/>
            <pc:sldMk cId="0" sldId="261"/>
            <ac:spMk id="12" creationId="{6D5EFC1C-3A4E-4124-A401-A07CEF20F144}"/>
          </ac:spMkLst>
        </pc:spChg>
        <pc:spChg chg="del">
          <ac:chgData name="Сергей Чулков" userId="6446ee0ed1f17b37" providerId="LiveId" clId="{E771AB00-A848-4AC2-ADA8-514FD1C3368B}" dt="2022-05-24T14:29:39.912" v="1313" actId="478"/>
          <ac:spMkLst>
            <pc:docMk/>
            <pc:sldMk cId="0" sldId="261"/>
            <ac:spMk id="15" creationId="{7D9D358F-D893-49AC-878A-0DEA41FE2F51}"/>
          </ac:spMkLst>
        </pc:spChg>
        <pc:spChg chg="del">
          <ac:chgData name="Сергей Чулков" userId="6446ee0ed1f17b37" providerId="LiveId" clId="{E771AB00-A848-4AC2-ADA8-514FD1C3368B}" dt="2022-05-24T14:29:42.202" v="1314" actId="478"/>
          <ac:spMkLst>
            <pc:docMk/>
            <pc:sldMk cId="0" sldId="261"/>
            <ac:spMk id="16" creationId="{30B133B9-2215-4F33-A05A-C60F19F6F4B7}"/>
          </ac:spMkLst>
        </pc:spChg>
      </pc:sldChg>
      <pc:sldChg chg="addSp modSp">
        <pc:chgData name="Сергей Чулков" userId="6446ee0ed1f17b37" providerId="LiveId" clId="{E771AB00-A848-4AC2-ADA8-514FD1C3368B}" dt="2022-05-24T14:55:23.445" v="1864" actId="20577"/>
        <pc:sldMkLst>
          <pc:docMk/>
          <pc:sldMk cId="2115519009" sldId="264"/>
        </pc:sldMkLst>
        <pc:spChg chg="add mod">
          <ac:chgData name="Сергей Чулков" userId="6446ee0ed1f17b37" providerId="LiveId" clId="{E771AB00-A848-4AC2-ADA8-514FD1C3368B}" dt="2022-05-24T14:55:23.445" v="1864" actId="20577"/>
          <ac:spMkLst>
            <pc:docMk/>
            <pc:sldMk cId="2115519009" sldId="264"/>
            <ac:spMk id="12" creationId="{38A6813B-45CD-4416-9DFD-17D2AB738A1F}"/>
          </ac:spMkLst>
        </pc:spChg>
        <pc:spChg chg="mod">
          <ac:chgData name="Сергей Чулков" userId="6446ee0ed1f17b37" providerId="LiveId" clId="{E771AB00-A848-4AC2-ADA8-514FD1C3368B}" dt="2022-05-24T14:35:35.517" v="1453" actId="1076"/>
          <ac:spMkLst>
            <pc:docMk/>
            <pc:sldMk cId="2115519009" sldId="264"/>
            <ac:spMk id="15" creationId="{0B11BD64-3A05-4D80-B0F8-6116B7462FE7}"/>
          </ac:spMkLst>
        </pc:spChg>
        <pc:spChg chg="mod">
          <ac:chgData name="Сергей Чулков" userId="6446ee0ed1f17b37" providerId="LiveId" clId="{E771AB00-A848-4AC2-ADA8-514FD1C3368B}" dt="2022-05-24T14:35:33.313" v="1452" actId="1076"/>
          <ac:spMkLst>
            <pc:docMk/>
            <pc:sldMk cId="2115519009" sldId="264"/>
            <ac:spMk id="17" creationId="{88287AAE-D152-4FDB-BE5F-C52DC271BCA1}"/>
          </ac:spMkLst>
        </pc:spChg>
        <pc:spChg chg="mod">
          <ac:chgData name="Сергей Чулков" userId="6446ee0ed1f17b37" providerId="LiveId" clId="{E771AB00-A848-4AC2-ADA8-514FD1C3368B}" dt="2022-05-24T14:35:30.965" v="1451" actId="1076"/>
          <ac:spMkLst>
            <pc:docMk/>
            <pc:sldMk cId="2115519009" sldId="264"/>
            <ac:spMk id="18" creationId="{5FC9706D-6AAC-4D25-BB36-9C6D25054ED2}"/>
          </ac:spMkLst>
        </pc:spChg>
        <pc:spChg chg="mod">
          <ac:chgData name="Сергей Чулков" userId="6446ee0ed1f17b37" providerId="LiveId" clId="{E771AB00-A848-4AC2-ADA8-514FD1C3368B}" dt="2022-05-24T14:35:25.006" v="1449" actId="1076"/>
          <ac:spMkLst>
            <pc:docMk/>
            <pc:sldMk cId="2115519009" sldId="264"/>
            <ac:spMk id="124" creationId="{00000000-0000-0000-0000-000000000000}"/>
          </ac:spMkLst>
        </pc:spChg>
        <pc:spChg chg="mod">
          <ac:chgData name="Сергей Чулков" userId="6446ee0ed1f17b37" providerId="LiveId" clId="{E771AB00-A848-4AC2-ADA8-514FD1C3368B}" dt="2022-05-24T14:35:28.403" v="1450" actId="1076"/>
          <ac:spMkLst>
            <pc:docMk/>
            <pc:sldMk cId="2115519009" sldId="264"/>
            <ac:spMk id="125" creationId="{00000000-0000-0000-0000-000000000000}"/>
          </ac:spMkLst>
        </pc:spChg>
      </pc:sldChg>
      <pc:sldChg chg="addSp delSp modSp">
        <pc:chgData name="Сергей Чулков" userId="6446ee0ed1f17b37" providerId="LiveId" clId="{E771AB00-A848-4AC2-ADA8-514FD1C3368B}" dt="2022-05-24T14:27:24.214" v="1305" actId="20577"/>
        <pc:sldMkLst>
          <pc:docMk/>
          <pc:sldMk cId="3449112802" sldId="265"/>
        </pc:sldMkLst>
        <pc:spChg chg="add mod">
          <ac:chgData name="Сергей Чулков" userId="6446ee0ed1f17b37" providerId="LiveId" clId="{E771AB00-A848-4AC2-ADA8-514FD1C3368B}" dt="2022-05-24T14:27:24.214" v="1305" actId="20577"/>
          <ac:spMkLst>
            <pc:docMk/>
            <pc:sldMk cId="3449112802" sldId="265"/>
            <ac:spMk id="2" creationId="{C34997F0-7543-4FE0-BB4D-7461C8125305}"/>
          </ac:spMkLst>
        </pc:spChg>
        <pc:spChg chg="del mod">
          <ac:chgData name="Сергей Чулков" userId="6446ee0ed1f17b37" providerId="LiveId" clId="{E771AB00-A848-4AC2-ADA8-514FD1C3368B}" dt="2022-05-24T13:22:54.038" v="944" actId="478"/>
          <ac:spMkLst>
            <pc:docMk/>
            <pc:sldMk cId="3449112802" sldId="265"/>
            <ac:spMk id="14" creationId="{C116D2B9-CC37-4EA9-B51E-0930D99C87BE}"/>
          </ac:spMkLst>
        </pc:spChg>
        <pc:spChg chg="del mod">
          <ac:chgData name="Сергей Чулков" userId="6446ee0ed1f17b37" providerId="LiveId" clId="{E771AB00-A848-4AC2-ADA8-514FD1C3368B}" dt="2022-05-24T13:22:56.556" v="945" actId="478"/>
          <ac:spMkLst>
            <pc:docMk/>
            <pc:sldMk cId="3449112802" sldId="265"/>
            <ac:spMk id="15" creationId="{0B11BD64-3A05-4D80-B0F8-6116B7462FE7}"/>
          </ac:spMkLst>
        </pc:spChg>
        <pc:spChg chg="del mod">
          <ac:chgData name="Сергей Чулков" userId="6446ee0ed1f17b37" providerId="LiveId" clId="{E771AB00-A848-4AC2-ADA8-514FD1C3368B}" dt="2022-05-24T13:22:59.006" v="946" actId="478"/>
          <ac:spMkLst>
            <pc:docMk/>
            <pc:sldMk cId="3449112802" sldId="265"/>
            <ac:spMk id="16" creationId="{13DDAE92-29F0-4D9E-9526-25C2964DAA86}"/>
          </ac:spMkLst>
        </pc:spChg>
        <pc:spChg chg="del mod">
          <ac:chgData name="Сергей Чулков" userId="6446ee0ed1f17b37" providerId="LiveId" clId="{E771AB00-A848-4AC2-ADA8-514FD1C3368B}" dt="2022-05-24T13:20:38.947" v="891" actId="478"/>
          <ac:spMkLst>
            <pc:docMk/>
            <pc:sldMk cId="3449112802" sldId="265"/>
            <ac:spMk id="124" creationId="{00000000-0000-0000-0000-000000000000}"/>
          </ac:spMkLst>
        </pc:spChg>
        <pc:spChg chg="mod">
          <ac:chgData name="Сергей Чулков" userId="6446ee0ed1f17b37" providerId="LiveId" clId="{E771AB00-A848-4AC2-ADA8-514FD1C3368B}" dt="2022-05-24T13:24:15.177" v="968" actId="20577"/>
          <ac:spMkLst>
            <pc:docMk/>
            <pc:sldMk cId="3449112802" sldId="265"/>
            <ac:spMk id="125" creationId="{00000000-0000-0000-0000-000000000000}"/>
          </ac:spMkLst>
        </pc:spChg>
      </pc:sldChg>
      <pc:sldChg chg="delSp modSp">
        <pc:chgData name="Сергей Чулков" userId="6446ee0ed1f17b37" providerId="LiveId" clId="{E771AB00-A848-4AC2-ADA8-514FD1C3368B}" dt="2022-05-24T14:40:09.102" v="1539" actId="1037"/>
        <pc:sldMkLst>
          <pc:docMk/>
          <pc:sldMk cId="552697963" sldId="266"/>
        </pc:sldMkLst>
        <pc:spChg chg="mod">
          <ac:chgData name="Сергей Чулков" userId="6446ee0ed1f17b37" providerId="LiveId" clId="{E771AB00-A848-4AC2-ADA8-514FD1C3368B}" dt="2022-05-24T14:40:09.102" v="1539" actId="1037"/>
          <ac:spMkLst>
            <pc:docMk/>
            <pc:sldMk cId="552697963" sldId="266"/>
            <ac:spMk id="2" creationId="{9C55B091-63D9-41D3-9AD1-A618C68475D4}"/>
          </ac:spMkLst>
        </pc:spChg>
        <pc:spChg chg="mod">
          <ac:chgData name="Сергей Чулков" userId="6446ee0ed1f17b37" providerId="LiveId" clId="{E771AB00-A848-4AC2-ADA8-514FD1C3368B}" dt="2022-05-24T14:40:01.707" v="1533" actId="1076"/>
          <ac:spMkLst>
            <pc:docMk/>
            <pc:sldMk cId="552697963" sldId="266"/>
            <ac:spMk id="12" creationId="{FC77135E-90DE-47FE-8B0B-1AE1C919A393}"/>
          </ac:spMkLst>
        </pc:spChg>
        <pc:spChg chg="mod">
          <ac:chgData name="Сергей Чулков" userId="6446ee0ed1f17b37" providerId="LiveId" clId="{E771AB00-A848-4AC2-ADA8-514FD1C3368B}" dt="2022-05-24T14:40:04.569" v="1534" actId="1076"/>
          <ac:spMkLst>
            <pc:docMk/>
            <pc:sldMk cId="552697963" sldId="266"/>
            <ac:spMk id="13" creationId="{B511C7FE-5E3C-42FE-991C-FD16535DDC7B}"/>
          </ac:spMkLst>
        </pc:spChg>
        <pc:spChg chg="mod">
          <ac:chgData name="Сергей Чулков" userId="6446ee0ed1f17b37" providerId="LiveId" clId="{E771AB00-A848-4AC2-ADA8-514FD1C3368B}" dt="2022-05-24T13:25:16.393" v="975" actId="1076"/>
          <ac:spMkLst>
            <pc:docMk/>
            <pc:sldMk cId="552697963" sldId="266"/>
            <ac:spMk id="14" creationId="{C116D2B9-CC37-4EA9-B51E-0930D99C87BE}"/>
          </ac:spMkLst>
        </pc:spChg>
        <pc:spChg chg="mod">
          <ac:chgData name="Сергей Чулков" userId="6446ee0ed1f17b37" providerId="LiveId" clId="{E771AB00-A848-4AC2-ADA8-514FD1C3368B}" dt="2022-05-24T14:39:52.486" v="1530" actId="1076"/>
          <ac:spMkLst>
            <pc:docMk/>
            <pc:sldMk cId="552697963" sldId="266"/>
            <ac:spMk id="16" creationId="{13DDAE92-29F0-4D9E-9526-25C2964DAA86}"/>
          </ac:spMkLst>
        </pc:spChg>
        <pc:spChg chg="mod">
          <ac:chgData name="Сергей Чулков" userId="6446ee0ed1f17b37" providerId="LiveId" clId="{E771AB00-A848-4AC2-ADA8-514FD1C3368B}" dt="2022-05-24T14:28:50.017" v="1307" actId="255"/>
          <ac:spMkLst>
            <pc:docMk/>
            <pc:sldMk cId="552697963" sldId="266"/>
            <ac:spMk id="124" creationId="{00000000-0000-0000-0000-000000000000}"/>
          </ac:spMkLst>
        </pc:spChg>
        <pc:spChg chg="del mod">
          <ac:chgData name="Сергей Чулков" userId="6446ee0ed1f17b37" providerId="LiveId" clId="{E771AB00-A848-4AC2-ADA8-514FD1C3368B}" dt="2022-05-24T14:39:48.383" v="1529" actId="478"/>
          <ac:spMkLst>
            <pc:docMk/>
            <pc:sldMk cId="552697963" sldId="266"/>
            <ac:spMk id="125" creationId="{00000000-0000-0000-0000-000000000000}"/>
          </ac:spMkLst>
        </pc:spChg>
      </pc:sldChg>
      <pc:sldChg chg="delSp modSp">
        <pc:chgData name="Сергей Чулков" userId="6446ee0ed1f17b37" providerId="LiveId" clId="{E771AB00-A848-4AC2-ADA8-514FD1C3368B}" dt="2022-05-24T14:55:01.257" v="1857" actId="20577"/>
        <pc:sldMkLst>
          <pc:docMk/>
          <pc:sldMk cId="1955775852" sldId="270"/>
        </pc:sldMkLst>
        <pc:spChg chg="mod">
          <ac:chgData name="Сергей Чулков" userId="6446ee0ed1f17b37" providerId="LiveId" clId="{E771AB00-A848-4AC2-ADA8-514FD1C3368B}" dt="2022-05-24T14:37:41.110" v="1491" actId="20577"/>
          <ac:spMkLst>
            <pc:docMk/>
            <pc:sldMk cId="1955775852" sldId="270"/>
            <ac:spMk id="8" creationId="{00000000-0000-0000-0000-000000000000}"/>
          </ac:spMkLst>
        </pc:spChg>
        <pc:spChg chg="mod">
          <ac:chgData name="Сергей Чулков" userId="6446ee0ed1f17b37" providerId="LiveId" clId="{E771AB00-A848-4AC2-ADA8-514FD1C3368B}" dt="2022-05-24T14:55:01.257" v="1857" actId="20577"/>
          <ac:spMkLst>
            <pc:docMk/>
            <pc:sldMk cId="1955775852" sldId="270"/>
            <ac:spMk id="9" creationId="{00000000-0000-0000-0000-000000000000}"/>
          </ac:spMkLst>
        </pc:spChg>
        <pc:picChg chg="del">
          <ac:chgData name="Сергей Чулков" userId="6446ee0ed1f17b37" providerId="LiveId" clId="{E771AB00-A848-4AC2-ADA8-514FD1C3368B}" dt="2022-05-24T14:33:36.418" v="1413" actId="478"/>
          <ac:picMkLst>
            <pc:docMk/>
            <pc:sldMk cId="1955775852" sldId="270"/>
            <ac:picMk id="11" creationId="{64868E88-D486-4CC8-B965-D17BD846B7D6}"/>
          </ac:picMkLst>
        </pc:picChg>
      </pc:sldChg>
      <pc:sldChg chg="modSp add">
        <pc:chgData name="Сергей Чулков" userId="6446ee0ed1f17b37" providerId="LiveId" clId="{E771AB00-A848-4AC2-ADA8-514FD1C3368B}" dt="2022-05-24T14:53:57.646" v="1855" actId="20577"/>
        <pc:sldMkLst>
          <pc:docMk/>
          <pc:sldMk cId="3228079523" sldId="271"/>
        </pc:sldMkLst>
        <pc:spChg chg="mod">
          <ac:chgData name="Сергей Чулков" userId="6446ee0ed1f17b37" providerId="LiveId" clId="{E771AB00-A848-4AC2-ADA8-514FD1C3368B}" dt="2022-05-24T14:53:57.646" v="1855" actId="20577"/>
          <ac:spMkLst>
            <pc:docMk/>
            <pc:sldMk cId="3228079523" sldId="271"/>
            <ac:spMk id="8" creationId="{00000000-0000-0000-0000-000000000000}"/>
          </ac:spMkLst>
        </pc:spChg>
        <pc:spChg chg="mod">
          <ac:chgData name="Сергей Чулков" userId="6446ee0ed1f17b37" providerId="LiveId" clId="{E771AB00-A848-4AC2-ADA8-514FD1C3368B}" dt="2022-05-24T14:53:36.770" v="1837" actId="1076"/>
          <ac:spMkLst>
            <pc:docMk/>
            <pc:sldMk cId="3228079523" sldId="271"/>
            <ac:spMk id="9" creationId="{00000000-0000-0000-0000-000000000000}"/>
          </ac:spMkLst>
        </pc:spChg>
      </pc:sldChg>
      <pc:sldChg chg="delSp modSp del">
        <pc:chgData name="Сергей Чулков" userId="6446ee0ed1f17b37" providerId="LiveId" clId="{E771AB00-A848-4AC2-ADA8-514FD1C3368B}" dt="2022-05-24T14:32:47.742" v="1412" actId="47"/>
        <pc:sldMkLst>
          <pc:docMk/>
          <pc:sldMk cId="2061621279" sldId="279"/>
        </pc:sldMkLst>
        <pc:spChg chg="mod">
          <ac:chgData name="Сергей Чулков" userId="6446ee0ed1f17b37" providerId="LiveId" clId="{E771AB00-A848-4AC2-ADA8-514FD1C3368B}" dt="2022-05-24T06:05:06.613" v="217" actId="6549"/>
          <ac:spMkLst>
            <pc:docMk/>
            <pc:sldMk cId="2061621279" sldId="279"/>
            <ac:spMk id="8" creationId="{00000000-0000-0000-0000-000000000000}"/>
          </ac:spMkLst>
        </pc:spChg>
        <pc:spChg chg="del mod">
          <ac:chgData name="Сергей Чулков" userId="6446ee0ed1f17b37" providerId="LiveId" clId="{E771AB00-A848-4AC2-ADA8-514FD1C3368B}" dt="2022-05-24T06:05:48.129" v="226" actId="478"/>
          <ac:spMkLst>
            <pc:docMk/>
            <pc:sldMk cId="2061621279" sldId="279"/>
            <ac:spMk id="9" creationId="{00000000-0000-0000-0000-000000000000}"/>
          </ac:spMkLst>
        </pc:spChg>
        <pc:spChg chg="mod">
          <ac:chgData name="Сергей Чулков" userId="6446ee0ed1f17b37" providerId="LiveId" clId="{E771AB00-A848-4AC2-ADA8-514FD1C3368B}" dt="2022-05-24T06:06:43.049" v="268" actId="20577"/>
          <ac:spMkLst>
            <pc:docMk/>
            <pc:sldMk cId="2061621279" sldId="279"/>
            <ac:spMk id="18" creationId="{F928A5D7-B0B2-4F17-A9C2-3F64428DB07E}"/>
          </ac:spMkLst>
        </pc:spChg>
        <pc:spChg chg="del mod">
          <ac:chgData name="Сергей Чулков" userId="6446ee0ed1f17b37" providerId="LiveId" clId="{E771AB00-A848-4AC2-ADA8-514FD1C3368B}" dt="2022-05-24T06:05:37.086" v="223" actId="478"/>
          <ac:spMkLst>
            <pc:docMk/>
            <pc:sldMk cId="2061621279" sldId="279"/>
            <ac:spMk id="19" creationId="{FF63DED8-9AEF-4C9A-A714-531182DF6C7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852046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06688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dirty="0"/>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dirty="0"/>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dirty="0"/>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dirty="0"/>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dirty="0"/>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dirty="0"/>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dirty="0"/>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dirty="0"/>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polyakova@hse.ru" TargetMode="External"/><Relationship Id="rId2" Type="http://schemas.openxmlformats.org/officeDocument/2006/relationships/hyperlink" Target="mailto:schulkov@hse.ru"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arxiv.org/abs/1612.08242"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dirty="0"/>
          </a:p>
        </p:txBody>
      </p:sp>
      <p:sp>
        <p:nvSpPr>
          <p:cNvPr id="117" name="Очень крутой…"/>
          <p:cNvSpPr txBox="1"/>
          <p:nvPr/>
        </p:nvSpPr>
        <p:spPr>
          <a:xfrm>
            <a:off x="5194298" y="2078419"/>
            <a:ext cx="6842204" cy="18812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pPr algn="l">
              <a:defRPr sz="5000" b="1" cap="all">
                <a:solidFill>
                  <a:srgbClr val="253957"/>
                </a:solidFill>
                <a:latin typeface="+mn-lt"/>
                <a:ea typeface="+mn-ea"/>
                <a:cs typeface="+mn-cs"/>
                <a:sym typeface="Arial Narrow"/>
              </a:defRPr>
            </a:pPr>
            <a:r>
              <a:rPr lang="ru-RU" sz="4000" dirty="0">
                <a:latin typeface="Arial Narrow" charset="0"/>
                <a:ea typeface="Arial Narrow" charset="0"/>
                <a:cs typeface="Arial Narrow" charset="0"/>
              </a:rPr>
              <a:t>ВВЕДЕНИЕ в Анализ данных и моделирование в страховании</a:t>
            </a:r>
            <a:endParaRPr sz="4000" dirty="0">
              <a:latin typeface="Arial Narrow" charset="0"/>
              <a:ea typeface="Arial Narrow" charset="0"/>
              <a:cs typeface="Arial Narrow" charset="0"/>
            </a:endParaRPr>
          </a:p>
        </p:txBody>
      </p:sp>
      <p:sp>
        <p:nvSpPr>
          <p:cNvPr id="118" name="Очень крутой подзаголовок презентации"/>
          <p:cNvSpPr txBox="1"/>
          <p:nvPr/>
        </p:nvSpPr>
        <p:spPr>
          <a:xfrm>
            <a:off x="4632960" y="4578852"/>
            <a:ext cx="8181341" cy="446115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1pPr algn="l">
              <a:defRPr sz="3000">
                <a:solidFill>
                  <a:srgbClr val="253957"/>
                </a:solidFill>
                <a:latin typeface="+mn-lt"/>
                <a:ea typeface="+mn-ea"/>
                <a:cs typeface="+mn-cs"/>
                <a:sym typeface="Arial Narrow"/>
              </a:defRPr>
            </a:lvl1pPr>
          </a:lstStyle>
          <a:p>
            <a:r>
              <a:rPr lang="ru-RU" dirty="0"/>
              <a:t>для образовательной программы «Экономика»</a:t>
            </a:r>
          </a:p>
          <a:p>
            <a:r>
              <a:rPr lang="ru-RU" dirty="0"/>
              <a:t>направления 38.03.01  </a:t>
            </a:r>
          </a:p>
          <a:p>
            <a:r>
              <a:rPr lang="ru-RU" dirty="0"/>
              <a:t>подготовки бакалавра</a:t>
            </a:r>
          </a:p>
          <a:p>
            <a:endParaRPr lang="ru-RU" dirty="0"/>
          </a:p>
          <a:p>
            <a:r>
              <a:rPr lang="ru-RU" dirty="0"/>
              <a:t>Преподаватель:</a:t>
            </a:r>
          </a:p>
          <a:p>
            <a:r>
              <a:rPr lang="ru-RU" dirty="0"/>
              <a:t>Чулков С.П</a:t>
            </a:r>
            <a:r>
              <a:rPr lang="ru-RU" dirty="0" smtClean="0"/>
              <a:t>.(ЦБ РФ), </a:t>
            </a:r>
            <a:r>
              <a:rPr lang="ru-RU" dirty="0"/>
              <a:t>к.ф.-м.н., доцент Школы финансов   </a:t>
            </a:r>
            <a:r>
              <a:rPr lang="en-US" u="sng" dirty="0" err="1">
                <a:hlinkClick r:id="rId2"/>
              </a:rPr>
              <a:t>schulkov</a:t>
            </a:r>
            <a:r>
              <a:rPr lang="ru-RU" u="sng" dirty="0">
                <a:hlinkClick r:id="rId2"/>
              </a:rPr>
              <a:t>@hse.ru</a:t>
            </a:r>
            <a:endParaRPr lang="en-US" u="sng" dirty="0"/>
          </a:p>
          <a:p>
            <a:r>
              <a:rPr lang="ru-RU" dirty="0"/>
              <a:t>Полякова М.В., </a:t>
            </a:r>
            <a:r>
              <a:rPr lang="ru-RU" dirty="0" smtClean="0"/>
              <a:t>к.т.н., доцент Школы финансов</a:t>
            </a:r>
          </a:p>
          <a:p>
            <a:r>
              <a:rPr lang="en-US" dirty="0" smtClean="0">
                <a:hlinkClick r:id="rId3"/>
              </a:rPr>
              <a:t>mpolyakova@hse.ru</a:t>
            </a:r>
            <a:r>
              <a:rPr lang="en-US" dirty="0" smtClean="0"/>
              <a:t> </a:t>
            </a:r>
            <a:r>
              <a:rPr lang="ru-RU" dirty="0" smtClean="0"/>
              <a:t>.</a:t>
            </a:r>
            <a:endParaRPr lang="ru-RU" dirty="0"/>
          </a:p>
          <a:p>
            <a:endParaRPr lang="ru-RU" dirty="0"/>
          </a:p>
          <a:p>
            <a:endParaRPr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5194300" y="433342"/>
            <a:ext cx="6715323" cy="10259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3000">
                <a:solidFill>
                  <a:srgbClr val="253957"/>
                </a:solidFill>
                <a:latin typeface="+mn-lt"/>
                <a:ea typeface="+mn-ea"/>
                <a:cs typeface="+mn-cs"/>
                <a:sym typeface="Arial Narrow"/>
              </a:defRPr>
            </a:pPr>
            <a:r>
              <a:rPr lang="ru-RU" dirty="0">
                <a:latin typeface="Arial Narrow" charset="0"/>
                <a:ea typeface="Arial Narrow" charset="0"/>
                <a:cs typeface="Arial Narrow" charset="0"/>
              </a:rPr>
              <a:t>Школа финансов</a:t>
            </a:r>
            <a:r>
              <a:rPr dirty="0">
                <a:latin typeface="Arial Narrow" charset="0"/>
                <a:ea typeface="Arial Narrow" charset="0"/>
                <a:cs typeface="Arial Narrow" charset="0"/>
              </a:rPr>
              <a:t>, факультет</a:t>
            </a:r>
            <a:r>
              <a:rPr lang="ru-RU" dirty="0">
                <a:latin typeface="Arial Narrow" charset="0"/>
                <a:ea typeface="Arial Narrow" charset="0"/>
                <a:cs typeface="Arial Narrow" charset="0"/>
              </a:rPr>
              <a:t> экономических наук</a:t>
            </a:r>
            <a:r>
              <a:rPr dirty="0">
                <a:latin typeface="Arial Narrow" charset="0"/>
                <a:ea typeface="Arial Narrow" charset="0"/>
                <a:cs typeface="Arial Narrow" charset="0"/>
              </a:rPr>
              <a:t> </a:t>
            </a:r>
            <a:endParaRPr lang="ru-RU" dirty="0">
              <a:latin typeface="Arial Narrow" charset="0"/>
              <a:ea typeface="Arial Narrow" charset="0"/>
              <a:cs typeface="Arial Narrow" charset="0"/>
            </a:endParaRPr>
          </a:p>
        </p:txBody>
      </p:sp>
      <p:sp>
        <p:nvSpPr>
          <p:cNvPr id="120" name="Москва, 2017"/>
          <p:cNvSpPr txBox="1"/>
          <p:nvPr/>
        </p:nvSpPr>
        <p:spPr>
          <a:xfrm>
            <a:off x="5194298" y="9040004"/>
            <a:ext cx="6715324" cy="42575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Москва, 20</a:t>
            </a:r>
            <a:r>
              <a:rPr lang="ru-RU" dirty="0">
                <a:latin typeface="Arial Narrow" charset="0"/>
                <a:ea typeface="Arial Narrow" charset="0"/>
                <a:cs typeface="Arial Narrow" charset="0"/>
              </a:rPr>
              <a:t>2</a:t>
            </a:r>
            <a:r>
              <a:rPr lang="en-US" dirty="0">
                <a:latin typeface="Arial Narrow" charset="0"/>
                <a:ea typeface="Arial Narrow" charset="0"/>
                <a:cs typeface="Arial Narrow" charset="0"/>
              </a:rPr>
              <a:t>2</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4">
            <a:extLst/>
          </a:blip>
          <a:stretch>
            <a:fillRect/>
          </a:stretch>
        </p:blipFill>
        <p:spPr>
          <a:xfrm>
            <a:off x="968298" y="946303"/>
            <a:ext cx="1945686" cy="188127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dirty="0"/>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284768" y="4171204"/>
            <a:ext cx="6156672" cy="404442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457200" indent="-457200" algn="just">
              <a:buFont typeface="Wingdings" panose="05000000000000000000" pitchFamily="2" charset="2"/>
              <a:buChar char="q"/>
              <a:defRPr sz="2100">
                <a:solidFill>
                  <a:srgbClr val="253957"/>
                </a:solidFill>
                <a:latin typeface="+mn-lt"/>
                <a:ea typeface="+mn-ea"/>
                <a:cs typeface="+mn-cs"/>
                <a:sym typeface="Arial Narrow"/>
              </a:defRPr>
            </a:pPr>
            <a:r>
              <a:rPr lang="ru-RU" sz="2800" dirty="0">
                <a:latin typeface="Arial Narrow" charset="0"/>
                <a:ea typeface="Arial Narrow" charset="0"/>
                <a:cs typeface="Arial Narrow" charset="0"/>
              </a:rPr>
              <a:t>Как большие данные создают ценность для страховой компании и клиента?</a:t>
            </a:r>
          </a:p>
          <a:p>
            <a:pPr algn="just">
              <a:defRPr sz="2100">
                <a:solidFill>
                  <a:srgbClr val="253957"/>
                </a:solidFill>
                <a:latin typeface="+mn-lt"/>
                <a:ea typeface="+mn-ea"/>
                <a:cs typeface="+mn-cs"/>
                <a:sym typeface="Arial Narrow"/>
              </a:defRPr>
            </a:pPr>
            <a:endParaRPr lang="ru-RU" sz="2800" dirty="0">
              <a:latin typeface="Arial Narrow" charset="0"/>
              <a:ea typeface="Arial Narrow" charset="0"/>
              <a:cs typeface="Arial Narrow" charset="0"/>
            </a:endParaRPr>
          </a:p>
          <a:p>
            <a:pPr marL="457200" indent="-457200" algn="just">
              <a:buFont typeface="Wingdings" panose="05000000000000000000" pitchFamily="2" charset="2"/>
              <a:buChar char="q"/>
              <a:defRPr sz="2100">
                <a:solidFill>
                  <a:srgbClr val="253957"/>
                </a:solidFill>
                <a:latin typeface="+mn-lt"/>
                <a:ea typeface="+mn-ea"/>
                <a:cs typeface="+mn-cs"/>
                <a:sym typeface="Arial Narrow"/>
              </a:defRPr>
            </a:pPr>
            <a:r>
              <a:rPr lang="ru-RU" sz="2800" dirty="0">
                <a:latin typeface="Arial Narrow" charset="0"/>
                <a:ea typeface="Arial Narrow" charset="0"/>
                <a:cs typeface="Arial Narrow" charset="0"/>
              </a:rPr>
              <a:t>Какие данные и задачи по их анализу возникают в </a:t>
            </a:r>
            <a:r>
              <a:rPr lang="ru-RU" sz="2800" dirty="0" smtClean="0">
                <a:latin typeface="Arial Narrow" charset="0"/>
                <a:ea typeface="Arial Narrow" charset="0"/>
                <a:cs typeface="Arial Narrow" charset="0"/>
              </a:rPr>
              <a:t>страховании</a:t>
            </a:r>
            <a:r>
              <a:rPr lang="en-US" sz="2800" dirty="0" smtClean="0">
                <a:latin typeface="Arial Narrow" charset="0"/>
                <a:ea typeface="Arial Narrow" charset="0"/>
                <a:cs typeface="Arial Narrow" charset="0"/>
              </a:rPr>
              <a:t> </a:t>
            </a:r>
            <a:r>
              <a:rPr lang="ru-RU" sz="2800" dirty="0" smtClean="0">
                <a:sym typeface="Arial Narrow"/>
              </a:rPr>
              <a:t>на </a:t>
            </a:r>
            <a:r>
              <a:rPr lang="ru-RU" sz="2800" dirty="0">
                <a:sym typeface="Arial Narrow"/>
              </a:rPr>
              <a:t>разных этапах жизненного цикла страхового продукта</a:t>
            </a:r>
            <a:r>
              <a:rPr lang="ru-RU" sz="2800" dirty="0" smtClean="0">
                <a:latin typeface="Arial Narrow" charset="0"/>
                <a:ea typeface="Arial Narrow" charset="0"/>
                <a:cs typeface="Arial Narrow" charset="0"/>
              </a:rPr>
              <a:t>?</a:t>
            </a:r>
            <a:endParaRPr lang="ru-RU" sz="2800" dirty="0">
              <a:latin typeface="Arial Narrow" charset="0"/>
              <a:ea typeface="Arial Narrow" charset="0"/>
              <a:cs typeface="Arial Narrow" charset="0"/>
            </a:endParaRPr>
          </a:p>
          <a:p>
            <a:pPr algn="just">
              <a:defRPr sz="2100">
                <a:solidFill>
                  <a:srgbClr val="253957"/>
                </a:solidFill>
                <a:latin typeface="+mn-lt"/>
                <a:ea typeface="+mn-ea"/>
                <a:cs typeface="+mn-cs"/>
                <a:sym typeface="Arial Narrow"/>
              </a:defRPr>
            </a:pPr>
            <a:endParaRPr lang="ru-RU" sz="2800" dirty="0">
              <a:latin typeface="Arial Narrow" charset="0"/>
              <a:ea typeface="Arial Narrow" charset="0"/>
              <a:cs typeface="Arial Narrow" charset="0"/>
            </a:endParaRPr>
          </a:p>
          <a:p>
            <a:pPr marL="457200" indent="-457200" algn="just">
              <a:buFont typeface="Wingdings" panose="05000000000000000000" pitchFamily="2" charset="2"/>
              <a:buChar char="q"/>
              <a:defRPr sz="2100">
                <a:solidFill>
                  <a:srgbClr val="253957"/>
                </a:solidFill>
                <a:latin typeface="+mn-lt"/>
                <a:ea typeface="+mn-ea"/>
                <a:cs typeface="+mn-cs"/>
                <a:sym typeface="Arial Narrow"/>
              </a:defRPr>
            </a:pPr>
            <a:r>
              <a:rPr lang="ru-RU" sz="2800" dirty="0">
                <a:latin typeface="Arial Narrow" charset="0"/>
                <a:ea typeface="Arial Narrow" charset="0"/>
                <a:cs typeface="Arial Narrow" charset="0"/>
              </a:rPr>
              <a:t>Какие современные математические модели и инструменты используются в страховании при работе с большими данными?</a:t>
            </a:r>
            <a:endParaRPr sz="2800"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Школа финансов, Факультет экономических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2" name="Прямоугольник 1">
            <a:extLst>
              <a:ext uri="{FF2B5EF4-FFF2-40B4-BE49-F238E27FC236}">
                <a16:creationId xmlns:a16="http://schemas.microsoft.com/office/drawing/2014/main" id="{C34997F0-7543-4FE0-BB4D-7461C8125305}"/>
              </a:ext>
            </a:extLst>
          </p:cNvPr>
          <p:cNvSpPr/>
          <p:nvPr/>
        </p:nvSpPr>
        <p:spPr>
          <a:xfrm>
            <a:off x="3246388" y="1871038"/>
            <a:ext cx="8998064" cy="1938992"/>
          </a:xfrm>
          <a:prstGeom prst="rect">
            <a:avLst/>
          </a:prstGeom>
        </p:spPr>
        <p:txBody>
          <a:bodyPr wrap="square">
            <a:spAutoFit/>
          </a:bodyPr>
          <a:lstStyle/>
          <a:p>
            <a:pPr algn="just">
              <a:defRPr sz="2100">
                <a:solidFill>
                  <a:srgbClr val="253957"/>
                </a:solidFill>
                <a:latin typeface="+mn-lt"/>
                <a:ea typeface="+mn-ea"/>
                <a:cs typeface="+mn-cs"/>
                <a:sym typeface="Arial Narrow"/>
              </a:defRPr>
            </a:pPr>
            <a:r>
              <a:rPr lang="ru-RU" sz="2400" dirty="0">
                <a:latin typeface="Arial Narrow" charset="0"/>
                <a:ea typeface="Arial Narrow" charset="0"/>
                <a:cs typeface="Arial Narrow" charset="0"/>
              </a:rPr>
              <a:t>Наш курс является введением в область анализа данных в страховании. Данные являются одной из ключевых ценностей и, наряду с ноу-хау по оценке риска и формированию страховых портфелей, является основой бизнеса страховых компаний. В рамках курса мы рассмотрим следующие вопросы:</a:t>
            </a:r>
          </a:p>
        </p:txBody>
      </p:sp>
      <p:pic>
        <p:nvPicPr>
          <p:cNvPr id="3" name="Рисунок 2"/>
          <p:cNvPicPr>
            <a:picLocks noChangeAspect="1"/>
          </p:cNvPicPr>
          <p:nvPr/>
        </p:nvPicPr>
        <p:blipFill>
          <a:blip r:embed="rId4"/>
          <a:stretch>
            <a:fillRect/>
          </a:stretch>
        </p:blipFill>
        <p:spPr>
          <a:xfrm>
            <a:off x="325408" y="1946105"/>
            <a:ext cx="2648312" cy="1609457"/>
          </a:xfrm>
          <a:prstGeom prst="rect">
            <a:avLst/>
          </a:prstGeom>
        </p:spPr>
      </p:pic>
      <p:pic>
        <p:nvPicPr>
          <p:cNvPr id="4" name="Рисунок 3"/>
          <p:cNvPicPr>
            <a:picLocks noChangeAspect="1"/>
          </p:cNvPicPr>
          <p:nvPr/>
        </p:nvPicPr>
        <p:blipFill>
          <a:blip r:embed="rId5"/>
          <a:stretch>
            <a:fillRect/>
          </a:stretch>
        </p:blipFill>
        <p:spPr>
          <a:xfrm>
            <a:off x="6971665" y="4333705"/>
            <a:ext cx="5828786" cy="4729015"/>
          </a:xfrm>
          <a:prstGeom prst="rect">
            <a:avLst/>
          </a:prstGeom>
        </p:spPr>
      </p:pic>
    </p:spTree>
    <p:extLst>
      <p:ext uri="{BB962C8B-B14F-4D97-AF65-F5344CB8AC3E}">
        <p14:creationId xmlns:p14="http://schemas.microsoft.com/office/powerpoint/2010/main" val="344911280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dirty="0"/>
          </a:p>
        </p:txBody>
      </p:sp>
      <p:sp>
        <p:nvSpPr>
          <p:cNvPr id="124" name="Очень крутой заголовок…"/>
          <p:cNvSpPr txBox="1"/>
          <p:nvPr/>
        </p:nvSpPr>
        <p:spPr>
          <a:xfrm>
            <a:off x="781437" y="1757810"/>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4000" b="1" dirty="0">
                <a:latin typeface="Arial Narrow" charset="0"/>
                <a:ea typeface="Arial Narrow" charset="0"/>
                <a:cs typeface="Arial Narrow" charset="0"/>
              </a:rPr>
              <a:t>Что мы изучим:</a:t>
            </a:r>
            <a:endParaRPr sz="4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Школа финансов, Факультет экономических наук</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
        <p:nvSpPr>
          <p:cNvPr id="14" name="Стрелка: вправо 13">
            <a:extLst>
              <a:ext uri="{FF2B5EF4-FFF2-40B4-BE49-F238E27FC236}">
                <a16:creationId xmlns:a16="http://schemas.microsoft.com/office/drawing/2014/main" id="{C116D2B9-CC37-4EA9-B51E-0930D99C87BE}"/>
              </a:ext>
            </a:extLst>
          </p:cNvPr>
          <p:cNvSpPr/>
          <p:nvPr/>
        </p:nvSpPr>
        <p:spPr>
          <a:xfrm>
            <a:off x="586493" y="4650576"/>
            <a:ext cx="469691" cy="942182"/>
          </a:xfrm>
          <a:prstGeom prst="rightArrow">
            <a:avLst/>
          </a:prstGeom>
          <a:blipFill rotWithShape="1">
            <a:blip r:embed="rId3"/>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6" name="Стрелка: вправо 15">
            <a:extLst>
              <a:ext uri="{FF2B5EF4-FFF2-40B4-BE49-F238E27FC236}">
                <a16:creationId xmlns:a16="http://schemas.microsoft.com/office/drawing/2014/main" id="{13DDAE92-29F0-4D9E-9526-25C2964DAA86}"/>
              </a:ext>
            </a:extLst>
          </p:cNvPr>
          <p:cNvSpPr/>
          <p:nvPr/>
        </p:nvSpPr>
        <p:spPr>
          <a:xfrm>
            <a:off x="541510" y="5897686"/>
            <a:ext cx="469691" cy="942182"/>
          </a:xfrm>
          <a:prstGeom prst="rightArrow">
            <a:avLst/>
          </a:prstGeom>
          <a:blipFill rotWithShape="1">
            <a:blip r:embed="rId3"/>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2" name="Прямоугольник 1">
            <a:extLst>
              <a:ext uri="{FF2B5EF4-FFF2-40B4-BE49-F238E27FC236}">
                <a16:creationId xmlns:a16="http://schemas.microsoft.com/office/drawing/2014/main" id="{9C55B091-63D9-41D3-9AD1-A618C68475D4}"/>
              </a:ext>
            </a:extLst>
          </p:cNvPr>
          <p:cNvSpPr/>
          <p:nvPr/>
        </p:nvSpPr>
        <p:spPr>
          <a:xfrm>
            <a:off x="1658596" y="4595208"/>
            <a:ext cx="10777449" cy="4524315"/>
          </a:xfrm>
          <a:prstGeom prst="rect">
            <a:avLst/>
          </a:prstGeom>
        </p:spPr>
        <p:txBody>
          <a:bodyPr wrap="square">
            <a:spAutoFit/>
          </a:bodyPr>
          <a:lstStyle/>
          <a:p>
            <a:pPr algn="just">
              <a:defRPr sz="2100">
                <a:solidFill>
                  <a:srgbClr val="253957"/>
                </a:solidFill>
                <a:latin typeface="+mn-lt"/>
                <a:ea typeface="+mn-ea"/>
                <a:cs typeface="+mn-cs"/>
                <a:sym typeface="Arial Narrow"/>
              </a:defRPr>
            </a:pPr>
            <a:r>
              <a:rPr lang="ru-RU" sz="3200" dirty="0">
                <a:solidFill>
                  <a:srgbClr val="253957"/>
                </a:solidFill>
                <a:latin typeface="Arial Narrow" charset="0"/>
              </a:rPr>
              <a:t>Структуру, состав и формат данных, возникающих в страховых задачах, примеры массивов страховых данных </a:t>
            </a:r>
          </a:p>
          <a:p>
            <a:pPr algn="just">
              <a:defRPr sz="2100">
                <a:solidFill>
                  <a:srgbClr val="253957"/>
                </a:solidFill>
                <a:latin typeface="+mn-lt"/>
                <a:ea typeface="+mn-ea"/>
                <a:cs typeface="+mn-cs"/>
                <a:sym typeface="Arial Narrow"/>
              </a:defRPr>
            </a:pPr>
            <a:endParaRPr lang="ru-RU" sz="3200" dirty="0" smtClean="0">
              <a:solidFill>
                <a:srgbClr val="253957"/>
              </a:solidFill>
              <a:latin typeface="Arial Narrow" charset="0"/>
            </a:endParaRPr>
          </a:p>
          <a:p>
            <a:pPr algn="just">
              <a:defRPr sz="2100">
                <a:solidFill>
                  <a:srgbClr val="253957"/>
                </a:solidFill>
                <a:latin typeface="+mn-lt"/>
                <a:ea typeface="+mn-ea"/>
                <a:cs typeface="+mn-cs"/>
                <a:sym typeface="Arial Narrow"/>
              </a:defRPr>
            </a:pPr>
            <a:r>
              <a:rPr lang="ru-RU" sz="3200" dirty="0" smtClean="0">
                <a:solidFill>
                  <a:srgbClr val="253957"/>
                </a:solidFill>
                <a:latin typeface="Arial Narrow" charset="0"/>
                <a:sym typeface="Arial Narrow"/>
              </a:rPr>
              <a:t>Примеры </a:t>
            </a:r>
            <a:r>
              <a:rPr lang="ru-RU" sz="3200" dirty="0">
                <a:solidFill>
                  <a:srgbClr val="253957"/>
                </a:solidFill>
                <a:latin typeface="Arial Narrow" charset="0"/>
                <a:sym typeface="Arial Narrow"/>
              </a:rPr>
              <a:t>задач по моделированию в страховании</a:t>
            </a:r>
          </a:p>
          <a:p>
            <a:pPr algn="just">
              <a:defRPr sz="2100">
                <a:solidFill>
                  <a:srgbClr val="253957"/>
                </a:solidFill>
                <a:latin typeface="+mn-lt"/>
                <a:ea typeface="+mn-ea"/>
                <a:cs typeface="+mn-cs"/>
                <a:sym typeface="Arial Narrow"/>
              </a:defRPr>
            </a:pPr>
            <a:endParaRPr lang="ru-RU" sz="3200" dirty="0" smtClean="0">
              <a:solidFill>
                <a:srgbClr val="253957"/>
              </a:solidFill>
              <a:latin typeface="Arial Narrow" charset="0"/>
            </a:endParaRPr>
          </a:p>
          <a:p>
            <a:pPr algn="just">
              <a:defRPr sz="2100">
                <a:solidFill>
                  <a:srgbClr val="253957"/>
                </a:solidFill>
                <a:latin typeface="+mn-lt"/>
                <a:ea typeface="+mn-ea"/>
                <a:cs typeface="+mn-cs"/>
                <a:sym typeface="Arial Narrow"/>
              </a:defRPr>
            </a:pPr>
            <a:r>
              <a:rPr lang="ru-RU" sz="3200" dirty="0" smtClean="0">
                <a:solidFill>
                  <a:srgbClr val="253957"/>
                </a:solidFill>
                <a:latin typeface="Arial Narrow" charset="0"/>
              </a:rPr>
              <a:t>Применимые </a:t>
            </a:r>
            <a:r>
              <a:rPr lang="ru-RU" sz="3200" dirty="0">
                <a:solidFill>
                  <a:srgbClr val="253957"/>
                </a:solidFill>
                <a:latin typeface="Arial Narrow" charset="0"/>
              </a:rPr>
              <a:t>модели машинного обучения</a:t>
            </a:r>
          </a:p>
          <a:p>
            <a:pPr algn="just">
              <a:defRPr sz="2100">
                <a:solidFill>
                  <a:srgbClr val="253957"/>
                </a:solidFill>
                <a:latin typeface="+mn-lt"/>
                <a:ea typeface="+mn-ea"/>
                <a:cs typeface="+mn-cs"/>
                <a:sym typeface="Arial Narrow"/>
              </a:defRPr>
            </a:pPr>
            <a:endParaRPr lang="ru-RU" sz="3200" dirty="0" smtClean="0">
              <a:solidFill>
                <a:srgbClr val="253957"/>
              </a:solidFill>
              <a:latin typeface="Arial Narrow" charset="0"/>
            </a:endParaRPr>
          </a:p>
          <a:p>
            <a:pPr algn="just">
              <a:defRPr sz="2100">
                <a:solidFill>
                  <a:srgbClr val="253957"/>
                </a:solidFill>
                <a:latin typeface="+mn-lt"/>
                <a:ea typeface="+mn-ea"/>
                <a:cs typeface="+mn-cs"/>
                <a:sym typeface="Arial Narrow"/>
              </a:defRPr>
            </a:pPr>
            <a:r>
              <a:rPr lang="ru-RU" sz="3200" dirty="0" smtClean="0">
                <a:solidFill>
                  <a:srgbClr val="253957"/>
                </a:solidFill>
                <a:latin typeface="Arial Narrow" charset="0"/>
              </a:rPr>
              <a:t>Процесс </a:t>
            </a:r>
            <a:r>
              <a:rPr lang="ru-RU" sz="3200" dirty="0">
                <a:solidFill>
                  <a:srgbClr val="253957"/>
                </a:solidFill>
                <a:latin typeface="Arial Narrow" charset="0"/>
              </a:rPr>
              <a:t>моделирования и </a:t>
            </a:r>
            <a:r>
              <a:rPr lang="ru-RU" sz="3200" dirty="0">
                <a:solidFill>
                  <a:srgbClr val="253957"/>
                </a:solidFill>
                <a:latin typeface="Arial Narrow" charset="0"/>
                <a:sym typeface="Arial Narrow"/>
              </a:rPr>
              <a:t>основные ошибки при </a:t>
            </a:r>
            <a:r>
              <a:rPr lang="ru-RU" sz="3200" dirty="0" smtClean="0">
                <a:solidFill>
                  <a:srgbClr val="253957"/>
                </a:solidFill>
                <a:latin typeface="Arial Narrow" charset="0"/>
                <a:sym typeface="Arial Narrow"/>
              </a:rPr>
              <a:t>моделировании</a:t>
            </a:r>
          </a:p>
          <a:p>
            <a:pPr algn="just">
              <a:defRPr sz="2100">
                <a:solidFill>
                  <a:srgbClr val="253957"/>
                </a:solidFill>
                <a:latin typeface="+mn-lt"/>
                <a:ea typeface="+mn-ea"/>
                <a:cs typeface="+mn-cs"/>
                <a:sym typeface="Arial Narrow"/>
              </a:defRPr>
            </a:pPr>
            <a:endParaRPr lang="ru-RU" sz="3200" dirty="0">
              <a:solidFill>
                <a:srgbClr val="253957"/>
              </a:solidFill>
              <a:latin typeface="Arial Narrow" charset="0"/>
            </a:endParaRPr>
          </a:p>
        </p:txBody>
      </p:sp>
      <p:sp>
        <p:nvSpPr>
          <p:cNvPr id="12" name="Стрелка: вправо 11">
            <a:extLst>
              <a:ext uri="{FF2B5EF4-FFF2-40B4-BE49-F238E27FC236}">
                <a16:creationId xmlns:a16="http://schemas.microsoft.com/office/drawing/2014/main" id="{FC77135E-90DE-47FE-8B0B-1AE1C919A393}"/>
              </a:ext>
            </a:extLst>
          </p:cNvPr>
          <p:cNvSpPr/>
          <p:nvPr/>
        </p:nvSpPr>
        <p:spPr>
          <a:xfrm>
            <a:off x="546590" y="7004312"/>
            <a:ext cx="469691" cy="942182"/>
          </a:xfrm>
          <a:prstGeom prst="rightArrow">
            <a:avLst/>
          </a:prstGeom>
          <a:blipFill rotWithShape="1">
            <a:blip r:embed="rId3"/>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3" name="Стрелка: вправо 12">
            <a:extLst>
              <a:ext uri="{FF2B5EF4-FFF2-40B4-BE49-F238E27FC236}">
                <a16:creationId xmlns:a16="http://schemas.microsoft.com/office/drawing/2014/main" id="{B511C7FE-5E3C-42FE-991C-FD16535DDC7B}"/>
              </a:ext>
            </a:extLst>
          </p:cNvPr>
          <p:cNvSpPr/>
          <p:nvPr/>
        </p:nvSpPr>
        <p:spPr>
          <a:xfrm>
            <a:off x="612704" y="8196748"/>
            <a:ext cx="469691" cy="942182"/>
          </a:xfrm>
          <a:prstGeom prst="rightArrow">
            <a:avLst/>
          </a:prstGeom>
          <a:blipFill rotWithShape="1">
            <a:blip r:embed="rId3"/>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dirty="0">
              <a:ln>
                <a:noFill/>
              </a:ln>
              <a:solidFill>
                <a:srgbClr val="FFFFFF"/>
              </a:solidFill>
              <a:effectLst/>
              <a:uFillTx/>
              <a:latin typeface="+mj-lt"/>
              <a:ea typeface="+mj-ea"/>
              <a:cs typeface="+mj-cs"/>
              <a:sym typeface="Helvetica Light"/>
            </a:endParaRPr>
          </a:p>
        </p:txBody>
      </p:sp>
      <p:pic>
        <p:nvPicPr>
          <p:cNvPr id="6" name="Рисунок 5"/>
          <p:cNvPicPr>
            <a:picLocks noChangeAspect="1"/>
          </p:cNvPicPr>
          <p:nvPr/>
        </p:nvPicPr>
        <p:blipFill>
          <a:blip r:embed="rId4"/>
          <a:stretch>
            <a:fillRect/>
          </a:stretch>
        </p:blipFill>
        <p:spPr>
          <a:xfrm>
            <a:off x="5164137" y="1757810"/>
            <a:ext cx="6052503" cy="2771775"/>
          </a:xfrm>
          <a:prstGeom prst="rect">
            <a:avLst/>
          </a:prstGeom>
        </p:spPr>
      </p:pic>
    </p:spTree>
    <p:extLst>
      <p:ext uri="{BB962C8B-B14F-4D97-AF65-F5344CB8AC3E}">
        <p14:creationId xmlns:p14="http://schemas.microsoft.com/office/powerpoint/2010/main" val="55269796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dirty="0"/>
          </a:p>
        </p:txBody>
      </p:sp>
      <p:sp>
        <p:nvSpPr>
          <p:cNvPr id="124" name="Очень крутой заголовок…"/>
          <p:cNvSpPr txBox="1"/>
          <p:nvPr/>
        </p:nvSpPr>
        <p:spPr>
          <a:xfrm>
            <a:off x="769237" y="1621970"/>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4000" b="1" dirty="0">
                <a:latin typeface="Arial Narrow" charset="0"/>
                <a:ea typeface="Arial Narrow" charset="0"/>
                <a:cs typeface="Arial Narrow" charset="0"/>
              </a:rPr>
              <a:t>ЦЕЛИ ДИСЦИПЛИНЫ – </a:t>
            </a:r>
            <a:r>
              <a:rPr lang="en-US" sz="4000" b="1" dirty="0">
                <a:latin typeface="Arial Narrow" charset="0"/>
                <a:ea typeface="Arial Narrow" charset="0"/>
                <a:cs typeface="Arial Narrow" charset="0"/>
              </a:rPr>
              <a:t>skills</a:t>
            </a:r>
            <a:r>
              <a:rPr lang="ru-RU" sz="4000" b="1" dirty="0">
                <a:latin typeface="Arial Narrow" charset="0"/>
                <a:ea typeface="Arial Narrow" charset="0"/>
                <a:cs typeface="Arial Narrow" charset="0"/>
              </a:rPr>
              <a:t>:</a:t>
            </a:r>
            <a:endParaRPr sz="4000" b="1" dirty="0">
              <a:latin typeface="Arial Narrow" charset="0"/>
              <a:ea typeface="Arial Narrow" charset="0"/>
              <a:cs typeface="Arial Narrow"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2033189" y="2944996"/>
            <a:ext cx="10211263" cy="437793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defRPr sz="2100">
                <a:solidFill>
                  <a:srgbClr val="253957"/>
                </a:solidFill>
                <a:latin typeface="+mn-lt"/>
                <a:ea typeface="+mn-ea"/>
                <a:cs typeface="+mn-cs"/>
                <a:sym typeface="Arial Narrow"/>
              </a:defRPr>
            </a:pPr>
            <a:r>
              <a:rPr lang="ru-RU" sz="3200" dirty="0" smtClean="0">
                <a:solidFill>
                  <a:srgbClr val="253957"/>
                </a:solidFill>
                <a:latin typeface="Arial Narrow" charset="0"/>
                <a:sym typeface="Arial Narrow"/>
              </a:rPr>
              <a:t>Умение ставить </a:t>
            </a:r>
            <a:r>
              <a:rPr lang="ru-RU" sz="3200" dirty="0">
                <a:solidFill>
                  <a:srgbClr val="253957"/>
                </a:solidFill>
                <a:latin typeface="Arial Narrow" charset="0"/>
                <a:sym typeface="Arial Narrow"/>
              </a:rPr>
              <a:t>задачи и </a:t>
            </a:r>
            <a:r>
              <a:rPr lang="ru-RU" sz="3200" dirty="0" smtClean="0">
                <a:solidFill>
                  <a:srgbClr val="253957"/>
                </a:solidFill>
                <a:latin typeface="Arial Narrow" charset="0"/>
                <a:sym typeface="Arial Narrow"/>
              </a:rPr>
              <a:t>формировать </a:t>
            </a:r>
            <a:r>
              <a:rPr lang="ru-RU" sz="3200" dirty="0">
                <a:solidFill>
                  <a:srgbClr val="253957"/>
                </a:solidFill>
                <a:latin typeface="Arial Narrow" charset="0"/>
                <a:sym typeface="Arial Narrow"/>
              </a:rPr>
              <a:t>структуры моделей машинного обучения </a:t>
            </a:r>
          </a:p>
          <a:p>
            <a:pPr algn="just">
              <a:defRPr sz="2100">
                <a:solidFill>
                  <a:srgbClr val="253957"/>
                </a:solidFill>
                <a:latin typeface="+mn-lt"/>
                <a:ea typeface="+mn-ea"/>
                <a:cs typeface="+mn-cs"/>
                <a:sym typeface="Arial Narrow"/>
              </a:defRPr>
            </a:pPr>
            <a:endParaRPr lang="ru-RU" sz="3200" dirty="0">
              <a:solidFill>
                <a:srgbClr val="253957"/>
              </a:solidFill>
              <a:latin typeface="Arial Narrow" charset="0"/>
              <a:sym typeface="Arial Narrow"/>
            </a:endParaRPr>
          </a:p>
          <a:p>
            <a:pPr algn="just">
              <a:defRPr sz="2100">
                <a:solidFill>
                  <a:srgbClr val="253957"/>
                </a:solidFill>
                <a:latin typeface="+mn-lt"/>
                <a:ea typeface="+mn-ea"/>
                <a:cs typeface="+mn-cs"/>
                <a:sym typeface="Arial Narrow"/>
              </a:defRPr>
            </a:pPr>
            <a:r>
              <a:rPr lang="ru-RU" sz="3200" dirty="0" smtClean="0">
                <a:solidFill>
                  <a:srgbClr val="253957"/>
                </a:solidFill>
                <a:latin typeface="Arial Narrow" charset="0"/>
                <a:sym typeface="Arial Narrow"/>
              </a:rPr>
              <a:t>Знание основных этапов </a:t>
            </a:r>
            <a:r>
              <a:rPr lang="ru-RU" sz="3200" dirty="0">
                <a:solidFill>
                  <a:srgbClr val="253957"/>
                </a:solidFill>
                <a:latin typeface="Arial Narrow" charset="0"/>
                <a:sym typeface="Arial Narrow"/>
              </a:rPr>
              <a:t>процесса моделирования, часто </a:t>
            </a:r>
            <a:r>
              <a:rPr lang="ru-RU" sz="3200" dirty="0" smtClean="0">
                <a:solidFill>
                  <a:srgbClr val="253957"/>
                </a:solidFill>
                <a:latin typeface="Arial Narrow" charset="0"/>
                <a:sym typeface="Arial Narrow"/>
              </a:rPr>
              <a:t>встречающихся ошибок</a:t>
            </a:r>
            <a:endParaRPr lang="ru-RU" sz="3200" dirty="0">
              <a:solidFill>
                <a:srgbClr val="253957"/>
              </a:solidFill>
              <a:latin typeface="Arial Narrow" charset="0"/>
              <a:sym typeface="Arial Narrow"/>
            </a:endParaRPr>
          </a:p>
          <a:p>
            <a:pPr algn="just">
              <a:defRPr sz="2100">
                <a:solidFill>
                  <a:srgbClr val="253957"/>
                </a:solidFill>
                <a:latin typeface="+mn-lt"/>
                <a:ea typeface="+mn-ea"/>
                <a:cs typeface="+mn-cs"/>
                <a:sym typeface="Arial Narrow"/>
              </a:defRPr>
            </a:pPr>
            <a:endParaRPr lang="ru-RU" sz="3200" dirty="0">
              <a:solidFill>
                <a:srgbClr val="253957"/>
              </a:solidFill>
              <a:latin typeface="Arial Narrow" charset="0"/>
              <a:sym typeface="Arial Narrow"/>
            </a:endParaRPr>
          </a:p>
          <a:p>
            <a:pPr algn="just">
              <a:defRPr sz="2100">
                <a:solidFill>
                  <a:srgbClr val="253957"/>
                </a:solidFill>
                <a:latin typeface="+mn-lt"/>
                <a:ea typeface="+mn-ea"/>
                <a:cs typeface="+mn-cs"/>
                <a:sym typeface="Arial Narrow"/>
              </a:defRPr>
            </a:pPr>
            <a:r>
              <a:rPr lang="ru-RU" sz="3200" dirty="0" smtClean="0">
                <a:solidFill>
                  <a:srgbClr val="253957"/>
                </a:solidFill>
                <a:latin typeface="Arial Narrow" charset="0"/>
                <a:sym typeface="Arial Narrow"/>
              </a:rPr>
              <a:t>Представление об особенностях задач </a:t>
            </a:r>
            <a:r>
              <a:rPr lang="ru-RU" sz="3200" dirty="0">
                <a:solidFill>
                  <a:srgbClr val="253957"/>
                </a:solidFill>
                <a:latin typeface="Arial Narrow" charset="0"/>
                <a:sym typeface="Arial Narrow"/>
              </a:rPr>
              <a:t>и моделей машинного обучения в приложении к страхованию</a:t>
            </a:r>
          </a:p>
          <a:p>
            <a:pPr algn="just">
              <a:defRPr sz="2100">
                <a:solidFill>
                  <a:srgbClr val="253957"/>
                </a:solidFill>
                <a:latin typeface="+mn-lt"/>
                <a:ea typeface="+mn-ea"/>
                <a:cs typeface="+mn-cs"/>
                <a:sym typeface="Arial Narrow"/>
              </a:defRPr>
            </a:pPr>
            <a:r>
              <a:rPr lang="ru-RU" sz="3200" dirty="0">
                <a:latin typeface="Arial Narrow" charset="0"/>
                <a:ea typeface="Arial Narrow" charset="0"/>
                <a:cs typeface="Arial Narrow" charset="0"/>
              </a:rPr>
              <a:t>   </a:t>
            </a:r>
            <a:endParaRPr sz="3200"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Школа финансов, Факультет экономических наук</a:t>
            </a:r>
          </a:p>
          <a:p>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a:extLst/>
          </a:blip>
          <a:stretch>
            <a:fillRect/>
          </a:stretch>
        </p:blipFill>
        <p:spPr>
          <a:xfrm>
            <a:off x="805562" y="416839"/>
            <a:ext cx="853034" cy="853034"/>
          </a:xfrm>
          <a:prstGeom prst="rect">
            <a:avLst/>
          </a:prstGeom>
          <a:ln w="12700">
            <a:miter lim="400000"/>
          </a:ln>
        </p:spPr>
      </p:pic>
      <p:sp>
        <p:nvSpPr>
          <p:cNvPr id="15" name="Стрелка: вправо 14">
            <a:extLst>
              <a:ext uri="{FF2B5EF4-FFF2-40B4-BE49-F238E27FC236}">
                <a16:creationId xmlns:a16="http://schemas.microsoft.com/office/drawing/2014/main" id="{0B11BD64-3A05-4D80-B0F8-6116B7462FE7}"/>
              </a:ext>
            </a:extLst>
          </p:cNvPr>
          <p:cNvSpPr/>
          <p:nvPr/>
        </p:nvSpPr>
        <p:spPr>
          <a:xfrm>
            <a:off x="805562" y="5966241"/>
            <a:ext cx="993913" cy="942182"/>
          </a:xfrm>
          <a:prstGeom prst="rightArrow">
            <a:avLst/>
          </a:prstGeom>
          <a:blipFill rotWithShape="1">
            <a:blip r:embed="rId4"/>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7" name="Стрелка: вправо 16">
            <a:extLst>
              <a:ext uri="{FF2B5EF4-FFF2-40B4-BE49-F238E27FC236}">
                <a16:creationId xmlns:a16="http://schemas.microsoft.com/office/drawing/2014/main" id="{88287AAE-D152-4FDB-BE5F-C52DC271BCA1}"/>
              </a:ext>
            </a:extLst>
          </p:cNvPr>
          <p:cNvSpPr/>
          <p:nvPr/>
        </p:nvSpPr>
        <p:spPr>
          <a:xfrm>
            <a:off x="805562" y="4552969"/>
            <a:ext cx="993913" cy="942182"/>
          </a:xfrm>
          <a:prstGeom prst="rightArrow">
            <a:avLst/>
          </a:prstGeom>
          <a:blipFill rotWithShape="1">
            <a:blip r:embed="rId4"/>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8" name="Стрелка: вправо 17">
            <a:extLst>
              <a:ext uri="{FF2B5EF4-FFF2-40B4-BE49-F238E27FC236}">
                <a16:creationId xmlns:a16="http://schemas.microsoft.com/office/drawing/2014/main" id="{5FC9706D-6AAC-4D25-BB36-9C6D25054ED2}"/>
              </a:ext>
            </a:extLst>
          </p:cNvPr>
          <p:cNvSpPr/>
          <p:nvPr/>
        </p:nvSpPr>
        <p:spPr>
          <a:xfrm>
            <a:off x="805562" y="3068573"/>
            <a:ext cx="993913" cy="942182"/>
          </a:xfrm>
          <a:prstGeom prst="rightArrow">
            <a:avLst/>
          </a:prstGeom>
          <a:blipFill rotWithShape="1">
            <a:blip r:embed="rId4"/>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38A6813B-45CD-4416-9DFD-17D2AB738A1F}"/>
              </a:ext>
            </a:extLst>
          </p:cNvPr>
          <p:cNvSpPr txBox="1"/>
          <p:nvPr/>
        </p:nvSpPr>
        <p:spPr>
          <a:xfrm>
            <a:off x="3561553" y="7808194"/>
            <a:ext cx="8637686" cy="16449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just">
              <a:defRPr sz="2100">
                <a:solidFill>
                  <a:srgbClr val="253957"/>
                </a:solidFill>
                <a:latin typeface="+mn-lt"/>
                <a:ea typeface="+mn-ea"/>
                <a:cs typeface="+mn-cs"/>
                <a:sym typeface="Arial Narrow"/>
              </a:defRPr>
            </a:pPr>
            <a:r>
              <a:rPr lang="ru-RU" sz="3200" dirty="0">
                <a:solidFill>
                  <a:srgbClr val="253957"/>
                </a:solidFill>
                <a:latin typeface="Arial Narrow" charset="0"/>
                <a:sym typeface="Arial Narrow"/>
              </a:rPr>
              <a:t>Выполнение домашних и практической </a:t>
            </a:r>
            <a:r>
              <a:rPr lang="ru-RU" sz="3200" dirty="0" smtClean="0">
                <a:solidFill>
                  <a:srgbClr val="253957"/>
                </a:solidFill>
                <a:latin typeface="Arial Narrow" charset="0"/>
                <a:sym typeface="Arial Narrow"/>
              </a:rPr>
              <a:t>(самостоятельной) работы </a:t>
            </a:r>
            <a:r>
              <a:rPr lang="ru-RU" sz="3200" dirty="0">
                <a:solidFill>
                  <a:srgbClr val="253957"/>
                </a:solidFill>
                <a:latin typeface="Arial Narrow" charset="0"/>
                <a:sym typeface="Arial Narrow"/>
              </a:rPr>
              <a:t>предполагается с использованием </a:t>
            </a:r>
            <a:r>
              <a:rPr lang="en-US" sz="3200" dirty="0">
                <a:solidFill>
                  <a:srgbClr val="253957"/>
                </a:solidFill>
                <a:latin typeface="Arial Narrow" charset="0"/>
                <a:sym typeface="Arial Narrow"/>
              </a:rPr>
              <a:t>Python</a:t>
            </a:r>
            <a:r>
              <a:rPr lang="ru-RU" sz="3200" dirty="0">
                <a:solidFill>
                  <a:srgbClr val="253957"/>
                </a:solidFill>
                <a:latin typeface="Arial Narrow" charset="0"/>
                <a:sym typeface="Arial Narrow"/>
              </a:rPr>
              <a:t> или </a:t>
            </a:r>
            <a:r>
              <a:rPr lang="en-US" sz="3200" dirty="0">
                <a:solidFill>
                  <a:srgbClr val="253957"/>
                </a:solidFill>
                <a:latin typeface="Arial Narrow" charset="0"/>
                <a:sym typeface="Arial Narrow"/>
              </a:rPr>
              <a:t>R</a:t>
            </a:r>
            <a:endParaRPr lang="ru-RU" sz="3200" dirty="0">
              <a:solidFill>
                <a:srgbClr val="253957"/>
              </a:solidFill>
              <a:latin typeface="Arial Narrow" charset="0"/>
              <a:sym typeface="Arial Narrow"/>
            </a:endParaRPr>
          </a:p>
          <a:p>
            <a:pPr algn="just">
              <a:defRPr sz="2100">
                <a:solidFill>
                  <a:srgbClr val="253957"/>
                </a:solidFill>
                <a:latin typeface="+mn-lt"/>
                <a:ea typeface="+mn-ea"/>
                <a:cs typeface="+mn-cs"/>
                <a:sym typeface="Arial Narrow"/>
              </a:defRPr>
            </a:pPr>
            <a:r>
              <a:rPr lang="ru-RU" sz="3200" dirty="0">
                <a:latin typeface="Arial Narrow" charset="0"/>
                <a:ea typeface="Arial Narrow" charset="0"/>
                <a:cs typeface="Arial Narrow" charset="0"/>
              </a:rPr>
              <a:t>   </a:t>
            </a:r>
            <a:endParaRPr sz="3200" dirty="0">
              <a:latin typeface="Arial Narrow" charset="0"/>
              <a:ea typeface="Arial Narrow" charset="0"/>
              <a:cs typeface="Arial Narrow" charset="0"/>
            </a:endParaRPr>
          </a:p>
        </p:txBody>
      </p:sp>
      <p:pic>
        <p:nvPicPr>
          <p:cNvPr id="2" name="Рисунок 1"/>
          <p:cNvPicPr>
            <a:picLocks noChangeAspect="1"/>
          </p:cNvPicPr>
          <p:nvPr/>
        </p:nvPicPr>
        <p:blipFill>
          <a:blip r:embed="rId5"/>
          <a:stretch>
            <a:fillRect/>
          </a:stretch>
        </p:blipFill>
        <p:spPr>
          <a:xfrm>
            <a:off x="880664" y="7379513"/>
            <a:ext cx="2187656" cy="2073644"/>
          </a:xfrm>
          <a:prstGeom prst="rect">
            <a:avLst/>
          </a:prstGeom>
        </p:spPr>
      </p:pic>
    </p:spTree>
    <p:extLst>
      <p:ext uri="{BB962C8B-B14F-4D97-AF65-F5344CB8AC3E}">
        <p14:creationId xmlns:p14="http://schemas.microsoft.com/office/powerpoint/2010/main" val="211551900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dirty="0"/>
          </a:p>
        </p:txBody>
      </p:sp>
      <p:pic>
        <p:nvPicPr>
          <p:cNvPr id="156"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87400" y="1574800"/>
            <a:ext cx="11430002" cy="94171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sz="4000" b="1" dirty="0">
                <a:latin typeface="Arial Narrow" charset="0"/>
                <a:ea typeface="Arial Narrow" charset="0"/>
                <a:cs typeface="Arial Narrow" charset="0"/>
              </a:rPr>
              <a:t>Структура и оценка по курсу</a:t>
            </a:r>
            <a:endParaRPr sz="4000" b="1" dirty="0">
              <a:latin typeface="Arial Narrow" charset="0"/>
              <a:ea typeface="Arial Narrow" charset="0"/>
              <a:cs typeface="Arial Narrow" charset="0"/>
            </a:endParaRP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Школа финансов, Факультет экономических наук</a:t>
            </a:r>
          </a:p>
        </p:txBody>
      </p:sp>
      <p:sp>
        <p:nvSpPr>
          <p:cNvPr id="1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6D5EFC1C-3A4E-4124-A401-A07CEF20F144}"/>
              </a:ext>
            </a:extLst>
          </p:cNvPr>
          <p:cNvSpPr txBox="1"/>
          <p:nvPr/>
        </p:nvSpPr>
        <p:spPr>
          <a:xfrm>
            <a:off x="805562" y="2432475"/>
            <a:ext cx="11113247" cy="561376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342900" indent="-342900" algn="l">
              <a:spcBef>
                <a:spcPts val="2000"/>
              </a:spcBef>
              <a:buSzPct val="100000"/>
              <a:buFont typeface="Wingdings" panose="05000000000000000000" pitchFamily="2" charset="2"/>
              <a:buChar char="Ø"/>
              <a:defRPr sz="2100">
                <a:solidFill>
                  <a:srgbClr val="253957"/>
                </a:solidFill>
                <a:latin typeface="+mn-lt"/>
                <a:ea typeface="+mn-ea"/>
                <a:cs typeface="+mn-cs"/>
                <a:sym typeface="Arial Narrow"/>
              </a:defRPr>
            </a:pPr>
            <a:r>
              <a:rPr lang="ru-RU" sz="2800" b="1" u="sng" dirty="0">
                <a:latin typeface="Arial Narrow" charset="0"/>
                <a:ea typeface="Arial Narrow" charset="0"/>
                <a:cs typeface="Arial Narrow" charset="0"/>
              </a:rPr>
              <a:t>Курс читается в </a:t>
            </a:r>
            <a:r>
              <a:rPr lang="ru-RU" sz="2800" b="1" u="sng" dirty="0" smtClean="0">
                <a:latin typeface="Arial Narrow" charset="0"/>
                <a:ea typeface="Arial Narrow" charset="0"/>
                <a:cs typeface="Arial Narrow" charset="0"/>
              </a:rPr>
              <a:t>3-ем </a:t>
            </a:r>
            <a:r>
              <a:rPr lang="ru-RU" sz="2800" b="1" u="sng" dirty="0">
                <a:latin typeface="Arial Narrow" charset="0"/>
                <a:ea typeface="Arial Narrow" charset="0"/>
                <a:cs typeface="Arial Narrow" charset="0"/>
              </a:rPr>
              <a:t>модуле</a:t>
            </a:r>
          </a:p>
          <a:p>
            <a:pPr marL="342900" indent="-342900" algn="l">
              <a:spcBef>
                <a:spcPts val="2000"/>
              </a:spcBef>
              <a:buSzPct val="100000"/>
              <a:buFont typeface="Wingdings" panose="05000000000000000000" pitchFamily="2" charset="2"/>
              <a:buChar char="Ø"/>
              <a:defRPr sz="2100">
                <a:solidFill>
                  <a:srgbClr val="253957"/>
                </a:solidFill>
                <a:latin typeface="+mn-lt"/>
                <a:ea typeface="+mn-ea"/>
                <a:cs typeface="+mn-cs"/>
                <a:sym typeface="Arial Narrow"/>
              </a:defRPr>
            </a:pPr>
            <a:r>
              <a:rPr lang="ru-RU" sz="2800" b="1" u="sng" dirty="0">
                <a:latin typeface="Arial Narrow" charset="0"/>
                <a:ea typeface="Arial Narrow" charset="0"/>
                <a:cs typeface="Arial Narrow" charset="0"/>
              </a:rPr>
              <a:t>Лекции – 14 </a:t>
            </a:r>
            <a:r>
              <a:rPr lang="ru-RU" sz="2800" b="1" u="sng" dirty="0" err="1">
                <a:latin typeface="Arial Narrow" charset="0"/>
                <a:ea typeface="Arial Narrow" charset="0"/>
                <a:cs typeface="Arial Narrow" charset="0"/>
              </a:rPr>
              <a:t>ак</a:t>
            </a:r>
            <a:r>
              <a:rPr lang="ru-RU" sz="2800" b="1" u="sng" dirty="0">
                <a:latin typeface="Arial Narrow" charset="0"/>
                <a:ea typeface="Arial Narrow" charset="0"/>
                <a:cs typeface="Arial Narrow" charset="0"/>
              </a:rPr>
              <a:t>. часов, семинары – 14 </a:t>
            </a:r>
            <a:r>
              <a:rPr lang="ru-RU" sz="2800" b="1" u="sng" dirty="0" err="1">
                <a:latin typeface="Arial Narrow" charset="0"/>
                <a:ea typeface="Arial Narrow" charset="0"/>
                <a:cs typeface="Arial Narrow" charset="0"/>
              </a:rPr>
              <a:t>ак</a:t>
            </a:r>
            <a:r>
              <a:rPr lang="ru-RU" sz="2800" b="1" u="sng" dirty="0">
                <a:latin typeface="Arial Narrow" charset="0"/>
                <a:ea typeface="Arial Narrow" charset="0"/>
                <a:cs typeface="Arial Narrow" charset="0"/>
              </a:rPr>
              <a:t>. часов</a:t>
            </a:r>
          </a:p>
          <a:p>
            <a:pPr marL="342900" indent="-342900" algn="l">
              <a:spcBef>
                <a:spcPts val="2000"/>
              </a:spcBef>
              <a:buSzPct val="100000"/>
              <a:buFont typeface="Wingdings" panose="05000000000000000000" pitchFamily="2" charset="2"/>
              <a:buChar char="Ø"/>
              <a:defRPr sz="2100">
                <a:solidFill>
                  <a:srgbClr val="253957"/>
                </a:solidFill>
                <a:latin typeface="+mn-lt"/>
                <a:ea typeface="+mn-ea"/>
                <a:cs typeface="+mn-cs"/>
                <a:sym typeface="Arial Narrow"/>
              </a:defRPr>
            </a:pPr>
            <a:r>
              <a:rPr lang="ru-RU" sz="2800" b="1" u="sng" dirty="0">
                <a:latin typeface="Arial Narrow" charset="0"/>
                <a:ea typeface="Arial Narrow" charset="0"/>
                <a:cs typeface="Arial Narrow" charset="0"/>
              </a:rPr>
              <a:t>Средняя арифметическая оценка за домашние </a:t>
            </a:r>
            <a:r>
              <a:rPr lang="ru-RU" sz="2800" b="1" u="sng" dirty="0">
                <a:solidFill>
                  <a:srgbClr val="253957"/>
                </a:solidFill>
                <a:latin typeface="Arial Narrow" charset="0"/>
              </a:rPr>
              <a:t>работы – </a:t>
            </a:r>
            <a:r>
              <a:rPr lang="ru-RU" sz="2800" b="1" u="sng" dirty="0" smtClean="0">
                <a:solidFill>
                  <a:srgbClr val="253957"/>
                </a:solidFill>
                <a:latin typeface="Arial Narrow" charset="0"/>
              </a:rPr>
              <a:t>30</a:t>
            </a:r>
            <a:r>
              <a:rPr lang="ru-RU" sz="2800" b="1" u="sng" dirty="0">
                <a:solidFill>
                  <a:srgbClr val="253957"/>
                </a:solidFill>
                <a:latin typeface="Arial Narrow" charset="0"/>
              </a:rPr>
              <a:t>% итоговой оценки</a:t>
            </a:r>
          </a:p>
          <a:p>
            <a:pPr algn="l">
              <a:spcBef>
                <a:spcPts val="2000"/>
              </a:spcBef>
              <a:buSzPct val="100000"/>
              <a:defRPr sz="2100">
                <a:solidFill>
                  <a:srgbClr val="253957"/>
                </a:solidFill>
                <a:latin typeface="+mn-lt"/>
                <a:ea typeface="+mn-ea"/>
                <a:cs typeface="+mn-cs"/>
                <a:sym typeface="Arial Narrow"/>
              </a:defRPr>
            </a:pPr>
            <a:r>
              <a:rPr lang="ru-RU" sz="2800" dirty="0">
                <a:solidFill>
                  <a:srgbClr val="253957"/>
                </a:solidFill>
                <a:latin typeface="Arial Narrow" charset="0"/>
              </a:rPr>
              <a:t>	В течение курса планируется 2 домашних задания</a:t>
            </a:r>
          </a:p>
          <a:p>
            <a:pPr marL="342900" indent="-342900" algn="l">
              <a:spcBef>
                <a:spcPts val="2000"/>
              </a:spcBef>
              <a:buSzPct val="100000"/>
              <a:buFont typeface="Wingdings" panose="05000000000000000000" pitchFamily="2" charset="2"/>
              <a:buChar char="Ø"/>
              <a:defRPr sz="2100">
                <a:solidFill>
                  <a:srgbClr val="253957"/>
                </a:solidFill>
                <a:latin typeface="+mn-lt"/>
                <a:ea typeface="+mn-ea"/>
                <a:cs typeface="+mn-cs"/>
                <a:sym typeface="Arial Narrow"/>
              </a:defRPr>
            </a:pPr>
            <a:r>
              <a:rPr lang="ru-RU" sz="2800" b="1" u="sng" dirty="0">
                <a:latin typeface="Arial Narrow" charset="0"/>
                <a:ea typeface="Arial Narrow" charset="0"/>
                <a:cs typeface="Arial Narrow" charset="0"/>
              </a:rPr>
              <a:t>Оценка за </a:t>
            </a:r>
            <a:r>
              <a:rPr lang="ru-RU" sz="2800" b="1" u="sng" dirty="0" smtClean="0">
                <a:latin typeface="Arial Narrow" charset="0"/>
                <a:ea typeface="Arial Narrow" charset="0"/>
                <a:cs typeface="Arial Narrow" charset="0"/>
              </a:rPr>
              <a:t>самостоятельную </a:t>
            </a:r>
            <a:r>
              <a:rPr lang="ru-RU" sz="2800" b="1" u="sng" dirty="0">
                <a:latin typeface="Arial Narrow" charset="0"/>
                <a:ea typeface="Arial Narrow" charset="0"/>
                <a:cs typeface="Arial Narrow" charset="0"/>
              </a:rPr>
              <a:t>работу </a:t>
            </a:r>
            <a:r>
              <a:rPr lang="ru-RU" sz="2800" b="1" u="sng" dirty="0" smtClean="0">
                <a:latin typeface="Arial Narrow" charset="0"/>
                <a:ea typeface="Arial Narrow" charset="0"/>
                <a:cs typeface="Arial Narrow" charset="0"/>
              </a:rPr>
              <a:t>– 50% </a:t>
            </a:r>
            <a:r>
              <a:rPr lang="ru-RU" sz="2800" b="1" u="sng" dirty="0">
                <a:latin typeface="Arial Narrow" charset="0"/>
                <a:ea typeface="Arial Narrow" charset="0"/>
                <a:cs typeface="Arial Narrow" charset="0"/>
              </a:rPr>
              <a:t>итоговой оценки</a:t>
            </a:r>
            <a:r>
              <a:rPr lang="ru-RU" sz="2800" dirty="0">
                <a:latin typeface="Arial Narrow" charset="0"/>
                <a:ea typeface="Arial Narrow" charset="0"/>
                <a:cs typeface="Arial Narrow" charset="0"/>
              </a:rPr>
              <a:t> </a:t>
            </a:r>
          </a:p>
          <a:p>
            <a:pPr algn="l">
              <a:spcBef>
                <a:spcPts val="2000"/>
              </a:spcBef>
              <a:buSzPct val="100000"/>
              <a:defRPr sz="2100">
                <a:solidFill>
                  <a:srgbClr val="253957"/>
                </a:solidFill>
                <a:latin typeface="+mn-lt"/>
                <a:ea typeface="+mn-ea"/>
                <a:cs typeface="+mn-cs"/>
                <a:sym typeface="Arial Narrow"/>
              </a:defRPr>
            </a:pPr>
            <a:r>
              <a:rPr lang="ru-RU" sz="2800" dirty="0">
                <a:latin typeface="Arial Narrow" charset="0"/>
                <a:ea typeface="Arial Narrow" charset="0"/>
                <a:cs typeface="Arial Narrow" charset="0"/>
              </a:rPr>
              <a:t>	Работа выполняется в группах по 3-4 человека</a:t>
            </a:r>
            <a:endParaRPr lang="ru-RU" dirty="0">
              <a:latin typeface="Arial Narrow" charset="0"/>
              <a:ea typeface="Arial Narrow" charset="0"/>
              <a:cs typeface="Arial Narrow" charset="0"/>
            </a:endParaRPr>
          </a:p>
          <a:p>
            <a:pPr marL="342900" indent="-342900" algn="l">
              <a:spcBef>
                <a:spcPts val="2000"/>
              </a:spcBef>
              <a:buSzPct val="100000"/>
              <a:buFont typeface="Wingdings" panose="05000000000000000000" pitchFamily="2" charset="2"/>
              <a:buChar char="Ø"/>
              <a:defRPr sz="2100">
                <a:solidFill>
                  <a:srgbClr val="253957"/>
                </a:solidFill>
                <a:latin typeface="+mn-lt"/>
                <a:ea typeface="+mn-ea"/>
                <a:cs typeface="+mn-cs"/>
                <a:sym typeface="Arial Narrow"/>
              </a:defRPr>
            </a:pPr>
            <a:r>
              <a:rPr lang="ru-RU" sz="2800" b="1" u="sng" dirty="0">
                <a:solidFill>
                  <a:srgbClr val="253957"/>
                </a:solidFill>
                <a:latin typeface="Arial Narrow" charset="0"/>
              </a:rPr>
              <a:t>Итоговая контрольная работа </a:t>
            </a:r>
            <a:r>
              <a:rPr lang="ru-RU" sz="2800" b="1" u="sng" dirty="0">
                <a:latin typeface="Arial Narrow" charset="0"/>
                <a:ea typeface="Arial Narrow" charset="0"/>
                <a:cs typeface="Arial Narrow" charset="0"/>
              </a:rPr>
              <a:t>– </a:t>
            </a:r>
            <a:r>
              <a:rPr lang="ru-RU" sz="2800" b="1" u="sng" dirty="0" smtClean="0">
                <a:latin typeface="Arial Narrow" charset="0"/>
                <a:ea typeface="Arial Narrow" charset="0"/>
                <a:cs typeface="Arial Narrow" charset="0"/>
              </a:rPr>
              <a:t>20% </a:t>
            </a:r>
            <a:r>
              <a:rPr lang="ru-RU" sz="2800" b="1" u="sng" dirty="0">
                <a:latin typeface="Arial Narrow" charset="0"/>
                <a:ea typeface="Arial Narrow" charset="0"/>
                <a:cs typeface="Arial Narrow" charset="0"/>
              </a:rPr>
              <a:t>итоговой оценки</a:t>
            </a:r>
            <a:r>
              <a:rPr lang="ru-RU" sz="2800" dirty="0">
                <a:latin typeface="Arial Narrow" charset="0"/>
                <a:ea typeface="Arial Narrow" charset="0"/>
                <a:cs typeface="Arial Narrow" charset="0"/>
              </a:rPr>
              <a:t> </a:t>
            </a:r>
            <a:endParaRPr lang="ru-RU" sz="2800" b="1" u="sng" dirty="0">
              <a:solidFill>
                <a:srgbClr val="253957"/>
              </a:solidFill>
              <a:latin typeface="Arial Narrow" charset="0"/>
            </a:endParaRPr>
          </a:p>
          <a:p>
            <a:pPr algn="l">
              <a:spcBef>
                <a:spcPts val="2000"/>
              </a:spcBef>
              <a:buSzPct val="100000"/>
              <a:defRPr sz="2100">
                <a:solidFill>
                  <a:srgbClr val="253957"/>
                </a:solidFill>
                <a:latin typeface="+mn-lt"/>
                <a:ea typeface="+mn-ea"/>
                <a:cs typeface="+mn-cs"/>
                <a:sym typeface="Arial Narrow"/>
              </a:defRPr>
            </a:pPr>
            <a:r>
              <a:rPr lang="ru-RU" sz="2800" dirty="0">
                <a:solidFill>
                  <a:srgbClr val="253957"/>
                </a:solidFill>
                <a:latin typeface="Arial Narrow" charset="0"/>
              </a:rPr>
              <a:t>	Тест по материалам курса (40 – 60 мин.)</a:t>
            </a:r>
          </a:p>
          <a:p>
            <a:pPr marL="228600" indent="-228600" algn="l">
              <a:spcBef>
                <a:spcPts val="2000"/>
              </a:spcBef>
              <a:buSzPct val="100000"/>
              <a:buAutoNum type="arabicPeriod"/>
              <a:defRPr sz="2100">
                <a:solidFill>
                  <a:srgbClr val="253957"/>
                </a:solidFill>
                <a:latin typeface="+mn-lt"/>
                <a:ea typeface="+mn-ea"/>
                <a:cs typeface="+mn-cs"/>
                <a:sym typeface="Arial Narrow"/>
              </a:defRPr>
            </a:pPr>
            <a:endParaRPr lang="ru-RU" dirty="0">
              <a:latin typeface="Arial Narrow" charset="0"/>
              <a:ea typeface="Arial Narrow" charset="0"/>
              <a:cs typeface="Arial Narrow" charset="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dirty="0"/>
          </a:p>
        </p:txBody>
      </p:sp>
      <p:pic>
        <p:nvPicPr>
          <p:cNvPr id="142"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60348" y="1602344"/>
            <a:ext cx="11430002" cy="164496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dirty="0">
                <a:latin typeface="Arial Narrow" charset="0"/>
                <a:ea typeface="Arial Narrow" charset="0"/>
                <a:cs typeface="Arial Narrow" charset="0"/>
              </a:rPr>
              <a:t> </a:t>
            </a:r>
            <a:r>
              <a:rPr lang="ru-RU" sz="4000" b="1" dirty="0">
                <a:latin typeface="Arial Narrow" charset="0"/>
                <a:ea typeface="Arial Narrow" charset="0"/>
                <a:cs typeface="Arial Narrow" charset="0"/>
              </a:rPr>
              <a:t>Практическая работа:</a:t>
            </a:r>
          </a:p>
        </p:txBody>
      </p:sp>
      <p:sp>
        <p:nvSpPr>
          <p:cNvPr id="9" name="Заголовок основного текста"/>
          <p:cNvSpPr txBox="1"/>
          <p:nvPr/>
        </p:nvSpPr>
        <p:spPr>
          <a:xfrm>
            <a:off x="805562" y="4104640"/>
            <a:ext cx="11178041" cy="410463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pPr marL="457200" indent="-457200">
              <a:buFont typeface="Wingdings" panose="05000000000000000000" pitchFamily="2" charset="2"/>
              <a:buChar char="Ø"/>
            </a:pPr>
            <a:r>
              <a:rPr lang="ru-RU" sz="3200" dirty="0" smtClean="0">
                <a:latin typeface="Arial Narrow" charset="0"/>
                <a:ea typeface="Arial Narrow" charset="0"/>
                <a:cs typeface="Arial Narrow" charset="0"/>
              </a:rPr>
              <a:t>Самостоятельная  </a:t>
            </a:r>
            <a:r>
              <a:rPr lang="ru-RU" sz="3200" dirty="0">
                <a:latin typeface="Arial Narrow" charset="0"/>
                <a:ea typeface="Arial Narrow" charset="0"/>
                <a:cs typeface="Arial Narrow" charset="0"/>
              </a:rPr>
              <a:t>работа </a:t>
            </a:r>
            <a:r>
              <a:rPr lang="ru-RU" sz="3200" dirty="0" smtClean="0">
                <a:latin typeface="Arial Narrow" charset="0"/>
                <a:ea typeface="Arial Narrow" charset="0"/>
                <a:cs typeface="Arial Narrow" charset="0"/>
              </a:rPr>
              <a:t>выполняется в </a:t>
            </a:r>
            <a:r>
              <a:rPr lang="ru-RU" sz="3200" dirty="0">
                <a:latin typeface="Arial Narrow" charset="0"/>
                <a:ea typeface="Arial Narrow" charset="0"/>
                <a:cs typeface="Arial Narrow" charset="0"/>
              </a:rPr>
              <a:t>команде 3-4 человека</a:t>
            </a:r>
          </a:p>
          <a:p>
            <a:pPr marL="457200" indent="-457200">
              <a:buFont typeface="Wingdings" panose="05000000000000000000" pitchFamily="2" charset="2"/>
              <a:buChar char="Ø"/>
            </a:pPr>
            <a:endParaRPr lang="ru-RU" sz="3200" dirty="0">
              <a:latin typeface="Arial Narrow" charset="0"/>
              <a:ea typeface="Arial Narrow" charset="0"/>
              <a:cs typeface="Arial Narrow" charset="0"/>
            </a:endParaRPr>
          </a:p>
          <a:p>
            <a:pPr marL="457200" indent="-457200">
              <a:buFont typeface="Wingdings" panose="05000000000000000000" pitchFamily="2" charset="2"/>
              <a:buChar char="Ø"/>
            </a:pPr>
            <a:r>
              <a:rPr lang="ru-RU" sz="3200" dirty="0" smtClean="0">
                <a:latin typeface="Arial Narrow" charset="0"/>
                <a:ea typeface="Arial Narrow" charset="0"/>
                <a:cs typeface="Arial Narrow" charset="0"/>
              </a:rPr>
              <a:t>Включает выбор </a:t>
            </a:r>
            <a:r>
              <a:rPr lang="ru-RU" sz="3200" dirty="0">
                <a:latin typeface="Arial Narrow" charset="0"/>
                <a:ea typeface="Arial Narrow" charset="0"/>
                <a:cs typeface="Arial Narrow" charset="0"/>
              </a:rPr>
              <a:t>массива данных и методов для исследования</a:t>
            </a:r>
          </a:p>
          <a:p>
            <a:pPr marL="457200" indent="-457200">
              <a:buFont typeface="Wingdings" panose="05000000000000000000" pitchFamily="2" charset="2"/>
              <a:buChar char="Ø"/>
            </a:pPr>
            <a:endParaRPr lang="ru-RU" sz="3200" dirty="0">
              <a:latin typeface="Arial Narrow" charset="0"/>
              <a:ea typeface="Arial Narrow" charset="0"/>
              <a:cs typeface="Arial Narrow" charset="0"/>
            </a:endParaRPr>
          </a:p>
          <a:p>
            <a:pPr marL="457200" indent="-457200">
              <a:buFont typeface="Wingdings" panose="05000000000000000000" pitchFamily="2" charset="2"/>
              <a:buChar char="Ø"/>
            </a:pPr>
            <a:r>
              <a:rPr lang="ru-RU" sz="3200" dirty="0" smtClean="0">
                <a:latin typeface="Arial Narrow" charset="0"/>
                <a:ea typeface="Arial Narrow" charset="0"/>
                <a:cs typeface="Arial Narrow" charset="0"/>
              </a:rPr>
              <a:t>Подготовку  </a:t>
            </a:r>
            <a:r>
              <a:rPr lang="ru-RU" sz="3200" dirty="0">
                <a:latin typeface="Arial Narrow" charset="0"/>
                <a:ea typeface="Arial Narrow" charset="0"/>
                <a:cs typeface="Arial Narrow" charset="0"/>
              </a:rPr>
              <a:t>данных, </a:t>
            </a:r>
            <a:r>
              <a:rPr lang="ru-RU" sz="3200" dirty="0" smtClean="0">
                <a:latin typeface="Arial Narrow" charset="0"/>
                <a:ea typeface="Arial Narrow" charset="0"/>
                <a:cs typeface="Arial Narrow" charset="0"/>
              </a:rPr>
              <a:t>построение </a:t>
            </a:r>
            <a:r>
              <a:rPr lang="ru-RU" sz="3200" dirty="0">
                <a:latin typeface="Arial Narrow" charset="0"/>
                <a:ea typeface="Arial Narrow" charset="0"/>
                <a:cs typeface="Arial Narrow" charset="0"/>
              </a:rPr>
              <a:t>модели</a:t>
            </a:r>
          </a:p>
          <a:p>
            <a:pPr marL="457200" indent="-457200">
              <a:buFont typeface="Wingdings" panose="05000000000000000000" pitchFamily="2" charset="2"/>
              <a:buChar char="Ø"/>
            </a:pPr>
            <a:endParaRPr lang="ru-RU" sz="3200" dirty="0">
              <a:latin typeface="Arial Narrow" charset="0"/>
              <a:ea typeface="Arial Narrow" charset="0"/>
              <a:cs typeface="Arial Narrow" charset="0"/>
            </a:endParaRPr>
          </a:p>
          <a:p>
            <a:pPr marL="457200" indent="-457200">
              <a:buFont typeface="Wingdings" panose="05000000000000000000" pitchFamily="2" charset="2"/>
              <a:buChar char="Ø"/>
            </a:pPr>
            <a:r>
              <a:rPr lang="ru-RU" sz="3200" dirty="0" smtClean="0">
                <a:latin typeface="Arial Narrow" charset="0"/>
                <a:ea typeface="Arial Narrow" charset="0"/>
                <a:cs typeface="Arial Narrow" charset="0"/>
              </a:rPr>
              <a:t>Презентацию  </a:t>
            </a:r>
            <a:r>
              <a:rPr lang="ru-RU" sz="3200" dirty="0">
                <a:latin typeface="Arial Narrow" charset="0"/>
                <a:ea typeface="Arial Narrow" charset="0"/>
                <a:cs typeface="Arial Narrow" charset="0"/>
              </a:rPr>
              <a:t>результатов, участие в дискуссии по результатам проекта</a:t>
            </a:r>
          </a:p>
          <a:p>
            <a:pPr marL="457200" indent="-457200">
              <a:buFont typeface="Wingdings" panose="05000000000000000000" pitchFamily="2" charset="2"/>
              <a:buChar char="Ø"/>
            </a:pPr>
            <a:endParaRPr lang="ru-RU" dirty="0">
              <a:latin typeface="Arial Narrow" charset="0"/>
              <a:ea typeface="Arial Narrow" charset="0"/>
              <a:cs typeface="Arial Narrow" charset="0"/>
            </a:endParaRPr>
          </a:p>
        </p:txBody>
      </p:sp>
      <p:sp>
        <p:nvSpPr>
          <p:cNvPr id="10"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Школа финансов, Факультет экономических наук</a:t>
            </a:r>
          </a:p>
          <a:p>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195577585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dirty="0"/>
          </a:p>
        </p:txBody>
      </p:sp>
      <p:pic>
        <p:nvPicPr>
          <p:cNvPr id="142"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60348" y="1602344"/>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lang="ru-RU" b="1">
                <a:latin typeface="Arial Narrow" charset="0"/>
                <a:ea typeface="Arial Narrow" charset="0"/>
                <a:cs typeface="Arial Narrow" charset="0"/>
              </a:rPr>
              <a:t> </a:t>
            </a:r>
            <a:r>
              <a:rPr lang="ru-RU" sz="4000" b="1" smtClean="0">
                <a:latin typeface="Arial Narrow" charset="0"/>
                <a:ea typeface="Arial Narrow" charset="0"/>
                <a:cs typeface="Arial Narrow" charset="0"/>
              </a:rPr>
              <a:t>литература:</a:t>
            </a:r>
            <a:endParaRPr lang="ru-RU" sz="4000" b="1" dirty="0">
              <a:latin typeface="Arial Narrow" charset="0"/>
              <a:ea typeface="Arial Narrow" charset="0"/>
              <a:cs typeface="Arial Narrow" charset="0"/>
            </a:endParaRPr>
          </a:p>
        </p:txBody>
      </p:sp>
      <p:sp>
        <p:nvSpPr>
          <p:cNvPr id="9" name="Заголовок основного текста"/>
          <p:cNvSpPr txBox="1"/>
          <p:nvPr/>
        </p:nvSpPr>
        <p:spPr>
          <a:xfrm>
            <a:off x="467360" y="2418080"/>
            <a:ext cx="12801600" cy="713232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pPr marL="457200" indent="-457200">
              <a:buFont typeface="Wingdings" panose="05000000000000000000" pitchFamily="2" charset="2"/>
              <a:buChar char="Ø"/>
            </a:pPr>
            <a:r>
              <a:rPr lang="en-US" dirty="0"/>
              <a:t>An Introduction to Statistical Learning, </a:t>
            </a:r>
            <a:r>
              <a:rPr lang="en-US" b="0" i="1" dirty="0"/>
              <a:t>Gareth James, Daniela Witten Trevor Hastie, Robert </a:t>
            </a:r>
            <a:r>
              <a:rPr lang="en-US" b="0" i="1" dirty="0" err="1"/>
              <a:t>Tibshirani</a:t>
            </a:r>
            <a:r>
              <a:rPr lang="en-US" b="0" i="1" dirty="0"/>
              <a:t> and Jerome Friedman</a:t>
            </a:r>
          </a:p>
          <a:p>
            <a:pPr marL="457200" indent="-457200">
              <a:buFont typeface="Wingdings" panose="05000000000000000000" pitchFamily="2" charset="2"/>
              <a:buChar char="Ø"/>
            </a:pPr>
            <a:r>
              <a:rPr lang="en-US" dirty="0" smtClean="0"/>
              <a:t>A </a:t>
            </a:r>
            <a:r>
              <a:rPr lang="en-US" dirty="0"/>
              <a:t>Practitioner's Guide to  Generalized Linear Models</a:t>
            </a:r>
            <a:r>
              <a:rPr lang="ru-RU" dirty="0"/>
              <a:t>,</a:t>
            </a:r>
            <a:r>
              <a:rPr lang="en-US" dirty="0"/>
              <a:t> </a:t>
            </a:r>
            <a:r>
              <a:rPr lang="en-US" b="0" i="1" dirty="0"/>
              <a:t>Duncan Anderson, FIA et al.</a:t>
            </a:r>
            <a:r>
              <a:rPr lang="ru-RU" b="0" dirty="0"/>
              <a:t> </a:t>
            </a:r>
            <a:endParaRPr lang="ru-RU" b="0" dirty="0" smtClean="0"/>
          </a:p>
          <a:p>
            <a:pPr marL="457200" indent="-457200">
              <a:buFont typeface="Wingdings" panose="05000000000000000000" pitchFamily="2" charset="2"/>
              <a:buChar char="Ø"/>
            </a:pPr>
            <a:r>
              <a:rPr lang="en-US" dirty="0" smtClean="0"/>
              <a:t>Pyle </a:t>
            </a:r>
            <a:r>
              <a:rPr lang="en-US" dirty="0"/>
              <a:t>D. Data Preparation for Data Mining, Morgan Kaufmann Publishers, San Francisco, USA, 1999.</a:t>
            </a:r>
            <a:endParaRPr lang="ru-RU" dirty="0"/>
          </a:p>
          <a:p>
            <a:pPr marL="342900" lvl="0" indent="-342900">
              <a:buFont typeface="Wingdings" panose="05000000000000000000" pitchFamily="2" charset="2"/>
              <a:buChar char="Ø"/>
            </a:pPr>
            <a:r>
              <a:rPr lang="en-US" dirty="0" smtClean="0"/>
              <a:t>Hastie </a:t>
            </a:r>
            <a:r>
              <a:rPr lang="en-US" dirty="0"/>
              <a:t>T., </a:t>
            </a:r>
            <a:r>
              <a:rPr lang="en-US" dirty="0" err="1"/>
              <a:t>Tibshirani</a:t>
            </a:r>
            <a:r>
              <a:rPr lang="en-US" dirty="0"/>
              <a:t> R., Friedman J. (2009). The Elements of Statistical Learning p.309</a:t>
            </a:r>
            <a:endParaRPr lang="ru-RU" dirty="0"/>
          </a:p>
          <a:p>
            <a:pPr marL="342900" lvl="0" indent="-342900">
              <a:buFont typeface="Wingdings" panose="05000000000000000000" pitchFamily="2" charset="2"/>
              <a:buChar char="Ø"/>
            </a:pPr>
            <a:r>
              <a:rPr lang="en-US" dirty="0"/>
              <a:t>Sharma </a:t>
            </a:r>
            <a:r>
              <a:rPr lang="en-US" dirty="0" err="1"/>
              <a:t>Himani</a:t>
            </a:r>
            <a:r>
              <a:rPr lang="en-US" dirty="0"/>
              <a:t>, Sunil Kumar. “A survey on decision tree algorithms of classification in data mining.” International Journal of Science and Research (IJSR) 5.4 (2016): 2094–2097.</a:t>
            </a:r>
            <a:endParaRPr lang="ru-RU" dirty="0"/>
          </a:p>
          <a:p>
            <a:pPr marL="342900" lvl="0" indent="-342900">
              <a:buFont typeface="Wingdings" panose="05000000000000000000" pitchFamily="2" charset="2"/>
              <a:buChar char="Ø"/>
            </a:pPr>
            <a:r>
              <a:rPr lang="en-US" dirty="0" smtClean="0"/>
              <a:t>Joseph </a:t>
            </a:r>
            <a:r>
              <a:rPr lang="en-US" dirty="0" err="1"/>
              <a:t>Redmon</a:t>
            </a:r>
            <a:r>
              <a:rPr lang="en-US" dirty="0"/>
              <a:t>, Ali </a:t>
            </a:r>
            <a:r>
              <a:rPr lang="en-US" dirty="0" err="1"/>
              <a:t>Farhadi</a:t>
            </a:r>
            <a:r>
              <a:rPr lang="en-US" dirty="0"/>
              <a:t>. YOLO9000: Better, Faster, Stronger. 2016, URL: </a:t>
            </a:r>
            <a:r>
              <a:rPr lang="en-US" u="sng" dirty="0">
                <a:hlinkClick r:id="rId3"/>
              </a:rPr>
              <a:t>https://</a:t>
            </a:r>
            <a:r>
              <a:rPr lang="en-US" u="sng" dirty="0" smtClean="0">
                <a:hlinkClick r:id="rId3"/>
              </a:rPr>
              <a:t>arxiv.org/abs/1612.08242</a:t>
            </a:r>
            <a:endParaRPr lang="ru-RU" u="sng" dirty="0" smtClean="0"/>
          </a:p>
          <a:p>
            <a:pPr marL="342900" indent="-342900">
              <a:buFont typeface="Wingdings" panose="05000000000000000000" pitchFamily="2" charset="2"/>
              <a:buChar char="Ø"/>
            </a:pPr>
            <a:r>
              <a:rPr lang="en-US" dirty="0"/>
              <a:t>Ganesh </a:t>
            </a:r>
            <a:r>
              <a:rPr lang="en-US" dirty="0" err="1"/>
              <a:t>Sundarkumar</a:t>
            </a:r>
            <a:r>
              <a:rPr lang="en-US" dirty="0"/>
              <a:t> and </a:t>
            </a:r>
            <a:r>
              <a:rPr lang="en-US" dirty="0" err="1"/>
              <a:t>Vadlamani</a:t>
            </a:r>
            <a:r>
              <a:rPr lang="en-US" dirty="0"/>
              <a:t> Ravi. A novel hybrid </a:t>
            </a:r>
            <a:r>
              <a:rPr lang="en-US" dirty="0" err="1"/>
              <a:t>undersampling</a:t>
            </a:r>
            <a:r>
              <a:rPr lang="en-US" dirty="0"/>
              <a:t> method for mining unbalanced datasets in banking and insurance. Engineering Applications of Artificial Intelligence, 37:368-377, 2015</a:t>
            </a:r>
            <a:r>
              <a:rPr lang="en-US" dirty="0" smtClean="0"/>
              <a:t>.</a:t>
            </a:r>
            <a:endParaRPr lang="ru-RU" b="0" dirty="0">
              <a:latin typeface="Arial Narrow" charset="0"/>
              <a:ea typeface="Arial Narrow" charset="0"/>
              <a:cs typeface="Arial Narrow" charset="0"/>
            </a:endParaRPr>
          </a:p>
        </p:txBody>
      </p:sp>
      <p:sp>
        <p:nvSpPr>
          <p:cNvPr id="10" name="Название подразделения, лаборатории, факультета и т.д."/>
          <p:cNvSpPr txBox="1"/>
          <p:nvPr/>
        </p:nvSpPr>
        <p:spPr>
          <a:xfrm>
            <a:off x="4161666" y="524444"/>
            <a:ext cx="8082786" cy="65659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Школа финансов, Факультет экономических наук</a:t>
            </a:r>
          </a:p>
          <a:p>
            <a:endParaRPr dirty="0">
              <a:latin typeface="Arial Narrow" charset="0"/>
              <a:ea typeface="Arial Narrow" charset="0"/>
              <a:cs typeface="Arial Narrow" charset="0"/>
            </a:endParaRPr>
          </a:p>
        </p:txBody>
      </p:sp>
    </p:spTree>
    <p:extLst>
      <p:ext uri="{BB962C8B-B14F-4D97-AF65-F5344CB8AC3E}">
        <p14:creationId xmlns:p14="http://schemas.microsoft.com/office/powerpoint/2010/main" val="322807952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2092</TotalTime>
  <Words>539</Words>
  <Application>Microsoft Office PowerPoint</Application>
  <PresentationFormat>Произвольный</PresentationFormat>
  <Paragraphs>65</Paragraphs>
  <Slides>7</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 Narrow</vt:lpstr>
      <vt:lpstr>Helvetica</vt:lpstr>
      <vt:lpstr>Helvetica Light</vt:lpstr>
      <vt:lpstr>Helvetica Neue</vt:lpstr>
      <vt:lpstr>Wingdings</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Lizabeth</dc:creator>
  <cp:lastModifiedBy>Марина Полякова</cp:lastModifiedBy>
  <cp:revision>108</cp:revision>
  <dcterms:modified xsi:type="dcterms:W3CDTF">2022-05-24T21:31:01Z</dcterms:modified>
</cp:coreProperties>
</file>