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678" r:id="rId3"/>
    <p:sldId id="273" r:id="rId4"/>
    <p:sldId id="272" r:id="rId5"/>
    <p:sldId id="661" r:id="rId6"/>
    <p:sldId id="275" r:id="rId7"/>
    <p:sldId id="276" r:id="rId8"/>
    <p:sldId id="280" r:id="rId9"/>
    <p:sldId id="286" r:id="rId10"/>
    <p:sldId id="281" r:id="rId11"/>
    <p:sldId id="289" r:id="rId12"/>
    <p:sldId id="672" r:id="rId13"/>
    <p:sldId id="674" r:id="rId14"/>
    <p:sldId id="673" r:id="rId15"/>
    <p:sldId id="675" r:id="rId16"/>
    <p:sldId id="677" r:id="rId17"/>
    <p:sldId id="663" r:id="rId18"/>
    <p:sldId id="664" r:id="rId19"/>
    <p:sldId id="665" r:id="rId20"/>
    <p:sldId id="666" r:id="rId21"/>
    <p:sldId id="667" r:id="rId22"/>
    <p:sldId id="668" r:id="rId23"/>
    <p:sldId id="679" r:id="rId24"/>
  </p:sldIdLst>
  <p:sldSz cx="9144000" cy="5143500" type="screen16x9"/>
  <p:notesSz cx="6645275" cy="97758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2"/>
    <p:restoredTop sz="94545"/>
  </p:normalViewPr>
  <p:slideViewPr>
    <p:cSldViewPr>
      <p:cViewPr varScale="1">
        <p:scale>
          <a:sx n="144" d="100"/>
          <a:sy n="144" d="100"/>
        </p:scale>
        <p:origin x="1128" y="114"/>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ln>
              <a:noFill/>
            </a:ln>
          </c:spPr>
          <c:dPt>
            <c:idx val="0"/>
            <c:bubble3D val="0"/>
            <c:spPr>
              <a:solidFill>
                <a:srgbClr val="4261A5"/>
              </a:solidFill>
              <a:ln w="19050">
                <a:noFill/>
              </a:ln>
              <a:effectLst/>
            </c:spPr>
            <c:extLst>
              <c:ext xmlns:c16="http://schemas.microsoft.com/office/drawing/2014/chart" uri="{C3380CC4-5D6E-409C-BE32-E72D297353CC}">
                <c16:uniqueId val="{00000002-AB3F-48E5-B8C6-5ED6B61111D6}"/>
              </c:ext>
            </c:extLst>
          </c:dPt>
          <c:dPt>
            <c:idx val="1"/>
            <c:bubble3D val="0"/>
            <c:spPr>
              <a:solidFill>
                <a:srgbClr val="FF0066"/>
              </a:solidFill>
              <a:ln w="19050">
                <a:noFill/>
              </a:ln>
              <a:effectLst/>
            </c:spPr>
            <c:extLst>
              <c:ext xmlns:c16="http://schemas.microsoft.com/office/drawing/2014/chart" uri="{C3380CC4-5D6E-409C-BE32-E72D297353CC}">
                <c16:uniqueId val="{00000003-AB3F-48E5-B8C6-5ED6B61111D6}"/>
              </c:ext>
            </c:extLst>
          </c:dPt>
          <c:dPt>
            <c:idx val="2"/>
            <c:bubble3D val="0"/>
            <c:spPr>
              <a:solidFill>
                <a:srgbClr val="5C5853"/>
              </a:solidFill>
              <a:ln w="19050">
                <a:noFill/>
              </a:ln>
              <a:effectLst/>
            </c:spPr>
            <c:extLst>
              <c:ext xmlns:c16="http://schemas.microsoft.com/office/drawing/2014/chart" uri="{C3380CC4-5D6E-409C-BE32-E72D297353CC}">
                <c16:uniqueId val="{00000004-AB3F-48E5-B8C6-5ED6B61111D6}"/>
              </c:ext>
            </c:extLst>
          </c:dPt>
          <c:cat>
            <c:strRef>
              <c:f>Лист1!$A$2:$A$4</c:f>
              <c:strCache>
                <c:ptCount val="3"/>
                <c:pt idx="0">
                  <c:v>Кв. 1</c:v>
                </c:pt>
                <c:pt idx="1">
                  <c:v>Кв. 2</c:v>
                </c:pt>
                <c:pt idx="2">
                  <c:v>Кв. 3</c:v>
                </c:pt>
              </c:strCache>
            </c:strRef>
          </c:cat>
          <c:val>
            <c:numRef>
              <c:f>Лист1!$B$2:$B$4</c:f>
              <c:numCache>
                <c:formatCode>General</c:formatCode>
                <c:ptCount val="3"/>
                <c:pt idx="0">
                  <c:v>1914</c:v>
                </c:pt>
                <c:pt idx="1">
                  <c:v>1089</c:v>
                </c:pt>
                <c:pt idx="2">
                  <c:v>8839</c:v>
                </c:pt>
              </c:numCache>
            </c:numRef>
          </c:val>
          <c:extLst>
            <c:ext xmlns:c16="http://schemas.microsoft.com/office/drawing/2014/chart" uri="{C3380CC4-5D6E-409C-BE32-E72D297353CC}">
              <c16:uniqueId val="{00000000-AB3F-48E5-B8C6-5ED6B61111D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ln>
              <a:noFill/>
            </a:ln>
          </c:spPr>
          <c:dPt>
            <c:idx val="0"/>
            <c:bubble3D val="0"/>
            <c:spPr>
              <a:solidFill>
                <a:srgbClr val="8099D1"/>
              </a:solidFill>
              <a:ln w="19050">
                <a:noFill/>
              </a:ln>
              <a:effectLst/>
            </c:spPr>
            <c:extLst>
              <c:ext xmlns:c16="http://schemas.microsoft.com/office/drawing/2014/chart" uri="{C3380CC4-5D6E-409C-BE32-E72D297353CC}">
                <c16:uniqueId val="{00000001-A8F7-4267-957A-F9B5584B9D43}"/>
              </c:ext>
            </c:extLst>
          </c:dPt>
          <c:dPt>
            <c:idx val="1"/>
            <c:bubble3D val="0"/>
            <c:spPr>
              <a:solidFill>
                <a:srgbClr val="A2B5DC"/>
              </a:solidFill>
              <a:ln w="19050">
                <a:noFill/>
              </a:ln>
              <a:effectLst/>
            </c:spPr>
            <c:extLst>
              <c:ext xmlns:c16="http://schemas.microsoft.com/office/drawing/2014/chart" uri="{C3380CC4-5D6E-409C-BE32-E72D297353CC}">
                <c16:uniqueId val="{00000003-A8F7-4267-957A-F9B5584B9D43}"/>
              </c:ext>
            </c:extLst>
          </c:dPt>
          <c:dPt>
            <c:idx val="2"/>
            <c:bubble3D val="0"/>
            <c:spPr>
              <a:noFill/>
              <a:ln w="19050">
                <a:noFill/>
              </a:ln>
              <a:effectLst/>
            </c:spPr>
            <c:extLst>
              <c:ext xmlns:c16="http://schemas.microsoft.com/office/drawing/2014/chart" uri="{C3380CC4-5D6E-409C-BE32-E72D297353CC}">
                <c16:uniqueId val="{00000005-A8F7-4267-957A-F9B5584B9D43}"/>
              </c:ext>
            </c:extLst>
          </c:dPt>
          <c:dPt>
            <c:idx val="3"/>
            <c:bubble3D val="0"/>
            <c:spPr>
              <a:noFill/>
              <a:ln w="19050">
                <a:noFill/>
              </a:ln>
              <a:effectLst/>
            </c:spPr>
            <c:extLst>
              <c:ext xmlns:c16="http://schemas.microsoft.com/office/drawing/2014/chart" uri="{C3380CC4-5D6E-409C-BE32-E72D297353CC}">
                <c16:uniqueId val="{00000008-A8F7-4267-957A-F9B5584B9D43}"/>
              </c:ext>
            </c:extLst>
          </c:dPt>
          <c:cat>
            <c:strRef>
              <c:f>Лист1!$A$2:$A$5</c:f>
              <c:strCache>
                <c:ptCount val="4"/>
                <c:pt idx="0">
                  <c:v>Кв. 1</c:v>
                </c:pt>
                <c:pt idx="2">
                  <c:v>Кв. 2</c:v>
                </c:pt>
                <c:pt idx="3">
                  <c:v>Кв. 3</c:v>
                </c:pt>
              </c:strCache>
            </c:strRef>
          </c:cat>
          <c:val>
            <c:numRef>
              <c:f>Лист1!$B$2:$B$5</c:f>
              <c:numCache>
                <c:formatCode>General</c:formatCode>
                <c:ptCount val="4"/>
                <c:pt idx="0">
                  <c:v>592</c:v>
                </c:pt>
                <c:pt idx="1">
                  <c:v>1322</c:v>
                </c:pt>
                <c:pt idx="2">
                  <c:v>1089</c:v>
                </c:pt>
                <c:pt idx="3">
                  <c:v>8839</c:v>
                </c:pt>
              </c:numCache>
            </c:numRef>
          </c:val>
          <c:extLst>
            <c:ext xmlns:c16="http://schemas.microsoft.com/office/drawing/2014/chart" uri="{C3380CC4-5D6E-409C-BE32-E72D297353CC}">
              <c16:uniqueId val="{00000006-A8F7-4267-957A-F9B5584B9D4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10D67-BD04-4AD1-84E6-9602DC52A770}" type="doc">
      <dgm:prSet loTypeId="urn:microsoft.com/office/officeart/2008/layout/IncreasingCircleProcess" loCatId="list" qsTypeId="urn:microsoft.com/office/officeart/2005/8/quickstyle/simple1" qsCatId="simple" csTypeId="urn:microsoft.com/office/officeart/2005/8/colors/accent0_3" csCatId="mainScheme" phldr="1"/>
      <dgm:spPr/>
      <dgm:t>
        <a:bodyPr/>
        <a:lstStyle/>
        <a:p>
          <a:endParaRPr lang="ru-RU"/>
        </a:p>
      </dgm:t>
    </dgm:pt>
    <dgm:pt modelId="{3E65BDF2-64A2-48B6-95CD-008150CDAB09}">
      <dgm:prSet phldrT="[Текст]" custT="1"/>
      <dgm:spPr/>
      <dgm:t>
        <a:bodyPr/>
        <a:lstStyle/>
        <a:p>
          <a:r>
            <a:rPr lang="ru-RU" sz="1100" dirty="0">
              <a:solidFill>
                <a:schemeClr val="tx2"/>
              </a:solidFill>
              <a:latin typeface="Arial Narrow" panose="020B0606020202030204" pitchFamily="34" charset="0"/>
            </a:rPr>
            <a:t>Современной</a:t>
          </a:r>
        </a:p>
      </dgm:t>
    </dgm:pt>
    <dgm:pt modelId="{627717B9-E301-4488-9C6E-483C8F79EDC3}" type="parTrans" cxnId="{392826D3-5784-4CBA-B9B5-B6248151C1B4}">
      <dgm:prSet/>
      <dgm:spPr/>
      <dgm:t>
        <a:bodyPr/>
        <a:lstStyle/>
        <a:p>
          <a:endParaRPr lang="ru-RU" sz="1200"/>
        </a:p>
      </dgm:t>
    </dgm:pt>
    <dgm:pt modelId="{923647F6-1B3C-4E12-B813-7038CDA44D41}" type="sibTrans" cxnId="{392826D3-5784-4CBA-B9B5-B6248151C1B4}">
      <dgm:prSet/>
      <dgm:spPr/>
      <dgm:t>
        <a:bodyPr/>
        <a:lstStyle/>
        <a:p>
          <a:endParaRPr lang="ru-RU" sz="1200"/>
        </a:p>
      </dgm:t>
    </dgm:pt>
    <dgm:pt modelId="{70D8375A-A078-4D01-89C2-5F78E7041F7A}">
      <dgm:prSet custT="1"/>
      <dgm:spPr/>
      <dgm:t>
        <a:bodyPr/>
        <a:lstStyle/>
        <a:p>
          <a:r>
            <a:rPr lang="ru-RU" sz="1100" dirty="0">
              <a:solidFill>
                <a:schemeClr val="tx2"/>
              </a:solidFill>
              <a:latin typeface="Arial Narrow" panose="020B0606020202030204" pitchFamily="34" charset="0"/>
            </a:rPr>
            <a:t>Адекватной требованиям времени</a:t>
          </a:r>
        </a:p>
      </dgm:t>
    </dgm:pt>
    <dgm:pt modelId="{441F01DD-5FA8-4E28-8AD4-2BB04F7BFDDF}" type="parTrans" cxnId="{DF2EA62B-B6A3-4DEF-80C4-5E211A765CBE}">
      <dgm:prSet/>
      <dgm:spPr/>
      <dgm:t>
        <a:bodyPr/>
        <a:lstStyle/>
        <a:p>
          <a:endParaRPr lang="ru-RU" sz="1200"/>
        </a:p>
      </dgm:t>
    </dgm:pt>
    <dgm:pt modelId="{7DEE1C62-BDBA-4A20-96A8-B44E3B47F3F2}" type="sibTrans" cxnId="{DF2EA62B-B6A3-4DEF-80C4-5E211A765CBE}">
      <dgm:prSet/>
      <dgm:spPr/>
      <dgm:t>
        <a:bodyPr/>
        <a:lstStyle/>
        <a:p>
          <a:endParaRPr lang="ru-RU" sz="1200"/>
        </a:p>
      </dgm:t>
    </dgm:pt>
    <dgm:pt modelId="{AFEA0FF5-45C9-4DB0-8CCF-EE6D7255636B}">
      <dgm:prSet custT="1"/>
      <dgm:spPr/>
      <dgm:t>
        <a:bodyPr/>
        <a:lstStyle/>
        <a:p>
          <a:r>
            <a:rPr lang="ru-RU" sz="1100" dirty="0">
              <a:solidFill>
                <a:schemeClr val="tx2"/>
              </a:solidFill>
              <a:latin typeface="Arial Narrow" panose="020B0606020202030204" pitchFamily="34" charset="0"/>
            </a:rPr>
            <a:t>Эффективной</a:t>
          </a:r>
        </a:p>
      </dgm:t>
    </dgm:pt>
    <dgm:pt modelId="{E56E307F-266C-45C9-B0EE-3143BF2A6416}" type="parTrans" cxnId="{756CA892-3C70-4452-B1C6-722F283C8EF4}">
      <dgm:prSet/>
      <dgm:spPr/>
      <dgm:t>
        <a:bodyPr/>
        <a:lstStyle/>
        <a:p>
          <a:endParaRPr lang="ru-RU" sz="1200"/>
        </a:p>
      </dgm:t>
    </dgm:pt>
    <dgm:pt modelId="{32DB17AE-A09A-4805-863C-C4357B32EDF7}" type="sibTrans" cxnId="{756CA892-3C70-4452-B1C6-722F283C8EF4}">
      <dgm:prSet/>
      <dgm:spPr/>
      <dgm:t>
        <a:bodyPr/>
        <a:lstStyle/>
        <a:p>
          <a:endParaRPr lang="ru-RU" sz="1200"/>
        </a:p>
      </dgm:t>
    </dgm:pt>
    <dgm:pt modelId="{82D8401B-7AAA-4CAC-9A7D-5569A633120E}">
      <dgm:prSet custT="1"/>
      <dgm:spPr/>
      <dgm:t>
        <a:bodyPr/>
        <a:lstStyle/>
        <a:p>
          <a:r>
            <a:rPr lang="ru-RU" sz="1100" dirty="0">
              <a:solidFill>
                <a:schemeClr val="tx2"/>
              </a:solidFill>
              <a:latin typeface="Arial Narrow" panose="020B0606020202030204" pitchFamily="34" charset="0"/>
            </a:rPr>
            <a:t>Адекватной требованиям технологического развития</a:t>
          </a:r>
        </a:p>
      </dgm:t>
    </dgm:pt>
    <dgm:pt modelId="{0B9F8095-B191-4214-B5EF-6121049890D4}" type="sibTrans" cxnId="{E918E996-8C05-44BB-B3E6-E5CFEB80F322}">
      <dgm:prSet/>
      <dgm:spPr/>
      <dgm:t>
        <a:bodyPr/>
        <a:lstStyle/>
        <a:p>
          <a:endParaRPr lang="ru-RU" sz="1200"/>
        </a:p>
      </dgm:t>
    </dgm:pt>
    <dgm:pt modelId="{8F9F46F3-CA25-4115-AB49-2E9B4296B915}" type="parTrans" cxnId="{E918E996-8C05-44BB-B3E6-E5CFEB80F322}">
      <dgm:prSet/>
      <dgm:spPr/>
      <dgm:t>
        <a:bodyPr/>
        <a:lstStyle/>
        <a:p>
          <a:endParaRPr lang="ru-RU" sz="1200"/>
        </a:p>
      </dgm:t>
    </dgm:pt>
    <dgm:pt modelId="{86965414-3785-4E4A-8079-CD1D482E4804}" type="pres">
      <dgm:prSet presAssocID="{67310D67-BD04-4AD1-84E6-9602DC52A770}" presName="Name0" presStyleCnt="0">
        <dgm:presLayoutVars>
          <dgm:chMax val="7"/>
          <dgm:chPref val="7"/>
          <dgm:dir/>
          <dgm:animOne val="branch"/>
          <dgm:animLvl val="lvl"/>
        </dgm:presLayoutVars>
      </dgm:prSet>
      <dgm:spPr/>
      <dgm:t>
        <a:bodyPr/>
        <a:lstStyle/>
        <a:p>
          <a:endParaRPr lang="ru-RU"/>
        </a:p>
      </dgm:t>
    </dgm:pt>
    <dgm:pt modelId="{DDBC9D7B-5183-42EE-8DC6-45624B10F145}" type="pres">
      <dgm:prSet presAssocID="{3E65BDF2-64A2-48B6-95CD-008150CDAB09}" presName="composite" presStyleCnt="0"/>
      <dgm:spPr/>
    </dgm:pt>
    <dgm:pt modelId="{32EFB4D8-F15C-4799-965D-DEECDE0C76E4}" type="pres">
      <dgm:prSet presAssocID="{3E65BDF2-64A2-48B6-95CD-008150CDAB09}" presName="BackAccent" presStyleLbl="bgShp" presStyleIdx="0" presStyleCnt="4"/>
      <dgm:spPr/>
    </dgm:pt>
    <dgm:pt modelId="{39DFC5A3-F816-4E1E-9F99-8E3F79CF79C5}" type="pres">
      <dgm:prSet presAssocID="{3E65BDF2-64A2-48B6-95CD-008150CDAB09}" presName="Accent" presStyleLbl="alignNode1" presStyleIdx="0" presStyleCnt="4"/>
      <dgm:spPr/>
    </dgm:pt>
    <dgm:pt modelId="{91477F58-E0B2-4EE2-9A13-A2C6C29F3BDD}" type="pres">
      <dgm:prSet presAssocID="{3E65BDF2-64A2-48B6-95CD-008150CDAB09}" presName="Child" presStyleLbl="revTx" presStyleIdx="0" presStyleCnt="4">
        <dgm:presLayoutVars>
          <dgm:chMax val="0"/>
          <dgm:chPref val="0"/>
          <dgm:bulletEnabled val="1"/>
        </dgm:presLayoutVars>
      </dgm:prSet>
      <dgm:spPr/>
    </dgm:pt>
    <dgm:pt modelId="{673B0A45-DB55-4AD9-BEA0-F81FEC16325A}" type="pres">
      <dgm:prSet presAssocID="{3E65BDF2-64A2-48B6-95CD-008150CDAB09}" presName="Parent" presStyleLbl="revTx" presStyleIdx="0" presStyleCnt="4">
        <dgm:presLayoutVars>
          <dgm:chMax val="1"/>
          <dgm:chPref val="1"/>
          <dgm:bulletEnabled val="1"/>
        </dgm:presLayoutVars>
      </dgm:prSet>
      <dgm:spPr/>
      <dgm:t>
        <a:bodyPr/>
        <a:lstStyle/>
        <a:p>
          <a:endParaRPr lang="ru-RU"/>
        </a:p>
      </dgm:t>
    </dgm:pt>
    <dgm:pt modelId="{CCB20D33-54F8-49EB-B943-F6FD8790812D}" type="pres">
      <dgm:prSet presAssocID="{923647F6-1B3C-4E12-B813-7038CDA44D41}" presName="sibTrans" presStyleCnt="0"/>
      <dgm:spPr/>
    </dgm:pt>
    <dgm:pt modelId="{3F2A0F5F-ED53-40ED-B571-1677180A5CC2}" type="pres">
      <dgm:prSet presAssocID="{70D8375A-A078-4D01-89C2-5F78E7041F7A}" presName="composite" presStyleCnt="0"/>
      <dgm:spPr/>
    </dgm:pt>
    <dgm:pt modelId="{90125D6D-86C4-4D4F-B177-FE9939037E68}" type="pres">
      <dgm:prSet presAssocID="{70D8375A-A078-4D01-89C2-5F78E7041F7A}" presName="BackAccent" presStyleLbl="bgShp" presStyleIdx="1" presStyleCnt="4"/>
      <dgm:spPr/>
    </dgm:pt>
    <dgm:pt modelId="{4D39FBAE-6A5E-4CF6-9714-05D1B217BFA7}" type="pres">
      <dgm:prSet presAssocID="{70D8375A-A078-4D01-89C2-5F78E7041F7A}" presName="Accent" presStyleLbl="alignNode1" presStyleIdx="1" presStyleCnt="4"/>
      <dgm:spPr/>
    </dgm:pt>
    <dgm:pt modelId="{36E0AD14-89A3-4603-9DB1-B7527D75E8B8}" type="pres">
      <dgm:prSet presAssocID="{70D8375A-A078-4D01-89C2-5F78E7041F7A}" presName="Child" presStyleLbl="revTx" presStyleIdx="0" presStyleCnt="4">
        <dgm:presLayoutVars>
          <dgm:chMax val="0"/>
          <dgm:chPref val="0"/>
          <dgm:bulletEnabled val="1"/>
        </dgm:presLayoutVars>
      </dgm:prSet>
      <dgm:spPr/>
    </dgm:pt>
    <dgm:pt modelId="{3D8A8306-0B12-4316-BABD-F645D65C5A0D}" type="pres">
      <dgm:prSet presAssocID="{70D8375A-A078-4D01-89C2-5F78E7041F7A}" presName="Parent" presStyleLbl="revTx" presStyleIdx="1" presStyleCnt="4">
        <dgm:presLayoutVars>
          <dgm:chMax val="1"/>
          <dgm:chPref val="1"/>
          <dgm:bulletEnabled val="1"/>
        </dgm:presLayoutVars>
      </dgm:prSet>
      <dgm:spPr/>
      <dgm:t>
        <a:bodyPr/>
        <a:lstStyle/>
        <a:p>
          <a:endParaRPr lang="ru-RU"/>
        </a:p>
      </dgm:t>
    </dgm:pt>
    <dgm:pt modelId="{966E68D1-09E2-4DAE-8D38-3AAA312BDD8C}" type="pres">
      <dgm:prSet presAssocID="{7DEE1C62-BDBA-4A20-96A8-B44E3B47F3F2}" presName="sibTrans" presStyleCnt="0"/>
      <dgm:spPr/>
    </dgm:pt>
    <dgm:pt modelId="{462FDD2B-1E38-4314-AABB-DB9F7082B34B}" type="pres">
      <dgm:prSet presAssocID="{82D8401B-7AAA-4CAC-9A7D-5569A633120E}" presName="composite" presStyleCnt="0"/>
      <dgm:spPr/>
    </dgm:pt>
    <dgm:pt modelId="{FE6262FD-C8C2-41FD-8858-941B9D4D9B22}" type="pres">
      <dgm:prSet presAssocID="{82D8401B-7AAA-4CAC-9A7D-5569A633120E}" presName="BackAccent" presStyleLbl="bgShp" presStyleIdx="2" presStyleCnt="4"/>
      <dgm:spPr/>
    </dgm:pt>
    <dgm:pt modelId="{2298D9BA-115A-427C-B3AF-D4F93E61972F}" type="pres">
      <dgm:prSet presAssocID="{82D8401B-7AAA-4CAC-9A7D-5569A633120E}" presName="Accent" presStyleLbl="alignNode1" presStyleIdx="2" presStyleCnt="4"/>
      <dgm:spPr/>
    </dgm:pt>
    <dgm:pt modelId="{FB94D4DD-9184-41F3-9C37-2761DE44C84E}" type="pres">
      <dgm:prSet presAssocID="{82D8401B-7AAA-4CAC-9A7D-5569A633120E}" presName="Child" presStyleLbl="revTx" presStyleIdx="1" presStyleCnt="4">
        <dgm:presLayoutVars>
          <dgm:chMax val="0"/>
          <dgm:chPref val="0"/>
          <dgm:bulletEnabled val="1"/>
        </dgm:presLayoutVars>
      </dgm:prSet>
      <dgm:spPr/>
    </dgm:pt>
    <dgm:pt modelId="{405D461C-9F71-4A7A-904A-F433640EE3C6}" type="pres">
      <dgm:prSet presAssocID="{82D8401B-7AAA-4CAC-9A7D-5569A633120E}" presName="Parent" presStyleLbl="revTx" presStyleIdx="2" presStyleCnt="4" custScaleX="122607">
        <dgm:presLayoutVars>
          <dgm:chMax val="1"/>
          <dgm:chPref val="1"/>
          <dgm:bulletEnabled val="1"/>
        </dgm:presLayoutVars>
      </dgm:prSet>
      <dgm:spPr/>
      <dgm:t>
        <a:bodyPr/>
        <a:lstStyle/>
        <a:p>
          <a:endParaRPr lang="ru-RU"/>
        </a:p>
      </dgm:t>
    </dgm:pt>
    <dgm:pt modelId="{6B98EAD2-426C-4687-A88B-9856EA519468}" type="pres">
      <dgm:prSet presAssocID="{0B9F8095-B191-4214-B5EF-6121049890D4}" presName="sibTrans" presStyleCnt="0"/>
      <dgm:spPr/>
    </dgm:pt>
    <dgm:pt modelId="{FBF4A5DB-AEAB-4AB2-A5AA-124AAF67BDBD}" type="pres">
      <dgm:prSet presAssocID="{AFEA0FF5-45C9-4DB0-8CCF-EE6D7255636B}" presName="composite" presStyleCnt="0"/>
      <dgm:spPr/>
    </dgm:pt>
    <dgm:pt modelId="{FC372631-4481-490C-B375-6C6AF0C21D4C}" type="pres">
      <dgm:prSet presAssocID="{AFEA0FF5-45C9-4DB0-8CCF-EE6D7255636B}" presName="BackAccent" presStyleLbl="bgShp" presStyleIdx="3" presStyleCnt="4"/>
      <dgm:spPr/>
    </dgm:pt>
    <dgm:pt modelId="{7913CADB-4EF8-4051-B8F4-7DF0AC4A8335}" type="pres">
      <dgm:prSet presAssocID="{AFEA0FF5-45C9-4DB0-8CCF-EE6D7255636B}" presName="Accent" presStyleLbl="alignNode1" presStyleIdx="3" presStyleCnt="4"/>
      <dgm:spPr/>
    </dgm:pt>
    <dgm:pt modelId="{4D2A5980-4BB0-4B13-8E95-EB4F01C846B7}" type="pres">
      <dgm:prSet presAssocID="{AFEA0FF5-45C9-4DB0-8CCF-EE6D7255636B}" presName="Child" presStyleLbl="revTx" presStyleIdx="2" presStyleCnt="4">
        <dgm:presLayoutVars>
          <dgm:chMax val="0"/>
          <dgm:chPref val="0"/>
          <dgm:bulletEnabled val="1"/>
        </dgm:presLayoutVars>
      </dgm:prSet>
      <dgm:spPr/>
    </dgm:pt>
    <dgm:pt modelId="{376D8E54-DDF6-4C27-8F35-26047834EE76}" type="pres">
      <dgm:prSet presAssocID="{AFEA0FF5-45C9-4DB0-8CCF-EE6D7255636B}" presName="Parent" presStyleLbl="revTx" presStyleIdx="3" presStyleCnt="4">
        <dgm:presLayoutVars>
          <dgm:chMax val="1"/>
          <dgm:chPref val="1"/>
          <dgm:bulletEnabled val="1"/>
        </dgm:presLayoutVars>
      </dgm:prSet>
      <dgm:spPr/>
      <dgm:t>
        <a:bodyPr/>
        <a:lstStyle/>
        <a:p>
          <a:endParaRPr lang="ru-RU"/>
        </a:p>
      </dgm:t>
    </dgm:pt>
  </dgm:ptLst>
  <dgm:cxnLst>
    <dgm:cxn modelId="{DF2EA62B-B6A3-4DEF-80C4-5E211A765CBE}" srcId="{67310D67-BD04-4AD1-84E6-9602DC52A770}" destId="{70D8375A-A078-4D01-89C2-5F78E7041F7A}" srcOrd="1" destOrd="0" parTransId="{441F01DD-5FA8-4E28-8AD4-2BB04F7BFDDF}" sibTransId="{7DEE1C62-BDBA-4A20-96A8-B44E3B47F3F2}"/>
    <dgm:cxn modelId="{392826D3-5784-4CBA-B9B5-B6248151C1B4}" srcId="{67310D67-BD04-4AD1-84E6-9602DC52A770}" destId="{3E65BDF2-64A2-48B6-95CD-008150CDAB09}" srcOrd="0" destOrd="0" parTransId="{627717B9-E301-4488-9C6E-483C8F79EDC3}" sibTransId="{923647F6-1B3C-4E12-B813-7038CDA44D41}"/>
    <dgm:cxn modelId="{6264D259-51AF-467E-9DD1-056CC200832B}" type="presOf" srcId="{AFEA0FF5-45C9-4DB0-8CCF-EE6D7255636B}" destId="{376D8E54-DDF6-4C27-8F35-26047834EE76}" srcOrd="0" destOrd="0" presId="urn:microsoft.com/office/officeart/2008/layout/IncreasingCircleProcess"/>
    <dgm:cxn modelId="{170EF321-171B-4C1D-A987-82296908B088}" type="presOf" srcId="{3E65BDF2-64A2-48B6-95CD-008150CDAB09}" destId="{673B0A45-DB55-4AD9-BEA0-F81FEC16325A}" srcOrd="0" destOrd="0" presId="urn:microsoft.com/office/officeart/2008/layout/IncreasingCircleProcess"/>
    <dgm:cxn modelId="{E918E996-8C05-44BB-B3E6-E5CFEB80F322}" srcId="{67310D67-BD04-4AD1-84E6-9602DC52A770}" destId="{82D8401B-7AAA-4CAC-9A7D-5569A633120E}" srcOrd="2" destOrd="0" parTransId="{8F9F46F3-CA25-4115-AB49-2E9B4296B915}" sibTransId="{0B9F8095-B191-4214-B5EF-6121049890D4}"/>
    <dgm:cxn modelId="{5F1E15C6-A086-4328-A7AB-175B0142CDF5}" type="presOf" srcId="{70D8375A-A078-4D01-89C2-5F78E7041F7A}" destId="{3D8A8306-0B12-4316-BABD-F645D65C5A0D}" srcOrd="0" destOrd="0" presId="urn:microsoft.com/office/officeart/2008/layout/IncreasingCircleProcess"/>
    <dgm:cxn modelId="{756CA892-3C70-4452-B1C6-722F283C8EF4}" srcId="{67310D67-BD04-4AD1-84E6-9602DC52A770}" destId="{AFEA0FF5-45C9-4DB0-8CCF-EE6D7255636B}" srcOrd="3" destOrd="0" parTransId="{E56E307F-266C-45C9-B0EE-3143BF2A6416}" sibTransId="{32DB17AE-A09A-4805-863C-C4357B32EDF7}"/>
    <dgm:cxn modelId="{7690D5E7-69C1-42E4-9047-83C803D6F549}" type="presOf" srcId="{82D8401B-7AAA-4CAC-9A7D-5569A633120E}" destId="{405D461C-9F71-4A7A-904A-F433640EE3C6}" srcOrd="0" destOrd="0" presId="urn:microsoft.com/office/officeart/2008/layout/IncreasingCircleProcess"/>
    <dgm:cxn modelId="{E17F38C6-5C10-42E0-AC87-67E9DCC0986A}" type="presOf" srcId="{67310D67-BD04-4AD1-84E6-9602DC52A770}" destId="{86965414-3785-4E4A-8079-CD1D482E4804}" srcOrd="0" destOrd="0" presId="urn:microsoft.com/office/officeart/2008/layout/IncreasingCircleProcess"/>
    <dgm:cxn modelId="{55E1D25B-AFA2-44B9-8737-94E08B6C402D}" type="presParOf" srcId="{86965414-3785-4E4A-8079-CD1D482E4804}" destId="{DDBC9D7B-5183-42EE-8DC6-45624B10F145}" srcOrd="0" destOrd="0" presId="urn:microsoft.com/office/officeart/2008/layout/IncreasingCircleProcess"/>
    <dgm:cxn modelId="{6D2300F9-0F8F-40F0-8738-A8391F40484E}" type="presParOf" srcId="{DDBC9D7B-5183-42EE-8DC6-45624B10F145}" destId="{32EFB4D8-F15C-4799-965D-DEECDE0C76E4}" srcOrd="0" destOrd="0" presId="urn:microsoft.com/office/officeart/2008/layout/IncreasingCircleProcess"/>
    <dgm:cxn modelId="{3F82E1B7-55F6-4D9D-8694-3C52D423FDDC}" type="presParOf" srcId="{DDBC9D7B-5183-42EE-8DC6-45624B10F145}" destId="{39DFC5A3-F816-4E1E-9F99-8E3F79CF79C5}" srcOrd="1" destOrd="0" presId="urn:microsoft.com/office/officeart/2008/layout/IncreasingCircleProcess"/>
    <dgm:cxn modelId="{8731964F-49F9-496E-8F9D-CA12E10A8C6C}" type="presParOf" srcId="{DDBC9D7B-5183-42EE-8DC6-45624B10F145}" destId="{91477F58-E0B2-4EE2-9A13-A2C6C29F3BDD}" srcOrd="2" destOrd="0" presId="urn:microsoft.com/office/officeart/2008/layout/IncreasingCircleProcess"/>
    <dgm:cxn modelId="{5415F156-7941-4661-8766-FCCF3889B6A4}" type="presParOf" srcId="{DDBC9D7B-5183-42EE-8DC6-45624B10F145}" destId="{673B0A45-DB55-4AD9-BEA0-F81FEC16325A}" srcOrd="3" destOrd="0" presId="urn:microsoft.com/office/officeart/2008/layout/IncreasingCircleProcess"/>
    <dgm:cxn modelId="{4E0E27F8-5FA4-47EE-AC93-545C0858515F}" type="presParOf" srcId="{86965414-3785-4E4A-8079-CD1D482E4804}" destId="{CCB20D33-54F8-49EB-B943-F6FD8790812D}" srcOrd="1" destOrd="0" presId="urn:microsoft.com/office/officeart/2008/layout/IncreasingCircleProcess"/>
    <dgm:cxn modelId="{A84FD629-E44F-4DC5-B09E-E00605076990}" type="presParOf" srcId="{86965414-3785-4E4A-8079-CD1D482E4804}" destId="{3F2A0F5F-ED53-40ED-B571-1677180A5CC2}" srcOrd="2" destOrd="0" presId="urn:microsoft.com/office/officeart/2008/layout/IncreasingCircleProcess"/>
    <dgm:cxn modelId="{1B953686-A694-402A-958B-AA0BC3B611EA}" type="presParOf" srcId="{3F2A0F5F-ED53-40ED-B571-1677180A5CC2}" destId="{90125D6D-86C4-4D4F-B177-FE9939037E68}" srcOrd="0" destOrd="0" presId="urn:microsoft.com/office/officeart/2008/layout/IncreasingCircleProcess"/>
    <dgm:cxn modelId="{B73AD242-D6FB-4272-B6C3-B967D83173FE}" type="presParOf" srcId="{3F2A0F5F-ED53-40ED-B571-1677180A5CC2}" destId="{4D39FBAE-6A5E-4CF6-9714-05D1B217BFA7}" srcOrd="1" destOrd="0" presId="urn:microsoft.com/office/officeart/2008/layout/IncreasingCircleProcess"/>
    <dgm:cxn modelId="{CA9B950B-C929-4E4F-BCC0-5C96E7BAFE1E}" type="presParOf" srcId="{3F2A0F5F-ED53-40ED-B571-1677180A5CC2}" destId="{36E0AD14-89A3-4603-9DB1-B7527D75E8B8}" srcOrd="2" destOrd="0" presId="urn:microsoft.com/office/officeart/2008/layout/IncreasingCircleProcess"/>
    <dgm:cxn modelId="{B8C3A9F0-E7B2-4ED7-AF21-8F7C77FEAB61}" type="presParOf" srcId="{3F2A0F5F-ED53-40ED-B571-1677180A5CC2}" destId="{3D8A8306-0B12-4316-BABD-F645D65C5A0D}" srcOrd="3" destOrd="0" presId="urn:microsoft.com/office/officeart/2008/layout/IncreasingCircleProcess"/>
    <dgm:cxn modelId="{A2787746-D370-4D63-915C-AD5C7113BBBE}" type="presParOf" srcId="{86965414-3785-4E4A-8079-CD1D482E4804}" destId="{966E68D1-09E2-4DAE-8D38-3AAA312BDD8C}" srcOrd="3" destOrd="0" presId="urn:microsoft.com/office/officeart/2008/layout/IncreasingCircleProcess"/>
    <dgm:cxn modelId="{2173B53C-9CA8-4187-BFE5-6072A9C2CF83}" type="presParOf" srcId="{86965414-3785-4E4A-8079-CD1D482E4804}" destId="{462FDD2B-1E38-4314-AABB-DB9F7082B34B}" srcOrd="4" destOrd="0" presId="urn:microsoft.com/office/officeart/2008/layout/IncreasingCircleProcess"/>
    <dgm:cxn modelId="{C91B13E3-5113-4AD8-8EF5-C33B05BF6CA4}" type="presParOf" srcId="{462FDD2B-1E38-4314-AABB-DB9F7082B34B}" destId="{FE6262FD-C8C2-41FD-8858-941B9D4D9B22}" srcOrd="0" destOrd="0" presId="urn:microsoft.com/office/officeart/2008/layout/IncreasingCircleProcess"/>
    <dgm:cxn modelId="{45BEBAF3-AC9C-425A-86D6-6A8469733F4E}" type="presParOf" srcId="{462FDD2B-1E38-4314-AABB-DB9F7082B34B}" destId="{2298D9BA-115A-427C-B3AF-D4F93E61972F}" srcOrd="1" destOrd="0" presId="urn:microsoft.com/office/officeart/2008/layout/IncreasingCircleProcess"/>
    <dgm:cxn modelId="{6CDAABD0-4D2B-49C4-879B-471C2AB61FC7}" type="presParOf" srcId="{462FDD2B-1E38-4314-AABB-DB9F7082B34B}" destId="{FB94D4DD-9184-41F3-9C37-2761DE44C84E}" srcOrd="2" destOrd="0" presId="urn:microsoft.com/office/officeart/2008/layout/IncreasingCircleProcess"/>
    <dgm:cxn modelId="{F20AD7E5-AA11-4E1E-934A-59C463C06307}" type="presParOf" srcId="{462FDD2B-1E38-4314-AABB-DB9F7082B34B}" destId="{405D461C-9F71-4A7A-904A-F433640EE3C6}" srcOrd="3" destOrd="0" presId="urn:microsoft.com/office/officeart/2008/layout/IncreasingCircleProcess"/>
    <dgm:cxn modelId="{1AD69EB0-17A9-4F15-8CF1-9C5966B41C05}" type="presParOf" srcId="{86965414-3785-4E4A-8079-CD1D482E4804}" destId="{6B98EAD2-426C-4687-A88B-9856EA519468}" srcOrd="5" destOrd="0" presId="urn:microsoft.com/office/officeart/2008/layout/IncreasingCircleProcess"/>
    <dgm:cxn modelId="{2A11B0B1-FE7C-4FFC-ACE6-08D1852C02CA}" type="presParOf" srcId="{86965414-3785-4E4A-8079-CD1D482E4804}" destId="{FBF4A5DB-AEAB-4AB2-A5AA-124AAF67BDBD}" srcOrd="6" destOrd="0" presId="urn:microsoft.com/office/officeart/2008/layout/IncreasingCircleProcess"/>
    <dgm:cxn modelId="{7C3B2818-5D04-4F6A-8C35-619D16A0A84C}" type="presParOf" srcId="{FBF4A5DB-AEAB-4AB2-A5AA-124AAF67BDBD}" destId="{FC372631-4481-490C-B375-6C6AF0C21D4C}" srcOrd="0" destOrd="0" presId="urn:microsoft.com/office/officeart/2008/layout/IncreasingCircleProcess"/>
    <dgm:cxn modelId="{1201D546-7579-4791-8EF3-F8FD2C9381EA}" type="presParOf" srcId="{FBF4A5DB-AEAB-4AB2-A5AA-124AAF67BDBD}" destId="{7913CADB-4EF8-4051-B8F4-7DF0AC4A8335}" srcOrd="1" destOrd="0" presId="urn:microsoft.com/office/officeart/2008/layout/IncreasingCircleProcess"/>
    <dgm:cxn modelId="{5D6F4EB2-7C39-4841-A373-F3B1D335381D}" type="presParOf" srcId="{FBF4A5DB-AEAB-4AB2-A5AA-124AAF67BDBD}" destId="{4D2A5980-4BB0-4B13-8E95-EB4F01C846B7}" srcOrd="2" destOrd="0" presId="urn:microsoft.com/office/officeart/2008/layout/IncreasingCircleProcess"/>
    <dgm:cxn modelId="{9044AC0F-1ECC-4035-BC77-BF473877D351}" type="presParOf" srcId="{FBF4A5DB-AEAB-4AB2-A5AA-124AAF67BDBD}" destId="{376D8E54-DDF6-4C27-8F35-26047834EE76}"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E6F72-D194-42AA-97FA-901E24FC2256}" type="doc">
      <dgm:prSet loTypeId="urn:microsoft.com/office/officeart/2005/8/layout/equation1" loCatId="relationship" qsTypeId="urn:microsoft.com/office/officeart/2005/8/quickstyle/simple1" qsCatId="simple" csTypeId="urn:microsoft.com/office/officeart/2005/8/colors/colorful3" csCatId="colorful" phldr="1"/>
      <dgm:spPr/>
      <dgm:t>
        <a:bodyPr/>
        <a:lstStyle/>
        <a:p>
          <a:endParaRPr lang="ru-RU"/>
        </a:p>
      </dgm:t>
    </dgm:pt>
    <dgm:pt modelId="{281A7564-E7AD-4F19-B77E-FB8E7C5FC0B0}">
      <dgm:prSet custT="1"/>
      <dgm:spPr>
        <a:solidFill>
          <a:schemeClr val="accent1"/>
        </a:solidFill>
      </dgm:spPr>
      <dgm:t>
        <a:bodyPr/>
        <a:lstStyle/>
        <a:p>
          <a:pPr algn="ctr"/>
          <a:r>
            <a:rPr lang="ru-RU" sz="1200" dirty="0">
              <a:latin typeface="Arial Narrow" panose="020B0606020202030204" pitchFamily="34" charset="0"/>
            </a:rPr>
            <a:t>Снижение рисков до приемлемого уровня</a:t>
          </a:r>
        </a:p>
      </dgm:t>
    </dgm:pt>
    <dgm:pt modelId="{87D739EC-9285-4550-990F-9689C8767FCD}" type="parTrans" cxnId="{A594C7F3-781F-445A-9E01-CFBA1A0B0055}">
      <dgm:prSet/>
      <dgm:spPr/>
      <dgm:t>
        <a:bodyPr/>
        <a:lstStyle/>
        <a:p>
          <a:endParaRPr lang="ru-RU"/>
        </a:p>
      </dgm:t>
    </dgm:pt>
    <dgm:pt modelId="{6A0A0F0C-9F54-4E83-84BE-1FB935662D12}" type="sibTrans" cxnId="{A594C7F3-781F-445A-9E01-CFBA1A0B0055}">
      <dgm:prSet/>
      <dgm:spPr>
        <a:noFill/>
        <a:ln>
          <a:solidFill>
            <a:schemeClr val="accent1">
              <a:lumMod val="50000"/>
            </a:schemeClr>
          </a:solidFill>
        </a:ln>
      </dgm:spPr>
      <dgm:t>
        <a:bodyPr/>
        <a:lstStyle/>
        <a:p>
          <a:endParaRPr lang="ru-RU"/>
        </a:p>
      </dgm:t>
    </dgm:pt>
    <dgm:pt modelId="{0A1EE607-5F27-4180-8236-FF962A1098CE}">
      <dgm:prSet custT="1"/>
      <dgm:spPr>
        <a:solidFill>
          <a:schemeClr val="accent3">
            <a:lumMod val="75000"/>
          </a:schemeClr>
        </a:solidFill>
      </dgm:spPr>
      <dgm:t>
        <a:bodyPr/>
        <a:lstStyle/>
        <a:p>
          <a:r>
            <a:rPr lang="ru-RU" sz="1200" dirty="0">
              <a:latin typeface="Arial Narrow" panose="020B0606020202030204" pitchFamily="34" charset="0"/>
            </a:rPr>
            <a:t>Выявление наиболее значимых общественных рисков</a:t>
          </a:r>
        </a:p>
      </dgm:t>
    </dgm:pt>
    <dgm:pt modelId="{402FA27E-8D13-4C47-94BA-B49BB0E4A487}" type="parTrans" cxnId="{4ABE6F9A-92B0-4864-A166-8B12E3C3D74E}">
      <dgm:prSet/>
      <dgm:spPr/>
      <dgm:t>
        <a:bodyPr/>
        <a:lstStyle/>
        <a:p>
          <a:endParaRPr lang="ru-RU"/>
        </a:p>
      </dgm:t>
    </dgm:pt>
    <dgm:pt modelId="{0DD6105E-7ACB-45DA-89CC-00A21048411F}" type="sibTrans" cxnId="{4ABE6F9A-92B0-4864-A166-8B12E3C3D74E}">
      <dgm:prSet/>
      <dgm:spPr>
        <a:noFill/>
        <a:ln>
          <a:solidFill>
            <a:schemeClr val="accent1">
              <a:lumMod val="50000"/>
            </a:schemeClr>
          </a:solidFill>
        </a:ln>
      </dgm:spPr>
      <dgm:t>
        <a:bodyPr/>
        <a:lstStyle/>
        <a:p>
          <a:endParaRPr lang="ru-RU"/>
        </a:p>
      </dgm:t>
    </dgm:pt>
    <dgm:pt modelId="{9F83F999-E1D4-4BF2-9CD5-FCDFEA18E8B9}">
      <dgm:prSet custT="1"/>
      <dgm:spPr>
        <a:solidFill>
          <a:schemeClr val="accent1">
            <a:lumMod val="50000"/>
          </a:schemeClr>
        </a:solidFill>
      </dgm:spPr>
      <dgm:t>
        <a:bodyPr/>
        <a:lstStyle/>
        <a:p>
          <a:r>
            <a:rPr lang="ru-RU" sz="1200" dirty="0">
              <a:latin typeface="Arial Narrow" panose="020B0606020202030204" pitchFamily="34" charset="0"/>
            </a:rPr>
            <a:t>Формирование новой системы регулирования</a:t>
          </a:r>
        </a:p>
      </dgm:t>
    </dgm:pt>
    <dgm:pt modelId="{A27F1E09-B1D7-4BDB-B386-ECEB769B14E6}" type="parTrans" cxnId="{3730B2AC-2DB6-4518-9E01-4C1CCC242864}">
      <dgm:prSet/>
      <dgm:spPr/>
      <dgm:t>
        <a:bodyPr/>
        <a:lstStyle/>
        <a:p>
          <a:endParaRPr lang="ru-RU"/>
        </a:p>
      </dgm:t>
    </dgm:pt>
    <dgm:pt modelId="{B29DA426-CA5A-44CF-A216-F7C91EBB0F64}" type="sibTrans" cxnId="{3730B2AC-2DB6-4518-9E01-4C1CCC242864}">
      <dgm:prSet/>
      <dgm:spPr>
        <a:solidFill>
          <a:schemeClr val="accent3">
            <a:lumMod val="75000"/>
          </a:schemeClr>
        </a:solidFill>
        <a:ln>
          <a:solidFill>
            <a:schemeClr val="accent3">
              <a:lumMod val="75000"/>
            </a:schemeClr>
          </a:solidFill>
        </a:ln>
      </dgm:spPr>
      <dgm:t>
        <a:bodyPr/>
        <a:lstStyle/>
        <a:p>
          <a:endParaRPr lang="ru-RU"/>
        </a:p>
      </dgm:t>
    </dgm:pt>
    <dgm:pt modelId="{45CE7B5D-31FC-4F08-9BAD-6AA37CC61548}">
      <dgm:prSet custT="1"/>
      <dgm:spPr>
        <a:solidFill>
          <a:schemeClr val="accent3">
            <a:lumMod val="75000"/>
          </a:schemeClr>
        </a:solidFill>
      </dgm:spPr>
      <dgm:t>
        <a:bodyPr/>
        <a:lstStyle/>
        <a:p>
          <a:r>
            <a:rPr lang="ru-RU" sz="1200" b="1" dirty="0">
              <a:latin typeface="Arial Narrow" panose="020B0606020202030204" pitchFamily="34" charset="0"/>
            </a:rPr>
            <a:t>Повышение защищённости граждан</a:t>
          </a:r>
        </a:p>
      </dgm:t>
    </dgm:pt>
    <dgm:pt modelId="{84FDFFCB-DE1A-4232-B8F5-4845DF8118BF}" type="parTrans" cxnId="{23BB7A96-9970-4668-A750-4435E8703320}">
      <dgm:prSet/>
      <dgm:spPr/>
      <dgm:t>
        <a:bodyPr/>
        <a:lstStyle/>
        <a:p>
          <a:endParaRPr lang="ru-RU"/>
        </a:p>
      </dgm:t>
    </dgm:pt>
    <dgm:pt modelId="{71A21A10-181A-4643-AACB-832DDCC074D7}" type="sibTrans" cxnId="{23BB7A96-9970-4668-A750-4435E8703320}">
      <dgm:prSet/>
      <dgm:spPr/>
      <dgm:t>
        <a:bodyPr/>
        <a:lstStyle/>
        <a:p>
          <a:endParaRPr lang="ru-RU"/>
        </a:p>
      </dgm:t>
    </dgm:pt>
    <dgm:pt modelId="{29624B4D-4A17-44DE-80DB-C8B19A9512B4}" type="pres">
      <dgm:prSet presAssocID="{48BE6F72-D194-42AA-97FA-901E24FC2256}" presName="linearFlow" presStyleCnt="0">
        <dgm:presLayoutVars>
          <dgm:dir/>
          <dgm:resizeHandles val="exact"/>
        </dgm:presLayoutVars>
      </dgm:prSet>
      <dgm:spPr/>
      <dgm:t>
        <a:bodyPr/>
        <a:lstStyle/>
        <a:p>
          <a:endParaRPr lang="ru-RU"/>
        </a:p>
      </dgm:t>
    </dgm:pt>
    <dgm:pt modelId="{2389DB2D-C2CC-49E2-BA88-608024C0E3AC}" type="pres">
      <dgm:prSet presAssocID="{0A1EE607-5F27-4180-8236-FF962A1098CE}" presName="node" presStyleLbl="node1" presStyleIdx="0" presStyleCnt="4">
        <dgm:presLayoutVars>
          <dgm:bulletEnabled val="1"/>
        </dgm:presLayoutVars>
      </dgm:prSet>
      <dgm:spPr>
        <a:prstGeom prst="rect">
          <a:avLst/>
        </a:prstGeom>
      </dgm:spPr>
      <dgm:t>
        <a:bodyPr/>
        <a:lstStyle/>
        <a:p>
          <a:endParaRPr lang="ru-RU"/>
        </a:p>
      </dgm:t>
    </dgm:pt>
    <dgm:pt modelId="{00E6E8C7-EBC5-4DD6-8FC9-644D8AA858EE}" type="pres">
      <dgm:prSet presAssocID="{0DD6105E-7ACB-45DA-89CC-00A21048411F}" presName="spacerL" presStyleCnt="0"/>
      <dgm:spPr/>
    </dgm:pt>
    <dgm:pt modelId="{8B50F0CC-EE2E-4238-A0A6-8B697414D52F}" type="pres">
      <dgm:prSet presAssocID="{0DD6105E-7ACB-45DA-89CC-00A21048411F}" presName="sibTrans" presStyleLbl="sibTrans2D1" presStyleIdx="0" presStyleCnt="3"/>
      <dgm:spPr/>
      <dgm:t>
        <a:bodyPr/>
        <a:lstStyle/>
        <a:p>
          <a:endParaRPr lang="ru-RU"/>
        </a:p>
      </dgm:t>
    </dgm:pt>
    <dgm:pt modelId="{C37BD54B-24C7-4443-AF50-91210899263F}" type="pres">
      <dgm:prSet presAssocID="{0DD6105E-7ACB-45DA-89CC-00A21048411F}" presName="spacerR" presStyleCnt="0"/>
      <dgm:spPr/>
    </dgm:pt>
    <dgm:pt modelId="{DFA5E274-CEB9-4F43-9FAC-C65543DF3BE4}" type="pres">
      <dgm:prSet presAssocID="{281A7564-E7AD-4F19-B77E-FB8E7C5FC0B0}" presName="node" presStyleLbl="node1" presStyleIdx="1" presStyleCnt="4">
        <dgm:presLayoutVars>
          <dgm:bulletEnabled val="1"/>
        </dgm:presLayoutVars>
      </dgm:prSet>
      <dgm:spPr>
        <a:prstGeom prst="rect">
          <a:avLst/>
        </a:prstGeom>
      </dgm:spPr>
      <dgm:t>
        <a:bodyPr/>
        <a:lstStyle/>
        <a:p>
          <a:endParaRPr lang="ru-RU"/>
        </a:p>
      </dgm:t>
    </dgm:pt>
    <dgm:pt modelId="{9BC573B2-6C68-4EAD-9D5B-A7BDF293B2DD}" type="pres">
      <dgm:prSet presAssocID="{6A0A0F0C-9F54-4E83-84BE-1FB935662D12}" presName="spacerL" presStyleCnt="0"/>
      <dgm:spPr/>
    </dgm:pt>
    <dgm:pt modelId="{D778E840-816C-4F75-A3CB-807398E2B63E}" type="pres">
      <dgm:prSet presAssocID="{6A0A0F0C-9F54-4E83-84BE-1FB935662D12}" presName="sibTrans" presStyleLbl="sibTrans2D1" presStyleIdx="1" presStyleCnt="3"/>
      <dgm:spPr>
        <a:prstGeom prst="mathEqual">
          <a:avLst/>
        </a:prstGeom>
      </dgm:spPr>
      <dgm:t>
        <a:bodyPr/>
        <a:lstStyle/>
        <a:p>
          <a:endParaRPr lang="ru-RU"/>
        </a:p>
      </dgm:t>
    </dgm:pt>
    <dgm:pt modelId="{398F48C7-B3D1-4193-9138-FF6F96C99A4E}" type="pres">
      <dgm:prSet presAssocID="{6A0A0F0C-9F54-4E83-84BE-1FB935662D12}" presName="spacerR" presStyleCnt="0"/>
      <dgm:spPr/>
    </dgm:pt>
    <dgm:pt modelId="{7A5777F1-4AE6-4216-8552-109BAD84A6A8}" type="pres">
      <dgm:prSet presAssocID="{9F83F999-E1D4-4BF2-9CD5-FCDFEA18E8B9}" presName="node" presStyleLbl="node1" presStyleIdx="2" presStyleCnt="4">
        <dgm:presLayoutVars>
          <dgm:bulletEnabled val="1"/>
        </dgm:presLayoutVars>
      </dgm:prSet>
      <dgm:spPr>
        <a:prstGeom prst="rect">
          <a:avLst/>
        </a:prstGeom>
      </dgm:spPr>
      <dgm:t>
        <a:bodyPr/>
        <a:lstStyle/>
        <a:p>
          <a:endParaRPr lang="ru-RU"/>
        </a:p>
      </dgm:t>
    </dgm:pt>
    <dgm:pt modelId="{2898748E-DA7F-40B0-99C4-B454F680D16C}" type="pres">
      <dgm:prSet presAssocID="{B29DA426-CA5A-44CF-A216-F7C91EBB0F64}" presName="spacerL" presStyleCnt="0"/>
      <dgm:spPr/>
    </dgm:pt>
    <dgm:pt modelId="{1EE0CB76-EC0A-43E8-8920-A4AE17784BEC}" type="pres">
      <dgm:prSet presAssocID="{B29DA426-CA5A-44CF-A216-F7C91EBB0F64}" presName="sibTrans" presStyleLbl="sibTrans2D1" presStyleIdx="2" presStyleCnt="3"/>
      <dgm:spPr>
        <a:prstGeom prst="rightArrow">
          <a:avLst/>
        </a:prstGeom>
      </dgm:spPr>
      <dgm:t>
        <a:bodyPr/>
        <a:lstStyle/>
        <a:p>
          <a:endParaRPr lang="ru-RU"/>
        </a:p>
      </dgm:t>
    </dgm:pt>
    <dgm:pt modelId="{185A7ECC-9FB0-4C88-977E-DF2A787B1E3B}" type="pres">
      <dgm:prSet presAssocID="{B29DA426-CA5A-44CF-A216-F7C91EBB0F64}" presName="spacerR" presStyleCnt="0"/>
      <dgm:spPr/>
    </dgm:pt>
    <dgm:pt modelId="{28DD6FCA-E615-4492-A3CA-D31A3F461AB8}" type="pres">
      <dgm:prSet presAssocID="{45CE7B5D-31FC-4F08-9BAD-6AA37CC61548}" presName="node" presStyleLbl="node1" presStyleIdx="3" presStyleCnt="4">
        <dgm:presLayoutVars>
          <dgm:bulletEnabled val="1"/>
        </dgm:presLayoutVars>
      </dgm:prSet>
      <dgm:spPr>
        <a:prstGeom prst="rect">
          <a:avLst/>
        </a:prstGeom>
      </dgm:spPr>
      <dgm:t>
        <a:bodyPr/>
        <a:lstStyle/>
        <a:p>
          <a:endParaRPr lang="ru-RU"/>
        </a:p>
      </dgm:t>
    </dgm:pt>
  </dgm:ptLst>
  <dgm:cxnLst>
    <dgm:cxn modelId="{0F41FD33-6F7A-4644-94C6-AD5A2699A1D4}" type="presOf" srcId="{48BE6F72-D194-42AA-97FA-901E24FC2256}" destId="{29624B4D-4A17-44DE-80DB-C8B19A9512B4}" srcOrd="0" destOrd="0" presId="urn:microsoft.com/office/officeart/2005/8/layout/equation1"/>
    <dgm:cxn modelId="{955FBC77-BE21-46FA-8F2E-9F23F04736DC}" type="presOf" srcId="{9F83F999-E1D4-4BF2-9CD5-FCDFEA18E8B9}" destId="{7A5777F1-4AE6-4216-8552-109BAD84A6A8}" srcOrd="0" destOrd="0" presId="urn:microsoft.com/office/officeart/2005/8/layout/equation1"/>
    <dgm:cxn modelId="{04F14554-B679-405B-956F-AEB58E790322}" type="presOf" srcId="{0A1EE607-5F27-4180-8236-FF962A1098CE}" destId="{2389DB2D-C2CC-49E2-BA88-608024C0E3AC}" srcOrd="0" destOrd="0" presId="urn:microsoft.com/office/officeart/2005/8/layout/equation1"/>
    <dgm:cxn modelId="{9302DB16-FCBB-4286-885E-1F0E20F3ED55}" type="presOf" srcId="{B29DA426-CA5A-44CF-A216-F7C91EBB0F64}" destId="{1EE0CB76-EC0A-43E8-8920-A4AE17784BEC}" srcOrd="0" destOrd="0" presId="urn:microsoft.com/office/officeart/2005/8/layout/equation1"/>
    <dgm:cxn modelId="{A594C7F3-781F-445A-9E01-CFBA1A0B0055}" srcId="{48BE6F72-D194-42AA-97FA-901E24FC2256}" destId="{281A7564-E7AD-4F19-B77E-FB8E7C5FC0B0}" srcOrd="1" destOrd="0" parTransId="{87D739EC-9285-4550-990F-9689C8767FCD}" sibTransId="{6A0A0F0C-9F54-4E83-84BE-1FB935662D12}"/>
    <dgm:cxn modelId="{BA36580F-AD52-4962-A710-3EC2F0B28741}" type="presOf" srcId="{45CE7B5D-31FC-4F08-9BAD-6AA37CC61548}" destId="{28DD6FCA-E615-4492-A3CA-D31A3F461AB8}" srcOrd="0" destOrd="0" presId="urn:microsoft.com/office/officeart/2005/8/layout/equation1"/>
    <dgm:cxn modelId="{23BB7A96-9970-4668-A750-4435E8703320}" srcId="{48BE6F72-D194-42AA-97FA-901E24FC2256}" destId="{45CE7B5D-31FC-4F08-9BAD-6AA37CC61548}" srcOrd="3" destOrd="0" parTransId="{84FDFFCB-DE1A-4232-B8F5-4845DF8118BF}" sibTransId="{71A21A10-181A-4643-AACB-832DDCC074D7}"/>
    <dgm:cxn modelId="{FA21DAFD-06B4-43F8-A334-EF4C6FB1375B}" type="presOf" srcId="{6A0A0F0C-9F54-4E83-84BE-1FB935662D12}" destId="{D778E840-816C-4F75-A3CB-807398E2B63E}" srcOrd="0" destOrd="0" presId="urn:microsoft.com/office/officeart/2005/8/layout/equation1"/>
    <dgm:cxn modelId="{4ABE6F9A-92B0-4864-A166-8B12E3C3D74E}" srcId="{48BE6F72-D194-42AA-97FA-901E24FC2256}" destId="{0A1EE607-5F27-4180-8236-FF962A1098CE}" srcOrd="0" destOrd="0" parTransId="{402FA27E-8D13-4C47-94BA-B49BB0E4A487}" sibTransId="{0DD6105E-7ACB-45DA-89CC-00A21048411F}"/>
    <dgm:cxn modelId="{5466749A-235D-47F5-86F1-5C8BEEED50E6}" type="presOf" srcId="{0DD6105E-7ACB-45DA-89CC-00A21048411F}" destId="{8B50F0CC-EE2E-4238-A0A6-8B697414D52F}" srcOrd="0" destOrd="0" presId="urn:microsoft.com/office/officeart/2005/8/layout/equation1"/>
    <dgm:cxn modelId="{45F975A4-D0B6-416D-8236-276EDCCFF345}" type="presOf" srcId="{281A7564-E7AD-4F19-B77E-FB8E7C5FC0B0}" destId="{DFA5E274-CEB9-4F43-9FAC-C65543DF3BE4}" srcOrd="0" destOrd="0" presId="urn:microsoft.com/office/officeart/2005/8/layout/equation1"/>
    <dgm:cxn modelId="{3730B2AC-2DB6-4518-9E01-4C1CCC242864}" srcId="{48BE6F72-D194-42AA-97FA-901E24FC2256}" destId="{9F83F999-E1D4-4BF2-9CD5-FCDFEA18E8B9}" srcOrd="2" destOrd="0" parTransId="{A27F1E09-B1D7-4BDB-B386-ECEB769B14E6}" sibTransId="{B29DA426-CA5A-44CF-A216-F7C91EBB0F64}"/>
    <dgm:cxn modelId="{B38F3D88-0164-478D-AF2E-219D72CEF1AB}" type="presParOf" srcId="{29624B4D-4A17-44DE-80DB-C8B19A9512B4}" destId="{2389DB2D-C2CC-49E2-BA88-608024C0E3AC}" srcOrd="0" destOrd="0" presId="urn:microsoft.com/office/officeart/2005/8/layout/equation1"/>
    <dgm:cxn modelId="{BFD72977-DF1B-475E-B503-7BEE3DCE58BA}" type="presParOf" srcId="{29624B4D-4A17-44DE-80DB-C8B19A9512B4}" destId="{00E6E8C7-EBC5-4DD6-8FC9-644D8AA858EE}" srcOrd="1" destOrd="0" presId="urn:microsoft.com/office/officeart/2005/8/layout/equation1"/>
    <dgm:cxn modelId="{573F0FD4-A133-4FA1-819C-D4B50FBDAC57}" type="presParOf" srcId="{29624B4D-4A17-44DE-80DB-C8B19A9512B4}" destId="{8B50F0CC-EE2E-4238-A0A6-8B697414D52F}" srcOrd="2" destOrd="0" presId="urn:microsoft.com/office/officeart/2005/8/layout/equation1"/>
    <dgm:cxn modelId="{228E7870-61BF-4FFA-B180-7741FEC1C9CC}" type="presParOf" srcId="{29624B4D-4A17-44DE-80DB-C8B19A9512B4}" destId="{C37BD54B-24C7-4443-AF50-91210899263F}" srcOrd="3" destOrd="0" presId="urn:microsoft.com/office/officeart/2005/8/layout/equation1"/>
    <dgm:cxn modelId="{5CF2C649-E225-410C-8DCF-DEFAF58FA31F}" type="presParOf" srcId="{29624B4D-4A17-44DE-80DB-C8B19A9512B4}" destId="{DFA5E274-CEB9-4F43-9FAC-C65543DF3BE4}" srcOrd="4" destOrd="0" presId="urn:microsoft.com/office/officeart/2005/8/layout/equation1"/>
    <dgm:cxn modelId="{3513F2C3-78EB-4255-B339-234DB932FA96}" type="presParOf" srcId="{29624B4D-4A17-44DE-80DB-C8B19A9512B4}" destId="{9BC573B2-6C68-4EAD-9D5B-A7BDF293B2DD}" srcOrd="5" destOrd="0" presId="urn:microsoft.com/office/officeart/2005/8/layout/equation1"/>
    <dgm:cxn modelId="{A9B66E04-2AF1-4A4E-B2DF-892E70B8D1E8}" type="presParOf" srcId="{29624B4D-4A17-44DE-80DB-C8B19A9512B4}" destId="{D778E840-816C-4F75-A3CB-807398E2B63E}" srcOrd="6" destOrd="0" presId="urn:microsoft.com/office/officeart/2005/8/layout/equation1"/>
    <dgm:cxn modelId="{1554F6C2-1D86-4574-84A9-A9D4837BD382}" type="presParOf" srcId="{29624B4D-4A17-44DE-80DB-C8B19A9512B4}" destId="{398F48C7-B3D1-4193-9138-FF6F96C99A4E}" srcOrd="7" destOrd="0" presId="urn:microsoft.com/office/officeart/2005/8/layout/equation1"/>
    <dgm:cxn modelId="{2E5126EE-3192-423F-A34F-23EBF40A275C}" type="presParOf" srcId="{29624B4D-4A17-44DE-80DB-C8B19A9512B4}" destId="{7A5777F1-4AE6-4216-8552-109BAD84A6A8}" srcOrd="8" destOrd="0" presId="urn:microsoft.com/office/officeart/2005/8/layout/equation1"/>
    <dgm:cxn modelId="{78509B48-4135-43F4-93A6-AAE2730B0ECA}" type="presParOf" srcId="{29624B4D-4A17-44DE-80DB-C8B19A9512B4}" destId="{2898748E-DA7F-40B0-99C4-B454F680D16C}" srcOrd="9" destOrd="0" presId="urn:microsoft.com/office/officeart/2005/8/layout/equation1"/>
    <dgm:cxn modelId="{E881CD2D-2784-490C-806A-DF9ADBA1828E}" type="presParOf" srcId="{29624B4D-4A17-44DE-80DB-C8B19A9512B4}" destId="{1EE0CB76-EC0A-43E8-8920-A4AE17784BEC}" srcOrd="10" destOrd="0" presId="urn:microsoft.com/office/officeart/2005/8/layout/equation1"/>
    <dgm:cxn modelId="{7D234A49-AA3C-43BF-BEBF-635FE629EED8}" type="presParOf" srcId="{29624B4D-4A17-44DE-80DB-C8B19A9512B4}" destId="{185A7ECC-9FB0-4C88-977E-DF2A787B1E3B}" srcOrd="11" destOrd="0" presId="urn:microsoft.com/office/officeart/2005/8/layout/equation1"/>
    <dgm:cxn modelId="{179EFDC4-F398-41A9-B0AD-2633C45192C6}" type="presParOf" srcId="{29624B4D-4A17-44DE-80DB-C8B19A9512B4}" destId="{28DD6FCA-E615-4492-A3CA-D31A3F461AB8}" srcOrd="12"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10233-82A0-4A87-BD7E-2D33B62C2C31}"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ru-RU"/>
        </a:p>
      </dgm:t>
    </dgm:pt>
    <dgm:pt modelId="{C0A0049E-5E41-43EF-967D-6848A4E4F683}">
      <dgm:prSet phldrT="[Текст]"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Наименьшее регуляторное воздействие</a:t>
          </a:r>
        </a:p>
      </dgm:t>
    </dgm:pt>
    <dgm:pt modelId="{0D157C6B-8538-47C4-8654-E2C03A4C0B10}" type="parTrans" cxnId="{498229C5-518B-4B36-8F72-1D75E3830D0D}">
      <dgm:prSet/>
      <dgm:spPr/>
      <dgm:t>
        <a:bodyPr/>
        <a:lstStyle/>
        <a:p>
          <a:endParaRPr lang="ru-RU"/>
        </a:p>
      </dgm:t>
    </dgm:pt>
    <dgm:pt modelId="{F3208C81-209D-4FD6-AE91-0CE420F7102A}" type="sibTrans" cxnId="{498229C5-518B-4B36-8F72-1D75E3830D0D}">
      <dgm:prSet/>
      <dgm:spPr/>
      <dgm:t>
        <a:bodyPr/>
        <a:lstStyle/>
        <a:p>
          <a:endParaRPr lang="ru-RU"/>
        </a:p>
      </dgm:t>
    </dgm:pt>
    <dgm:pt modelId="{77771544-0966-4C1C-96EA-6E5167CFCBE2}">
      <dgm:prSet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Риск-ориентированность</a:t>
          </a:r>
        </a:p>
      </dgm:t>
    </dgm:pt>
    <dgm:pt modelId="{91B0BAD7-DA9B-451F-B2CC-7072A820AD6A}" type="sibTrans" cxnId="{A1BF20B1-A703-4E9B-BDBD-29FBA476C60D}">
      <dgm:prSet/>
      <dgm:spPr/>
      <dgm:t>
        <a:bodyPr/>
        <a:lstStyle/>
        <a:p>
          <a:endParaRPr lang="ru-RU"/>
        </a:p>
      </dgm:t>
    </dgm:pt>
    <dgm:pt modelId="{765B36F6-068E-4779-B286-BDB63202ADDB}" type="parTrans" cxnId="{A1BF20B1-A703-4E9B-BDBD-29FBA476C60D}">
      <dgm:prSet/>
      <dgm:spPr/>
      <dgm:t>
        <a:bodyPr/>
        <a:lstStyle/>
        <a:p>
          <a:endParaRPr lang="ru-RU"/>
        </a:p>
      </dgm:t>
    </dgm:pt>
    <dgm:pt modelId="{6CE76F1A-2FF3-495B-ADFD-7BA10FE9D774}">
      <dgm:prSet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Открытость и консенсус с подконтрольными субъектами</a:t>
          </a:r>
        </a:p>
      </dgm:t>
    </dgm:pt>
    <dgm:pt modelId="{25235BC6-F088-472F-82AA-DD168DD4AC7D}" type="sibTrans" cxnId="{46C38D42-F054-4D4F-9D85-7027539FCFFF}">
      <dgm:prSet/>
      <dgm:spPr/>
      <dgm:t>
        <a:bodyPr/>
        <a:lstStyle/>
        <a:p>
          <a:endParaRPr lang="ru-RU"/>
        </a:p>
      </dgm:t>
    </dgm:pt>
    <dgm:pt modelId="{144CE44D-01C9-4906-9C80-4FBC8C960C7F}" type="parTrans" cxnId="{46C38D42-F054-4D4F-9D85-7027539FCFFF}">
      <dgm:prSet/>
      <dgm:spPr/>
      <dgm:t>
        <a:bodyPr/>
        <a:lstStyle/>
        <a:p>
          <a:endParaRPr lang="ru-RU"/>
        </a:p>
      </dgm:t>
    </dgm:pt>
    <dgm:pt modelId="{019FF3A5-724E-47C7-9C3A-A92B86B312C7}">
      <dgm:prSet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Выполнимость</a:t>
          </a:r>
        </a:p>
      </dgm:t>
    </dgm:pt>
    <dgm:pt modelId="{555F558D-BEA1-4631-A99A-7A5A20A2A24E}" type="sibTrans" cxnId="{C4B93CA0-75CE-4C09-86E4-B07BD9386D80}">
      <dgm:prSet/>
      <dgm:spPr/>
      <dgm:t>
        <a:bodyPr/>
        <a:lstStyle/>
        <a:p>
          <a:endParaRPr lang="ru-RU"/>
        </a:p>
      </dgm:t>
    </dgm:pt>
    <dgm:pt modelId="{863C6107-39BC-400E-BA43-F6D7DD88179A}" type="parTrans" cxnId="{C4B93CA0-75CE-4C09-86E4-B07BD9386D80}">
      <dgm:prSet/>
      <dgm:spPr/>
      <dgm:t>
        <a:bodyPr/>
        <a:lstStyle/>
        <a:p>
          <a:endParaRPr lang="ru-RU"/>
        </a:p>
      </dgm:t>
    </dgm:pt>
    <dgm:pt modelId="{ADD8BA1C-A6A9-46BB-8C98-0C4835E0EEFD}">
      <dgm:prSet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Борьба только с внешними рисками</a:t>
          </a:r>
        </a:p>
      </dgm:t>
    </dgm:pt>
    <dgm:pt modelId="{466E3F5C-8897-4174-9A4C-01073C909D2F}" type="sibTrans" cxnId="{795EEB0D-9CDC-45C9-819D-AD2FC5C19BB5}">
      <dgm:prSet/>
      <dgm:spPr/>
      <dgm:t>
        <a:bodyPr/>
        <a:lstStyle/>
        <a:p>
          <a:endParaRPr lang="ru-RU"/>
        </a:p>
      </dgm:t>
    </dgm:pt>
    <dgm:pt modelId="{18B74918-D140-41E8-94DB-3CFFFC539495}" type="parTrans" cxnId="{795EEB0D-9CDC-45C9-819D-AD2FC5C19BB5}">
      <dgm:prSet/>
      <dgm:spPr/>
      <dgm:t>
        <a:bodyPr/>
        <a:lstStyle/>
        <a:p>
          <a:endParaRPr lang="ru-RU"/>
        </a:p>
      </dgm:t>
    </dgm:pt>
    <dgm:pt modelId="{E7143169-DCDE-4076-95B7-CB4210657141}">
      <dgm:prSet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Приоритет законодательного уровня регулирования </a:t>
          </a:r>
        </a:p>
      </dgm:t>
    </dgm:pt>
    <dgm:pt modelId="{99A8C57F-9B59-4797-85BD-DE6391D0EE97}" type="sibTrans" cxnId="{5636D19D-DA2B-4EAD-BE6B-4324EDD505CE}">
      <dgm:prSet/>
      <dgm:spPr/>
      <dgm:t>
        <a:bodyPr/>
        <a:lstStyle/>
        <a:p>
          <a:endParaRPr lang="ru-RU"/>
        </a:p>
      </dgm:t>
    </dgm:pt>
    <dgm:pt modelId="{4266BFC6-C447-4EB9-B3C9-CC9463DA68AB}" type="parTrans" cxnId="{5636D19D-DA2B-4EAD-BE6B-4324EDD505CE}">
      <dgm:prSet/>
      <dgm:spPr/>
      <dgm:t>
        <a:bodyPr/>
        <a:lstStyle/>
        <a:p>
          <a:endParaRPr lang="ru-RU"/>
        </a:p>
      </dgm:t>
    </dgm:pt>
    <dgm:pt modelId="{76027B84-BE24-4F83-A349-208B3B078ADB}">
      <dgm:prSet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Соразмерность</a:t>
          </a:r>
        </a:p>
      </dgm:t>
    </dgm:pt>
    <dgm:pt modelId="{FA521346-48C5-4F8F-8835-7FCBF01837A1}" type="sibTrans" cxnId="{2B414807-8E6F-4397-9C2D-4A21C8B8A732}">
      <dgm:prSet/>
      <dgm:spPr/>
      <dgm:t>
        <a:bodyPr/>
        <a:lstStyle/>
        <a:p>
          <a:endParaRPr lang="ru-RU"/>
        </a:p>
      </dgm:t>
    </dgm:pt>
    <dgm:pt modelId="{29C2B655-0193-4AA0-967C-123F93FF8AE4}" type="parTrans" cxnId="{2B414807-8E6F-4397-9C2D-4A21C8B8A732}">
      <dgm:prSet/>
      <dgm:spPr/>
      <dgm:t>
        <a:bodyPr/>
        <a:lstStyle/>
        <a:p>
          <a:endParaRPr lang="ru-RU"/>
        </a:p>
      </dgm:t>
    </dgm:pt>
    <dgm:pt modelId="{67743014-EA9A-48A5-B452-B4C165A9C712}">
      <dgm:prSet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Отсутствие обратной силы</a:t>
          </a:r>
        </a:p>
      </dgm:t>
    </dgm:pt>
    <dgm:pt modelId="{0699B0BB-E368-4FFC-90EE-3A28FD69C846}" type="sibTrans" cxnId="{22623687-A49F-40D0-9B1F-B7D12A61AF7F}">
      <dgm:prSet/>
      <dgm:spPr/>
      <dgm:t>
        <a:bodyPr/>
        <a:lstStyle/>
        <a:p>
          <a:endParaRPr lang="ru-RU"/>
        </a:p>
      </dgm:t>
    </dgm:pt>
    <dgm:pt modelId="{9E6A5640-A184-416D-ACEB-A8E1296684E7}" type="parTrans" cxnId="{22623687-A49F-40D0-9B1F-B7D12A61AF7F}">
      <dgm:prSet/>
      <dgm:spPr/>
      <dgm:t>
        <a:bodyPr/>
        <a:lstStyle/>
        <a:p>
          <a:endParaRPr lang="ru-RU"/>
        </a:p>
      </dgm:t>
    </dgm:pt>
    <dgm:pt modelId="{7FA5DD17-0534-4602-AE61-9AE7EEF9D47C}">
      <dgm:prSet phldrT="[Текст]"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Принципы новой системы регулирования</a:t>
          </a:r>
        </a:p>
      </dgm:t>
    </dgm:pt>
    <dgm:pt modelId="{C803B1EF-CBAB-43D8-B48C-05E16454844D}" type="parTrans" cxnId="{3B1CFB61-854D-4C58-8728-DE31963B63EE}">
      <dgm:prSet/>
      <dgm:spPr/>
      <dgm:t>
        <a:bodyPr/>
        <a:lstStyle/>
        <a:p>
          <a:endParaRPr lang="ru-RU"/>
        </a:p>
      </dgm:t>
    </dgm:pt>
    <dgm:pt modelId="{FA6E2F10-C044-4824-85AD-AB731F20B628}" type="sibTrans" cxnId="{3B1CFB61-854D-4C58-8728-DE31963B63EE}">
      <dgm:prSet/>
      <dgm:spPr/>
      <dgm:t>
        <a:bodyPr/>
        <a:lstStyle/>
        <a:p>
          <a:endParaRPr lang="ru-RU"/>
        </a:p>
      </dgm:t>
    </dgm:pt>
    <dgm:pt modelId="{BF5F0CAB-9093-4150-BD33-894DC3C6D8F1}">
      <dgm:prSet phldrT="[Текст]"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Один контролирующий орган</a:t>
          </a:r>
        </a:p>
      </dgm:t>
    </dgm:pt>
    <dgm:pt modelId="{C45934EB-0843-4A2F-9AA0-B3666CA905B2}" type="parTrans" cxnId="{8CD5B29D-2AEA-47A6-8601-268FD7958AA5}">
      <dgm:prSet/>
      <dgm:spPr/>
      <dgm:t>
        <a:bodyPr/>
        <a:lstStyle/>
        <a:p>
          <a:endParaRPr lang="ru-RU"/>
        </a:p>
      </dgm:t>
    </dgm:pt>
    <dgm:pt modelId="{5F270AED-982B-4316-818F-6D05E94FA451}" type="sibTrans" cxnId="{8CD5B29D-2AEA-47A6-8601-268FD7958AA5}">
      <dgm:prSet/>
      <dgm:spPr/>
      <dgm:t>
        <a:bodyPr/>
        <a:lstStyle/>
        <a:p>
          <a:endParaRPr lang="ru-RU"/>
        </a:p>
      </dgm:t>
    </dgm:pt>
    <dgm:pt modelId="{7E25A581-4FD1-4E02-8610-747A142B5271}">
      <dgm:prSet phldrT="[Текст]" custT="1"/>
      <dgm:spPr>
        <a:solidFill>
          <a:schemeClr val="accent1">
            <a:lumMod val="75000"/>
          </a:schemeClr>
        </a:solidFill>
        <a:ln>
          <a:solidFill>
            <a:schemeClr val="accent1">
              <a:lumMod val="75000"/>
            </a:schemeClr>
          </a:solidFill>
        </a:ln>
      </dgm:spPr>
      <dgm:t>
        <a:bodyPr/>
        <a:lstStyle/>
        <a:p>
          <a:r>
            <a:rPr lang="ru-RU" sz="1200" dirty="0">
              <a:latin typeface="Arial Narrow" panose="020B0606020202030204" pitchFamily="34" charset="0"/>
            </a:rPr>
            <a:t>Научно-техническая обоснованность</a:t>
          </a:r>
        </a:p>
      </dgm:t>
    </dgm:pt>
    <dgm:pt modelId="{9AB6580F-EB3D-4163-B861-E48552622A2F}" type="parTrans" cxnId="{037E52D1-EDC2-422E-946A-A1C39C72C75A}">
      <dgm:prSet/>
      <dgm:spPr/>
      <dgm:t>
        <a:bodyPr/>
        <a:lstStyle/>
        <a:p>
          <a:endParaRPr lang="ru-RU"/>
        </a:p>
      </dgm:t>
    </dgm:pt>
    <dgm:pt modelId="{48AABF8F-8571-4A84-9A6F-B79133B5ABAC}" type="sibTrans" cxnId="{037E52D1-EDC2-422E-946A-A1C39C72C75A}">
      <dgm:prSet/>
      <dgm:spPr/>
      <dgm:t>
        <a:bodyPr/>
        <a:lstStyle/>
        <a:p>
          <a:endParaRPr lang="ru-RU"/>
        </a:p>
      </dgm:t>
    </dgm:pt>
    <dgm:pt modelId="{6AFFD884-FB37-4AB8-BC0A-A5D34115E94A}" type="pres">
      <dgm:prSet presAssocID="{DF110233-82A0-4A87-BD7E-2D33B62C2C31}" presName="hierChild1" presStyleCnt="0">
        <dgm:presLayoutVars>
          <dgm:orgChart val="1"/>
          <dgm:chPref val="1"/>
          <dgm:dir/>
          <dgm:animOne val="branch"/>
          <dgm:animLvl val="lvl"/>
          <dgm:resizeHandles/>
        </dgm:presLayoutVars>
      </dgm:prSet>
      <dgm:spPr/>
      <dgm:t>
        <a:bodyPr/>
        <a:lstStyle/>
        <a:p>
          <a:endParaRPr lang="ru-RU"/>
        </a:p>
      </dgm:t>
    </dgm:pt>
    <dgm:pt modelId="{8A11A552-BD62-4C2C-882A-390F62E68E61}" type="pres">
      <dgm:prSet presAssocID="{7FA5DD17-0534-4602-AE61-9AE7EEF9D47C}" presName="hierRoot1" presStyleCnt="0">
        <dgm:presLayoutVars>
          <dgm:hierBranch val="init"/>
        </dgm:presLayoutVars>
      </dgm:prSet>
      <dgm:spPr/>
    </dgm:pt>
    <dgm:pt modelId="{AE697240-8229-4B75-A731-9DA595F3DF82}" type="pres">
      <dgm:prSet presAssocID="{7FA5DD17-0534-4602-AE61-9AE7EEF9D47C}" presName="rootComposite1" presStyleCnt="0"/>
      <dgm:spPr/>
    </dgm:pt>
    <dgm:pt modelId="{CCFED6E7-53E4-47F1-83DD-5553741DD238}" type="pres">
      <dgm:prSet presAssocID="{7FA5DD17-0534-4602-AE61-9AE7EEF9D47C}" presName="rootText1" presStyleLbl="node0" presStyleIdx="0" presStyleCnt="1" custScaleX="710886" custScaleY="627649">
        <dgm:presLayoutVars>
          <dgm:chPref val="3"/>
        </dgm:presLayoutVars>
      </dgm:prSet>
      <dgm:spPr/>
      <dgm:t>
        <a:bodyPr/>
        <a:lstStyle/>
        <a:p>
          <a:endParaRPr lang="ru-RU"/>
        </a:p>
      </dgm:t>
    </dgm:pt>
    <dgm:pt modelId="{1582FFA4-15C4-4410-AAE6-CF251DD83D47}" type="pres">
      <dgm:prSet presAssocID="{7FA5DD17-0534-4602-AE61-9AE7EEF9D47C}" presName="rootConnector1" presStyleLbl="node1" presStyleIdx="0" presStyleCnt="0"/>
      <dgm:spPr/>
      <dgm:t>
        <a:bodyPr/>
        <a:lstStyle/>
        <a:p>
          <a:endParaRPr lang="ru-RU"/>
        </a:p>
      </dgm:t>
    </dgm:pt>
    <dgm:pt modelId="{5F9D05C7-CECB-4DCE-B9F7-100E3CCA78EA}" type="pres">
      <dgm:prSet presAssocID="{7FA5DD17-0534-4602-AE61-9AE7EEF9D47C}" presName="hierChild2" presStyleCnt="0"/>
      <dgm:spPr/>
    </dgm:pt>
    <dgm:pt modelId="{568D067C-AF13-48E4-8F81-CCAD2F088D4C}" type="pres">
      <dgm:prSet presAssocID="{0D157C6B-8538-47C4-8654-E2C03A4C0B10}" presName="Name64" presStyleLbl="parChTrans1D2" presStyleIdx="0" presStyleCnt="10" custSzX="5400030"/>
      <dgm:spPr/>
      <dgm:t>
        <a:bodyPr/>
        <a:lstStyle/>
        <a:p>
          <a:endParaRPr lang="ru-RU"/>
        </a:p>
      </dgm:t>
    </dgm:pt>
    <dgm:pt modelId="{0FA0AC32-682E-4F3F-82CD-D778284152D2}" type="pres">
      <dgm:prSet presAssocID="{C0A0049E-5E41-43EF-967D-6848A4E4F683}" presName="hierRoot2" presStyleCnt="0">
        <dgm:presLayoutVars>
          <dgm:hierBranch val="init"/>
        </dgm:presLayoutVars>
      </dgm:prSet>
      <dgm:spPr/>
    </dgm:pt>
    <dgm:pt modelId="{8221E5B8-479D-44BF-AE7F-2A1BDF61EAD3}" type="pres">
      <dgm:prSet presAssocID="{C0A0049E-5E41-43EF-967D-6848A4E4F683}" presName="rootComposite" presStyleCnt="0"/>
      <dgm:spPr/>
    </dgm:pt>
    <dgm:pt modelId="{EB207E89-5A8D-4A4A-AA64-DEEB6953CEA5}" type="pres">
      <dgm:prSet presAssocID="{C0A0049E-5E41-43EF-967D-6848A4E4F683}" presName="rootText" presStyleLbl="node2" presStyleIdx="0" presStyleCnt="10" custScaleX="1076485">
        <dgm:presLayoutVars>
          <dgm:chPref val="3"/>
        </dgm:presLayoutVars>
      </dgm:prSet>
      <dgm:spPr/>
      <dgm:t>
        <a:bodyPr/>
        <a:lstStyle/>
        <a:p>
          <a:endParaRPr lang="ru-RU"/>
        </a:p>
      </dgm:t>
    </dgm:pt>
    <dgm:pt modelId="{81F25192-26B5-410C-AB39-A790E31DAABB}" type="pres">
      <dgm:prSet presAssocID="{C0A0049E-5E41-43EF-967D-6848A4E4F683}" presName="rootConnector" presStyleLbl="node2" presStyleIdx="0" presStyleCnt="10"/>
      <dgm:spPr/>
      <dgm:t>
        <a:bodyPr/>
        <a:lstStyle/>
        <a:p>
          <a:endParaRPr lang="ru-RU"/>
        </a:p>
      </dgm:t>
    </dgm:pt>
    <dgm:pt modelId="{AD6814EC-C051-4D17-95C9-1CD4F798EE0F}" type="pres">
      <dgm:prSet presAssocID="{C0A0049E-5E41-43EF-967D-6848A4E4F683}" presName="hierChild4" presStyleCnt="0"/>
      <dgm:spPr/>
    </dgm:pt>
    <dgm:pt modelId="{FAD2D5EF-9A34-4B75-9F9A-1233390FE31D}" type="pres">
      <dgm:prSet presAssocID="{C0A0049E-5E41-43EF-967D-6848A4E4F683}" presName="hierChild5" presStyleCnt="0"/>
      <dgm:spPr/>
    </dgm:pt>
    <dgm:pt modelId="{7A5EFBB5-D765-4F77-B212-B328759AD9ED}" type="pres">
      <dgm:prSet presAssocID="{C45934EB-0843-4A2F-9AA0-B3666CA905B2}" presName="Name64" presStyleLbl="parChTrans1D2" presStyleIdx="1" presStyleCnt="10" custSzX="5400030"/>
      <dgm:spPr/>
      <dgm:t>
        <a:bodyPr/>
        <a:lstStyle/>
        <a:p>
          <a:endParaRPr lang="ru-RU"/>
        </a:p>
      </dgm:t>
    </dgm:pt>
    <dgm:pt modelId="{ADDD929B-0557-4BAC-B0EE-7720E4F8DB0E}" type="pres">
      <dgm:prSet presAssocID="{BF5F0CAB-9093-4150-BD33-894DC3C6D8F1}" presName="hierRoot2" presStyleCnt="0">
        <dgm:presLayoutVars>
          <dgm:hierBranch val="init"/>
        </dgm:presLayoutVars>
      </dgm:prSet>
      <dgm:spPr/>
    </dgm:pt>
    <dgm:pt modelId="{D617204E-5C33-4E92-B71F-C8460625D466}" type="pres">
      <dgm:prSet presAssocID="{BF5F0CAB-9093-4150-BD33-894DC3C6D8F1}" presName="rootComposite" presStyleCnt="0"/>
      <dgm:spPr/>
    </dgm:pt>
    <dgm:pt modelId="{961A31A7-4234-4F4F-BC45-6C109F262F8E}" type="pres">
      <dgm:prSet presAssocID="{BF5F0CAB-9093-4150-BD33-894DC3C6D8F1}" presName="rootText" presStyleLbl="node2" presStyleIdx="1" presStyleCnt="10" custScaleX="1076485">
        <dgm:presLayoutVars>
          <dgm:chPref val="3"/>
        </dgm:presLayoutVars>
      </dgm:prSet>
      <dgm:spPr/>
      <dgm:t>
        <a:bodyPr/>
        <a:lstStyle/>
        <a:p>
          <a:endParaRPr lang="ru-RU"/>
        </a:p>
      </dgm:t>
    </dgm:pt>
    <dgm:pt modelId="{61B3D8DE-8DBC-4F5D-8E6A-5786D3820822}" type="pres">
      <dgm:prSet presAssocID="{BF5F0CAB-9093-4150-BD33-894DC3C6D8F1}" presName="rootConnector" presStyleLbl="node2" presStyleIdx="1" presStyleCnt="10"/>
      <dgm:spPr/>
      <dgm:t>
        <a:bodyPr/>
        <a:lstStyle/>
        <a:p>
          <a:endParaRPr lang="ru-RU"/>
        </a:p>
      </dgm:t>
    </dgm:pt>
    <dgm:pt modelId="{D1CEBF66-730B-4486-A4B3-396116A92467}" type="pres">
      <dgm:prSet presAssocID="{BF5F0CAB-9093-4150-BD33-894DC3C6D8F1}" presName="hierChild4" presStyleCnt="0"/>
      <dgm:spPr/>
    </dgm:pt>
    <dgm:pt modelId="{D25A1F96-FDD3-4E8A-8A89-6600CE58499D}" type="pres">
      <dgm:prSet presAssocID="{BF5F0CAB-9093-4150-BD33-894DC3C6D8F1}" presName="hierChild5" presStyleCnt="0"/>
      <dgm:spPr/>
    </dgm:pt>
    <dgm:pt modelId="{3FD298FF-E7F1-4F27-8971-4045D2B22DBA}" type="pres">
      <dgm:prSet presAssocID="{9AB6580F-EB3D-4163-B861-E48552622A2F}" presName="Name64" presStyleLbl="parChTrans1D2" presStyleIdx="2" presStyleCnt="10" custSzX="5400030"/>
      <dgm:spPr/>
      <dgm:t>
        <a:bodyPr/>
        <a:lstStyle/>
        <a:p>
          <a:endParaRPr lang="ru-RU"/>
        </a:p>
      </dgm:t>
    </dgm:pt>
    <dgm:pt modelId="{A3C82539-F541-4173-AAEE-483E7B310DA0}" type="pres">
      <dgm:prSet presAssocID="{7E25A581-4FD1-4E02-8610-747A142B5271}" presName="hierRoot2" presStyleCnt="0">
        <dgm:presLayoutVars>
          <dgm:hierBranch val="init"/>
        </dgm:presLayoutVars>
      </dgm:prSet>
      <dgm:spPr/>
    </dgm:pt>
    <dgm:pt modelId="{DC1E09E3-D226-4088-A9D7-BFC808AB7457}" type="pres">
      <dgm:prSet presAssocID="{7E25A581-4FD1-4E02-8610-747A142B5271}" presName="rootComposite" presStyleCnt="0"/>
      <dgm:spPr/>
    </dgm:pt>
    <dgm:pt modelId="{57C87FF0-B61D-4438-B6B1-89C0B9D6F5AC}" type="pres">
      <dgm:prSet presAssocID="{7E25A581-4FD1-4E02-8610-747A142B5271}" presName="rootText" presStyleLbl="node2" presStyleIdx="2" presStyleCnt="10" custScaleX="1076485">
        <dgm:presLayoutVars>
          <dgm:chPref val="3"/>
        </dgm:presLayoutVars>
      </dgm:prSet>
      <dgm:spPr/>
      <dgm:t>
        <a:bodyPr/>
        <a:lstStyle/>
        <a:p>
          <a:endParaRPr lang="ru-RU"/>
        </a:p>
      </dgm:t>
    </dgm:pt>
    <dgm:pt modelId="{0F443D6B-E218-4D98-8F4F-9F753A28F096}" type="pres">
      <dgm:prSet presAssocID="{7E25A581-4FD1-4E02-8610-747A142B5271}" presName="rootConnector" presStyleLbl="node2" presStyleIdx="2" presStyleCnt="10"/>
      <dgm:spPr/>
      <dgm:t>
        <a:bodyPr/>
        <a:lstStyle/>
        <a:p>
          <a:endParaRPr lang="ru-RU"/>
        </a:p>
      </dgm:t>
    </dgm:pt>
    <dgm:pt modelId="{EBB3556F-B321-44EE-AF48-1CD186D01DB3}" type="pres">
      <dgm:prSet presAssocID="{7E25A581-4FD1-4E02-8610-747A142B5271}" presName="hierChild4" presStyleCnt="0"/>
      <dgm:spPr/>
    </dgm:pt>
    <dgm:pt modelId="{A0462798-2E30-4332-AD1D-4F460F4E1DFF}" type="pres">
      <dgm:prSet presAssocID="{7E25A581-4FD1-4E02-8610-747A142B5271}" presName="hierChild5" presStyleCnt="0"/>
      <dgm:spPr/>
    </dgm:pt>
    <dgm:pt modelId="{5ABFC66F-6797-4873-B018-52B5B38C1FB0}" type="pres">
      <dgm:prSet presAssocID="{765B36F6-068E-4779-B286-BDB63202ADDB}" presName="Name64" presStyleLbl="parChTrans1D2" presStyleIdx="3" presStyleCnt="10" custSzX="5400030"/>
      <dgm:spPr/>
      <dgm:t>
        <a:bodyPr/>
        <a:lstStyle/>
        <a:p>
          <a:endParaRPr lang="ru-RU"/>
        </a:p>
      </dgm:t>
    </dgm:pt>
    <dgm:pt modelId="{A00EA83F-07D4-47D4-81DE-D40AA0E4FF0D}" type="pres">
      <dgm:prSet presAssocID="{77771544-0966-4C1C-96EA-6E5167CFCBE2}" presName="hierRoot2" presStyleCnt="0">
        <dgm:presLayoutVars>
          <dgm:hierBranch val="init"/>
        </dgm:presLayoutVars>
      </dgm:prSet>
      <dgm:spPr/>
    </dgm:pt>
    <dgm:pt modelId="{49DA6D9C-34B8-4650-B8C9-48DC14E97AD0}" type="pres">
      <dgm:prSet presAssocID="{77771544-0966-4C1C-96EA-6E5167CFCBE2}" presName="rootComposite" presStyleCnt="0"/>
      <dgm:spPr/>
    </dgm:pt>
    <dgm:pt modelId="{3C4A8DC2-9392-41AD-B322-47A30C1BF7B1}" type="pres">
      <dgm:prSet presAssocID="{77771544-0966-4C1C-96EA-6E5167CFCBE2}" presName="rootText" presStyleLbl="node2" presStyleIdx="3" presStyleCnt="10" custScaleX="1076485">
        <dgm:presLayoutVars>
          <dgm:chPref val="3"/>
        </dgm:presLayoutVars>
      </dgm:prSet>
      <dgm:spPr/>
      <dgm:t>
        <a:bodyPr/>
        <a:lstStyle/>
        <a:p>
          <a:endParaRPr lang="ru-RU"/>
        </a:p>
      </dgm:t>
    </dgm:pt>
    <dgm:pt modelId="{45C21D3A-79DA-4FF1-BD28-E9EDDEB85556}" type="pres">
      <dgm:prSet presAssocID="{77771544-0966-4C1C-96EA-6E5167CFCBE2}" presName="rootConnector" presStyleLbl="node2" presStyleIdx="3" presStyleCnt="10"/>
      <dgm:spPr/>
      <dgm:t>
        <a:bodyPr/>
        <a:lstStyle/>
        <a:p>
          <a:endParaRPr lang="ru-RU"/>
        </a:p>
      </dgm:t>
    </dgm:pt>
    <dgm:pt modelId="{A490D619-0AB8-4697-8272-ED0B34366A8F}" type="pres">
      <dgm:prSet presAssocID="{77771544-0966-4C1C-96EA-6E5167CFCBE2}" presName="hierChild4" presStyleCnt="0"/>
      <dgm:spPr/>
    </dgm:pt>
    <dgm:pt modelId="{B9DED46B-9BD7-4145-B8AC-857C2888A03C}" type="pres">
      <dgm:prSet presAssocID="{77771544-0966-4C1C-96EA-6E5167CFCBE2}" presName="hierChild5" presStyleCnt="0"/>
      <dgm:spPr/>
    </dgm:pt>
    <dgm:pt modelId="{31414529-EE43-453F-850C-66AE200BAE21}" type="pres">
      <dgm:prSet presAssocID="{144CE44D-01C9-4906-9C80-4FBC8C960C7F}" presName="Name64" presStyleLbl="parChTrans1D2" presStyleIdx="4" presStyleCnt="10" custSzX="5400030"/>
      <dgm:spPr/>
      <dgm:t>
        <a:bodyPr/>
        <a:lstStyle/>
        <a:p>
          <a:endParaRPr lang="ru-RU"/>
        </a:p>
      </dgm:t>
    </dgm:pt>
    <dgm:pt modelId="{782720CE-9DAF-411F-9437-934B47A36C60}" type="pres">
      <dgm:prSet presAssocID="{6CE76F1A-2FF3-495B-ADFD-7BA10FE9D774}" presName="hierRoot2" presStyleCnt="0">
        <dgm:presLayoutVars>
          <dgm:hierBranch val="init"/>
        </dgm:presLayoutVars>
      </dgm:prSet>
      <dgm:spPr/>
    </dgm:pt>
    <dgm:pt modelId="{640EADF1-AFE0-455A-9B86-6471AA084341}" type="pres">
      <dgm:prSet presAssocID="{6CE76F1A-2FF3-495B-ADFD-7BA10FE9D774}" presName="rootComposite" presStyleCnt="0"/>
      <dgm:spPr/>
    </dgm:pt>
    <dgm:pt modelId="{27890BCB-E026-4893-A4E1-3E1CEED83706}" type="pres">
      <dgm:prSet presAssocID="{6CE76F1A-2FF3-495B-ADFD-7BA10FE9D774}" presName="rootText" presStyleLbl="node2" presStyleIdx="4" presStyleCnt="10" custScaleX="1076485">
        <dgm:presLayoutVars>
          <dgm:chPref val="3"/>
        </dgm:presLayoutVars>
      </dgm:prSet>
      <dgm:spPr/>
      <dgm:t>
        <a:bodyPr/>
        <a:lstStyle/>
        <a:p>
          <a:endParaRPr lang="ru-RU"/>
        </a:p>
      </dgm:t>
    </dgm:pt>
    <dgm:pt modelId="{DF3BC66F-6444-4C35-BA4B-318592650BCC}" type="pres">
      <dgm:prSet presAssocID="{6CE76F1A-2FF3-495B-ADFD-7BA10FE9D774}" presName="rootConnector" presStyleLbl="node2" presStyleIdx="4" presStyleCnt="10"/>
      <dgm:spPr/>
      <dgm:t>
        <a:bodyPr/>
        <a:lstStyle/>
        <a:p>
          <a:endParaRPr lang="ru-RU"/>
        </a:p>
      </dgm:t>
    </dgm:pt>
    <dgm:pt modelId="{2D937139-8A8A-42B0-81EF-A9F6FEE2A7F4}" type="pres">
      <dgm:prSet presAssocID="{6CE76F1A-2FF3-495B-ADFD-7BA10FE9D774}" presName="hierChild4" presStyleCnt="0"/>
      <dgm:spPr/>
    </dgm:pt>
    <dgm:pt modelId="{514906BB-2CAD-4DC5-8DD9-E17AAFB9372F}" type="pres">
      <dgm:prSet presAssocID="{6CE76F1A-2FF3-495B-ADFD-7BA10FE9D774}" presName="hierChild5" presStyleCnt="0"/>
      <dgm:spPr/>
    </dgm:pt>
    <dgm:pt modelId="{D2685F17-78ED-4FC0-A5CC-CE6BCB79DF58}" type="pres">
      <dgm:prSet presAssocID="{863C6107-39BC-400E-BA43-F6D7DD88179A}" presName="Name64" presStyleLbl="parChTrans1D2" presStyleIdx="5" presStyleCnt="10" custSzX="5400030"/>
      <dgm:spPr/>
      <dgm:t>
        <a:bodyPr/>
        <a:lstStyle/>
        <a:p>
          <a:endParaRPr lang="ru-RU"/>
        </a:p>
      </dgm:t>
    </dgm:pt>
    <dgm:pt modelId="{75326CCE-E4C6-4EE8-AAB6-8F58344B9DDA}" type="pres">
      <dgm:prSet presAssocID="{019FF3A5-724E-47C7-9C3A-A92B86B312C7}" presName="hierRoot2" presStyleCnt="0">
        <dgm:presLayoutVars>
          <dgm:hierBranch val="init"/>
        </dgm:presLayoutVars>
      </dgm:prSet>
      <dgm:spPr/>
    </dgm:pt>
    <dgm:pt modelId="{1CBA2540-D4C1-4148-B158-CF8436A1A0BE}" type="pres">
      <dgm:prSet presAssocID="{019FF3A5-724E-47C7-9C3A-A92B86B312C7}" presName="rootComposite" presStyleCnt="0"/>
      <dgm:spPr/>
    </dgm:pt>
    <dgm:pt modelId="{1FCD9568-BCAB-4578-8526-3BDAEF8D3E1F}" type="pres">
      <dgm:prSet presAssocID="{019FF3A5-724E-47C7-9C3A-A92B86B312C7}" presName="rootText" presStyleLbl="node2" presStyleIdx="5" presStyleCnt="10" custScaleX="1076485">
        <dgm:presLayoutVars>
          <dgm:chPref val="3"/>
        </dgm:presLayoutVars>
      </dgm:prSet>
      <dgm:spPr/>
      <dgm:t>
        <a:bodyPr/>
        <a:lstStyle/>
        <a:p>
          <a:endParaRPr lang="ru-RU"/>
        </a:p>
      </dgm:t>
    </dgm:pt>
    <dgm:pt modelId="{C9733010-B876-49F3-B5A2-2C77D61F97D2}" type="pres">
      <dgm:prSet presAssocID="{019FF3A5-724E-47C7-9C3A-A92B86B312C7}" presName="rootConnector" presStyleLbl="node2" presStyleIdx="5" presStyleCnt="10"/>
      <dgm:spPr/>
      <dgm:t>
        <a:bodyPr/>
        <a:lstStyle/>
        <a:p>
          <a:endParaRPr lang="ru-RU"/>
        </a:p>
      </dgm:t>
    </dgm:pt>
    <dgm:pt modelId="{52A27869-5C3B-4BB0-9050-9A441B017240}" type="pres">
      <dgm:prSet presAssocID="{019FF3A5-724E-47C7-9C3A-A92B86B312C7}" presName="hierChild4" presStyleCnt="0"/>
      <dgm:spPr/>
    </dgm:pt>
    <dgm:pt modelId="{F713D7BC-8956-41C3-912F-E27071E92D42}" type="pres">
      <dgm:prSet presAssocID="{019FF3A5-724E-47C7-9C3A-A92B86B312C7}" presName="hierChild5" presStyleCnt="0"/>
      <dgm:spPr/>
    </dgm:pt>
    <dgm:pt modelId="{898D1634-3E20-4E48-B88B-24AEF25EA655}" type="pres">
      <dgm:prSet presAssocID="{18B74918-D140-41E8-94DB-3CFFFC539495}" presName="Name64" presStyleLbl="parChTrans1D2" presStyleIdx="6" presStyleCnt="10" custSzX="5400030"/>
      <dgm:spPr/>
      <dgm:t>
        <a:bodyPr/>
        <a:lstStyle/>
        <a:p>
          <a:endParaRPr lang="ru-RU"/>
        </a:p>
      </dgm:t>
    </dgm:pt>
    <dgm:pt modelId="{D04DCC47-AB57-483A-8974-D178CE507B6C}" type="pres">
      <dgm:prSet presAssocID="{ADD8BA1C-A6A9-46BB-8C98-0C4835E0EEFD}" presName="hierRoot2" presStyleCnt="0">
        <dgm:presLayoutVars>
          <dgm:hierBranch val="init"/>
        </dgm:presLayoutVars>
      </dgm:prSet>
      <dgm:spPr/>
    </dgm:pt>
    <dgm:pt modelId="{1A912747-2329-4A19-A8D1-428BC8481BEE}" type="pres">
      <dgm:prSet presAssocID="{ADD8BA1C-A6A9-46BB-8C98-0C4835E0EEFD}" presName="rootComposite" presStyleCnt="0"/>
      <dgm:spPr/>
    </dgm:pt>
    <dgm:pt modelId="{0A4A5133-C83C-4EAB-AD2C-60C7928B7053}" type="pres">
      <dgm:prSet presAssocID="{ADD8BA1C-A6A9-46BB-8C98-0C4835E0EEFD}" presName="rootText" presStyleLbl="node2" presStyleIdx="6" presStyleCnt="10" custScaleX="1076485">
        <dgm:presLayoutVars>
          <dgm:chPref val="3"/>
        </dgm:presLayoutVars>
      </dgm:prSet>
      <dgm:spPr/>
      <dgm:t>
        <a:bodyPr/>
        <a:lstStyle/>
        <a:p>
          <a:endParaRPr lang="ru-RU"/>
        </a:p>
      </dgm:t>
    </dgm:pt>
    <dgm:pt modelId="{24B61338-A3E5-47EE-91E2-897A5141BBAF}" type="pres">
      <dgm:prSet presAssocID="{ADD8BA1C-A6A9-46BB-8C98-0C4835E0EEFD}" presName="rootConnector" presStyleLbl="node2" presStyleIdx="6" presStyleCnt="10"/>
      <dgm:spPr/>
      <dgm:t>
        <a:bodyPr/>
        <a:lstStyle/>
        <a:p>
          <a:endParaRPr lang="ru-RU"/>
        </a:p>
      </dgm:t>
    </dgm:pt>
    <dgm:pt modelId="{FD94FF0D-0167-4E23-9636-4129C2D53A82}" type="pres">
      <dgm:prSet presAssocID="{ADD8BA1C-A6A9-46BB-8C98-0C4835E0EEFD}" presName="hierChild4" presStyleCnt="0"/>
      <dgm:spPr/>
    </dgm:pt>
    <dgm:pt modelId="{6985BB30-E927-46B7-841D-595B21C04BE5}" type="pres">
      <dgm:prSet presAssocID="{ADD8BA1C-A6A9-46BB-8C98-0C4835E0EEFD}" presName="hierChild5" presStyleCnt="0"/>
      <dgm:spPr/>
    </dgm:pt>
    <dgm:pt modelId="{A7A4550F-D76D-4127-A10F-CFD7F525672C}" type="pres">
      <dgm:prSet presAssocID="{4266BFC6-C447-4EB9-B3C9-CC9463DA68AB}" presName="Name64" presStyleLbl="parChTrans1D2" presStyleIdx="7" presStyleCnt="10" custSzX="5400030"/>
      <dgm:spPr/>
      <dgm:t>
        <a:bodyPr/>
        <a:lstStyle/>
        <a:p>
          <a:endParaRPr lang="ru-RU"/>
        </a:p>
      </dgm:t>
    </dgm:pt>
    <dgm:pt modelId="{E27DCE3A-B996-41ED-842D-7CD9EB12A16E}" type="pres">
      <dgm:prSet presAssocID="{E7143169-DCDE-4076-95B7-CB4210657141}" presName="hierRoot2" presStyleCnt="0">
        <dgm:presLayoutVars>
          <dgm:hierBranch val="init"/>
        </dgm:presLayoutVars>
      </dgm:prSet>
      <dgm:spPr/>
    </dgm:pt>
    <dgm:pt modelId="{543EE2E7-CEBC-400C-80D2-09ABD9962EB6}" type="pres">
      <dgm:prSet presAssocID="{E7143169-DCDE-4076-95B7-CB4210657141}" presName="rootComposite" presStyleCnt="0"/>
      <dgm:spPr/>
    </dgm:pt>
    <dgm:pt modelId="{9EDCCB86-34CD-41E0-99B2-0873F13B190E}" type="pres">
      <dgm:prSet presAssocID="{E7143169-DCDE-4076-95B7-CB4210657141}" presName="rootText" presStyleLbl="node2" presStyleIdx="7" presStyleCnt="10" custScaleX="1076485">
        <dgm:presLayoutVars>
          <dgm:chPref val="3"/>
        </dgm:presLayoutVars>
      </dgm:prSet>
      <dgm:spPr/>
      <dgm:t>
        <a:bodyPr/>
        <a:lstStyle/>
        <a:p>
          <a:endParaRPr lang="ru-RU"/>
        </a:p>
      </dgm:t>
    </dgm:pt>
    <dgm:pt modelId="{E8F38D85-9A33-4873-9224-05EAE58470AF}" type="pres">
      <dgm:prSet presAssocID="{E7143169-DCDE-4076-95B7-CB4210657141}" presName="rootConnector" presStyleLbl="node2" presStyleIdx="7" presStyleCnt="10"/>
      <dgm:spPr/>
      <dgm:t>
        <a:bodyPr/>
        <a:lstStyle/>
        <a:p>
          <a:endParaRPr lang="ru-RU"/>
        </a:p>
      </dgm:t>
    </dgm:pt>
    <dgm:pt modelId="{FD0E3C43-3CBE-4AE1-B9FE-EA9FE9B83644}" type="pres">
      <dgm:prSet presAssocID="{E7143169-DCDE-4076-95B7-CB4210657141}" presName="hierChild4" presStyleCnt="0"/>
      <dgm:spPr/>
    </dgm:pt>
    <dgm:pt modelId="{2D8F62D3-674E-41DD-AC2B-22FAFAAD8EE5}" type="pres">
      <dgm:prSet presAssocID="{E7143169-DCDE-4076-95B7-CB4210657141}" presName="hierChild5" presStyleCnt="0"/>
      <dgm:spPr/>
    </dgm:pt>
    <dgm:pt modelId="{B5F5A06A-9E69-4938-9723-B9CCDF8C21EB}" type="pres">
      <dgm:prSet presAssocID="{29C2B655-0193-4AA0-967C-123F93FF8AE4}" presName="Name64" presStyleLbl="parChTrans1D2" presStyleIdx="8" presStyleCnt="10" custSzX="5400030"/>
      <dgm:spPr/>
      <dgm:t>
        <a:bodyPr/>
        <a:lstStyle/>
        <a:p>
          <a:endParaRPr lang="ru-RU"/>
        </a:p>
      </dgm:t>
    </dgm:pt>
    <dgm:pt modelId="{D8154BD7-44A7-424B-A0EC-A99CD4FB5983}" type="pres">
      <dgm:prSet presAssocID="{76027B84-BE24-4F83-A349-208B3B078ADB}" presName="hierRoot2" presStyleCnt="0">
        <dgm:presLayoutVars>
          <dgm:hierBranch val="init"/>
        </dgm:presLayoutVars>
      </dgm:prSet>
      <dgm:spPr/>
    </dgm:pt>
    <dgm:pt modelId="{ECB43B7E-04FA-4516-B2AF-71C9F395C9AB}" type="pres">
      <dgm:prSet presAssocID="{76027B84-BE24-4F83-A349-208B3B078ADB}" presName="rootComposite" presStyleCnt="0"/>
      <dgm:spPr/>
    </dgm:pt>
    <dgm:pt modelId="{6E5C2297-15F6-4733-BB3F-56F34BD0EA7C}" type="pres">
      <dgm:prSet presAssocID="{76027B84-BE24-4F83-A349-208B3B078ADB}" presName="rootText" presStyleLbl="node2" presStyleIdx="8" presStyleCnt="10" custScaleX="1076485">
        <dgm:presLayoutVars>
          <dgm:chPref val="3"/>
        </dgm:presLayoutVars>
      </dgm:prSet>
      <dgm:spPr/>
      <dgm:t>
        <a:bodyPr/>
        <a:lstStyle/>
        <a:p>
          <a:endParaRPr lang="ru-RU"/>
        </a:p>
      </dgm:t>
    </dgm:pt>
    <dgm:pt modelId="{F65A168D-730A-4E23-9840-EB1BB4E1C5B0}" type="pres">
      <dgm:prSet presAssocID="{76027B84-BE24-4F83-A349-208B3B078ADB}" presName="rootConnector" presStyleLbl="node2" presStyleIdx="8" presStyleCnt="10"/>
      <dgm:spPr/>
      <dgm:t>
        <a:bodyPr/>
        <a:lstStyle/>
        <a:p>
          <a:endParaRPr lang="ru-RU"/>
        </a:p>
      </dgm:t>
    </dgm:pt>
    <dgm:pt modelId="{8A53D850-0D6E-45CF-BAE5-545F0B2E70F5}" type="pres">
      <dgm:prSet presAssocID="{76027B84-BE24-4F83-A349-208B3B078ADB}" presName="hierChild4" presStyleCnt="0"/>
      <dgm:spPr/>
    </dgm:pt>
    <dgm:pt modelId="{5E35A537-CDFC-4718-998D-3EE9C1868AE3}" type="pres">
      <dgm:prSet presAssocID="{76027B84-BE24-4F83-A349-208B3B078ADB}" presName="hierChild5" presStyleCnt="0"/>
      <dgm:spPr/>
    </dgm:pt>
    <dgm:pt modelId="{C8C612A7-F8DE-4B01-B32E-869D18A09ACD}" type="pres">
      <dgm:prSet presAssocID="{9E6A5640-A184-416D-ACEB-A8E1296684E7}" presName="Name64" presStyleLbl="parChTrans1D2" presStyleIdx="9" presStyleCnt="10" custSzX="5400030"/>
      <dgm:spPr/>
      <dgm:t>
        <a:bodyPr/>
        <a:lstStyle/>
        <a:p>
          <a:endParaRPr lang="ru-RU"/>
        </a:p>
      </dgm:t>
    </dgm:pt>
    <dgm:pt modelId="{8FC57EC7-DDF4-4017-8D1A-6B0E93715B4B}" type="pres">
      <dgm:prSet presAssocID="{67743014-EA9A-48A5-B452-B4C165A9C712}" presName="hierRoot2" presStyleCnt="0">
        <dgm:presLayoutVars>
          <dgm:hierBranch val="init"/>
        </dgm:presLayoutVars>
      </dgm:prSet>
      <dgm:spPr/>
    </dgm:pt>
    <dgm:pt modelId="{FD62C5D0-2AEF-473F-A540-9D8FF3A2F5D2}" type="pres">
      <dgm:prSet presAssocID="{67743014-EA9A-48A5-B452-B4C165A9C712}" presName="rootComposite" presStyleCnt="0"/>
      <dgm:spPr/>
    </dgm:pt>
    <dgm:pt modelId="{9A2E7B2C-9D4E-4889-9098-15FD3AC754F8}" type="pres">
      <dgm:prSet presAssocID="{67743014-EA9A-48A5-B452-B4C165A9C712}" presName="rootText" presStyleLbl="node2" presStyleIdx="9" presStyleCnt="10" custScaleX="1076485">
        <dgm:presLayoutVars>
          <dgm:chPref val="3"/>
        </dgm:presLayoutVars>
      </dgm:prSet>
      <dgm:spPr/>
      <dgm:t>
        <a:bodyPr/>
        <a:lstStyle/>
        <a:p>
          <a:endParaRPr lang="ru-RU"/>
        </a:p>
      </dgm:t>
    </dgm:pt>
    <dgm:pt modelId="{91D59DAD-D5A5-4A26-AB12-E78B569105BB}" type="pres">
      <dgm:prSet presAssocID="{67743014-EA9A-48A5-B452-B4C165A9C712}" presName="rootConnector" presStyleLbl="node2" presStyleIdx="9" presStyleCnt="10"/>
      <dgm:spPr/>
      <dgm:t>
        <a:bodyPr/>
        <a:lstStyle/>
        <a:p>
          <a:endParaRPr lang="ru-RU"/>
        </a:p>
      </dgm:t>
    </dgm:pt>
    <dgm:pt modelId="{56ECA9FD-A625-4452-B2BA-178717630996}" type="pres">
      <dgm:prSet presAssocID="{67743014-EA9A-48A5-B452-B4C165A9C712}" presName="hierChild4" presStyleCnt="0"/>
      <dgm:spPr/>
    </dgm:pt>
    <dgm:pt modelId="{42249DCD-E2AE-4A6A-84BF-8E8448EDA426}" type="pres">
      <dgm:prSet presAssocID="{67743014-EA9A-48A5-B452-B4C165A9C712}" presName="hierChild5" presStyleCnt="0"/>
      <dgm:spPr/>
    </dgm:pt>
    <dgm:pt modelId="{35732D6C-F8D7-433A-A4FD-65FB0D2BD30A}" type="pres">
      <dgm:prSet presAssocID="{7FA5DD17-0534-4602-AE61-9AE7EEF9D47C}" presName="hierChild3" presStyleCnt="0"/>
      <dgm:spPr/>
    </dgm:pt>
  </dgm:ptLst>
  <dgm:cxnLst>
    <dgm:cxn modelId="{CC732343-4EB2-4BEE-8E65-48E0F6D1178C}" type="presOf" srcId="{18B74918-D140-41E8-94DB-3CFFFC539495}" destId="{898D1634-3E20-4E48-B88B-24AEF25EA655}" srcOrd="0" destOrd="0" presId="urn:microsoft.com/office/officeart/2009/3/layout/HorizontalOrganizationChart"/>
    <dgm:cxn modelId="{F512A823-3A6C-4A31-A63F-A00CDA66DBF6}" type="presOf" srcId="{E7143169-DCDE-4076-95B7-CB4210657141}" destId="{9EDCCB86-34CD-41E0-99B2-0873F13B190E}" srcOrd="0" destOrd="0" presId="urn:microsoft.com/office/officeart/2009/3/layout/HorizontalOrganizationChart"/>
    <dgm:cxn modelId="{795EEB0D-9CDC-45C9-819D-AD2FC5C19BB5}" srcId="{7FA5DD17-0534-4602-AE61-9AE7EEF9D47C}" destId="{ADD8BA1C-A6A9-46BB-8C98-0C4835E0EEFD}" srcOrd="6" destOrd="0" parTransId="{18B74918-D140-41E8-94DB-3CFFFC539495}" sibTransId="{466E3F5C-8897-4174-9A4C-01073C909D2F}"/>
    <dgm:cxn modelId="{22623687-A49F-40D0-9B1F-B7D12A61AF7F}" srcId="{7FA5DD17-0534-4602-AE61-9AE7EEF9D47C}" destId="{67743014-EA9A-48A5-B452-B4C165A9C712}" srcOrd="9" destOrd="0" parTransId="{9E6A5640-A184-416D-ACEB-A8E1296684E7}" sibTransId="{0699B0BB-E368-4FFC-90EE-3A28FD69C846}"/>
    <dgm:cxn modelId="{F289EEAF-EDF3-441F-B902-ECBFFEAAFC45}" type="presOf" srcId="{67743014-EA9A-48A5-B452-B4C165A9C712}" destId="{91D59DAD-D5A5-4A26-AB12-E78B569105BB}" srcOrd="1" destOrd="0" presId="urn:microsoft.com/office/officeart/2009/3/layout/HorizontalOrganizationChart"/>
    <dgm:cxn modelId="{498229C5-518B-4B36-8F72-1D75E3830D0D}" srcId="{7FA5DD17-0534-4602-AE61-9AE7EEF9D47C}" destId="{C0A0049E-5E41-43EF-967D-6848A4E4F683}" srcOrd="0" destOrd="0" parTransId="{0D157C6B-8538-47C4-8654-E2C03A4C0B10}" sibTransId="{F3208C81-209D-4FD6-AE91-0CE420F7102A}"/>
    <dgm:cxn modelId="{5803E087-E8AF-482E-9819-E678256FAF1E}" type="presOf" srcId="{76027B84-BE24-4F83-A349-208B3B078ADB}" destId="{6E5C2297-15F6-4733-BB3F-56F34BD0EA7C}" srcOrd="0" destOrd="0" presId="urn:microsoft.com/office/officeart/2009/3/layout/HorizontalOrganizationChart"/>
    <dgm:cxn modelId="{EACB5B6C-0B43-46A7-ACCE-E6E72D5315F8}" type="presOf" srcId="{765B36F6-068E-4779-B286-BDB63202ADDB}" destId="{5ABFC66F-6797-4873-B018-52B5B38C1FB0}" srcOrd="0" destOrd="0" presId="urn:microsoft.com/office/officeart/2009/3/layout/HorizontalOrganizationChart"/>
    <dgm:cxn modelId="{9D0FB43E-8303-4F12-A006-1114CE18D517}" type="presOf" srcId="{ADD8BA1C-A6A9-46BB-8C98-0C4835E0EEFD}" destId="{24B61338-A3E5-47EE-91E2-897A5141BBAF}" srcOrd="1" destOrd="0" presId="urn:microsoft.com/office/officeart/2009/3/layout/HorizontalOrganizationChart"/>
    <dgm:cxn modelId="{3DCFDD83-CB2F-454F-A6B7-6141E83E85DA}" type="presOf" srcId="{E7143169-DCDE-4076-95B7-CB4210657141}" destId="{E8F38D85-9A33-4873-9224-05EAE58470AF}" srcOrd="1" destOrd="0" presId="urn:microsoft.com/office/officeart/2009/3/layout/HorizontalOrganizationChart"/>
    <dgm:cxn modelId="{321CD933-ADDD-41FE-94A8-457056DA47B4}" type="presOf" srcId="{76027B84-BE24-4F83-A349-208B3B078ADB}" destId="{F65A168D-730A-4E23-9840-EB1BB4E1C5B0}" srcOrd="1" destOrd="0" presId="urn:microsoft.com/office/officeart/2009/3/layout/HorizontalOrganizationChart"/>
    <dgm:cxn modelId="{79EBAFA0-3D72-401B-A6B0-04BB3237866D}" type="presOf" srcId="{67743014-EA9A-48A5-B452-B4C165A9C712}" destId="{9A2E7B2C-9D4E-4889-9098-15FD3AC754F8}" srcOrd="0" destOrd="0" presId="urn:microsoft.com/office/officeart/2009/3/layout/HorizontalOrganizationChart"/>
    <dgm:cxn modelId="{E24495D7-5EEA-41CC-904D-67EABB6B7558}" type="presOf" srcId="{C45934EB-0843-4A2F-9AA0-B3666CA905B2}" destId="{7A5EFBB5-D765-4F77-B212-B328759AD9ED}" srcOrd="0" destOrd="0" presId="urn:microsoft.com/office/officeart/2009/3/layout/HorizontalOrganizationChart"/>
    <dgm:cxn modelId="{0C440B00-74CF-4384-A1DA-4BFC928DD72E}" type="presOf" srcId="{7FA5DD17-0534-4602-AE61-9AE7EEF9D47C}" destId="{1582FFA4-15C4-4410-AAE6-CF251DD83D47}" srcOrd="1" destOrd="0" presId="urn:microsoft.com/office/officeart/2009/3/layout/HorizontalOrganizationChart"/>
    <dgm:cxn modelId="{037E52D1-EDC2-422E-946A-A1C39C72C75A}" srcId="{7FA5DD17-0534-4602-AE61-9AE7EEF9D47C}" destId="{7E25A581-4FD1-4E02-8610-747A142B5271}" srcOrd="2" destOrd="0" parTransId="{9AB6580F-EB3D-4163-B861-E48552622A2F}" sibTransId="{48AABF8F-8571-4A84-9A6F-B79133B5ABAC}"/>
    <dgm:cxn modelId="{CF81A624-98A8-4A03-82BD-1295BF8E752A}" type="presOf" srcId="{C0A0049E-5E41-43EF-967D-6848A4E4F683}" destId="{81F25192-26B5-410C-AB39-A790E31DAABB}" srcOrd="1" destOrd="0" presId="urn:microsoft.com/office/officeart/2009/3/layout/HorizontalOrganizationChart"/>
    <dgm:cxn modelId="{D824ED5F-E9A9-4C64-A151-B3CBE2C08E45}" type="presOf" srcId="{019FF3A5-724E-47C7-9C3A-A92B86B312C7}" destId="{C9733010-B876-49F3-B5A2-2C77D61F97D2}" srcOrd="1" destOrd="0" presId="urn:microsoft.com/office/officeart/2009/3/layout/HorizontalOrganizationChart"/>
    <dgm:cxn modelId="{8CD5B29D-2AEA-47A6-8601-268FD7958AA5}" srcId="{7FA5DD17-0534-4602-AE61-9AE7EEF9D47C}" destId="{BF5F0CAB-9093-4150-BD33-894DC3C6D8F1}" srcOrd="1" destOrd="0" parTransId="{C45934EB-0843-4A2F-9AA0-B3666CA905B2}" sibTransId="{5F270AED-982B-4316-818F-6D05E94FA451}"/>
    <dgm:cxn modelId="{46C38D42-F054-4D4F-9D85-7027539FCFFF}" srcId="{7FA5DD17-0534-4602-AE61-9AE7EEF9D47C}" destId="{6CE76F1A-2FF3-495B-ADFD-7BA10FE9D774}" srcOrd="4" destOrd="0" parTransId="{144CE44D-01C9-4906-9C80-4FBC8C960C7F}" sibTransId="{25235BC6-F088-472F-82AA-DD168DD4AC7D}"/>
    <dgm:cxn modelId="{E94B581F-8C13-4930-877A-A8EA7B261156}" type="presOf" srcId="{863C6107-39BC-400E-BA43-F6D7DD88179A}" destId="{D2685F17-78ED-4FC0-A5CC-CE6BCB79DF58}" srcOrd="0" destOrd="0" presId="urn:microsoft.com/office/officeart/2009/3/layout/HorizontalOrganizationChart"/>
    <dgm:cxn modelId="{5B5931F5-B15C-456C-AA32-F562151476AF}" type="presOf" srcId="{C0A0049E-5E41-43EF-967D-6848A4E4F683}" destId="{EB207E89-5A8D-4A4A-AA64-DEEB6953CEA5}" srcOrd="0" destOrd="0" presId="urn:microsoft.com/office/officeart/2009/3/layout/HorizontalOrganizationChart"/>
    <dgm:cxn modelId="{12643108-6ACD-40FC-ACB5-88FAD3AC955C}" type="presOf" srcId="{0D157C6B-8538-47C4-8654-E2C03A4C0B10}" destId="{568D067C-AF13-48E4-8F81-CCAD2F088D4C}" srcOrd="0" destOrd="0" presId="urn:microsoft.com/office/officeart/2009/3/layout/HorizontalOrganizationChart"/>
    <dgm:cxn modelId="{E0331EDC-F962-484D-B2A6-EA212A993BD0}" type="presOf" srcId="{019FF3A5-724E-47C7-9C3A-A92B86B312C7}" destId="{1FCD9568-BCAB-4578-8526-3BDAEF8D3E1F}" srcOrd="0" destOrd="0" presId="urn:microsoft.com/office/officeart/2009/3/layout/HorizontalOrganizationChart"/>
    <dgm:cxn modelId="{0F2938B5-60C8-4960-A95D-8DD40188462D}" type="presOf" srcId="{ADD8BA1C-A6A9-46BB-8C98-0C4835E0EEFD}" destId="{0A4A5133-C83C-4EAB-AD2C-60C7928B7053}" srcOrd="0" destOrd="0" presId="urn:microsoft.com/office/officeart/2009/3/layout/HorizontalOrganizationChart"/>
    <dgm:cxn modelId="{FDC871DE-F491-4DE3-B32C-B8D5A5E880AC}" type="presOf" srcId="{7E25A581-4FD1-4E02-8610-747A142B5271}" destId="{57C87FF0-B61D-4438-B6B1-89C0B9D6F5AC}" srcOrd="0" destOrd="0" presId="urn:microsoft.com/office/officeart/2009/3/layout/HorizontalOrganizationChart"/>
    <dgm:cxn modelId="{9A1745AD-FE65-4A0B-91D8-D906E914BD38}" type="presOf" srcId="{BF5F0CAB-9093-4150-BD33-894DC3C6D8F1}" destId="{961A31A7-4234-4F4F-BC45-6C109F262F8E}" srcOrd="0" destOrd="0" presId="urn:microsoft.com/office/officeart/2009/3/layout/HorizontalOrganizationChart"/>
    <dgm:cxn modelId="{3B1CFB61-854D-4C58-8728-DE31963B63EE}" srcId="{DF110233-82A0-4A87-BD7E-2D33B62C2C31}" destId="{7FA5DD17-0534-4602-AE61-9AE7EEF9D47C}" srcOrd="0" destOrd="0" parTransId="{C803B1EF-CBAB-43D8-B48C-05E16454844D}" sibTransId="{FA6E2F10-C044-4824-85AD-AB731F20B628}"/>
    <dgm:cxn modelId="{A7111971-F1D5-437D-ADFB-0333FCB25BD7}" type="presOf" srcId="{144CE44D-01C9-4906-9C80-4FBC8C960C7F}" destId="{31414529-EE43-453F-850C-66AE200BAE21}" srcOrd="0" destOrd="0" presId="urn:microsoft.com/office/officeart/2009/3/layout/HorizontalOrganizationChart"/>
    <dgm:cxn modelId="{E895F7BC-5891-4C93-ACA5-A69BDCCD2D4D}" type="presOf" srcId="{DF110233-82A0-4A87-BD7E-2D33B62C2C31}" destId="{6AFFD884-FB37-4AB8-BC0A-A5D34115E94A}" srcOrd="0" destOrd="0" presId="urn:microsoft.com/office/officeart/2009/3/layout/HorizontalOrganizationChart"/>
    <dgm:cxn modelId="{B238C49F-A877-4047-9D11-3776E6FC8424}" type="presOf" srcId="{29C2B655-0193-4AA0-967C-123F93FF8AE4}" destId="{B5F5A06A-9E69-4938-9723-B9CCDF8C21EB}" srcOrd="0" destOrd="0" presId="urn:microsoft.com/office/officeart/2009/3/layout/HorizontalOrganizationChart"/>
    <dgm:cxn modelId="{5636D19D-DA2B-4EAD-BE6B-4324EDD505CE}" srcId="{7FA5DD17-0534-4602-AE61-9AE7EEF9D47C}" destId="{E7143169-DCDE-4076-95B7-CB4210657141}" srcOrd="7" destOrd="0" parTransId="{4266BFC6-C447-4EB9-B3C9-CC9463DA68AB}" sibTransId="{99A8C57F-9B59-4797-85BD-DE6391D0EE97}"/>
    <dgm:cxn modelId="{308D529E-7505-424D-82C6-45FA693D0449}" type="presOf" srcId="{7E25A581-4FD1-4E02-8610-747A142B5271}" destId="{0F443D6B-E218-4D98-8F4F-9F753A28F096}" srcOrd="1" destOrd="0" presId="urn:microsoft.com/office/officeart/2009/3/layout/HorizontalOrganizationChart"/>
    <dgm:cxn modelId="{EE7B4057-E80E-4E03-A3C5-24BE2C4068CD}" type="presOf" srcId="{9E6A5640-A184-416D-ACEB-A8E1296684E7}" destId="{C8C612A7-F8DE-4B01-B32E-869D18A09ACD}" srcOrd="0" destOrd="0" presId="urn:microsoft.com/office/officeart/2009/3/layout/HorizontalOrganizationChart"/>
    <dgm:cxn modelId="{32DE8C89-50EF-4C4F-8438-C3C77F74932C}" type="presOf" srcId="{6CE76F1A-2FF3-495B-ADFD-7BA10FE9D774}" destId="{27890BCB-E026-4893-A4E1-3E1CEED83706}" srcOrd="0" destOrd="0" presId="urn:microsoft.com/office/officeart/2009/3/layout/HorizontalOrganizationChart"/>
    <dgm:cxn modelId="{B01D5BC6-F922-487A-B5DD-7472C78B567C}" type="presOf" srcId="{7FA5DD17-0534-4602-AE61-9AE7EEF9D47C}" destId="{CCFED6E7-53E4-47F1-83DD-5553741DD238}" srcOrd="0" destOrd="0" presId="urn:microsoft.com/office/officeart/2009/3/layout/HorizontalOrganizationChart"/>
    <dgm:cxn modelId="{6ED178EA-DBC1-40D9-8428-3D304AE333EF}" type="presOf" srcId="{4266BFC6-C447-4EB9-B3C9-CC9463DA68AB}" destId="{A7A4550F-D76D-4127-A10F-CFD7F525672C}" srcOrd="0" destOrd="0" presId="urn:microsoft.com/office/officeart/2009/3/layout/HorizontalOrganizationChart"/>
    <dgm:cxn modelId="{2B414807-8E6F-4397-9C2D-4A21C8B8A732}" srcId="{7FA5DD17-0534-4602-AE61-9AE7EEF9D47C}" destId="{76027B84-BE24-4F83-A349-208B3B078ADB}" srcOrd="8" destOrd="0" parTransId="{29C2B655-0193-4AA0-967C-123F93FF8AE4}" sibTransId="{FA521346-48C5-4F8F-8835-7FCBF01837A1}"/>
    <dgm:cxn modelId="{F47B20ED-6F8E-489C-A1DC-F191CF96685A}" type="presOf" srcId="{77771544-0966-4C1C-96EA-6E5167CFCBE2}" destId="{3C4A8DC2-9392-41AD-B322-47A30C1BF7B1}" srcOrd="0" destOrd="0" presId="urn:microsoft.com/office/officeart/2009/3/layout/HorizontalOrganizationChart"/>
    <dgm:cxn modelId="{C4B93CA0-75CE-4C09-86E4-B07BD9386D80}" srcId="{7FA5DD17-0534-4602-AE61-9AE7EEF9D47C}" destId="{019FF3A5-724E-47C7-9C3A-A92B86B312C7}" srcOrd="5" destOrd="0" parTransId="{863C6107-39BC-400E-BA43-F6D7DD88179A}" sibTransId="{555F558D-BEA1-4631-A99A-7A5A20A2A24E}"/>
    <dgm:cxn modelId="{876A723D-859E-4E30-84C5-0AC7D452439A}" type="presOf" srcId="{BF5F0CAB-9093-4150-BD33-894DC3C6D8F1}" destId="{61B3D8DE-8DBC-4F5D-8E6A-5786D3820822}" srcOrd="1" destOrd="0" presId="urn:microsoft.com/office/officeart/2009/3/layout/HorizontalOrganizationChart"/>
    <dgm:cxn modelId="{FE6C1EC4-27B9-45E2-99CF-4D568C0D7D14}" type="presOf" srcId="{77771544-0966-4C1C-96EA-6E5167CFCBE2}" destId="{45C21D3A-79DA-4FF1-BD28-E9EDDEB85556}" srcOrd="1" destOrd="0" presId="urn:microsoft.com/office/officeart/2009/3/layout/HorizontalOrganizationChart"/>
    <dgm:cxn modelId="{A1BF20B1-A703-4E9B-BDBD-29FBA476C60D}" srcId="{7FA5DD17-0534-4602-AE61-9AE7EEF9D47C}" destId="{77771544-0966-4C1C-96EA-6E5167CFCBE2}" srcOrd="3" destOrd="0" parTransId="{765B36F6-068E-4779-B286-BDB63202ADDB}" sibTransId="{91B0BAD7-DA9B-451F-B2CC-7072A820AD6A}"/>
    <dgm:cxn modelId="{77A4A12A-CD13-4801-88E0-AB3DF0B55CF9}" type="presOf" srcId="{9AB6580F-EB3D-4163-B861-E48552622A2F}" destId="{3FD298FF-E7F1-4F27-8971-4045D2B22DBA}" srcOrd="0" destOrd="0" presId="urn:microsoft.com/office/officeart/2009/3/layout/HorizontalOrganizationChart"/>
    <dgm:cxn modelId="{DE690E06-1AAE-478F-B16E-A083667172E9}" type="presOf" srcId="{6CE76F1A-2FF3-495B-ADFD-7BA10FE9D774}" destId="{DF3BC66F-6444-4C35-BA4B-318592650BCC}" srcOrd="1" destOrd="0" presId="urn:microsoft.com/office/officeart/2009/3/layout/HorizontalOrganizationChart"/>
    <dgm:cxn modelId="{AABAF86E-C91D-4BA1-A700-F757BDD5BC9C}" type="presParOf" srcId="{6AFFD884-FB37-4AB8-BC0A-A5D34115E94A}" destId="{8A11A552-BD62-4C2C-882A-390F62E68E61}" srcOrd="0" destOrd="0" presId="urn:microsoft.com/office/officeart/2009/3/layout/HorizontalOrganizationChart"/>
    <dgm:cxn modelId="{9B986CEC-DD91-4F44-A7DB-8D1AA55F2E6A}" type="presParOf" srcId="{8A11A552-BD62-4C2C-882A-390F62E68E61}" destId="{AE697240-8229-4B75-A731-9DA595F3DF82}" srcOrd="0" destOrd="0" presId="urn:microsoft.com/office/officeart/2009/3/layout/HorizontalOrganizationChart"/>
    <dgm:cxn modelId="{1AF556E5-C6C4-46DB-9F08-5731C968CD9B}" type="presParOf" srcId="{AE697240-8229-4B75-A731-9DA595F3DF82}" destId="{CCFED6E7-53E4-47F1-83DD-5553741DD238}" srcOrd="0" destOrd="0" presId="urn:microsoft.com/office/officeart/2009/3/layout/HorizontalOrganizationChart"/>
    <dgm:cxn modelId="{F03270F5-F3DD-4501-B127-00CBDBEE1398}" type="presParOf" srcId="{AE697240-8229-4B75-A731-9DA595F3DF82}" destId="{1582FFA4-15C4-4410-AAE6-CF251DD83D47}" srcOrd="1" destOrd="0" presId="urn:microsoft.com/office/officeart/2009/3/layout/HorizontalOrganizationChart"/>
    <dgm:cxn modelId="{4EACE616-7FD0-45F6-BB7F-2EACBD95412B}" type="presParOf" srcId="{8A11A552-BD62-4C2C-882A-390F62E68E61}" destId="{5F9D05C7-CECB-4DCE-B9F7-100E3CCA78EA}" srcOrd="1" destOrd="0" presId="urn:microsoft.com/office/officeart/2009/3/layout/HorizontalOrganizationChart"/>
    <dgm:cxn modelId="{8B2C7E61-2315-44D0-99BC-9316B2C4DA41}" type="presParOf" srcId="{5F9D05C7-CECB-4DCE-B9F7-100E3CCA78EA}" destId="{568D067C-AF13-48E4-8F81-CCAD2F088D4C}" srcOrd="0" destOrd="0" presId="urn:microsoft.com/office/officeart/2009/3/layout/HorizontalOrganizationChart"/>
    <dgm:cxn modelId="{FB5E73C5-188E-4D23-930F-558B0C37C753}" type="presParOf" srcId="{5F9D05C7-CECB-4DCE-B9F7-100E3CCA78EA}" destId="{0FA0AC32-682E-4F3F-82CD-D778284152D2}" srcOrd="1" destOrd="0" presId="urn:microsoft.com/office/officeart/2009/3/layout/HorizontalOrganizationChart"/>
    <dgm:cxn modelId="{50320991-F54B-41FA-8565-8CF3C5D4921D}" type="presParOf" srcId="{0FA0AC32-682E-4F3F-82CD-D778284152D2}" destId="{8221E5B8-479D-44BF-AE7F-2A1BDF61EAD3}" srcOrd="0" destOrd="0" presId="urn:microsoft.com/office/officeart/2009/3/layout/HorizontalOrganizationChart"/>
    <dgm:cxn modelId="{1615BC5A-710D-4FB1-A077-97ED4FD76FCF}" type="presParOf" srcId="{8221E5B8-479D-44BF-AE7F-2A1BDF61EAD3}" destId="{EB207E89-5A8D-4A4A-AA64-DEEB6953CEA5}" srcOrd="0" destOrd="0" presId="urn:microsoft.com/office/officeart/2009/3/layout/HorizontalOrganizationChart"/>
    <dgm:cxn modelId="{26298FF3-BFCD-4E94-912D-8CFA1C06AB45}" type="presParOf" srcId="{8221E5B8-479D-44BF-AE7F-2A1BDF61EAD3}" destId="{81F25192-26B5-410C-AB39-A790E31DAABB}" srcOrd="1" destOrd="0" presId="urn:microsoft.com/office/officeart/2009/3/layout/HorizontalOrganizationChart"/>
    <dgm:cxn modelId="{4A8E00B1-56A5-43F1-B7D0-3C28F89E9D05}" type="presParOf" srcId="{0FA0AC32-682E-4F3F-82CD-D778284152D2}" destId="{AD6814EC-C051-4D17-95C9-1CD4F798EE0F}" srcOrd="1" destOrd="0" presId="urn:microsoft.com/office/officeart/2009/3/layout/HorizontalOrganizationChart"/>
    <dgm:cxn modelId="{28F7F842-95BE-4512-A928-0ABD09D2B9DA}" type="presParOf" srcId="{0FA0AC32-682E-4F3F-82CD-D778284152D2}" destId="{FAD2D5EF-9A34-4B75-9F9A-1233390FE31D}" srcOrd="2" destOrd="0" presId="urn:microsoft.com/office/officeart/2009/3/layout/HorizontalOrganizationChart"/>
    <dgm:cxn modelId="{77E5944D-FF90-4858-8BB1-A11B6C91C910}" type="presParOf" srcId="{5F9D05C7-CECB-4DCE-B9F7-100E3CCA78EA}" destId="{7A5EFBB5-D765-4F77-B212-B328759AD9ED}" srcOrd="2" destOrd="0" presId="urn:microsoft.com/office/officeart/2009/3/layout/HorizontalOrganizationChart"/>
    <dgm:cxn modelId="{CCB0B6BB-4360-4134-86A8-A04AFA9C5A83}" type="presParOf" srcId="{5F9D05C7-CECB-4DCE-B9F7-100E3CCA78EA}" destId="{ADDD929B-0557-4BAC-B0EE-7720E4F8DB0E}" srcOrd="3" destOrd="0" presId="urn:microsoft.com/office/officeart/2009/3/layout/HorizontalOrganizationChart"/>
    <dgm:cxn modelId="{3D348DE7-3869-4FED-8178-6A77E3F2D68B}" type="presParOf" srcId="{ADDD929B-0557-4BAC-B0EE-7720E4F8DB0E}" destId="{D617204E-5C33-4E92-B71F-C8460625D466}" srcOrd="0" destOrd="0" presId="urn:microsoft.com/office/officeart/2009/3/layout/HorizontalOrganizationChart"/>
    <dgm:cxn modelId="{A911309A-D61D-4AEE-ABFF-A4F76A425902}" type="presParOf" srcId="{D617204E-5C33-4E92-B71F-C8460625D466}" destId="{961A31A7-4234-4F4F-BC45-6C109F262F8E}" srcOrd="0" destOrd="0" presId="urn:microsoft.com/office/officeart/2009/3/layout/HorizontalOrganizationChart"/>
    <dgm:cxn modelId="{1AFB7DD0-C80C-45A8-BDB9-6AB3E4179D32}" type="presParOf" srcId="{D617204E-5C33-4E92-B71F-C8460625D466}" destId="{61B3D8DE-8DBC-4F5D-8E6A-5786D3820822}" srcOrd="1" destOrd="0" presId="urn:microsoft.com/office/officeart/2009/3/layout/HorizontalOrganizationChart"/>
    <dgm:cxn modelId="{8C1B8DA7-928D-4488-9D35-AE6F0E9EC59C}" type="presParOf" srcId="{ADDD929B-0557-4BAC-B0EE-7720E4F8DB0E}" destId="{D1CEBF66-730B-4486-A4B3-396116A92467}" srcOrd="1" destOrd="0" presId="urn:microsoft.com/office/officeart/2009/3/layout/HorizontalOrganizationChart"/>
    <dgm:cxn modelId="{66B51C21-89FE-4BDA-81F5-6A1DACCC4C59}" type="presParOf" srcId="{ADDD929B-0557-4BAC-B0EE-7720E4F8DB0E}" destId="{D25A1F96-FDD3-4E8A-8A89-6600CE58499D}" srcOrd="2" destOrd="0" presId="urn:microsoft.com/office/officeart/2009/3/layout/HorizontalOrganizationChart"/>
    <dgm:cxn modelId="{95805FFC-D547-4803-A5EB-954931822A8A}" type="presParOf" srcId="{5F9D05C7-CECB-4DCE-B9F7-100E3CCA78EA}" destId="{3FD298FF-E7F1-4F27-8971-4045D2B22DBA}" srcOrd="4" destOrd="0" presId="urn:microsoft.com/office/officeart/2009/3/layout/HorizontalOrganizationChart"/>
    <dgm:cxn modelId="{7CDBE985-D47C-40F8-A86A-4E3A901DB5BB}" type="presParOf" srcId="{5F9D05C7-CECB-4DCE-B9F7-100E3CCA78EA}" destId="{A3C82539-F541-4173-AAEE-483E7B310DA0}" srcOrd="5" destOrd="0" presId="urn:microsoft.com/office/officeart/2009/3/layout/HorizontalOrganizationChart"/>
    <dgm:cxn modelId="{A874D6BB-DD67-4628-8BA3-8334CCE40DE0}" type="presParOf" srcId="{A3C82539-F541-4173-AAEE-483E7B310DA0}" destId="{DC1E09E3-D226-4088-A9D7-BFC808AB7457}" srcOrd="0" destOrd="0" presId="urn:microsoft.com/office/officeart/2009/3/layout/HorizontalOrganizationChart"/>
    <dgm:cxn modelId="{6A58C189-2569-4B58-8ED9-E7AC77F8C374}" type="presParOf" srcId="{DC1E09E3-D226-4088-A9D7-BFC808AB7457}" destId="{57C87FF0-B61D-4438-B6B1-89C0B9D6F5AC}" srcOrd="0" destOrd="0" presId="urn:microsoft.com/office/officeart/2009/3/layout/HorizontalOrganizationChart"/>
    <dgm:cxn modelId="{621C9D08-673A-4E5E-8609-2148EA5F5446}" type="presParOf" srcId="{DC1E09E3-D226-4088-A9D7-BFC808AB7457}" destId="{0F443D6B-E218-4D98-8F4F-9F753A28F096}" srcOrd="1" destOrd="0" presId="urn:microsoft.com/office/officeart/2009/3/layout/HorizontalOrganizationChart"/>
    <dgm:cxn modelId="{021FF7FC-1313-4162-BAD4-7DD6612AA997}" type="presParOf" srcId="{A3C82539-F541-4173-AAEE-483E7B310DA0}" destId="{EBB3556F-B321-44EE-AF48-1CD186D01DB3}" srcOrd="1" destOrd="0" presId="urn:microsoft.com/office/officeart/2009/3/layout/HorizontalOrganizationChart"/>
    <dgm:cxn modelId="{6D51FC58-A9E2-4E33-92C5-D08E140FAED2}" type="presParOf" srcId="{A3C82539-F541-4173-AAEE-483E7B310DA0}" destId="{A0462798-2E30-4332-AD1D-4F460F4E1DFF}" srcOrd="2" destOrd="0" presId="urn:microsoft.com/office/officeart/2009/3/layout/HorizontalOrganizationChart"/>
    <dgm:cxn modelId="{72DC6B5D-A0CC-4191-B4CC-D3E353414706}" type="presParOf" srcId="{5F9D05C7-CECB-4DCE-B9F7-100E3CCA78EA}" destId="{5ABFC66F-6797-4873-B018-52B5B38C1FB0}" srcOrd="6" destOrd="0" presId="urn:microsoft.com/office/officeart/2009/3/layout/HorizontalOrganizationChart"/>
    <dgm:cxn modelId="{DF9B3552-01E7-445D-BA77-3BCF77900D24}" type="presParOf" srcId="{5F9D05C7-CECB-4DCE-B9F7-100E3CCA78EA}" destId="{A00EA83F-07D4-47D4-81DE-D40AA0E4FF0D}" srcOrd="7" destOrd="0" presId="urn:microsoft.com/office/officeart/2009/3/layout/HorizontalOrganizationChart"/>
    <dgm:cxn modelId="{BD36F222-E1B1-4B8E-8DCC-93EAD117497A}" type="presParOf" srcId="{A00EA83F-07D4-47D4-81DE-D40AA0E4FF0D}" destId="{49DA6D9C-34B8-4650-B8C9-48DC14E97AD0}" srcOrd="0" destOrd="0" presId="urn:microsoft.com/office/officeart/2009/3/layout/HorizontalOrganizationChart"/>
    <dgm:cxn modelId="{F67BDD47-C27E-4814-8122-084D30261A91}" type="presParOf" srcId="{49DA6D9C-34B8-4650-B8C9-48DC14E97AD0}" destId="{3C4A8DC2-9392-41AD-B322-47A30C1BF7B1}" srcOrd="0" destOrd="0" presId="urn:microsoft.com/office/officeart/2009/3/layout/HorizontalOrganizationChart"/>
    <dgm:cxn modelId="{CE9D6F20-B746-4768-A3C6-41D27D005BF4}" type="presParOf" srcId="{49DA6D9C-34B8-4650-B8C9-48DC14E97AD0}" destId="{45C21D3A-79DA-4FF1-BD28-E9EDDEB85556}" srcOrd="1" destOrd="0" presId="urn:microsoft.com/office/officeart/2009/3/layout/HorizontalOrganizationChart"/>
    <dgm:cxn modelId="{2043CE57-7A1A-4915-BDFC-B5199017BA6F}" type="presParOf" srcId="{A00EA83F-07D4-47D4-81DE-D40AA0E4FF0D}" destId="{A490D619-0AB8-4697-8272-ED0B34366A8F}" srcOrd="1" destOrd="0" presId="urn:microsoft.com/office/officeart/2009/3/layout/HorizontalOrganizationChart"/>
    <dgm:cxn modelId="{5E87B516-3ED7-45A7-A56E-6BC0DD37D019}" type="presParOf" srcId="{A00EA83F-07D4-47D4-81DE-D40AA0E4FF0D}" destId="{B9DED46B-9BD7-4145-B8AC-857C2888A03C}" srcOrd="2" destOrd="0" presId="urn:microsoft.com/office/officeart/2009/3/layout/HorizontalOrganizationChart"/>
    <dgm:cxn modelId="{BFD7218B-604D-4C25-ACD2-C67FCD91302D}" type="presParOf" srcId="{5F9D05C7-CECB-4DCE-B9F7-100E3CCA78EA}" destId="{31414529-EE43-453F-850C-66AE200BAE21}" srcOrd="8" destOrd="0" presId="urn:microsoft.com/office/officeart/2009/3/layout/HorizontalOrganizationChart"/>
    <dgm:cxn modelId="{AF2A3B2B-87F2-430A-9515-D2C20B147FD8}" type="presParOf" srcId="{5F9D05C7-CECB-4DCE-B9F7-100E3CCA78EA}" destId="{782720CE-9DAF-411F-9437-934B47A36C60}" srcOrd="9" destOrd="0" presId="urn:microsoft.com/office/officeart/2009/3/layout/HorizontalOrganizationChart"/>
    <dgm:cxn modelId="{D2B798FD-EA59-4A20-9225-641905C56FAE}" type="presParOf" srcId="{782720CE-9DAF-411F-9437-934B47A36C60}" destId="{640EADF1-AFE0-455A-9B86-6471AA084341}" srcOrd="0" destOrd="0" presId="urn:microsoft.com/office/officeart/2009/3/layout/HorizontalOrganizationChart"/>
    <dgm:cxn modelId="{E80B7D28-93B5-41E4-BD8C-16F0C4A99990}" type="presParOf" srcId="{640EADF1-AFE0-455A-9B86-6471AA084341}" destId="{27890BCB-E026-4893-A4E1-3E1CEED83706}" srcOrd="0" destOrd="0" presId="urn:microsoft.com/office/officeart/2009/3/layout/HorizontalOrganizationChart"/>
    <dgm:cxn modelId="{3F27309E-5CEC-4793-8752-A0546C4242DD}" type="presParOf" srcId="{640EADF1-AFE0-455A-9B86-6471AA084341}" destId="{DF3BC66F-6444-4C35-BA4B-318592650BCC}" srcOrd="1" destOrd="0" presId="urn:microsoft.com/office/officeart/2009/3/layout/HorizontalOrganizationChart"/>
    <dgm:cxn modelId="{DD7DFF88-399B-42C5-A3ED-114CD1FE1D5D}" type="presParOf" srcId="{782720CE-9DAF-411F-9437-934B47A36C60}" destId="{2D937139-8A8A-42B0-81EF-A9F6FEE2A7F4}" srcOrd="1" destOrd="0" presId="urn:microsoft.com/office/officeart/2009/3/layout/HorizontalOrganizationChart"/>
    <dgm:cxn modelId="{F5A09190-CBB9-433F-94EE-04312E17CD53}" type="presParOf" srcId="{782720CE-9DAF-411F-9437-934B47A36C60}" destId="{514906BB-2CAD-4DC5-8DD9-E17AAFB9372F}" srcOrd="2" destOrd="0" presId="urn:microsoft.com/office/officeart/2009/3/layout/HorizontalOrganizationChart"/>
    <dgm:cxn modelId="{F84ABA5B-818B-4761-9E52-442EE8A2260C}" type="presParOf" srcId="{5F9D05C7-CECB-4DCE-B9F7-100E3CCA78EA}" destId="{D2685F17-78ED-4FC0-A5CC-CE6BCB79DF58}" srcOrd="10" destOrd="0" presId="urn:microsoft.com/office/officeart/2009/3/layout/HorizontalOrganizationChart"/>
    <dgm:cxn modelId="{DCEDDFC0-CA37-4FF0-B6E7-238E6B502E90}" type="presParOf" srcId="{5F9D05C7-CECB-4DCE-B9F7-100E3CCA78EA}" destId="{75326CCE-E4C6-4EE8-AAB6-8F58344B9DDA}" srcOrd="11" destOrd="0" presId="urn:microsoft.com/office/officeart/2009/3/layout/HorizontalOrganizationChart"/>
    <dgm:cxn modelId="{0DA78AAA-247E-4668-880B-5ED1B1C86744}" type="presParOf" srcId="{75326CCE-E4C6-4EE8-AAB6-8F58344B9DDA}" destId="{1CBA2540-D4C1-4148-B158-CF8436A1A0BE}" srcOrd="0" destOrd="0" presId="urn:microsoft.com/office/officeart/2009/3/layout/HorizontalOrganizationChart"/>
    <dgm:cxn modelId="{8BF1A685-99C8-4204-B61D-9D732FF3EE26}" type="presParOf" srcId="{1CBA2540-D4C1-4148-B158-CF8436A1A0BE}" destId="{1FCD9568-BCAB-4578-8526-3BDAEF8D3E1F}" srcOrd="0" destOrd="0" presId="urn:microsoft.com/office/officeart/2009/3/layout/HorizontalOrganizationChart"/>
    <dgm:cxn modelId="{175920A6-7C28-42D9-8D56-A6FB0F1912AE}" type="presParOf" srcId="{1CBA2540-D4C1-4148-B158-CF8436A1A0BE}" destId="{C9733010-B876-49F3-B5A2-2C77D61F97D2}" srcOrd="1" destOrd="0" presId="urn:microsoft.com/office/officeart/2009/3/layout/HorizontalOrganizationChart"/>
    <dgm:cxn modelId="{DDC783E9-4019-4487-AD4D-BAC2D986EE13}" type="presParOf" srcId="{75326CCE-E4C6-4EE8-AAB6-8F58344B9DDA}" destId="{52A27869-5C3B-4BB0-9050-9A441B017240}" srcOrd="1" destOrd="0" presId="urn:microsoft.com/office/officeart/2009/3/layout/HorizontalOrganizationChart"/>
    <dgm:cxn modelId="{0F2AED6D-8820-46FB-94E2-F4380BA24433}" type="presParOf" srcId="{75326CCE-E4C6-4EE8-AAB6-8F58344B9DDA}" destId="{F713D7BC-8956-41C3-912F-E27071E92D42}" srcOrd="2" destOrd="0" presId="urn:microsoft.com/office/officeart/2009/3/layout/HorizontalOrganizationChart"/>
    <dgm:cxn modelId="{7E7E5F1C-F1E6-47F0-AC4D-1067CD6D94FD}" type="presParOf" srcId="{5F9D05C7-CECB-4DCE-B9F7-100E3CCA78EA}" destId="{898D1634-3E20-4E48-B88B-24AEF25EA655}" srcOrd="12" destOrd="0" presId="urn:microsoft.com/office/officeart/2009/3/layout/HorizontalOrganizationChart"/>
    <dgm:cxn modelId="{0F747AA0-2492-4D6E-AF41-86861EF668BE}" type="presParOf" srcId="{5F9D05C7-CECB-4DCE-B9F7-100E3CCA78EA}" destId="{D04DCC47-AB57-483A-8974-D178CE507B6C}" srcOrd="13" destOrd="0" presId="urn:microsoft.com/office/officeart/2009/3/layout/HorizontalOrganizationChart"/>
    <dgm:cxn modelId="{F4EBAC8A-1003-4DE5-896B-4D618907D3FA}" type="presParOf" srcId="{D04DCC47-AB57-483A-8974-D178CE507B6C}" destId="{1A912747-2329-4A19-A8D1-428BC8481BEE}" srcOrd="0" destOrd="0" presId="urn:microsoft.com/office/officeart/2009/3/layout/HorizontalOrganizationChart"/>
    <dgm:cxn modelId="{3827FB8A-7165-424E-85B5-7B9FF2B3D4CD}" type="presParOf" srcId="{1A912747-2329-4A19-A8D1-428BC8481BEE}" destId="{0A4A5133-C83C-4EAB-AD2C-60C7928B7053}" srcOrd="0" destOrd="0" presId="urn:microsoft.com/office/officeart/2009/3/layout/HorizontalOrganizationChart"/>
    <dgm:cxn modelId="{7DDDEAE9-C6B4-4A6E-87DB-1D849DEBD565}" type="presParOf" srcId="{1A912747-2329-4A19-A8D1-428BC8481BEE}" destId="{24B61338-A3E5-47EE-91E2-897A5141BBAF}" srcOrd="1" destOrd="0" presId="urn:microsoft.com/office/officeart/2009/3/layout/HorizontalOrganizationChart"/>
    <dgm:cxn modelId="{33E3E8F1-2DDB-4C24-8958-E7EE4E418338}" type="presParOf" srcId="{D04DCC47-AB57-483A-8974-D178CE507B6C}" destId="{FD94FF0D-0167-4E23-9636-4129C2D53A82}" srcOrd="1" destOrd="0" presId="urn:microsoft.com/office/officeart/2009/3/layout/HorizontalOrganizationChart"/>
    <dgm:cxn modelId="{7ED92588-6642-4C42-974F-CDAA92DB86B1}" type="presParOf" srcId="{D04DCC47-AB57-483A-8974-D178CE507B6C}" destId="{6985BB30-E927-46B7-841D-595B21C04BE5}" srcOrd="2" destOrd="0" presId="urn:microsoft.com/office/officeart/2009/3/layout/HorizontalOrganizationChart"/>
    <dgm:cxn modelId="{4A83CA9A-9352-4BE1-BA80-C077DDAF01C7}" type="presParOf" srcId="{5F9D05C7-CECB-4DCE-B9F7-100E3CCA78EA}" destId="{A7A4550F-D76D-4127-A10F-CFD7F525672C}" srcOrd="14" destOrd="0" presId="urn:microsoft.com/office/officeart/2009/3/layout/HorizontalOrganizationChart"/>
    <dgm:cxn modelId="{F31AC491-A4C9-43C8-B64B-34B8B7436D85}" type="presParOf" srcId="{5F9D05C7-CECB-4DCE-B9F7-100E3CCA78EA}" destId="{E27DCE3A-B996-41ED-842D-7CD9EB12A16E}" srcOrd="15" destOrd="0" presId="urn:microsoft.com/office/officeart/2009/3/layout/HorizontalOrganizationChart"/>
    <dgm:cxn modelId="{80F2F466-62F8-4F54-B241-44FAF3719467}" type="presParOf" srcId="{E27DCE3A-B996-41ED-842D-7CD9EB12A16E}" destId="{543EE2E7-CEBC-400C-80D2-09ABD9962EB6}" srcOrd="0" destOrd="0" presId="urn:microsoft.com/office/officeart/2009/3/layout/HorizontalOrganizationChart"/>
    <dgm:cxn modelId="{4D3A758D-2B70-4D21-9623-28CC00CB7641}" type="presParOf" srcId="{543EE2E7-CEBC-400C-80D2-09ABD9962EB6}" destId="{9EDCCB86-34CD-41E0-99B2-0873F13B190E}" srcOrd="0" destOrd="0" presId="urn:microsoft.com/office/officeart/2009/3/layout/HorizontalOrganizationChart"/>
    <dgm:cxn modelId="{F2359BB6-BAE9-4AA2-BD4D-58470493BAE4}" type="presParOf" srcId="{543EE2E7-CEBC-400C-80D2-09ABD9962EB6}" destId="{E8F38D85-9A33-4873-9224-05EAE58470AF}" srcOrd="1" destOrd="0" presId="urn:microsoft.com/office/officeart/2009/3/layout/HorizontalOrganizationChart"/>
    <dgm:cxn modelId="{D25BB064-023E-4147-AB52-2F169BA507ED}" type="presParOf" srcId="{E27DCE3A-B996-41ED-842D-7CD9EB12A16E}" destId="{FD0E3C43-3CBE-4AE1-B9FE-EA9FE9B83644}" srcOrd="1" destOrd="0" presId="urn:microsoft.com/office/officeart/2009/3/layout/HorizontalOrganizationChart"/>
    <dgm:cxn modelId="{FB8320AB-E882-43FA-9798-22A1FC26801B}" type="presParOf" srcId="{E27DCE3A-B996-41ED-842D-7CD9EB12A16E}" destId="{2D8F62D3-674E-41DD-AC2B-22FAFAAD8EE5}" srcOrd="2" destOrd="0" presId="urn:microsoft.com/office/officeart/2009/3/layout/HorizontalOrganizationChart"/>
    <dgm:cxn modelId="{F62E7512-3032-4C16-AFA7-AC729099365C}" type="presParOf" srcId="{5F9D05C7-CECB-4DCE-B9F7-100E3CCA78EA}" destId="{B5F5A06A-9E69-4938-9723-B9CCDF8C21EB}" srcOrd="16" destOrd="0" presId="urn:microsoft.com/office/officeart/2009/3/layout/HorizontalOrganizationChart"/>
    <dgm:cxn modelId="{6DF6ED7C-F9A2-4DF6-B38C-C2B4C20E520C}" type="presParOf" srcId="{5F9D05C7-CECB-4DCE-B9F7-100E3CCA78EA}" destId="{D8154BD7-44A7-424B-A0EC-A99CD4FB5983}" srcOrd="17" destOrd="0" presId="urn:microsoft.com/office/officeart/2009/3/layout/HorizontalOrganizationChart"/>
    <dgm:cxn modelId="{1FC19D68-BC61-4AFA-A6CE-E747B8B2DAFD}" type="presParOf" srcId="{D8154BD7-44A7-424B-A0EC-A99CD4FB5983}" destId="{ECB43B7E-04FA-4516-B2AF-71C9F395C9AB}" srcOrd="0" destOrd="0" presId="urn:microsoft.com/office/officeart/2009/3/layout/HorizontalOrganizationChart"/>
    <dgm:cxn modelId="{39B89CE9-CE15-480F-AE4D-F25209B625CE}" type="presParOf" srcId="{ECB43B7E-04FA-4516-B2AF-71C9F395C9AB}" destId="{6E5C2297-15F6-4733-BB3F-56F34BD0EA7C}" srcOrd="0" destOrd="0" presId="urn:microsoft.com/office/officeart/2009/3/layout/HorizontalOrganizationChart"/>
    <dgm:cxn modelId="{ACFBBE2E-B328-458C-BB6A-9466224D3E22}" type="presParOf" srcId="{ECB43B7E-04FA-4516-B2AF-71C9F395C9AB}" destId="{F65A168D-730A-4E23-9840-EB1BB4E1C5B0}" srcOrd="1" destOrd="0" presId="urn:microsoft.com/office/officeart/2009/3/layout/HorizontalOrganizationChart"/>
    <dgm:cxn modelId="{CBB3FA56-63BF-4BAF-A286-80C686584522}" type="presParOf" srcId="{D8154BD7-44A7-424B-A0EC-A99CD4FB5983}" destId="{8A53D850-0D6E-45CF-BAE5-545F0B2E70F5}" srcOrd="1" destOrd="0" presId="urn:microsoft.com/office/officeart/2009/3/layout/HorizontalOrganizationChart"/>
    <dgm:cxn modelId="{712EBFF7-763B-4426-B168-4DEDC41CE9E7}" type="presParOf" srcId="{D8154BD7-44A7-424B-A0EC-A99CD4FB5983}" destId="{5E35A537-CDFC-4718-998D-3EE9C1868AE3}" srcOrd="2" destOrd="0" presId="urn:microsoft.com/office/officeart/2009/3/layout/HorizontalOrganizationChart"/>
    <dgm:cxn modelId="{3C7512D8-9E24-4E90-80E6-11A5F4E164B7}" type="presParOf" srcId="{5F9D05C7-CECB-4DCE-B9F7-100E3CCA78EA}" destId="{C8C612A7-F8DE-4B01-B32E-869D18A09ACD}" srcOrd="18" destOrd="0" presId="urn:microsoft.com/office/officeart/2009/3/layout/HorizontalOrganizationChart"/>
    <dgm:cxn modelId="{47E1BF34-B93C-4793-9B97-B0714A53F5D1}" type="presParOf" srcId="{5F9D05C7-CECB-4DCE-B9F7-100E3CCA78EA}" destId="{8FC57EC7-DDF4-4017-8D1A-6B0E93715B4B}" srcOrd="19" destOrd="0" presId="urn:microsoft.com/office/officeart/2009/3/layout/HorizontalOrganizationChart"/>
    <dgm:cxn modelId="{2B33021C-0FD8-4AA2-99DC-34C3FBA126E6}" type="presParOf" srcId="{8FC57EC7-DDF4-4017-8D1A-6B0E93715B4B}" destId="{FD62C5D0-2AEF-473F-A540-9D8FF3A2F5D2}" srcOrd="0" destOrd="0" presId="urn:microsoft.com/office/officeart/2009/3/layout/HorizontalOrganizationChart"/>
    <dgm:cxn modelId="{96A2FFB6-D28B-4500-BBFB-CE0189251D62}" type="presParOf" srcId="{FD62C5D0-2AEF-473F-A540-9D8FF3A2F5D2}" destId="{9A2E7B2C-9D4E-4889-9098-15FD3AC754F8}" srcOrd="0" destOrd="0" presId="urn:microsoft.com/office/officeart/2009/3/layout/HorizontalOrganizationChart"/>
    <dgm:cxn modelId="{9D9624DB-8117-469D-AE2A-03CBD5CD5EE6}" type="presParOf" srcId="{FD62C5D0-2AEF-473F-A540-9D8FF3A2F5D2}" destId="{91D59DAD-D5A5-4A26-AB12-E78B569105BB}" srcOrd="1" destOrd="0" presId="urn:microsoft.com/office/officeart/2009/3/layout/HorizontalOrganizationChart"/>
    <dgm:cxn modelId="{A252DC98-FD2E-458B-809E-0C0511523C0A}" type="presParOf" srcId="{8FC57EC7-DDF4-4017-8D1A-6B0E93715B4B}" destId="{56ECA9FD-A625-4452-B2BA-178717630996}" srcOrd="1" destOrd="0" presId="urn:microsoft.com/office/officeart/2009/3/layout/HorizontalOrganizationChart"/>
    <dgm:cxn modelId="{35E35E60-6454-492B-8764-C26C9F483B22}" type="presParOf" srcId="{8FC57EC7-DDF4-4017-8D1A-6B0E93715B4B}" destId="{42249DCD-E2AE-4A6A-84BF-8E8448EDA426}" srcOrd="2" destOrd="0" presId="urn:microsoft.com/office/officeart/2009/3/layout/HorizontalOrganizationChart"/>
    <dgm:cxn modelId="{E380710E-6C1B-414C-9461-C44CEB85EFCD}" type="presParOf" srcId="{8A11A552-BD62-4C2C-882A-390F62E68E61}" destId="{35732D6C-F8D7-433A-A4FD-65FB0D2BD30A}" srcOrd="2" destOrd="0" presId="urn:microsoft.com/office/officeart/2009/3/layout/Horizontal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FB4D8-F15C-4799-965D-DEECDE0C76E4}">
      <dsp:nvSpPr>
        <dsp:cNvPr id="0" name=""/>
        <dsp:cNvSpPr/>
      </dsp:nvSpPr>
      <dsp:spPr>
        <a:xfrm>
          <a:off x="3595" y="0"/>
          <a:ext cx="292569" cy="2925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FC5A3-F816-4E1E-9F99-8E3F79CF79C5}">
      <dsp:nvSpPr>
        <dsp:cNvPr id="0" name=""/>
        <dsp:cNvSpPr/>
      </dsp:nvSpPr>
      <dsp:spPr>
        <a:xfrm>
          <a:off x="32852" y="29256"/>
          <a:ext cx="234055" cy="234055"/>
        </a:xfrm>
        <a:prstGeom prst="chord">
          <a:avLst>
            <a:gd name="adj1" fmla="val 1800000"/>
            <a:gd name="adj2" fmla="val 90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B0A45-DB55-4AD9-BEA0-F81FEC16325A}">
      <dsp:nvSpPr>
        <dsp:cNvPr id="0" name=""/>
        <dsp:cNvSpPr/>
      </dsp:nvSpPr>
      <dsp:spPr>
        <a:xfrm>
          <a:off x="357116" y="0"/>
          <a:ext cx="865516" cy="29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lvl="0" algn="l" defTabSz="488950">
            <a:lnSpc>
              <a:spcPct val="90000"/>
            </a:lnSpc>
            <a:spcBef>
              <a:spcPct val="0"/>
            </a:spcBef>
            <a:spcAft>
              <a:spcPct val="35000"/>
            </a:spcAft>
          </a:pPr>
          <a:r>
            <a:rPr lang="ru-RU" sz="1100" kern="1200" dirty="0">
              <a:solidFill>
                <a:schemeClr val="tx2"/>
              </a:solidFill>
              <a:latin typeface="Arial Narrow" panose="020B0606020202030204" pitchFamily="34" charset="0"/>
            </a:rPr>
            <a:t>Современной</a:t>
          </a:r>
        </a:p>
      </dsp:txBody>
      <dsp:txXfrm>
        <a:off x="357116" y="0"/>
        <a:ext cx="865516" cy="292569"/>
      </dsp:txXfrm>
    </dsp:sp>
    <dsp:sp modelId="{90125D6D-86C4-4D4F-B177-FE9939037E68}">
      <dsp:nvSpPr>
        <dsp:cNvPr id="0" name=""/>
        <dsp:cNvSpPr/>
      </dsp:nvSpPr>
      <dsp:spPr>
        <a:xfrm>
          <a:off x="1283585" y="0"/>
          <a:ext cx="292569" cy="2925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9FBAE-6A5E-4CF6-9714-05D1B217BFA7}">
      <dsp:nvSpPr>
        <dsp:cNvPr id="0" name=""/>
        <dsp:cNvSpPr/>
      </dsp:nvSpPr>
      <dsp:spPr>
        <a:xfrm>
          <a:off x="1312842" y="29256"/>
          <a:ext cx="234055" cy="234055"/>
        </a:xfrm>
        <a:prstGeom prst="chord">
          <a:avLst>
            <a:gd name="adj1" fmla="val 0"/>
            <a:gd name="adj2" fmla="val 108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A8306-0B12-4316-BABD-F645D65C5A0D}">
      <dsp:nvSpPr>
        <dsp:cNvPr id="0" name=""/>
        <dsp:cNvSpPr/>
      </dsp:nvSpPr>
      <dsp:spPr>
        <a:xfrm>
          <a:off x="1637106" y="0"/>
          <a:ext cx="865516" cy="29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lvl="0" algn="l" defTabSz="488950">
            <a:lnSpc>
              <a:spcPct val="90000"/>
            </a:lnSpc>
            <a:spcBef>
              <a:spcPct val="0"/>
            </a:spcBef>
            <a:spcAft>
              <a:spcPct val="35000"/>
            </a:spcAft>
          </a:pPr>
          <a:r>
            <a:rPr lang="ru-RU" sz="1100" kern="1200" dirty="0">
              <a:solidFill>
                <a:schemeClr val="tx2"/>
              </a:solidFill>
              <a:latin typeface="Arial Narrow" panose="020B0606020202030204" pitchFamily="34" charset="0"/>
            </a:rPr>
            <a:t>Адекватной требованиям времени</a:t>
          </a:r>
        </a:p>
      </dsp:txBody>
      <dsp:txXfrm>
        <a:off x="1637106" y="0"/>
        <a:ext cx="865516" cy="292569"/>
      </dsp:txXfrm>
    </dsp:sp>
    <dsp:sp modelId="{FE6262FD-C8C2-41FD-8858-941B9D4D9B22}">
      <dsp:nvSpPr>
        <dsp:cNvPr id="0" name=""/>
        <dsp:cNvSpPr/>
      </dsp:nvSpPr>
      <dsp:spPr>
        <a:xfrm>
          <a:off x="2563575" y="0"/>
          <a:ext cx="292569" cy="2925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8D9BA-115A-427C-B3AF-D4F93E61972F}">
      <dsp:nvSpPr>
        <dsp:cNvPr id="0" name=""/>
        <dsp:cNvSpPr/>
      </dsp:nvSpPr>
      <dsp:spPr>
        <a:xfrm>
          <a:off x="2592832" y="29256"/>
          <a:ext cx="234055" cy="234055"/>
        </a:xfrm>
        <a:prstGeom prst="chord">
          <a:avLst>
            <a:gd name="adj1" fmla="val 19800000"/>
            <a:gd name="adj2" fmla="val 126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D461C-9F71-4A7A-904A-F433640EE3C6}">
      <dsp:nvSpPr>
        <dsp:cNvPr id="0" name=""/>
        <dsp:cNvSpPr/>
      </dsp:nvSpPr>
      <dsp:spPr>
        <a:xfrm>
          <a:off x="2819262" y="0"/>
          <a:ext cx="1061184" cy="29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lvl="0" algn="l" defTabSz="488950">
            <a:lnSpc>
              <a:spcPct val="90000"/>
            </a:lnSpc>
            <a:spcBef>
              <a:spcPct val="0"/>
            </a:spcBef>
            <a:spcAft>
              <a:spcPct val="35000"/>
            </a:spcAft>
          </a:pPr>
          <a:r>
            <a:rPr lang="ru-RU" sz="1100" kern="1200" dirty="0">
              <a:solidFill>
                <a:schemeClr val="tx2"/>
              </a:solidFill>
              <a:latin typeface="Arial Narrow" panose="020B0606020202030204" pitchFamily="34" charset="0"/>
            </a:rPr>
            <a:t>Адекватной требованиям технологического развития</a:t>
          </a:r>
        </a:p>
      </dsp:txBody>
      <dsp:txXfrm>
        <a:off x="2819262" y="0"/>
        <a:ext cx="1061184" cy="292569"/>
      </dsp:txXfrm>
    </dsp:sp>
    <dsp:sp modelId="{FC372631-4481-490C-B375-6C6AF0C21D4C}">
      <dsp:nvSpPr>
        <dsp:cNvPr id="0" name=""/>
        <dsp:cNvSpPr/>
      </dsp:nvSpPr>
      <dsp:spPr>
        <a:xfrm>
          <a:off x="3941398" y="0"/>
          <a:ext cx="292569" cy="2925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3CADB-4EF8-4051-B8F4-7DF0AC4A8335}">
      <dsp:nvSpPr>
        <dsp:cNvPr id="0" name=""/>
        <dsp:cNvSpPr/>
      </dsp:nvSpPr>
      <dsp:spPr>
        <a:xfrm>
          <a:off x="3970655" y="29256"/>
          <a:ext cx="234055" cy="234055"/>
        </a:xfrm>
        <a:prstGeom prst="chord">
          <a:avLst>
            <a:gd name="adj1" fmla="val 162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D8E54-DDF6-4C27-8F35-26047834EE76}">
      <dsp:nvSpPr>
        <dsp:cNvPr id="0" name=""/>
        <dsp:cNvSpPr/>
      </dsp:nvSpPr>
      <dsp:spPr>
        <a:xfrm>
          <a:off x="4294919" y="0"/>
          <a:ext cx="865516" cy="29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lvl="0" algn="l" defTabSz="488950">
            <a:lnSpc>
              <a:spcPct val="90000"/>
            </a:lnSpc>
            <a:spcBef>
              <a:spcPct val="0"/>
            </a:spcBef>
            <a:spcAft>
              <a:spcPct val="35000"/>
            </a:spcAft>
          </a:pPr>
          <a:r>
            <a:rPr lang="ru-RU" sz="1100" kern="1200" dirty="0">
              <a:solidFill>
                <a:schemeClr val="tx2"/>
              </a:solidFill>
              <a:latin typeface="Arial Narrow" panose="020B0606020202030204" pitchFamily="34" charset="0"/>
            </a:rPr>
            <a:t>Эффективной</a:t>
          </a:r>
        </a:p>
      </dsp:txBody>
      <dsp:txXfrm>
        <a:off x="4294919" y="0"/>
        <a:ext cx="865516" cy="292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9DB2D-C2CC-49E2-BA88-608024C0E3AC}">
      <dsp:nvSpPr>
        <dsp:cNvPr id="0" name=""/>
        <dsp:cNvSpPr/>
      </dsp:nvSpPr>
      <dsp:spPr>
        <a:xfrm>
          <a:off x="834682" y="937"/>
          <a:ext cx="1145281" cy="1145281"/>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Выявление наиболее значимых общественных рисков</a:t>
          </a:r>
        </a:p>
      </dsp:txBody>
      <dsp:txXfrm>
        <a:off x="834682" y="937"/>
        <a:ext cx="1145281" cy="1145281"/>
      </dsp:txXfrm>
    </dsp:sp>
    <dsp:sp modelId="{8B50F0CC-EE2E-4238-A0A6-8B697414D52F}">
      <dsp:nvSpPr>
        <dsp:cNvPr id="0" name=""/>
        <dsp:cNvSpPr/>
      </dsp:nvSpPr>
      <dsp:spPr>
        <a:xfrm>
          <a:off x="2072960" y="241446"/>
          <a:ext cx="664263" cy="664263"/>
        </a:xfrm>
        <a:prstGeom prst="mathPlus">
          <a:avLst/>
        </a:prstGeom>
        <a:no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2161008" y="495460"/>
        <a:ext cx="488167" cy="156235"/>
      </dsp:txXfrm>
    </dsp:sp>
    <dsp:sp modelId="{DFA5E274-CEB9-4F43-9FAC-C65543DF3BE4}">
      <dsp:nvSpPr>
        <dsp:cNvPr id="0" name=""/>
        <dsp:cNvSpPr/>
      </dsp:nvSpPr>
      <dsp:spPr>
        <a:xfrm>
          <a:off x="2830220" y="937"/>
          <a:ext cx="1145281" cy="114528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Снижение рисков до приемлемого уровня</a:t>
          </a:r>
        </a:p>
      </dsp:txBody>
      <dsp:txXfrm>
        <a:off x="2830220" y="937"/>
        <a:ext cx="1145281" cy="1145281"/>
      </dsp:txXfrm>
    </dsp:sp>
    <dsp:sp modelId="{D778E840-816C-4F75-A3CB-807398E2B63E}">
      <dsp:nvSpPr>
        <dsp:cNvPr id="0" name=""/>
        <dsp:cNvSpPr/>
      </dsp:nvSpPr>
      <dsp:spPr>
        <a:xfrm>
          <a:off x="4068498" y="241446"/>
          <a:ext cx="664263" cy="664263"/>
        </a:xfrm>
        <a:prstGeom prst="mathEqual">
          <a:avLst/>
        </a:prstGeom>
        <a:no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4156546" y="378284"/>
        <a:ext cx="488167" cy="390587"/>
      </dsp:txXfrm>
    </dsp:sp>
    <dsp:sp modelId="{7A5777F1-4AE6-4216-8552-109BAD84A6A8}">
      <dsp:nvSpPr>
        <dsp:cNvPr id="0" name=""/>
        <dsp:cNvSpPr/>
      </dsp:nvSpPr>
      <dsp:spPr>
        <a:xfrm>
          <a:off x="4825758" y="937"/>
          <a:ext cx="1145281" cy="1145281"/>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Формирование новой системы регулирования</a:t>
          </a:r>
        </a:p>
      </dsp:txBody>
      <dsp:txXfrm>
        <a:off x="4825758" y="937"/>
        <a:ext cx="1145281" cy="1145281"/>
      </dsp:txXfrm>
    </dsp:sp>
    <dsp:sp modelId="{1EE0CB76-EC0A-43E8-8920-A4AE17784BEC}">
      <dsp:nvSpPr>
        <dsp:cNvPr id="0" name=""/>
        <dsp:cNvSpPr/>
      </dsp:nvSpPr>
      <dsp:spPr>
        <a:xfrm>
          <a:off x="6064036" y="241446"/>
          <a:ext cx="664263" cy="664263"/>
        </a:xfrm>
        <a:prstGeom prst="rightArrow">
          <a:avLst/>
        </a:prstGeom>
        <a:solidFill>
          <a:schemeClr val="accent3">
            <a:lumMod val="75000"/>
          </a:schemeClr>
        </a:solidFill>
        <a:ln>
          <a:solidFill>
            <a:schemeClr val="accent3">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6064036" y="407512"/>
        <a:ext cx="498197" cy="332131"/>
      </dsp:txXfrm>
    </dsp:sp>
    <dsp:sp modelId="{28DD6FCA-E615-4492-A3CA-D31A3F461AB8}">
      <dsp:nvSpPr>
        <dsp:cNvPr id="0" name=""/>
        <dsp:cNvSpPr/>
      </dsp:nvSpPr>
      <dsp:spPr>
        <a:xfrm>
          <a:off x="6821296" y="937"/>
          <a:ext cx="1145281" cy="1145281"/>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a:latin typeface="Arial Narrow" panose="020B0606020202030204" pitchFamily="34" charset="0"/>
            </a:rPr>
            <a:t>Повышение защищённости граждан</a:t>
          </a:r>
        </a:p>
      </dsp:txBody>
      <dsp:txXfrm>
        <a:off x="6821296" y="937"/>
        <a:ext cx="1145281" cy="1145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612A7-F8DE-4B01-B32E-869D18A09ACD}">
      <dsp:nvSpPr>
        <dsp:cNvPr id="0" name=""/>
        <dsp:cNvSpPr/>
      </dsp:nvSpPr>
      <dsp:spPr>
        <a:xfrm>
          <a:off x="3579693" y="822959"/>
          <a:ext cx="91440" cy="762630"/>
        </a:xfrm>
        <a:custGeom>
          <a:avLst/>
          <a:gdLst/>
          <a:ahLst/>
          <a:cxnLst/>
          <a:rect l="0" t="0" r="0" b="0"/>
          <a:pathLst>
            <a:path>
              <a:moveTo>
                <a:pt x="45720" y="0"/>
              </a:moveTo>
              <a:lnTo>
                <a:pt x="85132" y="0"/>
              </a:lnTo>
              <a:lnTo>
                <a:pt x="85132" y="762630"/>
              </a:lnTo>
              <a:lnTo>
                <a:pt x="124544" y="76263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5A06A-9E69-4938-9723-B9CCDF8C21EB}">
      <dsp:nvSpPr>
        <dsp:cNvPr id="0" name=""/>
        <dsp:cNvSpPr/>
      </dsp:nvSpPr>
      <dsp:spPr>
        <a:xfrm>
          <a:off x="3579693" y="822959"/>
          <a:ext cx="91440" cy="593156"/>
        </a:xfrm>
        <a:custGeom>
          <a:avLst/>
          <a:gdLst/>
          <a:ahLst/>
          <a:cxnLst/>
          <a:rect l="0" t="0" r="0" b="0"/>
          <a:pathLst>
            <a:path>
              <a:moveTo>
                <a:pt x="45720" y="0"/>
              </a:moveTo>
              <a:lnTo>
                <a:pt x="85132" y="0"/>
              </a:lnTo>
              <a:lnTo>
                <a:pt x="85132" y="593156"/>
              </a:lnTo>
              <a:lnTo>
                <a:pt x="124544" y="5931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A4550F-D76D-4127-A10F-CFD7F525672C}">
      <dsp:nvSpPr>
        <dsp:cNvPr id="0" name=""/>
        <dsp:cNvSpPr/>
      </dsp:nvSpPr>
      <dsp:spPr>
        <a:xfrm>
          <a:off x="3579693" y="822959"/>
          <a:ext cx="91440" cy="423683"/>
        </a:xfrm>
        <a:custGeom>
          <a:avLst/>
          <a:gdLst/>
          <a:ahLst/>
          <a:cxnLst/>
          <a:rect l="0" t="0" r="0" b="0"/>
          <a:pathLst>
            <a:path>
              <a:moveTo>
                <a:pt x="45720" y="0"/>
              </a:moveTo>
              <a:lnTo>
                <a:pt x="85132" y="0"/>
              </a:lnTo>
              <a:lnTo>
                <a:pt x="85132" y="423683"/>
              </a:lnTo>
              <a:lnTo>
                <a:pt x="124544" y="4236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D1634-3E20-4E48-B88B-24AEF25EA655}">
      <dsp:nvSpPr>
        <dsp:cNvPr id="0" name=""/>
        <dsp:cNvSpPr/>
      </dsp:nvSpPr>
      <dsp:spPr>
        <a:xfrm>
          <a:off x="3579693" y="822959"/>
          <a:ext cx="91440" cy="254210"/>
        </a:xfrm>
        <a:custGeom>
          <a:avLst/>
          <a:gdLst/>
          <a:ahLst/>
          <a:cxnLst/>
          <a:rect l="0" t="0" r="0" b="0"/>
          <a:pathLst>
            <a:path>
              <a:moveTo>
                <a:pt x="45720" y="0"/>
              </a:moveTo>
              <a:lnTo>
                <a:pt x="85132" y="0"/>
              </a:lnTo>
              <a:lnTo>
                <a:pt x="85132" y="254210"/>
              </a:lnTo>
              <a:lnTo>
                <a:pt x="124544" y="2542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685F17-78ED-4FC0-A5CC-CE6BCB79DF58}">
      <dsp:nvSpPr>
        <dsp:cNvPr id="0" name=""/>
        <dsp:cNvSpPr/>
      </dsp:nvSpPr>
      <dsp:spPr>
        <a:xfrm>
          <a:off x="3579693" y="777239"/>
          <a:ext cx="91440" cy="91440"/>
        </a:xfrm>
        <a:custGeom>
          <a:avLst/>
          <a:gdLst/>
          <a:ahLst/>
          <a:cxnLst/>
          <a:rect l="0" t="0" r="0" b="0"/>
          <a:pathLst>
            <a:path>
              <a:moveTo>
                <a:pt x="45720" y="45720"/>
              </a:moveTo>
              <a:lnTo>
                <a:pt x="85132" y="45720"/>
              </a:lnTo>
              <a:lnTo>
                <a:pt x="85132" y="130456"/>
              </a:lnTo>
              <a:lnTo>
                <a:pt x="124544" y="1304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14529-EE43-453F-850C-66AE200BAE21}">
      <dsp:nvSpPr>
        <dsp:cNvPr id="0" name=""/>
        <dsp:cNvSpPr/>
      </dsp:nvSpPr>
      <dsp:spPr>
        <a:xfrm>
          <a:off x="3579693" y="692502"/>
          <a:ext cx="91440" cy="91440"/>
        </a:xfrm>
        <a:custGeom>
          <a:avLst/>
          <a:gdLst/>
          <a:ahLst/>
          <a:cxnLst/>
          <a:rect l="0" t="0" r="0" b="0"/>
          <a:pathLst>
            <a:path>
              <a:moveTo>
                <a:pt x="45720" y="130456"/>
              </a:moveTo>
              <a:lnTo>
                <a:pt x="85132" y="130456"/>
              </a:lnTo>
              <a:lnTo>
                <a:pt x="85132" y="45720"/>
              </a:lnTo>
              <a:lnTo>
                <a:pt x="124544"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FC66F-6797-4873-B018-52B5B38C1FB0}">
      <dsp:nvSpPr>
        <dsp:cNvPr id="0" name=""/>
        <dsp:cNvSpPr/>
      </dsp:nvSpPr>
      <dsp:spPr>
        <a:xfrm>
          <a:off x="3579693" y="568749"/>
          <a:ext cx="91440" cy="254210"/>
        </a:xfrm>
        <a:custGeom>
          <a:avLst/>
          <a:gdLst/>
          <a:ahLst/>
          <a:cxnLst/>
          <a:rect l="0" t="0" r="0" b="0"/>
          <a:pathLst>
            <a:path>
              <a:moveTo>
                <a:pt x="45720" y="254210"/>
              </a:moveTo>
              <a:lnTo>
                <a:pt x="85132" y="254210"/>
              </a:lnTo>
              <a:lnTo>
                <a:pt x="85132" y="0"/>
              </a:lnTo>
              <a:lnTo>
                <a:pt x="12454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298FF-E7F1-4F27-8971-4045D2B22DBA}">
      <dsp:nvSpPr>
        <dsp:cNvPr id="0" name=""/>
        <dsp:cNvSpPr/>
      </dsp:nvSpPr>
      <dsp:spPr>
        <a:xfrm>
          <a:off x="3579693" y="399276"/>
          <a:ext cx="91440" cy="423683"/>
        </a:xfrm>
        <a:custGeom>
          <a:avLst/>
          <a:gdLst/>
          <a:ahLst/>
          <a:cxnLst/>
          <a:rect l="0" t="0" r="0" b="0"/>
          <a:pathLst>
            <a:path>
              <a:moveTo>
                <a:pt x="45720" y="423683"/>
              </a:moveTo>
              <a:lnTo>
                <a:pt x="85132" y="423683"/>
              </a:lnTo>
              <a:lnTo>
                <a:pt x="85132" y="0"/>
              </a:lnTo>
              <a:lnTo>
                <a:pt x="12454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EFBB5-D765-4F77-B212-B328759AD9ED}">
      <dsp:nvSpPr>
        <dsp:cNvPr id="0" name=""/>
        <dsp:cNvSpPr/>
      </dsp:nvSpPr>
      <dsp:spPr>
        <a:xfrm>
          <a:off x="3579693" y="229802"/>
          <a:ext cx="91440" cy="593156"/>
        </a:xfrm>
        <a:custGeom>
          <a:avLst/>
          <a:gdLst/>
          <a:ahLst/>
          <a:cxnLst/>
          <a:rect l="0" t="0" r="0" b="0"/>
          <a:pathLst>
            <a:path>
              <a:moveTo>
                <a:pt x="45720" y="593156"/>
              </a:moveTo>
              <a:lnTo>
                <a:pt x="85132" y="593156"/>
              </a:lnTo>
              <a:lnTo>
                <a:pt x="85132" y="0"/>
              </a:lnTo>
              <a:lnTo>
                <a:pt x="12454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D067C-AF13-48E4-8F81-CCAD2F088D4C}">
      <dsp:nvSpPr>
        <dsp:cNvPr id="0" name=""/>
        <dsp:cNvSpPr/>
      </dsp:nvSpPr>
      <dsp:spPr>
        <a:xfrm>
          <a:off x="3579693" y="60329"/>
          <a:ext cx="91440" cy="762630"/>
        </a:xfrm>
        <a:custGeom>
          <a:avLst/>
          <a:gdLst/>
          <a:ahLst/>
          <a:cxnLst/>
          <a:rect l="0" t="0" r="0" b="0"/>
          <a:pathLst>
            <a:path>
              <a:moveTo>
                <a:pt x="45720" y="762630"/>
              </a:moveTo>
              <a:lnTo>
                <a:pt x="85132" y="762630"/>
              </a:lnTo>
              <a:lnTo>
                <a:pt x="85132" y="0"/>
              </a:lnTo>
              <a:lnTo>
                <a:pt x="12454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FED6E7-53E4-47F1-83DD-5553741DD238}">
      <dsp:nvSpPr>
        <dsp:cNvPr id="0" name=""/>
        <dsp:cNvSpPr/>
      </dsp:nvSpPr>
      <dsp:spPr>
        <a:xfrm>
          <a:off x="823640" y="445717"/>
          <a:ext cx="2801773" cy="754483"/>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Принципы новой системы регулирования</a:t>
          </a:r>
        </a:p>
      </dsp:txBody>
      <dsp:txXfrm>
        <a:off x="823640" y="445717"/>
        <a:ext cx="2801773" cy="754483"/>
      </dsp:txXfrm>
    </dsp:sp>
    <dsp:sp modelId="{EB207E89-5A8D-4A4A-AA64-DEEB6953CEA5}">
      <dsp:nvSpPr>
        <dsp:cNvPr id="0" name=""/>
        <dsp:cNvSpPr/>
      </dsp:nvSpPr>
      <dsp:spPr>
        <a:xfrm>
          <a:off x="3704238" y="225"/>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Наименьшее регуляторное воздействие</a:t>
          </a:r>
        </a:p>
      </dsp:txBody>
      <dsp:txXfrm>
        <a:off x="3704238" y="225"/>
        <a:ext cx="4242686" cy="120207"/>
      </dsp:txXfrm>
    </dsp:sp>
    <dsp:sp modelId="{961A31A7-4234-4F4F-BC45-6C109F262F8E}">
      <dsp:nvSpPr>
        <dsp:cNvPr id="0" name=""/>
        <dsp:cNvSpPr/>
      </dsp:nvSpPr>
      <dsp:spPr>
        <a:xfrm>
          <a:off x="3704238" y="169698"/>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Один контролирующий орган</a:t>
          </a:r>
        </a:p>
      </dsp:txBody>
      <dsp:txXfrm>
        <a:off x="3704238" y="169698"/>
        <a:ext cx="4242686" cy="120207"/>
      </dsp:txXfrm>
    </dsp:sp>
    <dsp:sp modelId="{57C87FF0-B61D-4438-B6B1-89C0B9D6F5AC}">
      <dsp:nvSpPr>
        <dsp:cNvPr id="0" name=""/>
        <dsp:cNvSpPr/>
      </dsp:nvSpPr>
      <dsp:spPr>
        <a:xfrm>
          <a:off x="3704238" y="339172"/>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Научно-техническая обоснованность</a:t>
          </a:r>
        </a:p>
      </dsp:txBody>
      <dsp:txXfrm>
        <a:off x="3704238" y="339172"/>
        <a:ext cx="4242686" cy="120207"/>
      </dsp:txXfrm>
    </dsp:sp>
    <dsp:sp modelId="{3C4A8DC2-9392-41AD-B322-47A30C1BF7B1}">
      <dsp:nvSpPr>
        <dsp:cNvPr id="0" name=""/>
        <dsp:cNvSpPr/>
      </dsp:nvSpPr>
      <dsp:spPr>
        <a:xfrm>
          <a:off x="3704238" y="508645"/>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Риск-ориентированность</a:t>
          </a:r>
        </a:p>
      </dsp:txBody>
      <dsp:txXfrm>
        <a:off x="3704238" y="508645"/>
        <a:ext cx="4242686" cy="120207"/>
      </dsp:txXfrm>
    </dsp:sp>
    <dsp:sp modelId="{27890BCB-E026-4893-A4E1-3E1CEED83706}">
      <dsp:nvSpPr>
        <dsp:cNvPr id="0" name=""/>
        <dsp:cNvSpPr/>
      </dsp:nvSpPr>
      <dsp:spPr>
        <a:xfrm>
          <a:off x="3704238" y="678118"/>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Открытость и консенсус с подконтрольными субъектами</a:t>
          </a:r>
        </a:p>
      </dsp:txBody>
      <dsp:txXfrm>
        <a:off x="3704238" y="678118"/>
        <a:ext cx="4242686" cy="120207"/>
      </dsp:txXfrm>
    </dsp:sp>
    <dsp:sp modelId="{1FCD9568-BCAB-4578-8526-3BDAEF8D3E1F}">
      <dsp:nvSpPr>
        <dsp:cNvPr id="0" name=""/>
        <dsp:cNvSpPr/>
      </dsp:nvSpPr>
      <dsp:spPr>
        <a:xfrm>
          <a:off x="3704238" y="847592"/>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Выполнимость</a:t>
          </a:r>
        </a:p>
      </dsp:txBody>
      <dsp:txXfrm>
        <a:off x="3704238" y="847592"/>
        <a:ext cx="4242686" cy="120207"/>
      </dsp:txXfrm>
    </dsp:sp>
    <dsp:sp modelId="{0A4A5133-C83C-4EAB-AD2C-60C7928B7053}">
      <dsp:nvSpPr>
        <dsp:cNvPr id="0" name=""/>
        <dsp:cNvSpPr/>
      </dsp:nvSpPr>
      <dsp:spPr>
        <a:xfrm>
          <a:off x="3704238" y="1017065"/>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Борьба только с внешними рисками</a:t>
          </a:r>
        </a:p>
      </dsp:txBody>
      <dsp:txXfrm>
        <a:off x="3704238" y="1017065"/>
        <a:ext cx="4242686" cy="120207"/>
      </dsp:txXfrm>
    </dsp:sp>
    <dsp:sp modelId="{9EDCCB86-34CD-41E0-99B2-0873F13B190E}">
      <dsp:nvSpPr>
        <dsp:cNvPr id="0" name=""/>
        <dsp:cNvSpPr/>
      </dsp:nvSpPr>
      <dsp:spPr>
        <a:xfrm>
          <a:off x="3704238" y="1186538"/>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Приоритет законодательного уровня регулирования </a:t>
          </a:r>
        </a:p>
      </dsp:txBody>
      <dsp:txXfrm>
        <a:off x="3704238" y="1186538"/>
        <a:ext cx="4242686" cy="120207"/>
      </dsp:txXfrm>
    </dsp:sp>
    <dsp:sp modelId="{6E5C2297-15F6-4733-BB3F-56F34BD0EA7C}">
      <dsp:nvSpPr>
        <dsp:cNvPr id="0" name=""/>
        <dsp:cNvSpPr/>
      </dsp:nvSpPr>
      <dsp:spPr>
        <a:xfrm>
          <a:off x="3704238" y="1356012"/>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Соразмерность</a:t>
          </a:r>
        </a:p>
      </dsp:txBody>
      <dsp:txXfrm>
        <a:off x="3704238" y="1356012"/>
        <a:ext cx="4242686" cy="120207"/>
      </dsp:txXfrm>
    </dsp:sp>
    <dsp:sp modelId="{9A2E7B2C-9D4E-4889-9098-15FD3AC754F8}">
      <dsp:nvSpPr>
        <dsp:cNvPr id="0" name=""/>
        <dsp:cNvSpPr/>
      </dsp:nvSpPr>
      <dsp:spPr>
        <a:xfrm>
          <a:off x="3704238" y="1525485"/>
          <a:ext cx="4242686" cy="120207"/>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latin typeface="Arial Narrow" panose="020B0606020202030204" pitchFamily="34" charset="0"/>
            </a:rPr>
            <a:t>Отсутствие обратной силы</a:t>
          </a:r>
        </a:p>
      </dsp:txBody>
      <dsp:txXfrm>
        <a:off x="3704238" y="1525485"/>
        <a:ext cx="4242686" cy="120207"/>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79619" cy="4887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64118" y="0"/>
            <a:ext cx="2879619" cy="488791"/>
          </a:xfrm>
          <a:prstGeom prst="rect">
            <a:avLst/>
          </a:prstGeom>
        </p:spPr>
        <p:txBody>
          <a:bodyPr vert="horz" lIns="91440" tIns="45720" rIns="91440" bIns="45720" rtlCol="0"/>
          <a:lstStyle>
            <a:lvl1pPr algn="r">
              <a:defRPr sz="1200"/>
            </a:lvl1pPr>
          </a:lstStyle>
          <a:p>
            <a:fld id="{CA1C88A5-2D19-466A-A5EA-097232338D41}" type="datetimeFigureOut">
              <a:rPr lang="ru-RU" smtClean="0"/>
              <a:t>23.11.2022</a:t>
            </a:fld>
            <a:endParaRPr lang="ru-RU"/>
          </a:p>
        </p:txBody>
      </p:sp>
      <p:sp>
        <p:nvSpPr>
          <p:cNvPr id="4" name="Образ слайда 3"/>
          <p:cNvSpPr>
            <a:spLocks noGrp="1" noRot="1" noChangeAspect="1"/>
          </p:cNvSpPr>
          <p:nvPr>
            <p:ph type="sldImg" idx="2"/>
          </p:nvPr>
        </p:nvSpPr>
        <p:spPr>
          <a:xfrm>
            <a:off x="65088" y="733425"/>
            <a:ext cx="6515100" cy="36655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4528" y="4643517"/>
            <a:ext cx="5316220" cy="439912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285337"/>
            <a:ext cx="2879619" cy="48879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64118" y="9285337"/>
            <a:ext cx="2879619" cy="488791"/>
          </a:xfrm>
          <a:prstGeom prst="rect">
            <a:avLst/>
          </a:prstGeom>
        </p:spPr>
        <p:txBody>
          <a:bodyPr vert="horz" lIns="91440" tIns="45720" rIns="91440" bIns="45720" rtlCol="0" anchor="b"/>
          <a:lstStyle>
            <a:lvl1pPr algn="r">
              <a:defRPr sz="1200"/>
            </a:lvl1pPr>
          </a:lstStyle>
          <a:p>
            <a:fld id="{D3A75A5D-B2F2-4690-A920-00EFEC522379}" type="slidenum">
              <a:rPr lang="ru-RU" smtClean="0"/>
              <a:t>‹#›</a:t>
            </a:fld>
            <a:endParaRPr lang="ru-RU"/>
          </a:p>
        </p:txBody>
      </p:sp>
    </p:spTree>
    <p:extLst>
      <p:ext uri="{BB962C8B-B14F-4D97-AF65-F5344CB8AC3E}">
        <p14:creationId xmlns:p14="http://schemas.microsoft.com/office/powerpoint/2010/main" val="156169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37D8-4589-43BD-8B32-F9F676D8F78A}" type="slidenum">
              <a:rPr lang="ru-RU" smtClean="0"/>
              <a:pPr/>
              <a:t>5</a:t>
            </a:fld>
            <a:endParaRPr lang="ru-RU"/>
          </a:p>
        </p:txBody>
      </p:sp>
    </p:spTree>
    <p:extLst>
      <p:ext uri="{BB962C8B-B14F-4D97-AF65-F5344CB8AC3E}">
        <p14:creationId xmlns:p14="http://schemas.microsoft.com/office/powerpoint/2010/main" val="142404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37D8-4589-43BD-8B32-F9F676D8F78A}" type="slidenum">
              <a:rPr lang="ru-RU" smtClean="0"/>
              <a:pPr/>
              <a:t>17</a:t>
            </a:fld>
            <a:endParaRPr lang="ru-RU"/>
          </a:p>
        </p:txBody>
      </p:sp>
    </p:spTree>
    <p:extLst>
      <p:ext uri="{BB962C8B-B14F-4D97-AF65-F5344CB8AC3E}">
        <p14:creationId xmlns:p14="http://schemas.microsoft.com/office/powerpoint/2010/main" val="394785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37D8-4589-43BD-8B32-F9F676D8F78A}" type="slidenum">
              <a:rPr lang="ru-RU" smtClean="0"/>
              <a:pPr/>
              <a:t>18</a:t>
            </a:fld>
            <a:endParaRPr lang="ru-RU"/>
          </a:p>
        </p:txBody>
      </p:sp>
    </p:spTree>
    <p:extLst>
      <p:ext uri="{BB962C8B-B14F-4D97-AF65-F5344CB8AC3E}">
        <p14:creationId xmlns:p14="http://schemas.microsoft.com/office/powerpoint/2010/main" val="271876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37D8-4589-43BD-8B32-F9F676D8F78A}" type="slidenum">
              <a:rPr lang="ru-RU" smtClean="0"/>
              <a:pPr/>
              <a:t>19</a:t>
            </a:fld>
            <a:endParaRPr lang="ru-RU"/>
          </a:p>
        </p:txBody>
      </p:sp>
    </p:spTree>
    <p:extLst>
      <p:ext uri="{BB962C8B-B14F-4D97-AF65-F5344CB8AC3E}">
        <p14:creationId xmlns:p14="http://schemas.microsoft.com/office/powerpoint/2010/main" val="422864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37D8-4589-43BD-8B32-F9F676D8F78A}" type="slidenum">
              <a:rPr lang="ru-RU" smtClean="0"/>
              <a:pPr/>
              <a:t>20</a:t>
            </a:fld>
            <a:endParaRPr lang="ru-RU"/>
          </a:p>
        </p:txBody>
      </p:sp>
    </p:spTree>
    <p:extLst>
      <p:ext uri="{BB962C8B-B14F-4D97-AF65-F5344CB8AC3E}">
        <p14:creationId xmlns:p14="http://schemas.microsoft.com/office/powerpoint/2010/main" val="50808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37D8-4589-43BD-8B32-F9F676D8F78A}" type="slidenum">
              <a:rPr lang="ru-RU" smtClean="0"/>
              <a:pPr/>
              <a:t>21</a:t>
            </a:fld>
            <a:endParaRPr lang="ru-RU"/>
          </a:p>
        </p:txBody>
      </p:sp>
    </p:spTree>
    <p:extLst>
      <p:ext uri="{BB962C8B-B14F-4D97-AF65-F5344CB8AC3E}">
        <p14:creationId xmlns:p14="http://schemas.microsoft.com/office/powerpoint/2010/main" val="207141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37D8-4589-43BD-8B32-F9F676D8F78A}" type="slidenum">
              <a:rPr lang="ru-RU" smtClean="0"/>
              <a:pPr/>
              <a:t>22</a:t>
            </a:fld>
            <a:endParaRPr lang="ru-RU"/>
          </a:p>
        </p:txBody>
      </p:sp>
    </p:spTree>
    <p:extLst>
      <p:ext uri="{BB962C8B-B14F-4D97-AF65-F5344CB8AC3E}">
        <p14:creationId xmlns:p14="http://schemas.microsoft.com/office/powerpoint/2010/main" val="170844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F76C2CD-08DD-4DB5-A064-70004B7C318E}" type="datetime1">
              <a:rPr lang="ru-RU" smtClean="0"/>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25544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44B59E-A817-45EB-8572-65E26CA9F08E}" type="datetime1">
              <a:rPr lang="ru-RU" smtClean="0"/>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355181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3052CB-2041-4A39-A237-E95214AD4F03}" type="datetime1">
              <a:rPr lang="ru-RU" smtClean="0"/>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239278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лайд в две колонки с заголовком">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1844611" y="1120485"/>
            <a:ext cx="6385867" cy="548249"/>
          </a:xfrm>
        </p:spPr>
        <p:txBody>
          <a:bodyPr/>
          <a:lstStyle/>
          <a:p>
            <a:r>
              <a:rPr lang="ru-RU"/>
              <a:t>Образец заголовка</a:t>
            </a:r>
          </a:p>
        </p:txBody>
      </p:sp>
      <p:sp>
        <p:nvSpPr>
          <p:cNvPr id="3" name="Подзаголовок 2"/>
          <p:cNvSpPr>
            <a:spLocks noGrp="1"/>
          </p:cNvSpPr>
          <p:nvPr>
            <p:ph type="subTitle" idx="1"/>
          </p:nvPr>
        </p:nvSpPr>
        <p:spPr>
          <a:xfrm>
            <a:off x="1844611" y="311044"/>
            <a:ext cx="6385867" cy="337052"/>
          </a:xfrm>
        </p:spPr>
        <p:txBody>
          <a:bodyPr anchor="t" anchorCtr="0">
            <a:normAutofit/>
          </a:bodyPr>
          <a:lstStyle>
            <a:lvl1pPr marL="0" indent="0" algn="l">
              <a:buNone/>
              <a:defRPr sz="975" cap="all">
                <a:solidFill>
                  <a:srgbClr val="0077C8"/>
                </a:solidFill>
              </a:defRPr>
            </a:lvl1pPr>
            <a:lvl2pPr marL="342849" indent="0" algn="ctr">
              <a:buNone/>
              <a:defRPr>
                <a:solidFill>
                  <a:schemeClr val="tx1">
                    <a:tint val="75000"/>
                  </a:schemeClr>
                </a:solidFill>
              </a:defRPr>
            </a:lvl2pPr>
            <a:lvl3pPr marL="685697" indent="0" algn="ctr">
              <a:buNone/>
              <a:defRPr>
                <a:solidFill>
                  <a:schemeClr val="tx1">
                    <a:tint val="75000"/>
                  </a:schemeClr>
                </a:solidFill>
              </a:defRPr>
            </a:lvl3pPr>
            <a:lvl4pPr marL="1028546" indent="0" algn="ctr">
              <a:buNone/>
              <a:defRPr>
                <a:solidFill>
                  <a:schemeClr val="tx1">
                    <a:tint val="75000"/>
                  </a:schemeClr>
                </a:solidFill>
              </a:defRPr>
            </a:lvl4pPr>
            <a:lvl5pPr marL="1371394" indent="0" algn="ctr">
              <a:buNone/>
              <a:defRPr>
                <a:solidFill>
                  <a:schemeClr val="tx1">
                    <a:tint val="75000"/>
                  </a:schemeClr>
                </a:solidFill>
              </a:defRPr>
            </a:lvl5pPr>
            <a:lvl6pPr marL="1714243" indent="0" algn="ctr">
              <a:buNone/>
              <a:defRPr>
                <a:solidFill>
                  <a:schemeClr val="tx1">
                    <a:tint val="75000"/>
                  </a:schemeClr>
                </a:solidFill>
              </a:defRPr>
            </a:lvl6pPr>
            <a:lvl7pPr marL="2057090" indent="0" algn="ctr">
              <a:buNone/>
              <a:defRPr>
                <a:solidFill>
                  <a:schemeClr val="tx1">
                    <a:tint val="75000"/>
                  </a:schemeClr>
                </a:solidFill>
              </a:defRPr>
            </a:lvl7pPr>
            <a:lvl8pPr marL="2399939" indent="0" algn="ctr">
              <a:buNone/>
              <a:defRPr>
                <a:solidFill>
                  <a:schemeClr val="tx1">
                    <a:tint val="75000"/>
                  </a:schemeClr>
                </a:solidFill>
              </a:defRPr>
            </a:lvl8pPr>
            <a:lvl9pPr marL="274278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1C1B689-C40E-7B49-8C9A-BD14AC8DCF41}" type="datetime4">
              <a:t>23 ноября 2022 г.</a:t>
            </a:fld>
            <a:endParaRPr lang="ru-RU"/>
          </a:p>
        </p:txBody>
      </p:sp>
      <p:sp>
        <p:nvSpPr>
          <p:cNvPr id="6" name="Номер слайда 5"/>
          <p:cNvSpPr>
            <a:spLocks noGrp="1"/>
          </p:cNvSpPr>
          <p:nvPr>
            <p:ph type="sldNum" sz="quarter" idx="12"/>
          </p:nvPr>
        </p:nvSpPr>
        <p:spPr/>
        <p:txBody>
          <a:bodyPr/>
          <a:lstStyle/>
          <a:p>
            <a:fld id="{AA83A2C4-EAEE-0541-80F0-7D439BD8E73A}" type="slidenum">
              <a:t>‹#›</a:t>
            </a:fld>
            <a:endParaRPr lang="ru-RU"/>
          </a:p>
        </p:txBody>
      </p:sp>
      <p:sp>
        <p:nvSpPr>
          <p:cNvPr id="8" name="Текст 7"/>
          <p:cNvSpPr>
            <a:spLocks noGrp="1"/>
          </p:cNvSpPr>
          <p:nvPr>
            <p:ph type="body" sz="quarter" idx="13"/>
          </p:nvPr>
        </p:nvSpPr>
        <p:spPr>
          <a:xfrm>
            <a:off x="1844592" y="1884607"/>
            <a:ext cx="2964552" cy="2654486"/>
          </a:xfrm>
        </p:spPr>
        <p:txBody>
          <a:bodyPr/>
          <a:lstStyle>
            <a:lvl5pPr>
              <a:defRPr sz="75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Текст 7"/>
          <p:cNvSpPr>
            <a:spLocks noGrp="1"/>
          </p:cNvSpPr>
          <p:nvPr>
            <p:ph type="body" sz="quarter" idx="14"/>
          </p:nvPr>
        </p:nvSpPr>
        <p:spPr>
          <a:xfrm>
            <a:off x="5274686" y="1884607"/>
            <a:ext cx="2955790" cy="2654486"/>
          </a:xfrm>
        </p:spPr>
        <p:txBody>
          <a:bodyPr/>
          <a:lstStyle>
            <a:lvl5pPr>
              <a:defRPr sz="75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17803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14C5D72-5831-4E3D-AB5D-BE7C3E813C9D}" type="datetime1">
              <a:rPr lang="ru-RU" smtClean="0"/>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372089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77649D3-84EA-4C61-8226-3B8A86A3BC3D}" type="datetime1">
              <a:rPr lang="ru-RU" smtClean="0"/>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213820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C8B8C48-DA79-44E6-98B6-1E1633AA5877}" type="datetime1">
              <a:rPr lang="ru-RU" smtClean="0"/>
              <a:t>23.11.2022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62160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38E33C4-4767-4CE4-8BAE-F36C5AB58B9A}" type="datetime1">
              <a:rPr lang="ru-RU" smtClean="0"/>
              <a:t>23.11.2022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258781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11C4B8D-D844-455D-90E2-B38581D20AE8}" type="datetime1">
              <a:rPr lang="ru-RU" smtClean="0"/>
              <a:t>23.11.2022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43630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62B3CF-E66B-4B20-AC0A-D3CF1ADC3730}" type="datetime1">
              <a:rPr lang="ru-RU" smtClean="0"/>
              <a:t>23.11.2022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392270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7B89AC7-D24D-4463-96B3-CD47DBF964C5}" type="datetime1">
              <a:rPr lang="ru-RU" smtClean="0"/>
              <a:t>23.11.2022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25007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5E5A0F1-5B54-428A-934E-8F9D7CA60D45}" type="datetime1">
              <a:rPr lang="ru-RU" smtClean="0"/>
              <a:t>23.11.2022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9EA3C-24A3-4C94-9021-0C0B1C686C3F}" type="slidenum">
              <a:rPr lang="ru-RU" smtClean="0"/>
              <a:t>‹#›</a:t>
            </a:fld>
            <a:endParaRPr lang="ru-RU"/>
          </a:p>
        </p:txBody>
      </p:sp>
    </p:spTree>
    <p:extLst>
      <p:ext uri="{BB962C8B-B14F-4D97-AF65-F5344CB8AC3E}">
        <p14:creationId xmlns:p14="http://schemas.microsoft.com/office/powerpoint/2010/main" val="150433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66EB664-3350-4949-B2D4-4BB1D0F068E8}" type="datetime1">
              <a:rPr lang="ru-RU" smtClean="0"/>
              <a:t>23.11.2022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59EA3C-24A3-4C94-9021-0C0B1C686C3F}" type="slidenum">
              <a:rPr lang="ru-RU" smtClean="0"/>
              <a:t>‹#›</a:t>
            </a:fld>
            <a:endParaRPr lang="ru-RU"/>
          </a:p>
        </p:txBody>
      </p:sp>
    </p:spTree>
    <p:extLst>
      <p:ext uri="{BB962C8B-B14F-4D97-AF65-F5344CB8AC3E}">
        <p14:creationId xmlns:p14="http://schemas.microsoft.com/office/powerpoint/2010/main" val="139208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3.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еформа контрольной и надзорной деятельности"/>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475656" y="1419622"/>
            <a:ext cx="6159728" cy="1384995"/>
          </a:xfrm>
          <a:prstGeom prst="rect">
            <a:avLst/>
          </a:prstGeom>
        </p:spPr>
        <p:txBody>
          <a:bodyPr wrap="square">
            <a:spAutoFit/>
          </a:bodyPr>
          <a:lstStyle/>
          <a:p>
            <a:pPr algn="ctr"/>
            <a:r>
              <a:rPr lang="ru-RU" sz="2800" dirty="0">
                <a:solidFill>
                  <a:schemeClr val="accent1">
                    <a:lumMod val="75000"/>
                  </a:schemeClr>
                </a:solidFill>
                <a:latin typeface="Arial Narrow" panose="020B0606020202030204" pitchFamily="34" charset="0"/>
              </a:rPr>
              <a:t>Потребительский рынок. Взаимодействие государства и бизнеса в рамках Регуляторной </a:t>
            </a:r>
            <a:r>
              <a:rPr lang="ru-RU" sz="2800" dirty="0" smtClean="0">
                <a:solidFill>
                  <a:schemeClr val="accent1">
                    <a:lumMod val="75000"/>
                  </a:schemeClr>
                </a:solidFill>
                <a:latin typeface="Arial Narrow" panose="020B0606020202030204" pitchFamily="34" charset="0"/>
              </a:rPr>
              <a:t>гильотины</a:t>
            </a:r>
            <a:endParaRPr lang="ru-RU" sz="2800" dirty="0">
              <a:solidFill>
                <a:schemeClr val="accent1">
                  <a:lumMod val="75000"/>
                </a:schemeClr>
              </a:solidFill>
              <a:latin typeface="Arial Narrow" panose="020B0606020202030204" pitchFamily="34" charset="0"/>
            </a:endParaRPr>
          </a:p>
        </p:txBody>
      </p:sp>
      <p:sp>
        <p:nvSpPr>
          <p:cNvPr id="5" name="TextBox 4"/>
          <p:cNvSpPr txBox="1"/>
          <p:nvPr/>
        </p:nvSpPr>
        <p:spPr>
          <a:xfrm>
            <a:off x="962514" y="3147814"/>
            <a:ext cx="4828566" cy="1169551"/>
          </a:xfrm>
          <a:prstGeom prst="rect">
            <a:avLst/>
          </a:prstGeom>
          <a:noFill/>
        </p:spPr>
        <p:txBody>
          <a:bodyPr wrap="none" rtlCol="0">
            <a:spAutoFit/>
          </a:bodyPr>
          <a:lstStyle/>
          <a:p>
            <a:r>
              <a:rPr lang="ru-RU" sz="1400" dirty="0">
                <a:solidFill>
                  <a:schemeClr val="accent1">
                    <a:lumMod val="75000"/>
                  </a:schemeClr>
                </a:solidFill>
                <a:latin typeface="Arial Narrow" panose="020B0606020202030204" pitchFamily="34" charset="0"/>
              </a:rPr>
              <a:t>В. Ю. </a:t>
            </a:r>
            <a:r>
              <a:rPr lang="ru-RU" sz="1400" dirty="0" err="1">
                <a:solidFill>
                  <a:schemeClr val="accent1">
                    <a:lumMod val="75000"/>
                  </a:schemeClr>
                </a:solidFill>
                <a:latin typeface="Arial Narrow" panose="020B0606020202030204" pitchFamily="34" charset="0"/>
              </a:rPr>
              <a:t>Саламатов</a:t>
            </a:r>
            <a:r>
              <a:rPr lang="ru-RU" sz="1400" dirty="0">
                <a:solidFill>
                  <a:schemeClr val="accent1">
                    <a:lumMod val="75000"/>
                  </a:schemeClr>
                </a:solidFill>
                <a:latin typeface="Arial Narrow" panose="020B0606020202030204" pitchFamily="34" charset="0"/>
              </a:rPr>
              <a:t>, д. э. н., проф.</a:t>
            </a:r>
          </a:p>
          <a:p>
            <a:r>
              <a:rPr lang="ru-RU" sz="1400" dirty="0">
                <a:solidFill>
                  <a:schemeClr val="accent1">
                    <a:lumMod val="75000"/>
                  </a:schemeClr>
                </a:solidFill>
                <a:latin typeface="Arial Narrow" panose="020B0606020202030204" pitchFamily="34" charset="0"/>
              </a:rPr>
              <a:t>Сопредседатель рабочей группы «Оценка соответствия» в рамках </a:t>
            </a:r>
          </a:p>
          <a:p>
            <a:r>
              <a:rPr lang="ru-RU" sz="1400" dirty="0" err="1">
                <a:solidFill>
                  <a:schemeClr val="accent1">
                    <a:lumMod val="75000"/>
                  </a:schemeClr>
                </a:solidFill>
                <a:latin typeface="Arial Narrow" panose="020B0606020202030204" pitchFamily="34" charset="0"/>
              </a:rPr>
              <a:t>Регулятороной</a:t>
            </a:r>
            <a:r>
              <a:rPr lang="ru-RU" sz="1400" dirty="0">
                <a:solidFill>
                  <a:schemeClr val="accent1">
                    <a:lumMod val="75000"/>
                  </a:schemeClr>
                </a:solidFill>
                <a:latin typeface="Arial Narrow" panose="020B0606020202030204" pitchFamily="34" charset="0"/>
              </a:rPr>
              <a:t> гильотины</a:t>
            </a:r>
          </a:p>
          <a:p>
            <a:r>
              <a:rPr lang="ru-RU" sz="1400" dirty="0">
                <a:solidFill>
                  <a:schemeClr val="accent1">
                    <a:lumMod val="75000"/>
                  </a:schemeClr>
                </a:solidFill>
                <a:latin typeface="Arial Narrow" panose="020B0606020202030204" pitchFamily="34" charset="0"/>
              </a:rPr>
              <a:t>Генеральный директор Исследовательского центра</a:t>
            </a:r>
          </a:p>
          <a:p>
            <a:r>
              <a:rPr lang="ru-RU" sz="1400" dirty="0">
                <a:solidFill>
                  <a:schemeClr val="accent1">
                    <a:lumMod val="75000"/>
                  </a:schemeClr>
                </a:solidFill>
                <a:latin typeface="Arial Narrow" panose="020B0606020202030204" pitchFamily="34" charset="0"/>
              </a:rPr>
              <a:t>«Международная торговля и интеграция»</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39" y="596378"/>
            <a:ext cx="1521539" cy="5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53C8FAA-4ECD-554A-AD15-B360091F9180}"/>
              </a:ext>
            </a:extLst>
          </p:cNvPr>
          <p:cNvPicPr>
            <a:picLocks noChangeAspect="1"/>
          </p:cNvPicPr>
          <p:nvPr/>
        </p:nvPicPr>
        <p:blipFill>
          <a:blip r:embed="rId3"/>
          <a:stretch>
            <a:fillRect/>
          </a:stretch>
        </p:blipFill>
        <p:spPr>
          <a:xfrm>
            <a:off x="327514" y="221822"/>
            <a:ext cx="1270000" cy="1270000"/>
          </a:xfrm>
          <a:prstGeom prst="rect">
            <a:avLst/>
          </a:prstGeom>
        </p:spPr>
      </p:pic>
      <p:sp>
        <p:nvSpPr>
          <p:cNvPr id="2" name="TextBox 1">
            <a:extLst>
              <a:ext uri="{FF2B5EF4-FFF2-40B4-BE49-F238E27FC236}">
                <a16:creationId xmlns:a16="http://schemas.microsoft.com/office/drawing/2014/main" id="{66B2B539-7EA6-7A47-A4CC-3775165FF28B}"/>
              </a:ext>
            </a:extLst>
          </p:cNvPr>
          <p:cNvSpPr txBox="1"/>
          <p:nvPr/>
        </p:nvSpPr>
        <p:spPr>
          <a:xfrm>
            <a:off x="3635896" y="4640237"/>
            <a:ext cx="1215397" cy="307777"/>
          </a:xfrm>
          <a:prstGeom prst="rect">
            <a:avLst/>
          </a:prstGeom>
          <a:noFill/>
        </p:spPr>
        <p:txBody>
          <a:bodyPr wrap="none" rtlCol="0">
            <a:spAutoFit/>
          </a:bodyPr>
          <a:lstStyle/>
          <a:p>
            <a:r>
              <a:rPr lang="ru-RU" sz="1400" dirty="0">
                <a:solidFill>
                  <a:schemeClr val="accent1"/>
                </a:solidFill>
              </a:rPr>
              <a:t>Москва, 2022</a:t>
            </a:r>
          </a:p>
        </p:txBody>
      </p:sp>
    </p:spTree>
    <p:extLst>
      <p:ext uri="{BB962C8B-B14F-4D97-AF65-F5344CB8AC3E}">
        <p14:creationId xmlns:p14="http://schemas.microsoft.com/office/powerpoint/2010/main" val="367841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еформа контрольной и надзорной деятельности"/>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0" y="419031"/>
            <a:ext cx="9144000" cy="400110"/>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41 Рабочая группа</a:t>
            </a:r>
          </a:p>
        </p:txBody>
      </p:sp>
      <p:sp>
        <p:nvSpPr>
          <p:cNvPr id="3" name="Номер слайда 2"/>
          <p:cNvSpPr>
            <a:spLocks noGrp="1"/>
          </p:cNvSpPr>
          <p:nvPr>
            <p:ph type="sldNum" sz="quarter" idx="12"/>
          </p:nvPr>
        </p:nvSpPr>
        <p:spPr/>
        <p:txBody>
          <a:bodyPr/>
          <a:lstStyle/>
          <a:p>
            <a:fld id="{8559EA3C-24A3-4C94-9021-0C0B1C686C3F}" type="slidenum">
              <a:rPr lang="ru-RU" smtClean="0"/>
              <a:t>10</a:t>
            </a:fld>
            <a:endParaRPr lang="ru-RU"/>
          </a:p>
        </p:txBody>
      </p:sp>
      <p:sp>
        <p:nvSpPr>
          <p:cNvPr id="11" name="Прямоугольник 10"/>
          <p:cNvSpPr/>
          <p:nvPr/>
        </p:nvSpPr>
        <p:spPr>
          <a:xfrm>
            <a:off x="683568" y="1005576"/>
            <a:ext cx="3640162" cy="432048"/>
          </a:xfrm>
          <a:prstGeom prst="rect">
            <a:avLst/>
          </a:prstGeom>
          <a:solidFill>
            <a:srgbClr val="E23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600" dirty="0">
                <a:solidFill>
                  <a:schemeClr val="bg1"/>
                </a:solidFill>
                <a:latin typeface="Arial Narrow" panose="020B0606020202030204" pitchFamily="34" charset="0"/>
              </a:rPr>
              <a:t>Сопредседатель от ФОИВ</a:t>
            </a:r>
          </a:p>
        </p:txBody>
      </p:sp>
      <p:sp>
        <p:nvSpPr>
          <p:cNvPr id="36" name="Прямоугольник 35"/>
          <p:cNvSpPr/>
          <p:nvPr/>
        </p:nvSpPr>
        <p:spPr>
          <a:xfrm>
            <a:off x="4676254" y="1005576"/>
            <a:ext cx="3640162" cy="4320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ru-RU" sz="1600" dirty="0">
                <a:latin typeface="Arial Narrow" panose="020B0606020202030204" pitchFamily="34" charset="0"/>
              </a:rPr>
              <a:t>Сопредседатель от бизнеса</a:t>
            </a:r>
          </a:p>
        </p:txBody>
      </p:sp>
      <p:sp>
        <p:nvSpPr>
          <p:cNvPr id="37" name="Прямоугольник 36"/>
          <p:cNvSpPr/>
          <p:nvPr/>
        </p:nvSpPr>
        <p:spPr>
          <a:xfrm>
            <a:off x="4676254" y="2199996"/>
            <a:ext cx="3640162" cy="4320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ru-RU" sz="1600" dirty="0">
                <a:latin typeface="Arial Narrow" panose="020B0606020202030204" pitchFamily="34" charset="0"/>
              </a:rPr>
              <a:t>Члены рабочей группы</a:t>
            </a:r>
          </a:p>
        </p:txBody>
      </p:sp>
      <p:sp>
        <p:nvSpPr>
          <p:cNvPr id="38" name="Прямоугольник 37"/>
          <p:cNvSpPr/>
          <p:nvPr/>
        </p:nvSpPr>
        <p:spPr>
          <a:xfrm>
            <a:off x="683568" y="4137924"/>
            <a:ext cx="7632848" cy="32403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ru-RU" sz="1600" dirty="0">
                <a:latin typeface="Arial Narrow" panose="020B0606020202030204" pitchFamily="34" charset="0"/>
              </a:rPr>
              <a:t>Координатор от Аналитического центра при Правительстве РФ</a:t>
            </a:r>
          </a:p>
        </p:txBody>
      </p:sp>
      <p:sp>
        <p:nvSpPr>
          <p:cNvPr id="39" name="Прямоугольник 38"/>
          <p:cNvSpPr/>
          <p:nvPr/>
        </p:nvSpPr>
        <p:spPr>
          <a:xfrm>
            <a:off x="4676254" y="1602786"/>
            <a:ext cx="3640162" cy="4320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ru-RU" sz="1600" dirty="0">
                <a:latin typeface="Arial Narrow" panose="020B0606020202030204" pitchFamily="34" charset="0"/>
              </a:rPr>
              <a:t>Ответственный секретарь</a:t>
            </a:r>
          </a:p>
        </p:txBody>
      </p:sp>
      <p:sp>
        <p:nvSpPr>
          <p:cNvPr id="40" name="Прямоугольник 39"/>
          <p:cNvSpPr/>
          <p:nvPr/>
        </p:nvSpPr>
        <p:spPr>
          <a:xfrm>
            <a:off x="4676254" y="2797206"/>
            <a:ext cx="3640162" cy="4320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ru-RU" sz="1600" dirty="0">
                <a:latin typeface="Arial Narrow" panose="020B0606020202030204" pitchFamily="34" charset="0"/>
              </a:rPr>
              <a:t>Тематические подгруппы</a:t>
            </a:r>
          </a:p>
        </p:txBody>
      </p:sp>
      <p:sp>
        <p:nvSpPr>
          <p:cNvPr id="41" name="Прямоугольник 40"/>
          <p:cNvSpPr/>
          <p:nvPr/>
        </p:nvSpPr>
        <p:spPr>
          <a:xfrm>
            <a:off x="4676254" y="3394416"/>
            <a:ext cx="3640162" cy="4320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ru-RU" sz="1600" dirty="0">
                <a:latin typeface="Arial Narrow" panose="020B0606020202030204" pitchFamily="34" charset="0"/>
              </a:rPr>
              <a:t>Экспертные подгруппы</a:t>
            </a:r>
          </a:p>
        </p:txBody>
      </p:sp>
      <p:pic>
        <p:nvPicPr>
          <p:cNvPr id="14" name="Picture 2" descr="Картинки по запросу правительство российской федерации официальный 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96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еформа контрольной и надзорной деятельности"/>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0" y="267494"/>
            <a:ext cx="9144000" cy="400110"/>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Порядок рассмотрения проектов актов</a:t>
            </a:r>
            <a:endParaRPr lang="ru-RU" sz="1600" i="1" dirty="0">
              <a:solidFill>
                <a:schemeClr val="accent1">
                  <a:lumMod val="75000"/>
                </a:schemeClr>
              </a:solidFill>
              <a:latin typeface="Arial Narrow" panose="020B0606020202030204" pitchFamily="34" charset="0"/>
            </a:endParaRPr>
          </a:p>
        </p:txBody>
      </p:sp>
      <p:sp>
        <p:nvSpPr>
          <p:cNvPr id="3" name="Номер слайда 2"/>
          <p:cNvSpPr>
            <a:spLocks noGrp="1"/>
          </p:cNvSpPr>
          <p:nvPr>
            <p:ph type="sldNum" sz="quarter" idx="12"/>
          </p:nvPr>
        </p:nvSpPr>
        <p:spPr/>
        <p:txBody>
          <a:bodyPr/>
          <a:lstStyle/>
          <a:p>
            <a:fld id="{8559EA3C-24A3-4C94-9021-0C0B1C686C3F}" type="slidenum">
              <a:rPr lang="ru-RU" smtClean="0"/>
              <a:t>11</a:t>
            </a:fld>
            <a:endParaRPr lang="ru-RU"/>
          </a:p>
        </p:txBody>
      </p:sp>
      <p:pic>
        <p:nvPicPr>
          <p:cNvPr id="14" name="Picture 2" descr="Картинки по запросу правительство российской федерации официальный 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93" y="742234"/>
            <a:ext cx="7354475" cy="434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21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2FA0CB6-5FD0-1049-92FD-F144150217B1}"/>
              </a:ext>
            </a:extLst>
          </p:cNvPr>
          <p:cNvSpPr>
            <a:spLocks noGrp="1"/>
          </p:cNvSpPr>
          <p:nvPr>
            <p:ph type="sldNum" sz="quarter" idx="12"/>
          </p:nvPr>
        </p:nvSpPr>
        <p:spPr/>
        <p:txBody>
          <a:bodyPr/>
          <a:lstStyle/>
          <a:p>
            <a:fld id="{AA83A2C4-EAEE-0541-80F0-7D439BD8E73A}" type="slidenum">
              <a:rPr lang="ru-RU" smtClean="0"/>
              <a:t>12</a:t>
            </a:fld>
            <a:endParaRPr lang="ru-RU"/>
          </a:p>
        </p:txBody>
      </p:sp>
      <p:sp>
        <p:nvSpPr>
          <p:cNvPr id="8" name="Прямоугольник 7">
            <a:extLst>
              <a:ext uri="{FF2B5EF4-FFF2-40B4-BE49-F238E27FC236}">
                <a16:creationId xmlns:a16="http://schemas.microsoft.com/office/drawing/2014/main" id="{62769AC6-D115-4586-BA53-B124966DE5CF}"/>
              </a:ext>
            </a:extLst>
          </p:cNvPr>
          <p:cNvSpPr/>
          <p:nvPr/>
        </p:nvSpPr>
        <p:spPr>
          <a:xfrm>
            <a:off x="1553135" y="267494"/>
            <a:ext cx="6037730" cy="707886"/>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Аналитические данные из АИС «Единый реестр обязательных требований»</a:t>
            </a:r>
            <a:endParaRPr lang="ru-RU" sz="1600" i="1" dirty="0">
              <a:solidFill>
                <a:schemeClr val="accent1">
                  <a:lumMod val="75000"/>
                </a:schemeClr>
              </a:solidFill>
              <a:latin typeface="Arial Narrow" panose="020B0606020202030204" pitchFamily="34" charset="0"/>
            </a:endParaRPr>
          </a:p>
        </p:txBody>
      </p:sp>
      <p:pic>
        <p:nvPicPr>
          <p:cNvPr id="9" name="Picture 2" descr="Картинки по запросу правительство российской федерации официальный логотип">
            <a:extLst>
              <a:ext uri="{FF2B5EF4-FFF2-40B4-BE49-F238E27FC236}">
                <a16:creationId xmlns:a16="http://schemas.microsoft.com/office/drawing/2014/main" id="{534A979E-FCEA-4D06-8796-F123A94F5B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4027309-EEC7-492A-96D0-B582D55CF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a:extLst>
              <a:ext uri="{FF2B5EF4-FFF2-40B4-BE49-F238E27FC236}">
                <a16:creationId xmlns:a16="http://schemas.microsoft.com/office/drawing/2014/main" id="{71392B63-C6BD-4BF1-8891-07C491ACE4D9}"/>
              </a:ext>
            </a:extLst>
          </p:cNvPr>
          <p:cNvPicPr>
            <a:picLocks noChangeAspect="1"/>
          </p:cNvPicPr>
          <p:nvPr/>
        </p:nvPicPr>
        <p:blipFill>
          <a:blip r:embed="rId4"/>
          <a:stretch>
            <a:fillRect/>
          </a:stretch>
        </p:blipFill>
        <p:spPr>
          <a:xfrm>
            <a:off x="905941" y="1012463"/>
            <a:ext cx="7332119" cy="4131997"/>
          </a:xfrm>
          <a:prstGeom prst="rect">
            <a:avLst/>
          </a:prstGeom>
        </p:spPr>
      </p:pic>
    </p:spTree>
    <p:extLst>
      <p:ext uri="{BB962C8B-B14F-4D97-AF65-F5344CB8AC3E}">
        <p14:creationId xmlns:p14="http://schemas.microsoft.com/office/powerpoint/2010/main" val="218163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0F0AF63C-253A-3645-A3FF-EB4686A53DD9}"/>
              </a:ext>
            </a:extLst>
          </p:cNvPr>
          <p:cNvSpPr>
            <a:spLocks noGrp="1"/>
          </p:cNvSpPr>
          <p:nvPr>
            <p:ph type="sldNum" sz="quarter" idx="12"/>
          </p:nvPr>
        </p:nvSpPr>
        <p:spPr/>
        <p:txBody>
          <a:bodyPr/>
          <a:lstStyle/>
          <a:p>
            <a:fld id="{AA83A2C4-EAEE-0541-80F0-7D439BD8E73A}" type="slidenum">
              <a:rPr lang="ru-RU" smtClean="0"/>
              <a:t>13</a:t>
            </a:fld>
            <a:endParaRPr lang="ru-RU"/>
          </a:p>
        </p:txBody>
      </p:sp>
      <p:sp>
        <p:nvSpPr>
          <p:cNvPr id="5" name="Прямоугольник 4">
            <a:extLst>
              <a:ext uri="{FF2B5EF4-FFF2-40B4-BE49-F238E27FC236}">
                <a16:creationId xmlns:a16="http://schemas.microsoft.com/office/drawing/2014/main" id="{DA3C68A9-C0DA-4214-A021-2B5B1C0DC4BE}"/>
              </a:ext>
            </a:extLst>
          </p:cNvPr>
          <p:cNvSpPr/>
          <p:nvPr/>
        </p:nvSpPr>
        <p:spPr>
          <a:xfrm>
            <a:off x="1553135" y="267494"/>
            <a:ext cx="6037730" cy="1015663"/>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Отмененные и признанные утратившими силу нормативные правовые акты Правительства Российской Федерации и акты ФОИВ</a:t>
            </a:r>
            <a:endParaRPr lang="ru-RU" sz="1600" i="1" dirty="0">
              <a:solidFill>
                <a:schemeClr val="accent1">
                  <a:lumMod val="75000"/>
                </a:schemeClr>
              </a:solidFill>
              <a:latin typeface="Arial Narrow" panose="020B0606020202030204" pitchFamily="34" charset="0"/>
            </a:endParaRPr>
          </a:p>
        </p:txBody>
      </p:sp>
      <p:pic>
        <p:nvPicPr>
          <p:cNvPr id="6" name="Picture 2" descr="Картинки по запросу правительство российской федерации официальный логотип">
            <a:extLst>
              <a:ext uri="{FF2B5EF4-FFF2-40B4-BE49-F238E27FC236}">
                <a16:creationId xmlns:a16="http://schemas.microsoft.com/office/drawing/2014/main" id="{F98692B5-277D-4B2B-9DAF-4E1A11E69B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9C557A0-4CA2-428B-9768-B02F13D31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a:extLst>
              <a:ext uri="{FF2B5EF4-FFF2-40B4-BE49-F238E27FC236}">
                <a16:creationId xmlns:a16="http://schemas.microsoft.com/office/drawing/2014/main" id="{982A8CA5-C4ED-4341-92C6-77664770E295}"/>
              </a:ext>
            </a:extLst>
          </p:cNvPr>
          <p:cNvPicPr>
            <a:picLocks noChangeAspect="1"/>
          </p:cNvPicPr>
          <p:nvPr/>
        </p:nvPicPr>
        <p:blipFill>
          <a:blip r:embed="rId4"/>
          <a:stretch>
            <a:fillRect/>
          </a:stretch>
        </p:blipFill>
        <p:spPr>
          <a:xfrm>
            <a:off x="2092642" y="1376578"/>
            <a:ext cx="4958717" cy="3766922"/>
          </a:xfrm>
          <a:prstGeom prst="rect">
            <a:avLst/>
          </a:prstGeom>
        </p:spPr>
      </p:pic>
      <p:sp>
        <p:nvSpPr>
          <p:cNvPr id="2" name="TextBox 1">
            <a:extLst>
              <a:ext uri="{FF2B5EF4-FFF2-40B4-BE49-F238E27FC236}">
                <a16:creationId xmlns:a16="http://schemas.microsoft.com/office/drawing/2014/main" id="{53A7F322-49A6-CBBA-5154-ABC427F40874}"/>
              </a:ext>
            </a:extLst>
          </p:cNvPr>
          <p:cNvSpPr txBox="1"/>
          <p:nvPr/>
        </p:nvSpPr>
        <p:spPr>
          <a:xfrm>
            <a:off x="3013945" y="2427734"/>
            <a:ext cx="1558055" cy="276999"/>
          </a:xfrm>
          <a:prstGeom prst="rect">
            <a:avLst/>
          </a:prstGeom>
          <a:solidFill>
            <a:schemeClr val="bg1"/>
          </a:solidFill>
        </p:spPr>
        <p:txBody>
          <a:bodyPr wrap="none" rtlCol="0">
            <a:spAutoFit/>
          </a:bodyPr>
          <a:lstStyle/>
          <a:p>
            <a:r>
              <a:rPr lang="ru-RU" sz="1200" dirty="0">
                <a:solidFill>
                  <a:schemeClr val="tx2">
                    <a:lumMod val="60000"/>
                    <a:lumOff val="40000"/>
                  </a:schemeClr>
                </a:solidFill>
              </a:rPr>
              <a:t>Оценка соответствия</a:t>
            </a:r>
          </a:p>
        </p:txBody>
      </p:sp>
    </p:spTree>
    <p:extLst>
      <p:ext uri="{BB962C8B-B14F-4D97-AF65-F5344CB8AC3E}">
        <p14:creationId xmlns:p14="http://schemas.microsoft.com/office/powerpoint/2010/main" val="295903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6354128-B3F5-5542-B186-8273BEA3E31C}"/>
              </a:ext>
            </a:extLst>
          </p:cNvPr>
          <p:cNvSpPr>
            <a:spLocks noGrp="1"/>
          </p:cNvSpPr>
          <p:nvPr>
            <p:ph type="sldNum" sz="quarter" idx="12"/>
          </p:nvPr>
        </p:nvSpPr>
        <p:spPr/>
        <p:txBody>
          <a:bodyPr/>
          <a:lstStyle/>
          <a:p>
            <a:fld id="{AA83A2C4-EAEE-0541-80F0-7D439BD8E73A}" type="slidenum">
              <a:rPr lang="ru-RU" smtClean="0"/>
              <a:t>14</a:t>
            </a:fld>
            <a:endParaRPr lang="ru-RU"/>
          </a:p>
        </p:txBody>
      </p:sp>
      <p:sp>
        <p:nvSpPr>
          <p:cNvPr id="8" name="Прямоугольник 7">
            <a:extLst>
              <a:ext uri="{FF2B5EF4-FFF2-40B4-BE49-F238E27FC236}">
                <a16:creationId xmlns:a16="http://schemas.microsoft.com/office/drawing/2014/main" id="{CA0640ED-00DC-44E2-95D6-CDB9E70CD5B2}"/>
              </a:ext>
            </a:extLst>
          </p:cNvPr>
          <p:cNvSpPr/>
          <p:nvPr/>
        </p:nvSpPr>
        <p:spPr>
          <a:xfrm>
            <a:off x="1553135" y="267494"/>
            <a:ext cx="6037730" cy="707886"/>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Общее количество отмененных и признанных утратившими силу нормативно-правовых актов</a:t>
            </a:r>
            <a:endParaRPr lang="ru-RU" sz="1600" i="1" dirty="0">
              <a:solidFill>
                <a:schemeClr val="accent1">
                  <a:lumMod val="75000"/>
                </a:schemeClr>
              </a:solidFill>
              <a:latin typeface="Arial Narrow" panose="020B0606020202030204" pitchFamily="34" charset="0"/>
            </a:endParaRPr>
          </a:p>
        </p:txBody>
      </p:sp>
      <p:pic>
        <p:nvPicPr>
          <p:cNvPr id="9" name="Picture 2" descr="Картинки по запросу правительство российской федерации официальный логотип">
            <a:extLst>
              <a:ext uri="{FF2B5EF4-FFF2-40B4-BE49-F238E27FC236}">
                <a16:creationId xmlns:a16="http://schemas.microsoft.com/office/drawing/2014/main" id="{D69156F9-72AC-46AD-9D14-005197DDA1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D729C6D-397F-49F0-97B3-9253FCE7D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Группа 24">
            <a:extLst>
              <a:ext uri="{FF2B5EF4-FFF2-40B4-BE49-F238E27FC236}">
                <a16:creationId xmlns:a16="http://schemas.microsoft.com/office/drawing/2014/main" id="{7D90DF94-20EB-498C-8650-3E15F74A1719}"/>
              </a:ext>
            </a:extLst>
          </p:cNvPr>
          <p:cNvGrpSpPr/>
          <p:nvPr/>
        </p:nvGrpSpPr>
        <p:grpSpPr>
          <a:xfrm>
            <a:off x="1999540" y="1275606"/>
            <a:ext cx="5591325" cy="3347642"/>
            <a:chOff x="2939989" y="1419622"/>
            <a:chExt cx="5591325" cy="3347642"/>
          </a:xfrm>
        </p:grpSpPr>
        <p:grpSp>
          <p:nvGrpSpPr>
            <p:cNvPr id="16" name="Группа 15">
              <a:extLst>
                <a:ext uri="{FF2B5EF4-FFF2-40B4-BE49-F238E27FC236}">
                  <a16:creationId xmlns:a16="http://schemas.microsoft.com/office/drawing/2014/main" id="{5C44BB04-5DCE-495F-8AD1-11D578D443A0}"/>
                </a:ext>
              </a:extLst>
            </p:cNvPr>
            <p:cNvGrpSpPr/>
            <p:nvPr/>
          </p:nvGrpSpPr>
          <p:grpSpPr>
            <a:xfrm>
              <a:off x="2939989" y="1655144"/>
              <a:ext cx="3264023" cy="3112120"/>
              <a:chOff x="2591780" y="1500651"/>
              <a:chExt cx="3264023" cy="3112120"/>
            </a:xfrm>
          </p:grpSpPr>
          <p:graphicFrame>
            <p:nvGraphicFramePr>
              <p:cNvPr id="12" name="Диаграмма 11">
                <a:extLst>
                  <a:ext uri="{FF2B5EF4-FFF2-40B4-BE49-F238E27FC236}">
                    <a16:creationId xmlns:a16="http://schemas.microsoft.com/office/drawing/2014/main" id="{7BBD5BE5-38B5-4B1A-859B-D4D8B01BA0FA}"/>
                  </a:ext>
                </a:extLst>
              </p:cNvPr>
              <p:cNvGraphicFramePr/>
              <p:nvPr/>
            </p:nvGraphicFramePr>
            <p:xfrm>
              <a:off x="2591780" y="1500651"/>
              <a:ext cx="3264023" cy="3112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a:extLst>
                  <a:ext uri="{FF2B5EF4-FFF2-40B4-BE49-F238E27FC236}">
                    <a16:creationId xmlns:a16="http://schemas.microsoft.com/office/drawing/2014/main" id="{8E4F557E-C2AA-4D18-AB78-040B1CF565AB}"/>
                  </a:ext>
                </a:extLst>
              </p:cNvPr>
              <p:cNvGraphicFramePr/>
              <p:nvPr/>
            </p:nvGraphicFramePr>
            <p:xfrm>
              <a:off x="2591780" y="1500651"/>
              <a:ext cx="3264023" cy="3112120"/>
            </p:xfrm>
            <a:graphic>
              <a:graphicData uri="http://schemas.openxmlformats.org/drawingml/2006/chart">
                <c:chart xmlns:c="http://schemas.openxmlformats.org/drawingml/2006/chart" xmlns:r="http://schemas.openxmlformats.org/officeDocument/2006/relationships" r:id="rId5"/>
              </a:graphicData>
            </a:graphic>
          </p:graphicFrame>
        </p:grpSp>
        <p:sp>
          <p:nvSpPr>
            <p:cNvPr id="17" name="TextBox 16">
              <a:extLst>
                <a:ext uri="{FF2B5EF4-FFF2-40B4-BE49-F238E27FC236}">
                  <a16:creationId xmlns:a16="http://schemas.microsoft.com/office/drawing/2014/main" id="{0316E0AF-8622-4A60-AD93-C0D4CE38BBF9}"/>
                </a:ext>
              </a:extLst>
            </p:cNvPr>
            <p:cNvSpPr txBox="1"/>
            <p:nvPr/>
          </p:nvSpPr>
          <p:spPr>
            <a:xfrm>
              <a:off x="3990404" y="2833283"/>
              <a:ext cx="1213667" cy="800219"/>
            </a:xfrm>
            <a:prstGeom prst="rect">
              <a:avLst/>
            </a:prstGeom>
            <a:noFill/>
          </p:spPr>
          <p:txBody>
            <a:bodyPr wrap="none" rtlCol="0">
              <a:spAutoFit/>
            </a:bodyPr>
            <a:lstStyle/>
            <a:p>
              <a:pPr algn="ctr"/>
              <a:r>
                <a:rPr lang="ru-RU" sz="2800" b="1" dirty="0">
                  <a:latin typeface="Arial Narrow" panose="020B0606020202030204" pitchFamily="34" charset="0"/>
                </a:rPr>
                <a:t>11,8</a:t>
              </a:r>
              <a:r>
                <a:rPr lang="ru-RU" b="1" dirty="0">
                  <a:latin typeface="Arial Narrow" panose="020B0606020202030204" pitchFamily="34" charset="0"/>
                </a:rPr>
                <a:t> тыс.</a:t>
              </a:r>
            </a:p>
            <a:p>
              <a:pPr algn="ctr"/>
              <a:r>
                <a:rPr lang="ru-RU" b="1" dirty="0">
                  <a:latin typeface="Arial Narrow" panose="020B0606020202030204" pitchFamily="34" charset="0"/>
                </a:rPr>
                <a:t>актов</a:t>
              </a:r>
            </a:p>
          </p:txBody>
        </p:sp>
        <p:sp>
          <p:nvSpPr>
            <p:cNvPr id="18" name="TextBox 17">
              <a:extLst>
                <a:ext uri="{FF2B5EF4-FFF2-40B4-BE49-F238E27FC236}">
                  <a16:creationId xmlns:a16="http://schemas.microsoft.com/office/drawing/2014/main" id="{17D511B3-4484-4513-8604-8DC4E29A89A0}"/>
                </a:ext>
              </a:extLst>
            </p:cNvPr>
            <p:cNvSpPr txBox="1"/>
            <p:nvPr/>
          </p:nvSpPr>
          <p:spPr>
            <a:xfrm>
              <a:off x="6012160" y="2384430"/>
              <a:ext cx="2519154" cy="861774"/>
            </a:xfrm>
            <a:prstGeom prst="rect">
              <a:avLst/>
            </a:prstGeom>
            <a:noFill/>
          </p:spPr>
          <p:txBody>
            <a:bodyPr wrap="square" rtlCol="0">
              <a:spAutoFit/>
            </a:bodyPr>
            <a:lstStyle/>
            <a:p>
              <a:r>
                <a:rPr lang="ru-RU" sz="2000" b="1" dirty="0">
                  <a:solidFill>
                    <a:srgbClr val="FF0066"/>
                  </a:solidFill>
                  <a:latin typeface="Arial Narrow" panose="020B0606020202030204" pitchFamily="34" charset="0"/>
                </a:rPr>
                <a:t>1089</a:t>
              </a:r>
            </a:p>
            <a:p>
              <a:r>
                <a:rPr lang="ru-RU" sz="1000" dirty="0">
                  <a:latin typeface="Arial Narrow" panose="020B0606020202030204" pitchFamily="34" charset="0"/>
                </a:rPr>
                <a:t>отменено федеральными органами исполнительной власти самостоятельно актов, изданных после 1991 г.</a:t>
              </a:r>
            </a:p>
          </p:txBody>
        </p:sp>
        <p:sp>
          <p:nvSpPr>
            <p:cNvPr id="19" name="TextBox 18">
              <a:extLst>
                <a:ext uri="{FF2B5EF4-FFF2-40B4-BE49-F238E27FC236}">
                  <a16:creationId xmlns:a16="http://schemas.microsoft.com/office/drawing/2014/main" id="{2105C99D-3A8C-4866-A939-4108050190F9}"/>
                </a:ext>
              </a:extLst>
            </p:cNvPr>
            <p:cNvSpPr txBox="1"/>
            <p:nvPr/>
          </p:nvSpPr>
          <p:spPr>
            <a:xfrm>
              <a:off x="6012160" y="3340792"/>
              <a:ext cx="2519154" cy="861774"/>
            </a:xfrm>
            <a:prstGeom prst="rect">
              <a:avLst/>
            </a:prstGeom>
            <a:noFill/>
          </p:spPr>
          <p:txBody>
            <a:bodyPr wrap="square" rtlCol="0">
              <a:spAutoFit/>
            </a:bodyPr>
            <a:lstStyle/>
            <a:p>
              <a:r>
                <a:rPr lang="ru-RU" sz="2000" b="1" dirty="0">
                  <a:solidFill>
                    <a:srgbClr val="5C5853"/>
                  </a:solidFill>
                  <a:latin typeface="Arial Narrow" panose="020B0606020202030204" pitchFamily="34" charset="0"/>
                </a:rPr>
                <a:t>8839</a:t>
              </a:r>
            </a:p>
            <a:p>
              <a:r>
                <a:rPr lang="ru-RU" sz="1000" dirty="0">
                  <a:latin typeface="Arial Narrow" panose="020B0606020202030204" pitchFamily="34" charset="0"/>
                </a:rPr>
                <a:t>отменено Правительством Российской Федерации и федеральными органами исполнительной власти советских актов</a:t>
              </a:r>
            </a:p>
          </p:txBody>
        </p:sp>
        <p:sp>
          <p:nvSpPr>
            <p:cNvPr id="20" name="TextBox 19">
              <a:extLst>
                <a:ext uri="{FF2B5EF4-FFF2-40B4-BE49-F238E27FC236}">
                  <a16:creationId xmlns:a16="http://schemas.microsoft.com/office/drawing/2014/main" id="{607540BD-61FC-4653-96E3-6B3292C803AB}"/>
                </a:ext>
              </a:extLst>
            </p:cNvPr>
            <p:cNvSpPr txBox="1"/>
            <p:nvPr/>
          </p:nvSpPr>
          <p:spPr>
            <a:xfrm>
              <a:off x="4647966" y="1419622"/>
              <a:ext cx="2915760" cy="400110"/>
            </a:xfrm>
            <a:prstGeom prst="rect">
              <a:avLst/>
            </a:prstGeom>
            <a:noFill/>
          </p:spPr>
          <p:txBody>
            <a:bodyPr wrap="square" rtlCol="0">
              <a:spAutoFit/>
            </a:bodyPr>
            <a:lstStyle/>
            <a:p>
              <a:r>
                <a:rPr lang="ru-RU" sz="2000" b="1" dirty="0">
                  <a:solidFill>
                    <a:srgbClr val="8099D1"/>
                  </a:solidFill>
                  <a:latin typeface="Arial Narrow" panose="020B0606020202030204" pitchFamily="34" charset="0"/>
                </a:rPr>
                <a:t>592 </a:t>
              </a:r>
              <a:r>
                <a:rPr lang="ru-RU" sz="1000" dirty="0">
                  <a:latin typeface="Arial Narrow" panose="020B0606020202030204" pitchFamily="34" charset="0"/>
                </a:rPr>
                <a:t>акта Правительства Российской Федерации</a:t>
              </a:r>
            </a:p>
          </p:txBody>
        </p:sp>
        <p:sp>
          <p:nvSpPr>
            <p:cNvPr id="21" name="TextBox 20">
              <a:extLst>
                <a:ext uri="{FF2B5EF4-FFF2-40B4-BE49-F238E27FC236}">
                  <a16:creationId xmlns:a16="http://schemas.microsoft.com/office/drawing/2014/main" id="{459C1D3E-588A-4D58-A489-15A66EB6E67F}"/>
                </a:ext>
              </a:extLst>
            </p:cNvPr>
            <p:cNvSpPr txBox="1"/>
            <p:nvPr/>
          </p:nvSpPr>
          <p:spPr>
            <a:xfrm>
              <a:off x="5514510" y="1819732"/>
              <a:ext cx="1728192" cy="400110"/>
            </a:xfrm>
            <a:prstGeom prst="rect">
              <a:avLst/>
            </a:prstGeom>
            <a:noFill/>
          </p:spPr>
          <p:txBody>
            <a:bodyPr wrap="square" rtlCol="0">
              <a:spAutoFit/>
            </a:bodyPr>
            <a:lstStyle/>
            <a:p>
              <a:r>
                <a:rPr lang="ru-RU" sz="2000" b="1" dirty="0">
                  <a:solidFill>
                    <a:srgbClr val="A2B5DC"/>
                  </a:solidFill>
                  <a:latin typeface="Arial Narrow" panose="020B0606020202030204" pitchFamily="34" charset="0"/>
                </a:rPr>
                <a:t>1322 </a:t>
              </a:r>
              <a:r>
                <a:rPr lang="ru-RU" sz="1000" dirty="0">
                  <a:latin typeface="Arial Narrow" panose="020B0606020202030204" pitchFamily="34" charset="0"/>
                </a:rPr>
                <a:t>ведомственных акта</a:t>
              </a:r>
            </a:p>
          </p:txBody>
        </p:sp>
        <p:sp>
          <p:nvSpPr>
            <p:cNvPr id="24" name="TextBox 23">
              <a:extLst>
                <a:ext uri="{FF2B5EF4-FFF2-40B4-BE49-F238E27FC236}">
                  <a16:creationId xmlns:a16="http://schemas.microsoft.com/office/drawing/2014/main" id="{A2682A92-0CDB-4F6D-9407-4F84D2B2714E}"/>
                </a:ext>
              </a:extLst>
            </p:cNvPr>
            <p:cNvSpPr txBox="1"/>
            <p:nvPr/>
          </p:nvSpPr>
          <p:spPr>
            <a:xfrm>
              <a:off x="4772666" y="2253521"/>
              <a:ext cx="451751" cy="246221"/>
            </a:xfrm>
            <a:prstGeom prst="rect">
              <a:avLst/>
            </a:prstGeom>
            <a:noFill/>
          </p:spPr>
          <p:txBody>
            <a:bodyPr wrap="square" rtlCol="0">
              <a:spAutoFit/>
            </a:bodyPr>
            <a:lstStyle/>
            <a:p>
              <a:pPr algn="ctr"/>
              <a:r>
                <a:rPr lang="ru-RU" sz="1000" b="1" dirty="0">
                  <a:solidFill>
                    <a:schemeClr val="bg1"/>
                  </a:solidFill>
                  <a:latin typeface="Arial Narrow" panose="020B0606020202030204" pitchFamily="34" charset="0"/>
                </a:rPr>
                <a:t>1914</a:t>
              </a:r>
              <a:endParaRPr lang="ru-RU" sz="1000"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70585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A3C68A9-C0DA-4214-A021-2B5B1C0DC4BE}"/>
              </a:ext>
            </a:extLst>
          </p:cNvPr>
          <p:cNvSpPr/>
          <p:nvPr/>
        </p:nvSpPr>
        <p:spPr>
          <a:xfrm>
            <a:off x="1553135" y="267494"/>
            <a:ext cx="6037730" cy="400110"/>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КАЧЕСТВО ПРОДУКЦИИ</a:t>
            </a:r>
            <a:endParaRPr lang="ru-RU" sz="1600" i="1" dirty="0">
              <a:solidFill>
                <a:schemeClr val="accent1">
                  <a:lumMod val="75000"/>
                </a:schemeClr>
              </a:solidFill>
              <a:latin typeface="Arial Narrow" panose="020B0606020202030204" pitchFamily="34" charset="0"/>
            </a:endParaRPr>
          </a:p>
        </p:txBody>
      </p:sp>
      <p:pic>
        <p:nvPicPr>
          <p:cNvPr id="6" name="Picture 2" descr="Картинки по запросу правительство российской федерации официальный логотип">
            <a:extLst>
              <a:ext uri="{FF2B5EF4-FFF2-40B4-BE49-F238E27FC236}">
                <a16:creationId xmlns:a16="http://schemas.microsoft.com/office/drawing/2014/main" id="{F98692B5-277D-4B2B-9DAF-4E1A11E69B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9C557A0-4CA2-428B-9768-B02F13D31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A6E47B5A-20B2-4BB2-807B-C2E05A7A67A8}"/>
              </a:ext>
            </a:extLst>
          </p:cNvPr>
          <p:cNvSpPr txBox="1"/>
          <p:nvPr/>
        </p:nvSpPr>
        <p:spPr>
          <a:xfrm>
            <a:off x="1403648" y="1275606"/>
            <a:ext cx="5677003" cy="646331"/>
          </a:xfrm>
          <a:prstGeom prst="rect">
            <a:avLst/>
          </a:prstGeom>
          <a:noFill/>
        </p:spPr>
        <p:txBody>
          <a:bodyPr wrap="none" rtlCol="0">
            <a:spAutoFit/>
          </a:bodyPr>
          <a:lstStyle/>
          <a:p>
            <a:r>
              <a:rPr lang="ru-RU" b="1" dirty="0">
                <a:solidFill>
                  <a:schemeClr val="tx2">
                    <a:lumMod val="60000"/>
                    <a:lumOff val="40000"/>
                  </a:schemeClr>
                </a:solidFill>
                <a:latin typeface="Arial" panose="020B0604020202020204" pitchFamily="34" charset="0"/>
                <a:cs typeface="Arial" panose="020B0604020202020204" pitchFamily="34" charset="0"/>
              </a:rPr>
              <a:t>Качество продукции </a:t>
            </a:r>
            <a:r>
              <a:rPr lang="ru-RU" dirty="0">
                <a:latin typeface="Arial" panose="020B0604020202020204" pitchFamily="34" charset="0"/>
                <a:cs typeface="Arial" panose="020B0604020202020204" pitchFamily="34" charset="0"/>
              </a:rPr>
              <a:t>характеризуется </a:t>
            </a:r>
          </a:p>
          <a:p>
            <a:r>
              <a:rPr lang="ru-RU" dirty="0">
                <a:latin typeface="Arial" panose="020B0604020202020204" pitchFamily="34" charset="0"/>
                <a:cs typeface="Arial" panose="020B0604020202020204" pitchFamily="34" charset="0"/>
              </a:rPr>
              <a:t>ее безопасностью и потребительскими свойствами</a:t>
            </a:r>
          </a:p>
        </p:txBody>
      </p:sp>
      <p:sp>
        <p:nvSpPr>
          <p:cNvPr id="7" name="TextBox 6">
            <a:extLst>
              <a:ext uri="{FF2B5EF4-FFF2-40B4-BE49-F238E27FC236}">
                <a16:creationId xmlns:a16="http://schemas.microsoft.com/office/drawing/2014/main" id="{63DAE3B9-FF81-2A12-6A89-0E7A552B5E14}"/>
              </a:ext>
            </a:extLst>
          </p:cNvPr>
          <p:cNvSpPr txBox="1"/>
          <p:nvPr/>
        </p:nvSpPr>
        <p:spPr>
          <a:xfrm>
            <a:off x="2267744" y="2690949"/>
            <a:ext cx="6367897" cy="1754326"/>
          </a:xfrm>
          <a:prstGeom prst="rect">
            <a:avLst/>
          </a:prstGeom>
          <a:noFill/>
        </p:spPr>
        <p:txBody>
          <a:bodyPr wrap="none" rtlCol="0">
            <a:spAutoFit/>
          </a:bodyPr>
          <a:lstStyle/>
          <a:p>
            <a:r>
              <a:rPr lang="ru-RU" b="1" dirty="0">
                <a:solidFill>
                  <a:schemeClr val="tx2">
                    <a:lumMod val="60000"/>
                    <a:lumOff val="40000"/>
                  </a:schemeClr>
                </a:solidFill>
              </a:rPr>
              <a:t>ОЦЕНКА СООТВЕТСТВИЯ - </a:t>
            </a:r>
            <a:endParaRPr lang="ru-RU" dirty="0">
              <a:solidFill>
                <a:schemeClr val="tx2">
                  <a:lumMod val="60000"/>
                  <a:lumOff val="40000"/>
                </a:schemeClr>
              </a:solidFill>
            </a:endParaRPr>
          </a:p>
          <a:p>
            <a:r>
              <a:rPr lang="ru-RU" dirty="0"/>
              <a:t>Прямое или косвенное определение соблюдения требований,</a:t>
            </a:r>
          </a:p>
          <a:p>
            <a:r>
              <a:rPr lang="ru-RU" dirty="0"/>
              <a:t>предъявляемых к продукции</a:t>
            </a:r>
          </a:p>
          <a:p>
            <a:endParaRPr lang="ru-RU" dirty="0"/>
          </a:p>
          <a:p>
            <a:r>
              <a:rPr lang="ru-RU" dirty="0"/>
              <a:t>Осуществляется в обязательной и добровольной сферах</a:t>
            </a:r>
          </a:p>
          <a:p>
            <a:r>
              <a:rPr lang="ru-RU" dirty="0"/>
              <a:t>аккредитованными </a:t>
            </a:r>
            <a:r>
              <a:rPr lang="ru-RU" dirty="0" err="1"/>
              <a:t>Росакредитацией</a:t>
            </a:r>
            <a:r>
              <a:rPr lang="ru-RU" dirty="0"/>
              <a:t> лицами  </a:t>
            </a:r>
          </a:p>
        </p:txBody>
      </p:sp>
    </p:spTree>
    <p:extLst>
      <p:ext uri="{BB962C8B-B14F-4D97-AF65-F5344CB8AC3E}">
        <p14:creationId xmlns:p14="http://schemas.microsoft.com/office/powerpoint/2010/main" val="283292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A3C68A9-C0DA-4214-A021-2B5B1C0DC4BE}"/>
              </a:ext>
            </a:extLst>
          </p:cNvPr>
          <p:cNvSpPr/>
          <p:nvPr/>
        </p:nvSpPr>
        <p:spPr>
          <a:xfrm>
            <a:off x="1553135" y="267494"/>
            <a:ext cx="6037730" cy="338554"/>
          </a:xfrm>
          <a:prstGeom prst="rect">
            <a:avLst/>
          </a:prstGeom>
        </p:spPr>
        <p:txBody>
          <a:bodyPr wrap="square">
            <a:spAutoFit/>
          </a:bodyPr>
          <a:lstStyle/>
          <a:p>
            <a:pPr algn="ctr"/>
            <a:r>
              <a:rPr lang="ru-RU" sz="1600" dirty="0">
                <a:solidFill>
                  <a:schemeClr val="accent1">
                    <a:lumMod val="75000"/>
                  </a:schemeClr>
                </a:solidFill>
                <a:latin typeface="Arial Narrow" panose="020B0606020202030204" pitchFamily="34" charset="0"/>
              </a:rPr>
              <a:t>ФЕДЕРАЛЬНАЯ СЛУЖБА ПО АККРЕДИТАЦИИ (РОСАККРЕДИТАЦИЯ)</a:t>
            </a:r>
          </a:p>
        </p:txBody>
      </p:sp>
      <p:pic>
        <p:nvPicPr>
          <p:cNvPr id="6" name="Picture 2" descr="Картинки по запросу правительство российской федерации официальный логотип">
            <a:extLst>
              <a:ext uri="{FF2B5EF4-FFF2-40B4-BE49-F238E27FC236}">
                <a16:creationId xmlns:a16="http://schemas.microsoft.com/office/drawing/2014/main" id="{F98692B5-277D-4B2B-9DAF-4E1A11E69B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9C557A0-4CA2-428B-9768-B02F13D31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2C1FA8A6-0BDA-5DEF-CF9C-940BC24D2ADB}"/>
              </a:ext>
            </a:extLst>
          </p:cNvPr>
          <p:cNvSpPr txBox="1"/>
          <p:nvPr/>
        </p:nvSpPr>
        <p:spPr>
          <a:xfrm>
            <a:off x="251520" y="915566"/>
            <a:ext cx="8712968" cy="3693319"/>
          </a:xfrm>
          <a:prstGeom prst="rect">
            <a:avLst/>
          </a:prstGeom>
          <a:noFill/>
        </p:spPr>
        <p:txBody>
          <a:bodyPr wrap="square" rtlCol="0">
            <a:spAutoFit/>
          </a:bodyPr>
          <a:lstStyle/>
          <a:p>
            <a:r>
              <a:rPr lang="ru-RU" dirty="0"/>
              <a:t>О</a:t>
            </a:r>
            <a:r>
              <a:rPr lang="ru-RU" dirty="0">
                <a:effectLst/>
              </a:rPr>
              <a:t>существляет функции национального органа Российской Федерации по аккредитации.</a:t>
            </a:r>
          </a:p>
          <a:p>
            <a:r>
              <a:rPr lang="ru-RU" dirty="0">
                <a:effectLst/>
              </a:rPr>
              <a:t>создана в 2011 г. в соответствии с Указом Президента Российской Федерации от 24 января 2011 г. № 86 «О единой национальной системе аккредитации» и действует на основании Положения о Федеральной службе по аккредитации, утвержденного постановлением Правительства Российской Федерации от 17 октября 2011 г. № 845.</a:t>
            </a:r>
          </a:p>
          <a:p>
            <a:endParaRPr lang="ru-RU" dirty="0">
              <a:effectLst/>
            </a:endParaRPr>
          </a:p>
          <a:p>
            <a:r>
              <a:rPr lang="ru-RU" dirty="0">
                <a:solidFill>
                  <a:schemeClr val="tx2">
                    <a:lumMod val="60000"/>
                    <a:lumOff val="40000"/>
                  </a:schemeClr>
                </a:solidFill>
                <a:effectLst/>
              </a:rPr>
              <a:t>Сфера деятельности </a:t>
            </a:r>
            <a:r>
              <a:rPr lang="ru-RU" dirty="0" err="1">
                <a:solidFill>
                  <a:schemeClr val="tx2">
                    <a:lumMod val="60000"/>
                    <a:lumOff val="40000"/>
                  </a:schemeClr>
                </a:solidFill>
                <a:effectLst/>
              </a:rPr>
              <a:t>Росаккредитации</a:t>
            </a:r>
            <a:r>
              <a:rPr lang="ru-RU" dirty="0">
                <a:effectLst/>
              </a:rPr>
              <a:t>:</a:t>
            </a:r>
          </a:p>
          <a:p>
            <a:pPr>
              <a:buFont typeface="Arial" panose="020B0604020202020204" pitchFamily="34" charset="0"/>
              <a:buChar char="•"/>
            </a:pPr>
            <a:r>
              <a:rPr lang="ru-RU" dirty="0">
                <a:effectLst/>
              </a:rPr>
              <a:t>формирование единой национальной системы аккредитации;</a:t>
            </a:r>
          </a:p>
          <a:p>
            <a:pPr>
              <a:buFont typeface="Arial" panose="020B0604020202020204" pitchFamily="34" charset="0"/>
              <a:buChar char="•"/>
            </a:pPr>
            <a:r>
              <a:rPr lang="ru-RU" dirty="0">
                <a:effectLst/>
              </a:rPr>
              <a:t>осуществление контроля за деятельностью аккредитованных лиц. </a:t>
            </a:r>
          </a:p>
          <a:p>
            <a:r>
              <a:rPr lang="ru-RU" dirty="0">
                <a:effectLst/>
              </a:rPr>
              <a:t/>
            </a:r>
            <a:br>
              <a:rPr lang="ru-RU" dirty="0">
                <a:effectLst/>
              </a:rPr>
            </a:br>
            <a:endParaRPr lang="ru-RU" dirty="0">
              <a:effectLst/>
            </a:endParaRPr>
          </a:p>
          <a:p>
            <a:endParaRPr lang="ru-RU" dirty="0"/>
          </a:p>
        </p:txBody>
      </p:sp>
      <p:sp>
        <p:nvSpPr>
          <p:cNvPr id="4" name="TextBox 3">
            <a:extLst>
              <a:ext uri="{FF2B5EF4-FFF2-40B4-BE49-F238E27FC236}">
                <a16:creationId xmlns:a16="http://schemas.microsoft.com/office/drawing/2014/main" id="{192B2227-011A-BB09-119A-67D5C62D1820}"/>
              </a:ext>
            </a:extLst>
          </p:cNvPr>
          <p:cNvSpPr txBox="1"/>
          <p:nvPr/>
        </p:nvSpPr>
        <p:spPr>
          <a:xfrm>
            <a:off x="3542917" y="3830726"/>
            <a:ext cx="3981411" cy="923330"/>
          </a:xfrm>
          <a:prstGeom prst="rect">
            <a:avLst/>
          </a:prstGeom>
          <a:noFill/>
        </p:spPr>
        <p:txBody>
          <a:bodyPr wrap="none" rtlCol="0">
            <a:spAutoFit/>
          </a:bodyPr>
          <a:lstStyle/>
          <a:p>
            <a:r>
              <a:rPr lang="ru-RU" dirty="0">
                <a:solidFill>
                  <a:srgbClr val="0070C0"/>
                </a:solidFill>
              </a:rPr>
              <a:t>Аккредитованные лица</a:t>
            </a:r>
            <a:r>
              <a:rPr lang="ru-RU" dirty="0"/>
              <a:t>:</a:t>
            </a:r>
          </a:p>
          <a:p>
            <a:r>
              <a:rPr lang="ru-RU" dirty="0"/>
              <a:t>Органы по сертификации;</a:t>
            </a:r>
          </a:p>
          <a:p>
            <a:r>
              <a:rPr lang="ru-RU" dirty="0"/>
              <a:t>Испытательные лаборатории (центры)</a:t>
            </a:r>
          </a:p>
        </p:txBody>
      </p:sp>
    </p:spTree>
    <p:extLst>
      <p:ext uri="{BB962C8B-B14F-4D97-AF65-F5344CB8AC3E}">
        <p14:creationId xmlns:p14="http://schemas.microsoft.com/office/powerpoint/2010/main" val="184980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a:extLst>
              <a:ext uri="{FF2B5EF4-FFF2-40B4-BE49-F238E27FC236}">
                <a16:creationId xmlns:a16="http://schemas.microsoft.com/office/drawing/2014/main" id="{58A50987-3ED6-7447-91A8-BE52E4B1A579}"/>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17</a:t>
            </a:fld>
            <a:endParaRPr lang="ru-RU" dirty="0"/>
          </a:p>
        </p:txBody>
      </p:sp>
      <p:pic>
        <p:nvPicPr>
          <p:cNvPr id="4" name="Рисунок 3">
            <a:extLst>
              <a:ext uri="{FF2B5EF4-FFF2-40B4-BE49-F238E27FC236}">
                <a16:creationId xmlns:a16="http://schemas.microsoft.com/office/drawing/2014/main" id="{976C95E1-652E-D347-9A94-32C6C6A92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70631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a:extLst>
              <a:ext uri="{FF2B5EF4-FFF2-40B4-BE49-F238E27FC236}">
                <a16:creationId xmlns:a16="http://schemas.microsoft.com/office/drawing/2014/main" id="{58A50987-3ED6-7447-91A8-BE52E4B1A579}"/>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18</a:t>
            </a:fld>
            <a:endParaRPr lang="ru-RU" dirty="0"/>
          </a:p>
        </p:txBody>
      </p:sp>
      <p:pic>
        <p:nvPicPr>
          <p:cNvPr id="3" name="Рисунок 2">
            <a:extLst>
              <a:ext uri="{FF2B5EF4-FFF2-40B4-BE49-F238E27FC236}">
                <a16:creationId xmlns:a16="http://schemas.microsoft.com/office/drawing/2014/main" id="{3508D622-7F81-1D42-8B2A-6DD26D6A6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32263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a:extLst>
              <a:ext uri="{FF2B5EF4-FFF2-40B4-BE49-F238E27FC236}">
                <a16:creationId xmlns:a16="http://schemas.microsoft.com/office/drawing/2014/main" id="{58A50987-3ED6-7447-91A8-BE52E4B1A579}"/>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19</a:t>
            </a:fld>
            <a:endParaRPr lang="ru-RU" dirty="0"/>
          </a:p>
        </p:txBody>
      </p:sp>
      <p:pic>
        <p:nvPicPr>
          <p:cNvPr id="3" name="Рисунок 2">
            <a:extLst>
              <a:ext uri="{FF2B5EF4-FFF2-40B4-BE49-F238E27FC236}">
                <a16:creationId xmlns:a16="http://schemas.microsoft.com/office/drawing/2014/main" id="{E04CEE9E-E606-0F48-9D80-34D349AE5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22974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еформа контрольной и надзорной деятельности"/>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004560" y="411510"/>
            <a:ext cx="6159728" cy="1246495"/>
          </a:xfrm>
          <a:prstGeom prst="rect">
            <a:avLst/>
          </a:prstGeom>
        </p:spPr>
        <p:txBody>
          <a:bodyPr wrap="square">
            <a:spAutoFit/>
          </a:bodyPr>
          <a:lstStyle/>
          <a:p>
            <a:pPr algn="ctr"/>
            <a:r>
              <a:rPr lang="ru-RU" sz="2500" dirty="0">
                <a:solidFill>
                  <a:schemeClr val="accent1">
                    <a:lumMod val="75000"/>
                  </a:schemeClr>
                </a:solidFill>
                <a:latin typeface="Arial Narrow" panose="020B0606020202030204" pitchFamily="34" charset="0"/>
              </a:rPr>
              <a:t>Потребительский рынок. </a:t>
            </a:r>
            <a:endParaRPr lang="ru-RU" sz="2500" dirty="0" smtClean="0">
              <a:solidFill>
                <a:schemeClr val="accent1">
                  <a:lumMod val="75000"/>
                </a:schemeClr>
              </a:solidFill>
              <a:latin typeface="Arial Narrow" panose="020B0606020202030204" pitchFamily="34" charset="0"/>
            </a:endParaRPr>
          </a:p>
          <a:p>
            <a:pPr algn="ctr"/>
            <a:r>
              <a:rPr lang="ru-RU" sz="2500" dirty="0" smtClean="0">
                <a:solidFill>
                  <a:schemeClr val="accent1">
                    <a:lumMod val="75000"/>
                  </a:schemeClr>
                </a:solidFill>
                <a:latin typeface="Arial Narrow" panose="020B0606020202030204" pitchFamily="34" charset="0"/>
              </a:rPr>
              <a:t>Взаимодействие </a:t>
            </a:r>
            <a:r>
              <a:rPr lang="ru-RU" sz="2500" dirty="0">
                <a:solidFill>
                  <a:schemeClr val="accent1">
                    <a:lumMod val="75000"/>
                  </a:schemeClr>
                </a:solidFill>
                <a:latin typeface="Arial Narrow" panose="020B0606020202030204" pitchFamily="34" charset="0"/>
              </a:rPr>
              <a:t>государства и </a:t>
            </a:r>
            <a:r>
              <a:rPr lang="ru-RU" sz="2500" dirty="0" smtClean="0">
                <a:solidFill>
                  <a:schemeClr val="accent1">
                    <a:lumMod val="75000"/>
                  </a:schemeClr>
                </a:solidFill>
                <a:latin typeface="Arial Narrow" panose="020B0606020202030204" pitchFamily="34" charset="0"/>
              </a:rPr>
              <a:t>бизнеса</a:t>
            </a:r>
          </a:p>
          <a:p>
            <a:pPr algn="ctr"/>
            <a:r>
              <a:rPr lang="ru-RU" sz="2500" dirty="0" smtClean="0">
                <a:solidFill>
                  <a:schemeClr val="accent1">
                    <a:lumMod val="75000"/>
                  </a:schemeClr>
                </a:solidFill>
                <a:latin typeface="Arial Narrow" panose="020B0606020202030204" pitchFamily="34" charset="0"/>
              </a:rPr>
              <a:t> </a:t>
            </a:r>
            <a:r>
              <a:rPr lang="ru-RU" sz="2500" dirty="0">
                <a:solidFill>
                  <a:schemeClr val="accent1">
                    <a:lumMod val="75000"/>
                  </a:schemeClr>
                </a:solidFill>
                <a:latin typeface="Arial Narrow" panose="020B0606020202030204" pitchFamily="34" charset="0"/>
              </a:rPr>
              <a:t>в рамках Регуляторной гильотины.</a:t>
            </a:r>
          </a:p>
        </p:txBody>
      </p:sp>
      <p:sp>
        <p:nvSpPr>
          <p:cNvPr id="5" name="TextBox 4"/>
          <p:cNvSpPr txBox="1"/>
          <p:nvPr/>
        </p:nvSpPr>
        <p:spPr>
          <a:xfrm>
            <a:off x="251521" y="1901026"/>
            <a:ext cx="8568952" cy="3046988"/>
          </a:xfrm>
          <a:prstGeom prst="rect">
            <a:avLst/>
          </a:prstGeom>
          <a:noFill/>
        </p:spPr>
        <p:txBody>
          <a:bodyPr wrap="square" rtlCol="0">
            <a:spAutoFit/>
          </a:bodyPr>
          <a:lstStyle/>
          <a:p>
            <a:r>
              <a:rPr lang="ru-RU" sz="1400" dirty="0">
                <a:solidFill>
                  <a:schemeClr val="accent1">
                    <a:lumMod val="75000"/>
                  </a:schemeClr>
                </a:solidFill>
                <a:latin typeface="Arial Narrow" panose="020B0606020202030204" pitchFamily="34" charset="0"/>
              </a:rPr>
              <a:t>Участники </a:t>
            </a:r>
            <a:r>
              <a:rPr lang="ru-RU" sz="1400" dirty="0" smtClean="0">
                <a:solidFill>
                  <a:schemeClr val="accent1">
                    <a:lumMod val="75000"/>
                  </a:schemeClr>
                </a:solidFill>
                <a:latin typeface="Arial Narrow" panose="020B0606020202030204" pitchFamily="34" charset="0"/>
              </a:rPr>
              <a:t>обсуждения</a:t>
            </a:r>
            <a:r>
              <a:rPr lang="ru-RU" sz="1400" dirty="0">
                <a:solidFill>
                  <a:schemeClr val="accent1">
                    <a:lumMod val="75000"/>
                  </a:schemeClr>
                </a:solidFill>
                <a:latin typeface="Arial Narrow" panose="020B0606020202030204" pitchFamily="34" charset="0"/>
              </a:rPr>
              <a:t>:</a:t>
            </a:r>
          </a:p>
          <a:p>
            <a:pPr algn="just"/>
            <a:r>
              <a:rPr lang="ru-RU"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С</a:t>
            </a:r>
            <a:r>
              <a:rPr lang="ru-RU" sz="16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оловьев Александр Александрович</a:t>
            </a:r>
            <a:r>
              <a:rPr lang="ru-RU" sz="1600" dirty="0">
                <a:effectLst/>
                <a:latin typeface="Calibri" panose="020F0502020204030204" pitchFamily="34" charset="0"/>
                <a:ea typeface="Calibri" panose="020F0502020204030204" pitchFamily="34" charset="0"/>
                <a:cs typeface="Times New Roman" panose="02020603050405020304" pitchFamily="18" charset="0"/>
              </a:rPr>
              <a:t>, кандидат физико-математических наук, заместитель руководителя Федеральной службы по аккредитации</a:t>
            </a:r>
          </a:p>
          <a:p>
            <a:r>
              <a:rPr lang="ru-RU"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ru-RU" sz="1600" b="1"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Соммер</a:t>
            </a:r>
            <a:r>
              <a:rPr lang="ru-RU" sz="16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Наталья Викторовна</a:t>
            </a:r>
            <a:r>
              <a:rPr lang="ru-RU" sz="1600" dirty="0">
                <a:effectLst/>
                <a:latin typeface="Calibri" panose="020F0502020204030204" pitchFamily="34" charset="0"/>
                <a:ea typeface="Calibri" panose="020F0502020204030204" pitchFamily="34" charset="0"/>
                <a:cs typeface="Times New Roman" panose="02020603050405020304" pitchFamily="18" charset="0"/>
              </a:rPr>
              <a:t>, директор департамента Системы менеджмента качества ПАО «Магнит», Председатель комитета по качеству АКОРТ (Ассоциация компаний розничной торговли), участник руководящего комитета GFSI «Глобальная инициатива по безопасности пищевых продуктов», Член Рабочей Группы «Оценка Соответствия» в рамках Регуляторной гильотины,  руководитель рабочей группы по взаимодействию с розничной торговлей Общественного совета при Федеральной службе по аккредитации, </a:t>
            </a:r>
          </a:p>
          <a:p>
            <a:pPr algn="just"/>
            <a:r>
              <a:rPr lang="ru-RU" sz="1600" dirty="0">
                <a:effectLst/>
                <a:latin typeface="Calibri" panose="020F0502020204030204" pitchFamily="34" charset="0"/>
                <a:ea typeface="Calibri" panose="020F0502020204030204" pitchFamily="34" charset="0"/>
                <a:cs typeface="Times New Roman" panose="02020603050405020304" pitchFamily="18" charset="0"/>
              </a:rPr>
              <a:t>Участник Технических Комитетов: ТК 347 «Услуги торговли», ТК 708 «Экологическая маркировка»</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39" y="596378"/>
            <a:ext cx="1521539" cy="5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53C8FAA-4ECD-554A-AD15-B360091F9180}"/>
              </a:ext>
            </a:extLst>
          </p:cNvPr>
          <p:cNvPicPr>
            <a:picLocks noChangeAspect="1"/>
          </p:cNvPicPr>
          <p:nvPr/>
        </p:nvPicPr>
        <p:blipFill>
          <a:blip r:embed="rId3"/>
          <a:stretch>
            <a:fillRect/>
          </a:stretch>
        </p:blipFill>
        <p:spPr>
          <a:xfrm>
            <a:off x="327514" y="221822"/>
            <a:ext cx="1270000" cy="1270000"/>
          </a:xfrm>
          <a:prstGeom prst="rect">
            <a:avLst/>
          </a:prstGeom>
        </p:spPr>
      </p:pic>
    </p:spTree>
    <p:extLst>
      <p:ext uri="{BB962C8B-B14F-4D97-AF65-F5344CB8AC3E}">
        <p14:creationId xmlns:p14="http://schemas.microsoft.com/office/powerpoint/2010/main" val="27213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a:extLst>
              <a:ext uri="{FF2B5EF4-FFF2-40B4-BE49-F238E27FC236}">
                <a16:creationId xmlns:a16="http://schemas.microsoft.com/office/drawing/2014/main" id="{58A50987-3ED6-7447-91A8-BE52E4B1A579}"/>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20</a:t>
            </a:fld>
            <a:endParaRPr lang="ru-RU" dirty="0"/>
          </a:p>
        </p:txBody>
      </p:sp>
      <p:pic>
        <p:nvPicPr>
          <p:cNvPr id="4" name="Рисунок 3">
            <a:extLst>
              <a:ext uri="{FF2B5EF4-FFF2-40B4-BE49-F238E27FC236}">
                <a16:creationId xmlns:a16="http://schemas.microsoft.com/office/drawing/2014/main" id="{ABAD2BDD-843F-8947-8356-543FD9B97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93338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a:extLst>
              <a:ext uri="{FF2B5EF4-FFF2-40B4-BE49-F238E27FC236}">
                <a16:creationId xmlns:a16="http://schemas.microsoft.com/office/drawing/2014/main" id="{58A50987-3ED6-7447-91A8-BE52E4B1A579}"/>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21</a:t>
            </a:fld>
            <a:endParaRPr lang="ru-RU" dirty="0"/>
          </a:p>
        </p:txBody>
      </p:sp>
      <p:pic>
        <p:nvPicPr>
          <p:cNvPr id="3" name="Рисунок 2">
            <a:extLst>
              <a:ext uri="{FF2B5EF4-FFF2-40B4-BE49-F238E27FC236}">
                <a16:creationId xmlns:a16="http://schemas.microsoft.com/office/drawing/2014/main" id="{F3AE22F1-A828-4845-AE8A-096DC6357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341858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a:extLst>
              <a:ext uri="{FF2B5EF4-FFF2-40B4-BE49-F238E27FC236}">
                <a16:creationId xmlns:a16="http://schemas.microsoft.com/office/drawing/2014/main" id="{58A50987-3ED6-7447-91A8-BE52E4B1A579}"/>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22</a:t>
            </a:fld>
            <a:endParaRPr lang="ru-RU" dirty="0"/>
          </a:p>
        </p:txBody>
      </p:sp>
      <p:pic>
        <p:nvPicPr>
          <p:cNvPr id="6" name="Рисунок 5">
            <a:extLst>
              <a:ext uri="{FF2B5EF4-FFF2-40B4-BE49-F238E27FC236}">
                <a16:creationId xmlns:a16="http://schemas.microsoft.com/office/drawing/2014/main" id="{9A6058B4-99AA-1145-8B3D-CB98C48DB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433217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33DA876D-FBDF-4293-BB5D-3F09856E8758}"/>
              </a:ext>
            </a:extLst>
          </p:cNvPr>
          <p:cNvSpPr txBox="1">
            <a:spLocks/>
          </p:cNvSpPr>
          <p:nvPr/>
        </p:nvSpPr>
        <p:spPr>
          <a:xfrm>
            <a:off x="779929" y="345892"/>
            <a:ext cx="7576986" cy="330379"/>
          </a:xfrm>
          <a:prstGeom prst="rect">
            <a:avLst/>
          </a:prstGeom>
        </p:spPr>
        <p:txBody>
          <a:bodyPr vert="horz" wrap="square" lIns="0" tIns="7144" rIns="0" bIns="0" rtlCol="0">
            <a:spAutoFit/>
          </a:bodyPr>
          <a:lstStyle>
            <a:lvl1pPr>
              <a:defRPr sz="3000" b="1" i="0">
                <a:solidFill>
                  <a:schemeClr val="tx1"/>
                </a:solidFill>
                <a:latin typeface="Myriad Pro"/>
                <a:ea typeface="+mj-ea"/>
                <a:cs typeface="Myriad Pro"/>
              </a:defRPr>
            </a:lvl1pPr>
          </a:lstStyle>
          <a:p>
            <a:pPr marL="7144">
              <a:spcBef>
                <a:spcPts val="56"/>
              </a:spcBef>
            </a:pPr>
            <a:r>
              <a:rPr lang="ru-RU" sz="2100" kern="0" dirty="0">
                <a:latin typeface="Arial Black" panose="020B0A04020102020204" pitchFamily="34" charset="0"/>
                <a:cs typeface="Arial" panose="020B0604020202020204" pitchFamily="34" charset="0"/>
              </a:rPr>
              <a:t>БЛАГОДАРЮ ЗА </a:t>
            </a:r>
            <a:r>
              <a:rPr lang="ru-RU" sz="2100" kern="0" dirty="0">
                <a:solidFill>
                  <a:srgbClr val="EAD440"/>
                </a:solidFill>
                <a:latin typeface="Arial Black" panose="020B0A04020102020204" pitchFamily="34" charset="0"/>
                <a:cs typeface="Arial" panose="020B0604020202020204" pitchFamily="34" charset="0"/>
              </a:rPr>
              <a:t>ВНИМАНИЕ!</a:t>
            </a:r>
          </a:p>
        </p:txBody>
      </p:sp>
      <p:sp>
        <p:nvSpPr>
          <p:cNvPr id="3" name="object 4">
            <a:extLst>
              <a:ext uri="{FF2B5EF4-FFF2-40B4-BE49-F238E27FC236}">
                <a16:creationId xmlns:a16="http://schemas.microsoft.com/office/drawing/2014/main" id="{6E950A63-6D54-46F2-AD07-8BD9BCF5C3BF}"/>
              </a:ext>
            </a:extLst>
          </p:cNvPr>
          <p:cNvSpPr/>
          <p:nvPr/>
        </p:nvSpPr>
        <p:spPr>
          <a:xfrm>
            <a:off x="0" y="949605"/>
            <a:ext cx="4964496" cy="2753534"/>
          </a:xfrm>
          <a:prstGeom prst="rect">
            <a:avLst/>
          </a:prstGeom>
          <a:blipFill>
            <a:blip r:embed="rId2" cstate="print"/>
            <a:stretch>
              <a:fillRect/>
            </a:stretch>
          </a:blipFill>
        </p:spPr>
        <p:txBody>
          <a:bodyPr wrap="square" lIns="0" tIns="0" rIns="0" bIns="0" rtlCol="0"/>
          <a:lstStyle/>
          <a:p>
            <a:endParaRPr sz="1013"/>
          </a:p>
        </p:txBody>
      </p:sp>
      <p:sp>
        <p:nvSpPr>
          <p:cNvPr id="4" name="Прямоугольник 3">
            <a:extLst>
              <a:ext uri="{FF2B5EF4-FFF2-40B4-BE49-F238E27FC236}">
                <a16:creationId xmlns:a16="http://schemas.microsoft.com/office/drawing/2014/main" id="{EEBE809E-C8F1-42FA-99D3-0752AD2CA0D3}"/>
              </a:ext>
            </a:extLst>
          </p:cNvPr>
          <p:cNvSpPr/>
          <p:nvPr/>
        </p:nvSpPr>
        <p:spPr>
          <a:xfrm>
            <a:off x="4964496" y="949605"/>
            <a:ext cx="4179504" cy="2753534"/>
          </a:xfrm>
          <a:prstGeom prst="rect">
            <a:avLst/>
          </a:prstGeom>
          <a:solidFill>
            <a:srgbClr val="EAD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5" name="Прямоугольник 4">
            <a:extLst>
              <a:ext uri="{FF2B5EF4-FFF2-40B4-BE49-F238E27FC236}">
                <a16:creationId xmlns:a16="http://schemas.microsoft.com/office/drawing/2014/main" id="{F1A48C5C-AE49-4A28-A407-F4D272687E86}"/>
              </a:ext>
            </a:extLst>
          </p:cNvPr>
          <p:cNvSpPr/>
          <p:nvPr/>
        </p:nvSpPr>
        <p:spPr>
          <a:xfrm>
            <a:off x="0" y="3703139"/>
            <a:ext cx="9144000" cy="1440362"/>
          </a:xfrm>
          <a:prstGeom prst="rect">
            <a:avLst/>
          </a:prstGeom>
          <a:solidFill>
            <a:srgbClr val="BFB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nvGrpSpPr>
          <p:cNvPr id="6" name="Группа 5">
            <a:extLst>
              <a:ext uri="{FF2B5EF4-FFF2-40B4-BE49-F238E27FC236}">
                <a16:creationId xmlns:a16="http://schemas.microsoft.com/office/drawing/2014/main" id="{8C10D117-B216-42D3-B3E2-D2355716E1BC}"/>
              </a:ext>
            </a:extLst>
          </p:cNvPr>
          <p:cNvGrpSpPr/>
          <p:nvPr/>
        </p:nvGrpSpPr>
        <p:grpSpPr>
          <a:xfrm>
            <a:off x="7183466" y="4095205"/>
            <a:ext cx="1173449" cy="1048295"/>
            <a:chOff x="9941986" y="0"/>
            <a:chExt cx="1564598" cy="1397726"/>
          </a:xfrm>
        </p:grpSpPr>
        <p:sp>
          <p:nvSpPr>
            <p:cNvPr id="7" name="Прямоугольник 6">
              <a:extLst>
                <a:ext uri="{FF2B5EF4-FFF2-40B4-BE49-F238E27FC236}">
                  <a16:creationId xmlns:a16="http://schemas.microsoft.com/office/drawing/2014/main" id="{F6725CA5-6287-42F7-B595-D8430BC55B2B}"/>
                </a:ext>
              </a:extLst>
            </p:cNvPr>
            <p:cNvSpPr/>
            <p:nvPr/>
          </p:nvSpPr>
          <p:spPr>
            <a:xfrm>
              <a:off x="9941986" y="0"/>
              <a:ext cx="1564598"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pic>
          <p:nvPicPr>
            <p:cNvPr id="8" name="Рисунок 7">
              <a:extLst>
                <a:ext uri="{FF2B5EF4-FFF2-40B4-BE49-F238E27FC236}">
                  <a16:creationId xmlns:a16="http://schemas.microsoft.com/office/drawing/2014/main" id="{15077F52-8FE4-4D15-B153-5E9FC0B7A3F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173221" y="232533"/>
              <a:ext cx="1102129" cy="665967"/>
            </a:xfrm>
            <a:prstGeom prst="rect">
              <a:avLst/>
            </a:prstGeom>
          </p:spPr>
        </p:pic>
      </p:grpSp>
      <p:grpSp>
        <p:nvGrpSpPr>
          <p:cNvPr id="15" name="Группа 14">
            <a:extLst>
              <a:ext uri="{FF2B5EF4-FFF2-40B4-BE49-F238E27FC236}">
                <a16:creationId xmlns:a16="http://schemas.microsoft.com/office/drawing/2014/main" id="{50E66D59-22AC-48F4-BDB1-2332283C34C7}"/>
              </a:ext>
            </a:extLst>
          </p:cNvPr>
          <p:cNvGrpSpPr/>
          <p:nvPr/>
        </p:nvGrpSpPr>
        <p:grpSpPr>
          <a:xfrm>
            <a:off x="5234729" y="1321266"/>
            <a:ext cx="3164748" cy="1878855"/>
            <a:chOff x="6979639" y="1551963"/>
            <a:chExt cx="4219664" cy="2505140"/>
          </a:xfrm>
        </p:grpSpPr>
        <p:sp>
          <p:nvSpPr>
            <p:cNvPr id="9" name="TextBox 8">
              <a:extLst>
                <a:ext uri="{FF2B5EF4-FFF2-40B4-BE49-F238E27FC236}">
                  <a16:creationId xmlns:a16="http://schemas.microsoft.com/office/drawing/2014/main" id="{5621513A-07EC-4D1B-B7B3-D0644A96A83F}"/>
                </a:ext>
              </a:extLst>
            </p:cNvPr>
            <p:cNvSpPr txBox="1"/>
            <p:nvPr/>
          </p:nvSpPr>
          <p:spPr>
            <a:xfrm>
              <a:off x="6979640" y="1551963"/>
              <a:ext cx="3716324" cy="954108"/>
            </a:xfrm>
            <a:prstGeom prst="rect">
              <a:avLst/>
            </a:prstGeom>
            <a:noFill/>
          </p:spPr>
          <p:txBody>
            <a:bodyPr wrap="square" rtlCol="0">
              <a:spAutoFit/>
            </a:bodyPr>
            <a:lstStyle/>
            <a:p>
              <a:r>
                <a:rPr lang="ru-RU" sz="1350" dirty="0">
                  <a:latin typeface="Arial Black" panose="020B0A04020102020204" pitchFamily="34" charset="0"/>
                </a:rPr>
                <a:t>Исследовательский центр</a:t>
              </a:r>
            </a:p>
            <a:p>
              <a:r>
                <a:rPr lang="ru-RU" sz="1350" dirty="0">
                  <a:latin typeface="Arial Black" panose="020B0A04020102020204" pitchFamily="34" charset="0"/>
                </a:rPr>
                <a:t>«Международная торговля и интеграция»</a:t>
              </a:r>
            </a:p>
          </p:txBody>
        </p:sp>
        <p:cxnSp>
          <p:nvCxnSpPr>
            <p:cNvPr id="10" name="Прямая соединительная линия 9">
              <a:extLst>
                <a:ext uri="{FF2B5EF4-FFF2-40B4-BE49-F238E27FC236}">
                  <a16:creationId xmlns:a16="http://schemas.microsoft.com/office/drawing/2014/main" id="{EA5E151D-F5B6-4C16-83D7-81ECE2921D32}"/>
                </a:ext>
              </a:extLst>
            </p:cNvPr>
            <p:cNvCxnSpPr>
              <a:cxnSpLocks/>
            </p:cNvCxnSpPr>
            <p:nvPr/>
          </p:nvCxnSpPr>
          <p:spPr>
            <a:xfrm>
              <a:off x="7053131" y="2679014"/>
              <a:ext cx="40894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Группа 13">
              <a:extLst>
                <a:ext uri="{FF2B5EF4-FFF2-40B4-BE49-F238E27FC236}">
                  <a16:creationId xmlns:a16="http://schemas.microsoft.com/office/drawing/2014/main" id="{AB3B5646-191B-44EB-98CE-0ED425DB9C03}"/>
                </a:ext>
              </a:extLst>
            </p:cNvPr>
            <p:cNvGrpSpPr/>
            <p:nvPr/>
          </p:nvGrpSpPr>
          <p:grpSpPr>
            <a:xfrm>
              <a:off x="6979639" y="2810949"/>
              <a:ext cx="4219664" cy="1246154"/>
              <a:chOff x="6979639" y="2743837"/>
              <a:chExt cx="4219664" cy="1246154"/>
            </a:xfrm>
          </p:grpSpPr>
          <p:sp>
            <p:nvSpPr>
              <p:cNvPr id="12" name="TextBox 11">
                <a:extLst>
                  <a:ext uri="{FF2B5EF4-FFF2-40B4-BE49-F238E27FC236}">
                    <a16:creationId xmlns:a16="http://schemas.microsoft.com/office/drawing/2014/main" id="{EF610858-0930-405F-A088-8E88ECFD1436}"/>
                  </a:ext>
                </a:extLst>
              </p:cNvPr>
              <p:cNvSpPr txBox="1"/>
              <p:nvPr/>
            </p:nvSpPr>
            <p:spPr>
              <a:xfrm>
                <a:off x="6979640" y="2743837"/>
                <a:ext cx="4219663" cy="615553"/>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109028, Россия, Москва,</a:t>
                </a:r>
                <a:endParaRPr lang="en-US"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ул. Советской Армии, д. 3</a:t>
                </a:r>
              </a:p>
            </p:txBody>
          </p:sp>
          <p:sp>
            <p:nvSpPr>
              <p:cNvPr id="13" name="TextBox 12">
                <a:extLst>
                  <a:ext uri="{FF2B5EF4-FFF2-40B4-BE49-F238E27FC236}">
                    <a16:creationId xmlns:a16="http://schemas.microsoft.com/office/drawing/2014/main" id="{9175F98A-8B45-4DE1-A037-EC60DB5A0DBC}"/>
                  </a:ext>
                </a:extLst>
              </p:cNvPr>
              <p:cNvSpPr txBox="1"/>
              <p:nvPr/>
            </p:nvSpPr>
            <p:spPr>
              <a:xfrm>
                <a:off x="6979639" y="3374438"/>
                <a:ext cx="4219663" cy="615553"/>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+7 (495) 120-25-75</a:t>
                </a:r>
              </a:p>
              <a:p>
                <a:r>
                  <a:rPr lang="ru-RU" sz="1200" dirty="0">
                    <a:latin typeface="Arial" panose="020B0604020202020204" pitchFamily="34" charset="0"/>
                    <a:cs typeface="Arial" panose="020B0604020202020204" pitchFamily="34" charset="0"/>
                  </a:rPr>
                  <a:t>info@itandi.ru</a:t>
                </a:r>
              </a:p>
            </p:txBody>
          </p:sp>
        </p:grpSp>
      </p:grpSp>
      <p:sp>
        <p:nvSpPr>
          <p:cNvPr id="11" name="Номер слайда 10">
            <a:extLst>
              <a:ext uri="{FF2B5EF4-FFF2-40B4-BE49-F238E27FC236}">
                <a16:creationId xmlns:a16="http://schemas.microsoft.com/office/drawing/2014/main" id="{871B8F9D-96A3-4D67-A348-8A45586F3D14}"/>
              </a:ext>
            </a:extLst>
          </p:cNvPr>
          <p:cNvSpPr>
            <a:spLocks noGrp="1"/>
          </p:cNvSpPr>
          <p:nvPr>
            <p:ph type="sldNum" sz="quarter" idx="12"/>
          </p:nvPr>
        </p:nvSpPr>
        <p:spPr/>
        <p:txBody>
          <a:bodyPr/>
          <a:lstStyle/>
          <a:p>
            <a:fld id="{293BCA37-D8DB-4D75-AA7A-F0478DD0F016}" type="slidenum">
              <a:rPr lang="ru-RU" smtClean="0"/>
              <a:t>23</a:t>
            </a:fld>
            <a:endParaRPr lang="ru-RU"/>
          </a:p>
        </p:txBody>
      </p:sp>
      <p:sp>
        <p:nvSpPr>
          <p:cNvPr id="16" name="TextBox 15">
            <a:extLst>
              <a:ext uri="{FF2B5EF4-FFF2-40B4-BE49-F238E27FC236}">
                <a16:creationId xmlns:a16="http://schemas.microsoft.com/office/drawing/2014/main" id="{835725C9-3B34-42B3-9614-A0A964636A51}"/>
              </a:ext>
            </a:extLst>
          </p:cNvPr>
          <p:cNvSpPr txBox="1"/>
          <p:nvPr/>
        </p:nvSpPr>
        <p:spPr>
          <a:xfrm>
            <a:off x="1651846" y="4422281"/>
            <a:ext cx="124576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www.itandi.ru</a:t>
            </a:r>
            <a:endParaRPr lang="ru-RU" sz="1200" dirty="0">
              <a:latin typeface="Arial" panose="020B0604020202020204" pitchFamily="34" charset="0"/>
              <a:cs typeface="Arial" panose="020B0604020202020204" pitchFamily="34" charset="0"/>
            </a:endParaRPr>
          </a:p>
        </p:txBody>
      </p:sp>
      <p:grpSp>
        <p:nvGrpSpPr>
          <p:cNvPr id="19" name="Группа 18">
            <a:extLst>
              <a:ext uri="{FF2B5EF4-FFF2-40B4-BE49-F238E27FC236}">
                <a16:creationId xmlns:a16="http://schemas.microsoft.com/office/drawing/2014/main" id="{13096598-C805-41DA-8E21-B829FE91D0E5}"/>
              </a:ext>
            </a:extLst>
          </p:cNvPr>
          <p:cNvGrpSpPr/>
          <p:nvPr/>
        </p:nvGrpSpPr>
        <p:grpSpPr>
          <a:xfrm>
            <a:off x="787086" y="4139248"/>
            <a:ext cx="819983" cy="819983"/>
            <a:chOff x="4451812" y="5368954"/>
            <a:chExt cx="1093311" cy="1093311"/>
          </a:xfrm>
        </p:grpSpPr>
        <p:sp>
          <p:nvSpPr>
            <p:cNvPr id="18" name="Прямоугольник 17">
              <a:extLst>
                <a:ext uri="{FF2B5EF4-FFF2-40B4-BE49-F238E27FC236}">
                  <a16:creationId xmlns:a16="http://schemas.microsoft.com/office/drawing/2014/main" id="{59E5D624-B880-4911-AC69-E4EF18DC8237}"/>
                </a:ext>
              </a:extLst>
            </p:cNvPr>
            <p:cNvSpPr/>
            <p:nvPr/>
          </p:nvSpPr>
          <p:spPr>
            <a:xfrm>
              <a:off x="4451812" y="5368954"/>
              <a:ext cx="1093311" cy="1093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object 5">
              <a:extLst>
                <a:ext uri="{FF2B5EF4-FFF2-40B4-BE49-F238E27FC236}">
                  <a16:creationId xmlns:a16="http://schemas.microsoft.com/office/drawing/2014/main" id="{E7BAFE00-8D80-4E09-9818-BC83DE119965}"/>
                </a:ext>
              </a:extLst>
            </p:cNvPr>
            <p:cNvSpPr/>
            <p:nvPr/>
          </p:nvSpPr>
          <p:spPr>
            <a:xfrm>
              <a:off x="4661302" y="5578448"/>
              <a:ext cx="674331" cy="674322"/>
            </a:xfrm>
            <a:prstGeom prst="rect">
              <a:avLst/>
            </a:prstGeom>
            <a:blipFill>
              <a:blip r:embed="rId5" cstate="print"/>
              <a:stretch>
                <a:fillRect/>
              </a:stretch>
            </a:blipFill>
          </p:spPr>
          <p:txBody>
            <a:bodyPr wrap="square" lIns="0" tIns="0" rIns="0" bIns="0" rtlCol="0"/>
            <a:lstStyle/>
            <a:p>
              <a:endParaRPr sz="1013"/>
            </a:p>
          </p:txBody>
        </p:sp>
      </p:grpSp>
    </p:spTree>
    <p:extLst>
      <p:ext uri="{BB962C8B-B14F-4D97-AF65-F5344CB8AC3E}">
        <p14:creationId xmlns:p14="http://schemas.microsoft.com/office/powerpoint/2010/main" val="382259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еформа контрольной и надзорной деятельности"/>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Номер слайда 2"/>
          <p:cNvSpPr>
            <a:spLocks noGrp="1"/>
          </p:cNvSpPr>
          <p:nvPr>
            <p:ph type="sldNum" sz="quarter" idx="12"/>
          </p:nvPr>
        </p:nvSpPr>
        <p:spPr/>
        <p:txBody>
          <a:bodyPr/>
          <a:lstStyle/>
          <a:p>
            <a:fld id="{8559EA3C-24A3-4C94-9021-0C0B1C686C3F}" type="slidenum">
              <a:rPr lang="ru-RU" smtClean="0"/>
              <a:t>3</a:t>
            </a:fld>
            <a:endParaRPr lang="ru-RU"/>
          </a:p>
        </p:txBody>
      </p:sp>
      <p:pic>
        <p:nvPicPr>
          <p:cNvPr id="11" name="Picture 2" descr="Картинки по запросу правительство российской федерации официальный 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6587" y="1059582"/>
            <a:ext cx="2626203" cy="36896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139702"/>
            <a:ext cx="5210150" cy="21393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7849893" y="2855663"/>
            <a:ext cx="5313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563888" y="3013236"/>
            <a:ext cx="47525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576675" y="3209383"/>
            <a:ext cx="47525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563888" y="3435846"/>
            <a:ext cx="47525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419030"/>
            <a:ext cx="9144000" cy="400110"/>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Поручение Президента Российской Федерации</a:t>
            </a:r>
          </a:p>
        </p:txBody>
      </p:sp>
    </p:spTree>
    <p:extLst>
      <p:ext uri="{BB962C8B-B14F-4D97-AF65-F5344CB8AC3E}">
        <p14:creationId xmlns:p14="http://schemas.microsoft.com/office/powerpoint/2010/main" val="71439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еформа контрольной и надзорной деятельности"/>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0" y="419030"/>
            <a:ext cx="9144000" cy="400110"/>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Цели и задачи реформы</a:t>
            </a:r>
          </a:p>
        </p:txBody>
      </p:sp>
      <p:sp>
        <p:nvSpPr>
          <p:cNvPr id="3" name="Номер слайда 2"/>
          <p:cNvSpPr>
            <a:spLocks noGrp="1"/>
          </p:cNvSpPr>
          <p:nvPr>
            <p:ph type="sldNum" sz="quarter" idx="12"/>
          </p:nvPr>
        </p:nvSpPr>
        <p:spPr/>
        <p:txBody>
          <a:bodyPr/>
          <a:lstStyle/>
          <a:p>
            <a:fld id="{8559EA3C-24A3-4C94-9021-0C0B1C686C3F}" type="slidenum">
              <a:rPr lang="ru-RU" smtClean="0"/>
              <a:t>4</a:t>
            </a:fld>
            <a:endParaRPr lang="ru-RU" dirty="0"/>
          </a:p>
        </p:txBody>
      </p:sp>
      <p:pic>
        <p:nvPicPr>
          <p:cNvPr id="11" name="Picture 2" descr="Картинки по запросу правительство российской федерации официальный 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3219822"/>
            <a:ext cx="9143999" cy="338554"/>
          </a:xfrm>
          <a:prstGeom prst="rect">
            <a:avLst/>
          </a:prstGeom>
        </p:spPr>
        <p:txBody>
          <a:bodyPr wrap="square">
            <a:spAutoFit/>
          </a:bodyPr>
          <a:lstStyle/>
          <a:p>
            <a:pPr algn="ctr"/>
            <a:r>
              <a:rPr lang="ru-RU" sz="1600" dirty="0">
                <a:solidFill>
                  <a:schemeClr val="accent1">
                    <a:lumMod val="75000"/>
                  </a:schemeClr>
                </a:solidFill>
                <a:latin typeface="Arial Narrow" panose="020B0606020202030204" pitchFamily="34" charset="0"/>
              </a:rPr>
              <a:t>Работа по её созданию ведётся в двух направлениях</a:t>
            </a:r>
          </a:p>
        </p:txBody>
      </p:sp>
      <p:sp>
        <p:nvSpPr>
          <p:cNvPr id="5" name="Прямоугольник 4"/>
          <p:cNvSpPr/>
          <p:nvPr/>
        </p:nvSpPr>
        <p:spPr>
          <a:xfrm>
            <a:off x="1096673" y="1794833"/>
            <a:ext cx="6768752" cy="532220"/>
          </a:xfrm>
          <a:prstGeom prst="rect">
            <a:avLst/>
          </a:prstGeom>
          <a:solidFill>
            <a:srgbClr val="E23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400" dirty="0">
                <a:solidFill>
                  <a:schemeClr val="bg1"/>
                </a:solidFill>
                <a:latin typeface="Arial Narrow" panose="020B0606020202030204" pitchFamily="34" charset="0"/>
              </a:rPr>
              <a:t>отмену всех существующих нормативных актов в сфере надзора и контроля</a:t>
            </a:r>
          </a:p>
        </p:txBody>
      </p:sp>
      <p:sp>
        <p:nvSpPr>
          <p:cNvPr id="12" name="Прямоугольник 11"/>
          <p:cNvSpPr/>
          <p:nvPr/>
        </p:nvSpPr>
        <p:spPr>
          <a:xfrm>
            <a:off x="1096673" y="2459852"/>
            <a:ext cx="6768752" cy="5439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400" dirty="0">
                <a:solidFill>
                  <a:schemeClr val="bg1"/>
                </a:solidFill>
                <a:latin typeface="Arial Narrow" panose="020B0606020202030204" pitchFamily="34" charset="0"/>
              </a:rPr>
              <a:t>построение новой, современной, </a:t>
            </a:r>
            <a:r>
              <a:rPr lang="ru-RU" sz="1400" u="sng" dirty="0">
                <a:solidFill>
                  <a:schemeClr val="bg1"/>
                </a:solidFill>
                <a:latin typeface="Arial Narrow" panose="020B0606020202030204" pitchFamily="34" charset="0"/>
              </a:rPr>
              <a:t>эффективной системы государственного контроля (надзора)</a:t>
            </a:r>
            <a:r>
              <a:rPr lang="ru-RU" sz="1400" dirty="0">
                <a:solidFill>
                  <a:schemeClr val="bg1"/>
                </a:solidFill>
                <a:latin typeface="Arial Narrow" panose="020B0606020202030204" pitchFamily="34" charset="0"/>
              </a:rPr>
              <a:t>, направленной на снижение социально значимых рисков</a:t>
            </a:r>
          </a:p>
        </p:txBody>
      </p:sp>
      <p:sp>
        <p:nvSpPr>
          <p:cNvPr id="6" name="Прямоугольник 5"/>
          <p:cNvSpPr/>
          <p:nvPr/>
        </p:nvSpPr>
        <p:spPr>
          <a:xfrm>
            <a:off x="251520" y="1094423"/>
            <a:ext cx="8568952" cy="68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600" dirty="0">
                <a:solidFill>
                  <a:schemeClr val="accent1">
                    <a:lumMod val="75000"/>
                  </a:schemeClr>
                </a:solidFill>
                <a:latin typeface="Arial Narrow" panose="020B0606020202030204" pitchFamily="34" charset="0"/>
              </a:rPr>
              <a:t>«Регуляторная гильотина» нацелена на повышение уровня</a:t>
            </a:r>
            <a:r>
              <a:rPr lang="en-US" sz="1600" dirty="0">
                <a:solidFill>
                  <a:schemeClr val="accent1">
                    <a:lumMod val="75000"/>
                  </a:schemeClr>
                </a:solidFill>
                <a:latin typeface="Arial Narrow" panose="020B0606020202030204" pitchFamily="34" charset="0"/>
              </a:rPr>
              <a:t> </a:t>
            </a:r>
            <a:r>
              <a:rPr lang="ru-RU" sz="1600" dirty="0">
                <a:solidFill>
                  <a:schemeClr val="accent1">
                    <a:lumMod val="75000"/>
                  </a:schemeClr>
                </a:solidFill>
                <a:latin typeface="Arial Narrow" panose="020B0606020202030204" pitchFamily="34" charset="0"/>
              </a:rPr>
              <a:t>безопасности и устранение избыточной административной нагрузки</a:t>
            </a:r>
            <a:r>
              <a:rPr lang="en-US" sz="1600" dirty="0">
                <a:solidFill>
                  <a:schemeClr val="accent1">
                    <a:lumMod val="75000"/>
                  </a:schemeClr>
                </a:solidFill>
                <a:latin typeface="Arial Narrow" panose="020B0606020202030204" pitchFamily="34" charset="0"/>
              </a:rPr>
              <a:t> </a:t>
            </a:r>
            <a:r>
              <a:rPr lang="ru-RU" sz="1600" dirty="0">
                <a:solidFill>
                  <a:schemeClr val="accent1">
                    <a:lumMod val="75000"/>
                  </a:schemeClr>
                </a:solidFill>
                <a:latin typeface="Arial Narrow" panose="020B0606020202030204" pitchFamily="34" charset="0"/>
              </a:rPr>
              <a:t>на субъекты предпринимательской деятельности через </a:t>
            </a:r>
            <a:endParaRPr lang="en-US" sz="1600" dirty="0">
              <a:solidFill>
                <a:schemeClr val="accent1">
                  <a:lumMod val="75000"/>
                </a:schemeClr>
              </a:solidFill>
              <a:latin typeface="Arial Narrow" panose="020B0606020202030204" pitchFamily="34" charset="0"/>
            </a:endParaRPr>
          </a:p>
        </p:txBody>
      </p:sp>
      <p:sp>
        <p:nvSpPr>
          <p:cNvPr id="13" name="Прямоугольник 12"/>
          <p:cNvSpPr/>
          <p:nvPr/>
        </p:nvSpPr>
        <p:spPr>
          <a:xfrm>
            <a:off x="1096673" y="3680811"/>
            <a:ext cx="6768752" cy="5322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400" dirty="0">
                <a:solidFill>
                  <a:schemeClr val="bg1"/>
                </a:solidFill>
                <a:latin typeface="Arial Narrow" panose="020B0606020202030204" pitchFamily="34" charset="0"/>
              </a:rPr>
              <a:t>построение новой системы обязательных требований, соответствующих современному уровню технологического развития и рискориентированному подходу</a:t>
            </a:r>
          </a:p>
        </p:txBody>
      </p:sp>
      <p:sp>
        <p:nvSpPr>
          <p:cNvPr id="14" name="Прямоугольник 13"/>
          <p:cNvSpPr/>
          <p:nvPr/>
        </p:nvSpPr>
        <p:spPr>
          <a:xfrm>
            <a:off x="1096673" y="4326950"/>
            <a:ext cx="6768752" cy="5322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400" dirty="0">
                <a:solidFill>
                  <a:schemeClr val="bg1"/>
                </a:solidFill>
                <a:latin typeface="Arial Narrow" panose="020B0606020202030204" pitchFamily="34" charset="0"/>
              </a:rPr>
              <a:t>установление детальных правил, относящихся к организации контрольно-надзорной деятельности</a:t>
            </a:r>
          </a:p>
        </p:txBody>
      </p:sp>
    </p:spTree>
    <p:extLst>
      <p:ext uri="{BB962C8B-B14F-4D97-AF65-F5344CB8AC3E}">
        <p14:creationId xmlns:p14="http://schemas.microsoft.com/office/powerpoint/2010/main" val="280981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BBC245A2-70C3-4FAA-A0B9-BCFF0E2EC52D}"/>
              </a:ext>
            </a:extLst>
          </p:cNvPr>
          <p:cNvSpPr/>
          <p:nvPr/>
        </p:nvSpPr>
        <p:spPr>
          <a:xfrm>
            <a:off x="677193" y="1131590"/>
            <a:ext cx="7789613" cy="3323987"/>
          </a:xfrm>
          <a:prstGeom prst="rect">
            <a:avLst/>
          </a:prstGeom>
        </p:spPr>
        <p:txBody>
          <a:bodyPr wrap="square">
            <a:spAutoFit/>
          </a:bodyPr>
          <a:lstStyle/>
          <a:p>
            <a:pPr>
              <a:spcAft>
                <a:spcPts val="1200"/>
              </a:spcAft>
              <a:buClr>
                <a:srgbClr val="FF0066"/>
              </a:buClr>
              <a:buFont typeface="+mj-lt"/>
              <a:buAutoNum type="arabicPeriod"/>
            </a:pPr>
            <a:r>
              <a:rPr lang="ru-RU" sz="1600" dirty="0">
                <a:solidFill>
                  <a:schemeClr val="accent1">
                    <a:lumMod val="75000"/>
                  </a:schemeClr>
                </a:solidFill>
                <a:latin typeface="Arial Narrow" panose="020B0606020202030204" pitchFamily="34" charset="0"/>
              </a:rPr>
              <a:t> Правительство определяет количество правил и других формальностей, влияющих на бизнес. Все нормативные документы заносятся в базу.</a:t>
            </a:r>
          </a:p>
          <a:p>
            <a:pPr>
              <a:spcAft>
                <a:spcPts val="1200"/>
              </a:spcAft>
              <a:buClr>
                <a:srgbClr val="FF0066"/>
              </a:buClr>
              <a:buFont typeface="+mj-lt"/>
              <a:buAutoNum type="arabicPeriod"/>
            </a:pPr>
            <a:r>
              <a:rPr lang="ru-RU" sz="1600" dirty="0">
                <a:solidFill>
                  <a:schemeClr val="accent1">
                    <a:lumMod val="75000"/>
                  </a:schemeClr>
                </a:solidFill>
                <a:latin typeface="Arial Narrow" panose="020B0606020202030204" pitchFamily="34" charset="0"/>
              </a:rPr>
              <a:t> Каждый нормативно-правовой документ рассматривается трижды: государственными служащими в министерствах, заинтересованными сторонами и центральным подразделением.</a:t>
            </a:r>
          </a:p>
          <a:p>
            <a:pPr>
              <a:spcAft>
                <a:spcPts val="1200"/>
              </a:spcAft>
              <a:buClr>
                <a:srgbClr val="FF0066"/>
              </a:buClr>
              <a:buFont typeface="+mj-lt"/>
              <a:buAutoNum type="arabicPeriod"/>
            </a:pPr>
            <a:r>
              <a:rPr lang="ru-RU" sz="1600" dirty="0">
                <a:solidFill>
                  <a:schemeClr val="accent1">
                    <a:lumMod val="75000"/>
                  </a:schemeClr>
                </a:solidFill>
                <a:latin typeface="Arial Narrow" panose="020B0606020202030204" pitchFamily="34" charset="0"/>
              </a:rPr>
              <a:t> После проверки каждый нормативно-правовой акт подразделяется на одну из трех категорий: оставить, упростить или исключить.</a:t>
            </a:r>
          </a:p>
          <a:p>
            <a:pPr>
              <a:spcAft>
                <a:spcPts val="1200"/>
              </a:spcAft>
              <a:buClr>
                <a:srgbClr val="FF0066"/>
              </a:buClr>
              <a:buFont typeface="+mj-lt"/>
              <a:buAutoNum type="arabicPeriod"/>
            </a:pPr>
            <a:r>
              <a:rPr lang="ru-RU" sz="1600" dirty="0">
                <a:solidFill>
                  <a:schemeClr val="accent1">
                    <a:lumMod val="75000"/>
                  </a:schemeClr>
                </a:solidFill>
                <a:latin typeface="Arial Narrow" panose="020B0606020202030204" pitchFamily="34" charset="0"/>
              </a:rPr>
              <a:t> Органы исполнительной власти предпринимают шаги, необходимые для упрощения или устранения нормативно-правовых актов.</a:t>
            </a:r>
          </a:p>
          <a:p>
            <a:pPr>
              <a:spcAft>
                <a:spcPts val="1200"/>
              </a:spcAft>
              <a:buClr>
                <a:srgbClr val="FF0066"/>
              </a:buClr>
              <a:buFont typeface="+mj-lt"/>
              <a:buAutoNum type="arabicPeriod"/>
            </a:pPr>
            <a:r>
              <a:rPr lang="ru-RU" sz="1600" dirty="0">
                <a:solidFill>
                  <a:schemeClr val="accent1">
                    <a:lumMod val="75000"/>
                  </a:schemeClr>
                </a:solidFill>
                <a:latin typeface="Arial Narrow" panose="020B0606020202030204" pitchFamily="34" charset="0"/>
              </a:rPr>
              <a:t> Оставшиеся или скорректированные акты помещаются в специальный реестр.</a:t>
            </a:r>
          </a:p>
          <a:p>
            <a:pPr>
              <a:spcAft>
                <a:spcPts val="1200"/>
              </a:spcAft>
              <a:buClr>
                <a:srgbClr val="FF0066"/>
              </a:buClr>
              <a:buFont typeface="+mj-lt"/>
              <a:buAutoNum type="arabicPeriod"/>
            </a:pPr>
            <a:r>
              <a:rPr lang="ru-RU" sz="1600" dirty="0">
                <a:solidFill>
                  <a:schemeClr val="accent1">
                    <a:lumMod val="75000"/>
                  </a:schemeClr>
                </a:solidFill>
                <a:latin typeface="Arial Narrow" panose="020B0606020202030204" pitchFamily="34" charset="0"/>
              </a:rPr>
              <a:t> Для проведения реформы требуется в среднем 18–30 месяцев.</a:t>
            </a:r>
          </a:p>
        </p:txBody>
      </p:sp>
      <p:pic>
        <p:nvPicPr>
          <p:cNvPr id="4" name="Picture 4">
            <a:extLst>
              <a:ext uri="{FF2B5EF4-FFF2-40B4-BE49-F238E27FC236}">
                <a16:creationId xmlns:a16="http://schemas.microsoft.com/office/drawing/2014/main" id="{00A1AFD5-A694-914D-9BA2-DFF22B5BD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6">
            <a:extLst>
              <a:ext uri="{FF2B5EF4-FFF2-40B4-BE49-F238E27FC236}">
                <a16:creationId xmlns:a16="http://schemas.microsoft.com/office/drawing/2014/main" id="{9754B306-7B28-0A41-B178-EBB0E019036F}"/>
              </a:ext>
            </a:extLst>
          </p:cNvPr>
          <p:cNvSpPr/>
          <p:nvPr/>
        </p:nvSpPr>
        <p:spPr>
          <a:xfrm>
            <a:off x="0" y="419030"/>
            <a:ext cx="9144000" cy="400110"/>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Основные этапы реформы — мировая практика</a:t>
            </a:r>
          </a:p>
        </p:txBody>
      </p:sp>
      <p:sp>
        <p:nvSpPr>
          <p:cNvPr id="7" name="Номер слайда 2">
            <a:extLst>
              <a:ext uri="{FF2B5EF4-FFF2-40B4-BE49-F238E27FC236}">
                <a16:creationId xmlns:a16="http://schemas.microsoft.com/office/drawing/2014/main" id="{CE84367A-3CB3-9B44-9DB2-CCEDA393DE8C}"/>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5</a:t>
            </a:fld>
            <a:endParaRPr lang="ru-RU" dirty="0"/>
          </a:p>
        </p:txBody>
      </p:sp>
      <p:pic>
        <p:nvPicPr>
          <p:cNvPr id="8" name="Picture 2" descr="Картинки по запросу правительство российской федерации официальный логотип">
            <a:extLst>
              <a:ext uri="{FF2B5EF4-FFF2-40B4-BE49-F238E27FC236}">
                <a16:creationId xmlns:a16="http://schemas.microsoft.com/office/drawing/2014/main" id="{F1486295-FA4F-414E-9D7F-002C6C0A64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795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1184" y="1460981"/>
            <a:ext cx="2242930" cy="217242"/>
          </a:xfrm>
          <a:prstGeom prst="rect">
            <a:avLst/>
          </a:prstGeom>
          <a:solidFill>
            <a:srgbClr val="E23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400" dirty="0">
                <a:solidFill>
                  <a:schemeClr val="bg1"/>
                </a:solidFill>
                <a:latin typeface="Arial Narrow" panose="020B0606020202030204" pitchFamily="34" charset="0"/>
              </a:rPr>
              <a:t>1 января 2021</a:t>
            </a:r>
          </a:p>
        </p:txBody>
      </p:sp>
      <p:sp>
        <p:nvSpPr>
          <p:cNvPr id="14" name="Прямоугольник 13"/>
          <p:cNvSpPr/>
          <p:nvPr/>
        </p:nvSpPr>
        <p:spPr>
          <a:xfrm>
            <a:off x="3529324" y="1458718"/>
            <a:ext cx="2295948" cy="217242"/>
          </a:xfrm>
          <a:prstGeom prst="rect">
            <a:avLst/>
          </a:prstGeom>
          <a:solidFill>
            <a:srgbClr val="E23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400" dirty="0">
                <a:solidFill>
                  <a:schemeClr val="bg1"/>
                </a:solidFill>
                <a:latin typeface="Arial Narrow" panose="020B0606020202030204" pitchFamily="34" charset="0"/>
              </a:rPr>
              <a:t>1 января 2022</a:t>
            </a:r>
          </a:p>
        </p:txBody>
      </p:sp>
      <p:sp>
        <p:nvSpPr>
          <p:cNvPr id="15" name="Прямоугольник 14"/>
          <p:cNvSpPr/>
          <p:nvPr/>
        </p:nvSpPr>
        <p:spPr>
          <a:xfrm>
            <a:off x="5974230" y="1460981"/>
            <a:ext cx="2302885" cy="217242"/>
          </a:xfrm>
          <a:prstGeom prst="rect">
            <a:avLst/>
          </a:prstGeom>
          <a:solidFill>
            <a:srgbClr val="E23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pPr>
            <a:r>
              <a:rPr lang="ru-RU" sz="1400" dirty="0">
                <a:solidFill>
                  <a:schemeClr val="bg1"/>
                </a:solidFill>
                <a:latin typeface="Arial Narrow" panose="020B0606020202030204" pitchFamily="34" charset="0"/>
              </a:rPr>
              <a:t>1 января 2023</a:t>
            </a:r>
          </a:p>
        </p:txBody>
      </p:sp>
      <p:sp>
        <p:nvSpPr>
          <p:cNvPr id="16" name="TextBox 10">
            <a:extLst>
              <a:ext uri="{FF2B5EF4-FFF2-40B4-BE49-F238E27FC236}">
                <a16:creationId xmlns:a16="http://schemas.microsoft.com/office/drawing/2014/main" id="{75DF4601-A41A-EB41-B25A-3C5BABE7848E}"/>
              </a:ext>
            </a:extLst>
          </p:cNvPr>
          <p:cNvSpPr txBox="1">
            <a:spLocks noChangeArrowheads="1"/>
          </p:cNvSpPr>
          <p:nvPr/>
        </p:nvSpPr>
        <p:spPr bwMode="auto">
          <a:xfrm>
            <a:off x="-2565" y="453697"/>
            <a:ext cx="9144000" cy="400110"/>
          </a:xfrm>
          <a:prstGeom prst="rect">
            <a:avLst/>
          </a:prstGeom>
        </p:spPr>
        <p:txBody>
          <a:bodyPr wrap="square">
            <a:spAutoFit/>
          </a:bodyPr>
          <a:lstStyle>
            <a:defPPr>
              <a:defRPr lang="ru-RU"/>
            </a:defPPr>
            <a:lvl1pPr algn="ctr">
              <a:defRPr sz="2000">
                <a:solidFill>
                  <a:schemeClr val="tx1">
                    <a:lumMod val="75000"/>
                    <a:lumOff val="25000"/>
                  </a:schemeClr>
                </a:solidFill>
                <a:latin typeface="Arial Narrow" panose="020B0606020202030204" pitchFamily="34" charset="0"/>
              </a:defRPr>
            </a:lvl1pPr>
          </a:lstStyle>
          <a:p>
            <a:r>
              <a:rPr lang="ru-RU" dirty="0">
                <a:solidFill>
                  <a:schemeClr val="accent1">
                    <a:lumMod val="75000"/>
                  </a:schemeClr>
                </a:solidFill>
              </a:rPr>
              <a:t>Отмена актов, содержащих обязательные требования</a:t>
            </a:r>
          </a:p>
        </p:txBody>
      </p:sp>
      <p:sp>
        <p:nvSpPr>
          <p:cNvPr id="10" name="Текст 9"/>
          <p:cNvSpPr>
            <a:spLocks noGrp="1"/>
          </p:cNvSpPr>
          <p:nvPr>
            <p:ph type="body" sz="quarter" idx="13"/>
          </p:nvPr>
        </p:nvSpPr>
        <p:spPr>
          <a:xfrm>
            <a:off x="1020082" y="1959614"/>
            <a:ext cx="2242930" cy="2399777"/>
          </a:xfrm>
        </p:spPr>
        <p:txBody>
          <a:bodyPr>
            <a:normAutofit fontScale="62500" lnSpcReduction="20000"/>
          </a:bodyPr>
          <a:lstStyle/>
          <a:p>
            <a:pPr marL="457200" lvl="0" indent="-457200">
              <a:buFontTx/>
              <a:buChar char="-"/>
            </a:pPr>
            <a:r>
              <a:rPr lang="ru-RU" sz="2400" cap="none" dirty="0">
                <a:solidFill>
                  <a:schemeClr val="accent1">
                    <a:lumMod val="75000"/>
                  </a:schemeClr>
                </a:solidFill>
                <a:latin typeface="Arial Narrow" panose="020B0606020202030204" pitchFamily="34" charset="0"/>
              </a:rPr>
              <a:t>нормативных правовых актов Правительства РФ</a:t>
            </a:r>
          </a:p>
          <a:p>
            <a:pPr lvl="0"/>
            <a:endParaRPr lang="ru-RU" sz="2400" cap="none" dirty="0">
              <a:solidFill>
                <a:schemeClr val="accent1">
                  <a:lumMod val="75000"/>
                </a:schemeClr>
              </a:solidFill>
              <a:latin typeface="Arial Narrow" panose="020B0606020202030204" pitchFamily="34" charset="0"/>
            </a:endParaRPr>
          </a:p>
          <a:p>
            <a:pPr marL="457200" lvl="0" indent="-457200">
              <a:buFontTx/>
              <a:buChar char="-"/>
            </a:pPr>
            <a:r>
              <a:rPr lang="ru-RU" sz="2400" cap="none" dirty="0">
                <a:solidFill>
                  <a:schemeClr val="accent1">
                    <a:lumMod val="75000"/>
                  </a:schemeClr>
                </a:solidFill>
                <a:latin typeface="Arial Narrow" panose="020B0606020202030204" pitchFamily="34" charset="0"/>
              </a:rPr>
              <a:t>органов власти, исполнительных и распорядительных актов государственной власти РСФСР и Союза ССР </a:t>
            </a:r>
          </a:p>
          <a:p>
            <a:endParaRPr lang="ru-RU" dirty="0">
              <a:solidFill>
                <a:schemeClr val="accent1">
                  <a:lumMod val="75000"/>
                </a:schemeClr>
              </a:solidFill>
              <a:latin typeface="Arial Narrow" panose="020B0606020202030204" pitchFamily="34" charset="0"/>
            </a:endParaRPr>
          </a:p>
        </p:txBody>
      </p:sp>
      <p:cxnSp>
        <p:nvCxnSpPr>
          <p:cNvPr id="13" name="Прямая соединительная линия 12"/>
          <p:cNvCxnSpPr/>
          <p:nvPr/>
        </p:nvCxnSpPr>
        <p:spPr>
          <a:xfrm>
            <a:off x="1043608" y="1781400"/>
            <a:ext cx="7235931" cy="0"/>
          </a:xfrm>
          <a:prstGeom prst="line">
            <a:avLst/>
          </a:prstGeom>
          <a:solidFill>
            <a:srgbClr val="E2364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0" name="Текст 9"/>
          <p:cNvSpPr>
            <a:spLocks noGrp="1"/>
          </p:cNvSpPr>
          <p:nvPr>
            <p:ph type="body" sz="quarter" idx="13"/>
          </p:nvPr>
        </p:nvSpPr>
        <p:spPr>
          <a:xfrm>
            <a:off x="3527697" y="1963071"/>
            <a:ext cx="2410116" cy="2399777"/>
          </a:xfrm>
        </p:spPr>
        <p:txBody>
          <a:bodyPr>
            <a:normAutofit/>
          </a:bodyPr>
          <a:lstStyle/>
          <a:p>
            <a:pPr marL="457200" lvl="0" indent="-457200">
              <a:buFontTx/>
              <a:buChar char="-"/>
            </a:pPr>
            <a:r>
              <a:rPr lang="ru-RU" sz="1700" cap="none" dirty="0">
                <a:solidFill>
                  <a:schemeClr val="accent1">
                    <a:lumMod val="75000"/>
                  </a:schemeClr>
                </a:solidFill>
                <a:latin typeface="Arial Narrow" panose="020B0606020202030204" pitchFamily="34" charset="0"/>
              </a:rPr>
              <a:t>нормативных правовых актов субъектов РФ</a:t>
            </a:r>
          </a:p>
          <a:p>
            <a:pPr lvl="0"/>
            <a:endParaRPr lang="ru-RU" sz="1500" cap="none" dirty="0">
              <a:solidFill>
                <a:schemeClr val="accent1">
                  <a:lumMod val="75000"/>
                </a:schemeClr>
              </a:solidFill>
              <a:latin typeface="Arial Narrow" panose="020B0606020202030204" pitchFamily="34" charset="0"/>
            </a:endParaRPr>
          </a:p>
          <a:p>
            <a:endParaRPr lang="ru-RU" dirty="0">
              <a:solidFill>
                <a:schemeClr val="accent1">
                  <a:lumMod val="75000"/>
                </a:schemeClr>
              </a:solidFill>
              <a:latin typeface="Arial Narrow" panose="020B0606020202030204" pitchFamily="34" charset="0"/>
            </a:endParaRPr>
          </a:p>
        </p:txBody>
      </p:sp>
      <p:sp>
        <p:nvSpPr>
          <p:cNvPr id="36" name="Текст 9"/>
          <p:cNvSpPr>
            <a:spLocks noGrp="1"/>
          </p:cNvSpPr>
          <p:nvPr>
            <p:ph type="body" sz="quarter" idx="13"/>
          </p:nvPr>
        </p:nvSpPr>
        <p:spPr>
          <a:xfrm>
            <a:off x="6001119" y="1944181"/>
            <a:ext cx="2410116" cy="2399777"/>
          </a:xfrm>
        </p:spPr>
        <p:txBody>
          <a:bodyPr>
            <a:normAutofit/>
          </a:bodyPr>
          <a:lstStyle/>
          <a:p>
            <a:pPr marL="457200" lvl="0" indent="-457200">
              <a:buFontTx/>
              <a:buChar char="-"/>
            </a:pPr>
            <a:r>
              <a:rPr lang="ru-RU" sz="1700" cap="none" dirty="0">
                <a:solidFill>
                  <a:schemeClr val="accent1">
                    <a:lumMod val="75000"/>
                  </a:schemeClr>
                </a:solidFill>
                <a:latin typeface="Arial Narrow" panose="020B0606020202030204" pitchFamily="34" charset="0"/>
              </a:rPr>
              <a:t>муниципальных правовых актов</a:t>
            </a:r>
          </a:p>
          <a:p>
            <a:pPr lvl="0"/>
            <a:endParaRPr lang="ru-RU" sz="1500" cap="none" dirty="0">
              <a:solidFill>
                <a:schemeClr val="accent1">
                  <a:lumMod val="75000"/>
                </a:schemeClr>
              </a:solidFill>
              <a:latin typeface="Arial Narrow" panose="020B0606020202030204" pitchFamily="34" charset="0"/>
            </a:endParaRPr>
          </a:p>
          <a:p>
            <a:endParaRPr lang="ru-RU" dirty="0">
              <a:solidFill>
                <a:schemeClr val="accent1">
                  <a:lumMod val="75000"/>
                </a:schemeClr>
              </a:solidFill>
              <a:latin typeface="Arial Narrow" panose="020B0606020202030204" pitchFamily="34" charset="0"/>
            </a:endParaRPr>
          </a:p>
        </p:txBody>
      </p:sp>
      <p:pic>
        <p:nvPicPr>
          <p:cNvPr id="18" name="Picture 2" descr="Картинки по запросу правительство российской федерации официальный 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Номер слайда 2">
            <a:extLst>
              <a:ext uri="{FF2B5EF4-FFF2-40B4-BE49-F238E27FC236}">
                <a16:creationId xmlns:a16="http://schemas.microsoft.com/office/drawing/2014/main" id="{01CF01E6-1809-274E-B4AC-8FBE0503DF07}"/>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6</a:t>
            </a:fld>
            <a:endParaRPr lang="ru-RU" dirty="0"/>
          </a:p>
        </p:txBody>
      </p:sp>
    </p:spTree>
    <p:extLst>
      <p:ext uri="{BB962C8B-B14F-4D97-AF65-F5344CB8AC3E}">
        <p14:creationId xmlns:p14="http://schemas.microsoft.com/office/powerpoint/2010/main" val="7491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Овал 48">
            <a:extLst>
              <a:ext uri="{FF2B5EF4-FFF2-40B4-BE49-F238E27FC236}">
                <a16:creationId xmlns:a16="http://schemas.microsoft.com/office/drawing/2014/main" id="{C451AFCB-C309-644D-AB22-F0E2E1B3A26E}"/>
              </a:ext>
            </a:extLst>
          </p:cNvPr>
          <p:cNvSpPr/>
          <p:nvPr/>
        </p:nvSpPr>
        <p:spPr>
          <a:xfrm>
            <a:off x="1681468" y="2816721"/>
            <a:ext cx="617934" cy="6191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ru-RU" sz="1350">
              <a:solidFill>
                <a:prstClr val="white"/>
              </a:solidFill>
              <a:latin typeface="Arial Narrow" panose="020B0606020202030204" pitchFamily="34" charset="0"/>
            </a:endParaRPr>
          </a:p>
        </p:txBody>
      </p:sp>
      <p:sp>
        <p:nvSpPr>
          <p:cNvPr id="2" name="Овал 1">
            <a:extLst>
              <a:ext uri="{FF2B5EF4-FFF2-40B4-BE49-F238E27FC236}">
                <a16:creationId xmlns:a16="http://schemas.microsoft.com/office/drawing/2014/main" id="{D68E598C-8615-C346-92F7-0226D1F9863B}"/>
              </a:ext>
            </a:extLst>
          </p:cNvPr>
          <p:cNvSpPr/>
          <p:nvPr/>
        </p:nvSpPr>
        <p:spPr>
          <a:xfrm>
            <a:off x="1688050" y="1736601"/>
            <a:ext cx="617494" cy="619125"/>
          </a:xfrm>
          <a:prstGeom prst="ellipse">
            <a:avLst/>
          </a:prstGeom>
          <a:solidFill>
            <a:srgbClr val="E23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ru-RU" sz="1350" dirty="0">
              <a:solidFill>
                <a:prstClr val="white"/>
              </a:solidFill>
              <a:latin typeface="Arial Narrow" panose="020B0606020202030204" pitchFamily="34" charset="0"/>
            </a:endParaRPr>
          </a:p>
        </p:txBody>
      </p:sp>
      <p:sp>
        <p:nvSpPr>
          <p:cNvPr id="81" name="Прямоугольник 80">
            <a:extLst>
              <a:ext uri="{FF2B5EF4-FFF2-40B4-BE49-F238E27FC236}">
                <a16:creationId xmlns:a16="http://schemas.microsoft.com/office/drawing/2014/main" id="{90170642-069B-D944-89C5-861B3FF75BDB}"/>
              </a:ext>
            </a:extLst>
          </p:cNvPr>
          <p:cNvSpPr/>
          <p:nvPr/>
        </p:nvSpPr>
        <p:spPr>
          <a:xfrm>
            <a:off x="-9746" y="2816721"/>
            <a:ext cx="2014391" cy="619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ru-RU" sz="1200" b="1" dirty="0">
                <a:solidFill>
                  <a:schemeClr val="bg1"/>
                </a:solidFill>
                <a:latin typeface="Arial Narrow" panose="020B0606020202030204" pitchFamily="34" charset="0"/>
              </a:rPr>
              <a:t>     </a:t>
            </a:r>
            <a:r>
              <a:rPr lang="en-US" sz="1200" b="1" dirty="0">
                <a:solidFill>
                  <a:schemeClr val="bg1"/>
                </a:solidFill>
                <a:latin typeface="Arial Narrow" panose="020B0606020202030204" pitchFamily="34" charset="0"/>
              </a:rPr>
              <a:t>C</a:t>
            </a:r>
            <a:r>
              <a:rPr lang="ru-RU" sz="1200" b="1" dirty="0">
                <a:solidFill>
                  <a:schemeClr val="bg1"/>
                </a:solidFill>
                <a:latin typeface="Arial Narrow" panose="020B0606020202030204" pitchFamily="34" charset="0"/>
              </a:rPr>
              <a:t>ИСТЕМАТИЗАЦИЯ  </a:t>
            </a:r>
          </a:p>
          <a:p>
            <a:pPr defTabSz="685800" eaLnBrk="0" fontAlgn="base" hangingPunct="0">
              <a:spcBef>
                <a:spcPct val="0"/>
              </a:spcBef>
              <a:spcAft>
                <a:spcPct val="0"/>
              </a:spcAft>
              <a:defRPr/>
            </a:pPr>
            <a:r>
              <a:rPr lang="ru-RU" sz="1200" b="1" dirty="0">
                <a:solidFill>
                  <a:schemeClr val="bg1"/>
                </a:solidFill>
                <a:latin typeface="Arial Narrow" panose="020B0606020202030204" pitchFamily="34" charset="0"/>
              </a:rPr>
              <a:t>     ТРЕБОВАНИЙ</a:t>
            </a:r>
          </a:p>
        </p:txBody>
      </p:sp>
      <p:sp>
        <p:nvSpPr>
          <p:cNvPr id="16" name="Прямоугольник 15">
            <a:extLst>
              <a:ext uri="{FF2B5EF4-FFF2-40B4-BE49-F238E27FC236}">
                <a16:creationId xmlns:a16="http://schemas.microsoft.com/office/drawing/2014/main" id="{32C92129-AD6C-7249-A23C-110875D5D755}"/>
              </a:ext>
            </a:extLst>
          </p:cNvPr>
          <p:cNvSpPr/>
          <p:nvPr/>
        </p:nvSpPr>
        <p:spPr>
          <a:xfrm>
            <a:off x="-2955" y="1736583"/>
            <a:ext cx="2007599" cy="619143"/>
          </a:xfrm>
          <a:prstGeom prst="rect">
            <a:avLst/>
          </a:prstGeom>
          <a:solidFill>
            <a:srgbClr val="E23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ru-RU" sz="1200" dirty="0">
                <a:solidFill>
                  <a:schemeClr val="bg1"/>
                </a:solidFill>
                <a:latin typeface="Arial Narrow" panose="020B0606020202030204" pitchFamily="34" charset="0"/>
              </a:rPr>
              <a:t>     </a:t>
            </a:r>
            <a:r>
              <a:rPr lang="ru-RU" sz="1200" b="1" dirty="0">
                <a:solidFill>
                  <a:schemeClr val="bg1"/>
                </a:solidFill>
                <a:latin typeface="Arial Narrow" panose="020B0606020202030204" pitchFamily="34" charset="0"/>
              </a:rPr>
              <a:t>ОТМЕНЕНО </a:t>
            </a:r>
          </a:p>
        </p:txBody>
      </p:sp>
      <p:sp>
        <p:nvSpPr>
          <p:cNvPr id="34823" name="TextBox 10">
            <a:extLst>
              <a:ext uri="{FF2B5EF4-FFF2-40B4-BE49-F238E27FC236}">
                <a16:creationId xmlns:a16="http://schemas.microsoft.com/office/drawing/2014/main" id="{75DF4601-A41A-EB41-B25A-3C5BABE7848E}"/>
              </a:ext>
            </a:extLst>
          </p:cNvPr>
          <p:cNvSpPr txBox="1">
            <a:spLocks noChangeArrowheads="1"/>
          </p:cNvSpPr>
          <p:nvPr/>
        </p:nvSpPr>
        <p:spPr bwMode="auto">
          <a:xfrm>
            <a:off x="0" y="443448"/>
            <a:ext cx="9143999" cy="400110"/>
          </a:xfrm>
          <a:prstGeom prst="rect">
            <a:avLst/>
          </a:prstGeom>
        </p:spPr>
        <p:txBody>
          <a:bodyPr wrap="square">
            <a:spAutoFit/>
          </a:bodyPr>
          <a:lstStyle>
            <a:defPPr>
              <a:defRPr lang="ru-RU"/>
            </a:defPPr>
            <a:lvl1pPr algn="ctr">
              <a:defRPr sz="2000">
                <a:solidFill>
                  <a:schemeClr val="tx1">
                    <a:lumMod val="75000"/>
                    <a:lumOff val="25000"/>
                  </a:schemeClr>
                </a:solidFill>
                <a:latin typeface="Arial Narrow" panose="020B0606020202030204" pitchFamily="34" charset="0"/>
              </a:defRPr>
            </a:lvl1pPr>
          </a:lstStyle>
          <a:p>
            <a:r>
              <a:rPr lang="ru-RU" dirty="0">
                <a:solidFill>
                  <a:schemeClr val="accent1">
                    <a:lumMod val="75000"/>
                  </a:schemeClr>
                </a:solidFill>
              </a:rPr>
              <a:t>Объемы регулирования</a:t>
            </a:r>
          </a:p>
        </p:txBody>
      </p:sp>
      <p:sp>
        <p:nvSpPr>
          <p:cNvPr id="34832" name="TextBox 10">
            <a:extLst>
              <a:ext uri="{FF2B5EF4-FFF2-40B4-BE49-F238E27FC236}">
                <a16:creationId xmlns:a16="http://schemas.microsoft.com/office/drawing/2014/main" id="{BCCC96D2-7AF2-AC46-9B16-9D93C293E7F3}"/>
              </a:ext>
            </a:extLst>
          </p:cNvPr>
          <p:cNvSpPr txBox="1">
            <a:spLocks noChangeArrowheads="1"/>
          </p:cNvSpPr>
          <p:nvPr/>
        </p:nvSpPr>
        <p:spPr bwMode="auto">
          <a:xfrm>
            <a:off x="2610592" y="2859782"/>
            <a:ext cx="6198851" cy="223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ts val="1200"/>
              </a:lnSpc>
              <a:spcBef>
                <a:spcPct val="0"/>
              </a:spcBef>
              <a:spcAft>
                <a:spcPct val="0"/>
              </a:spcAft>
              <a:buNone/>
              <a:defRPr/>
            </a:pPr>
            <a:r>
              <a:rPr lang="ru-RU" sz="1800" b="1" dirty="0">
                <a:solidFill>
                  <a:schemeClr val="accent1">
                    <a:lumMod val="75000"/>
                  </a:schemeClr>
                </a:solidFill>
                <a:latin typeface="Arial Narrow" panose="020B0606020202030204" pitchFamily="34" charset="0"/>
              </a:rPr>
              <a:t>Федеральный Закон «Об обязательных требованиях в </a:t>
            </a:r>
          </a:p>
          <a:p>
            <a:pPr defTabSz="685800" eaLnBrk="0" fontAlgn="base" hangingPunct="0">
              <a:lnSpc>
                <a:spcPts val="1200"/>
              </a:lnSpc>
              <a:spcBef>
                <a:spcPct val="0"/>
              </a:spcBef>
              <a:spcAft>
                <a:spcPct val="0"/>
              </a:spcAft>
              <a:buNone/>
              <a:defRPr/>
            </a:pPr>
            <a:endParaRPr lang="ru-RU" sz="1800" b="1" dirty="0">
              <a:solidFill>
                <a:schemeClr val="accent1">
                  <a:lumMod val="75000"/>
                </a:schemeClr>
              </a:solidFill>
              <a:latin typeface="Arial Narrow" panose="020B0606020202030204" pitchFamily="34" charset="0"/>
            </a:endParaRPr>
          </a:p>
          <a:p>
            <a:pPr defTabSz="685800" eaLnBrk="0" fontAlgn="base" hangingPunct="0">
              <a:lnSpc>
                <a:spcPts val="1200"/>
              </a:lnSpc>
              <a:spcBef>
                <a:spcPct val="0"/>
              </a:spcBef>
              <a:spcAft>
                <a:spcPct val="0"/>
              </a:spcAft>
              <a:buNone/>
              <a:defRPr/>
            </a:pPr>
            <a:r>
              <a:rPr lang="ru-RU" sz="1800" b="1" dirty="0">
                <a:solidFill>
                  <a:schemeClr val="accent1">
                    <a:lumMod val="75000"/>
                  </a:schemeClr>
                </a:solidFill>
                <a:latin typeface="Arial Narrow" panose="020B0606020202030204" pitchFamily="34" charset="0"/>
              </a:rPr>
              <a:t>Российской Федерации» от 31 июля 2020 года № 247-ФЗ</a:t>
            </a:r>
          </a:p>
          <a:p>
            <a:pPr defTabSz="685800" eaLnBrk="0" fontAlgn="base" hangingPunct="0">
              <a:lnSpc>
                <a:spcPts val="1200"/>
              </a:lnSpc>
              <a:spcBef>
                <a:spcPct val="0"/>
              </a:spcBef>
              <a:spcAft>
                <a:spcPct val="0"/>
              </a:spcAft>
              <a:buNone/>
              <a:defRPr/>
            </a:pPr>
            <a:endParaRPr lang="ru-RU" sz="1800" b="1" dirty="0">
              <a:solidFill>
                <a:schemeClr val="accent1">
                  <a:lumMod val="75000"/>
                </a:schemeClr>
              </a:solidFill>
              <a:latin typeface="Arial Narrow" panose="020B0606020202030204" pitchFamily="34" charset="0"/>
            </a:endParaRPr>
          </a:p>
          <a:p>
            <a:pPr defTabSz="685800" eaLnBrk="0" fontAlgn="base" hangingPunct="0">
              <a:lnSpc>
                <a:spcPct val="100000"/>
              </a:lnSpc>
              <a:spcBef>
                <a:spcPct val="0"/>
              </a:spcBef>
              <a:spcAft>
                <a:spcPct val="0"/>
              </a:spcAft>
              <a:buNone/>
              <a:defRPr/>
            </a:pPr>
            <a:r>
              <a:rPr lang="ru-RU" sz="1500" b="1" dirty="0">
                <a:solidFill>
                  <a:srgbClr val="E2364F"/>
                </a:solidFill>
                <a:latin typeface="Arial Narrow" panose="020B0606020202030204" pitchFamily="34" charset="0"/>
                <a:cs typeface="Calibri" panose="020F0502020204030204" pitchFamily="34" charset="0"/>
              </a:rPr>
              <a:t>Перед принятием было проанализировано 300+</a:t>
            </a:r>
            <a:r>
              <a:rPr lang="ru-RU" sz="1500" dirty="0">
                <a:solidFill>
                  <a:srgbClr val="0070C0"/>
                </a:solidFill>
                <a:latin typeface="Arial Narrow" panose="020B0606020202030204" pitchFamily="34" charset="0"/>
                <a:cs typeface="Calibri" panose="020F0502020204030204" pitchFamily="34" charset="0"/>
              </a:rPr>
              <a:t> </a:t>
            </a:r>
            <a:r>
              <a:rPr lang="ru-RU" sz="1500" dirty="0">
                <a:solidFill>
                  <a:schemeClr val="accent1">
                    <a:lumMod val="75000"/>
                  </a:schemeClr>
                </a:solidFill>
                <a:latin typeface="Arial Narrow" panose="020B0606020202030204" pitchFamily="34" charset="0"/>
                <a:cs typeface="Calibri" panose="020F0502020204030204" pitchFamily="34" charset="0"/>
              </a:rPr>
              <a:t>федеральных законов в </a:t>
            </a:r>
            <a:r>
              <a:rPr lang="ru-RU" sz="1500" b="1" dirty="0">
                <a:solidFill>
                  <a:srgbClr val="E2364F"/>
                </a:solidFill>
                <a:latin typeface="Arial Narrow" panose="020B0606020202030204" pitchFamily="34" charset="0"/>
                <a:cs typeface="Calibri" panose="020F0502020204030204" pitchFamily="34" charset="0"/>
              </a:rPr>
              <a:t>91</a:t>
            </a:r>
            <a:r>
              <a:rPr lang="ru-RU" sz="1500" dirty="0">
                <a:solidFill>
                  <a:srgbClr val="0070C0"/>
                </a:solidFill>
                <a:latin typeface="Arial Narrow" panose="020B0606020202030204" pitchFamily="34" charset="0"/>
                <a:cs typeface="Calibri" panose="020F0502020204030204" pitchFamily="34" charset="0"/>
              </a:rPr>
              <a:t> </a:t>
            </a:r>
            <a:r>
              <a:rPr lang="ru-RU" sz="1500" dirty="0">
                <a:solidFill>
                  <a:schemeClr val="accent1">
                    <a:lumMod val="75000"/>
                  </a:schemeClr>
                </a:solidFill>
                <a:latin typeface="Arial Narrow" panose="020B0606020202030204" pitchFamily="34" charset="0"/>
                <a:cs typeface="Calibri" panose="020F0502020204030204" pitchFamily="34" charset="0"/>
              </a:rPr>
              <a:t>сфере</a:t>
            </a:r>
          </a:p>
          <a:p>
            <a:pPr defTabSz="685800" eaLnBrk="0" fontAlgn="base" hangingPunct="0">
              <a:lnSpc>
                <a:spcPct val="100000"/>
              </a:lnSpc>
              <a:spcBef>
                <a:spcPct val="0"/>
              </a:spcBef>
              <a:spcAft>
                <a:spcPct val="0"/>
              </a:spcAft>
              <a:buNone/>
              <a:defRPr/>
            </a:pPr>
            <a:endParaRPr lang="ru-RU" sz="1400" b="1" u="sng" dirty="0">
              <a:solidFill>
                <a:srgbClr val="009BB5"/>
              </a:solidFill>
              <a:latin typeface="Arial Narrow" panose="020B0606020202030204" pitchFamily="34" charset="0"/>
              <a:cs typeface="Calibri" panose="020F0502020204030204" pitchFamily="34" charset="0"/>
            </a:endParaRPr>
          </a:p>
          <a:p>
            <a:pPr defTabSz="685800" eaLnBrk="0" fontAlgn="base" hangingPunct="0">
              <a:lnSpc>
                <a:spcPct val="100000"/>
              </a:lnSpc>
              <a:spcBef>
                <a:spcPct val="0"/>
              </a:spcBef>
              <a:spcAft>
                <a:spcPct val="0"/>
              </a:spcAft>
              <a:buNone/>
              <a:defRPr/>
            </a:pPr>
            <a:r>
              <a:rPr lang="ru-RU" sz="1500" dirty="0">
                <a:solidFill>
                  <a:srgbClr val="0070C0"/>
                </a:solidFill>
                <a:latin typeface="Arial Narrow" panose="020B0606020202030204" pitchFamily="34" charset="0"/>
                <a:cs typeface="Calibri" panose="020F0502020204030204" pitchFamily="34" charset="0"/>
              </a:rPr>
              <a:t>ФЗ определяет правовые и организационные основы установления и оценки применения требований, которые связаны с осуществлением предпринимательской и иной экономической деятельности </a:t>
            </a:r>
          </a:p>
          <a:p>
            <a:pPr defTabSz="685800" eaLnBrk="0" fontAlgn="base" hangingPunct="0">
              <a:lnSpc>
                <a:spcPts val="1200"/>
              </a:lnSpc>
              <a:spcBef>
                <a:spcPct val="0"/>
              </a:spcBef>
              <a:spcAft>
                <a:spcPct val="0"/>
              </a:spcAft>
              <a:buNone/>
              <a:defRPr/>
            </a:pPr>
            <a:endParaRPr lang="ru-RU" altLang="ru-RU" sz="1600" dirty="0">
              <a:solidFill>
                <a:srgbClr val="002060"/>
              </a:solidFill>
              <a:latin typeface="Arial Narrow" panose="020B0606020202030204" pitchFamily="34" charset="0"/>
              <a:cs typeface="Calibri" panose="020F0502020204030204" pitchFamily="34" charset="0"/>
            </a:endParaRPr>
          </a:p>
        </p:txBody>
      </p:sp>
      <p:sp>
        <p:nvSpPr>
          <p:cNvPr id="41" name="TextBox 10">
            <a:extLst>
              <a:ext uri="{FF2B5EF4-FFF2-40B4-BE49-F238E27FC236}">
                <a16:creationId xmlns:a16="http://schemas.microsoft.com/office/drawing/2014/main" id="{BCCC96D2-7AF2-AC46-9B16-9D93C293E7F3}"/>
              </a:ext>
            </a:extLst>
          </p:cNvPr>
          <p:cNvSpPr txBox="1">
            <a:spLocks noChangeArrowheads="1"/>
          </p:cNvSpPr>
          <p:nvPr/>
        </p:nvSpPr>
        <p:spPr bwMode="auto">
          <a:xfrm>
            <a:off x="2610592" y="901930"/>
            <a:ext cx="6259673" cy="145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None/>
              <a:defRPr/>
            </a:pPr>
            <a:r>
              <a:rPr lang="ru-RU" sz="1800" b="1" dirty="0">
                <a:solidFill>
                  <a:schemeClr val="accent1">
                    <a:lumMod val="75000"/>
                  </a:schemeClr>
                </a:solidFill>
                <a:latin typeface="Arial Narrow" panose="020B0606020202030204" pitchFamily="34" charset="0"/>
              </a:rPr>
              <a:t>Реализация механизма «регуляторной гильотины»</a:t>
            </a:r>
          </a:p>
          <a:p>
            <a:pPr defTabSz="685800" eaLnBrk="0" fontAlgn="base" hangingPunct="0">
              <a:lnSpc>
                <a:spcPct val="100000"/>
              </a:lnSpc>
              <a:spcBef>
                <a:spcPct val="0"/>
              </a:spcBef>
              <a:spcAft>
                <a:spcPct val="0"/>
              </a:spcAft>
              <a:buNone/>
              <a:defRPr/>
            </a:pPr>
            <a:r>
              <a:rPr lang="ru-RU" altLang="ru-RU" sz="1500" b="1" dirty="0">
                <a:solidFill>
                  <a:srgbClr val="E2364F"/>
                </a:solidFill>
                <a:latin typeface="Arial Narrow" panose="020B0606020202030204" pitchFamily="34" charset="0"/>
                <a:cs typeface="Calibri" panose="020F0502020204030204" pitchFamily="34" charset="0"/>
              </a:rPr>
              <a:t>170 видов надзора</a:t>
            </a:r>
            <a:r>
              <a:rPr lang="ru-RU" altLang="ru-RU" sz="1500" dirty="0">
                <a:solidFill>
                  <a:srgbClr val="0070C0"/>
                </a:solidFill>
                <a:latin typeface="Arial Narrow" panose="020B0606020202030204" pitchFamily="34" charset="0"/>
                <a:cs typeface="Calibri" panose="020F0502020204030204" pitchFamily="34" charset="0"/>
              </a:rPr>
              <a:t>:</a:t>
            </a:r>
          </a:p>
          <a:p>
            <a:pPr defTabSz="685800" eaLnBrk="0" fontAlgn="base" hangingPunct="0">
              <a:lnSpc>
                <a:spcPct val="100000"/>
              </a:lnSpc>
              <a:spcBef>
                <a:spcPct val="0"/>
              </a:spcBef>
              <a:spcAft>
                <a:spcPct val="0"/>
              </a:spcAft>
              <a:buNone/>
              <a:defRPr/>
            </a:pPr>
            <a:endParaRPr lang="ru-RU" altLang="ru-RU" sz="1500" dirty="0">
              <a:solidFill>
                <a:srgbClr val="0070C0"/>
              </a:solidFill>
              <a:latin typeface="Arial Narrow" panose="020B0606020202030204" pitchFamily="34" charset="0"/>
              <a:cs typeface="Calibri" panose="020F0502020204030204" pitchFamily="34" charset="0"/>
            </a:endParaRPr>
          </a:p>
          <a:p>
            <a:pPr defTabSz="685800" eaLnBrk="0" fontAlgn="base" hangingPunct="0">
              <a:lnSpc>
                <a:spcPct val="100000"/>
              </a:lnSpc>
              <a:spcBef>
                <a:spcPct val="0"/>
              </a:spcBef>
              <a:spcAft>
                <a:spcPct val="0"/>
              </a:spcAft>
              <a:buNone/>
              <a:defRPr/>
            </a:pPr>
            <a:endParaRPr lang="ru-RU" altLang="ru-RU" sz="1500" dirty="0">
              <a:solidFill>
                <a:srgbClr val="0070C0"/>
              </a:solidFill>
              <a:latin typeface="Arial Narrow" panose="020B0606020202030204" pitchFamily="34" charset="0"/>
              <a:cs typeface="Calibri" panose="020F0502020204030204" pitchFamily="34" charset="0"/>
            </a:endParaRPr>
          </a:p>
          <a:p>
            <a:pPr defTabSz="685800" eaLnBrk="0" fontAlgn="base" hangingPunct="0">
              <a:lnSpc>
                <a:spcPct val="100000"/>
              </a:lnSpc>
              <a:spcBef>
                <a:spcPct val="0"/>
              </a:spcBef>
              <a:spcAft>
                <a:spcPct val="0"/>
              </a:spcAft>
              <a:buNone/>
              <a:defRPr/>
            </a:pPr>
            <a:r>
              <a:rPr lang="ru-RU" altLang="ru-RU" sz="1500" b="1" dirty="0">
                <a:solidFill>
                  <a:srgbClr val="E2364F"/>
                </a:solidFill>
                <a:latin typeface="Arial Narrow" panose="020B0606020202030204" pitchFamily="34" charset="0"/>
                <a:cs typeface="Calibri" panose="020F0502020204030204" pitchFamily="34" charset="0"/>
              </a:rPr>
              <a:t>8000+ </a:t>
            </a:r>
            <a:r>
              <a:rPr lang="ru-RU" altLang="ru-RU" sz="1500" b="1" dirty="0">
                <a:solidFill>
                  <a:schemeClr val="accent1">
                    <a:lumMod val="75000"/>
                  </a:schemeClr>
                </a:solidFill>
                <a:latin typeface="Arial Narrow" panose="020B0606020202030204" pitchFamily="34" charset="0"/>
                <a:cs typeface="Calibri" panose="020F0502020204030204" pitchFamily="34" charset="0"/>
              </a:rPr>
              <a:t>актов, находившихся в ведении </a:t>
            </a:r>
            <a:r>
              <a:rPr lang="ru-RU" altLang="ru-RU" sz="1500" dirty="0">
                <a:solidFill>
                  <a:schemeClr val="accent1">
                    <a:lumMod val="75000"/>
                  </a:schemeClr>
                </a:solidFill>
                <a:latin typeface="Arial Narrow" panose="020B0606020202030204" pitchFamily="34" charset="0"/>
                <a:cs typeface="Calibri" panose="020F0502020204030204" pitchFamily="34" charset="0"/>
              </a:rPr>
              <a:t> </a:t>
            </a:r>
            <a:r>
              <a:rPr lang="ru-RU" altLang="ru-RU" sz="1500" b="1" dirty="0">
                <a:solidFill>
                  <a:srgbClr val="FF0000"/>
                </a:solidFill>
                <a:latin typeface="Arial Narrow" panose="020B0606020202030204" pitchFamily="34" charset="0"/>
                <a:cs typeface="Calibri" panose="020F0502020204030204" pitchFamily="34" charset="0"/>
              </a:rPr>
              <a:t>27</a:t>
            </a:r>
            <a:r>
              <a:rPr lang="ru-RU" altLang="ru-RU" sz="1500" dirty="0">
                <a:solidFill>
                  <a:srgbClr val="0070C0"/>
                </a:solidFill>
                <a:latin typeface="Arial Narrow" panose="020B0606020202030204" pitchFamily="34" charset="0"/>
                <a:cs typeface="Calibri" panose="020F0502020204030204" pitchFamily="34" charset="0"/>
              </a:rPr>
              <a:t> </a:t>
            </a:r>
            <a:r>
              <a:rPr lang="ru-RU" altLang="ru-RU" sz="1500" dirty="0">
                <a:solidFill>
                  <a:schemeClr val="accent1">
                    <a:lumMod val="75000"/>
                  </a:schemeClr>
                </a:solidFill>
                <a:latin typeface="Arial Narrow" panose="020B0606020202030204" pitchFamily="34" charset="0"/>
                <a:cs typeface="Calibri" panose="020F0502020204030204" pitchFamily="34" charset="0"/>
              </a:rPr>
              <a:t>ведомств РФ</a:t>
            </a:r>
          </a:p>
          <a:p>
            <a:pPr algn="r" defTabSz="685800" eaLnBrk="0" fontAlgn="base" hangingPunct="0">
              <a:lnSpc>
                <a:spcPts val="1200"/>
              </a:lnSpc>
              <a:spcBef>
                <a:spcPct val="0"/>
              </a:spcBef>
              <a:spcAft>
                <a:spcPct val="0"/>
              </a:spcAft>
              <a:buNone/>
              <a:defRPr/>
            </a:pPr>
            <a:endParaRPr lang="ru-RU" altLang="ru-RU" sz="1600" dirty="0">
              <a:solidFill>
                <a:srgbClr val="0070C0"/>
              </a:solidFill>
              <a:latin typeface="Arial Narrow" panose="020B0606020202030204" pitchFamily="34" charset="0"/>
              <a:cs typeface="Calibri" panose="020F0502020204030204" pitchFamily="34" charset="0"/>
            </a:endParaRPr>
          </a:p>
        </p:txBody>
      </p:sp>
      <p:pic>
        <p:nvPicPr>
          <p:cNvPr id="12" name="Picture 2" descr="Картинки по запросу правительство российской федерации официальный 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Номер слайда 2">
            <a:extLst>
              <a:ext uri="{FF2B5EF4-FFF2-40B4-BE49-F238E27FC236}">
                <a16:creationId xmlns:a16="http://schemas.microsoft.com/office/drawing/2014/main" id="{B4C1F151-1D68-2044-90EF-245810C6DD4A}"/>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7</a:t>
            </a:fld>
            <a:endParaRPr lang="ru-RU" dirty="0"/>
          </a:p>
        </p:txBody>
      </p:sp>
    </p:spTree>
    <p:extLst>
      <p:ext uri="{BB962C8B-B14F-4D97-AF65-F5344CB8AC3E}">
        <p14:creationId xmlns:p14="http://schemas.microsoft.com/office/powerpoint/2010/main" val="153035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Схема 27"/>
          <p:cNvGraphicFramePr/>
          <p:nvPr>
            <p:extLst>
              <p:ext uri="{D42A27DB-BD31-4B8C-83A1-F6EECF244321}">
                <p14:modId xmlns:p14="http://schemas.microsoft.com/office/powerpoint/2010/main" val="2607534588"/>
              </p:ext>
            </p:extLst>
          </p:nvPr>
        </p:nvGraphicFramePr>
        <p:xfrm>
          <a:off x="3916322" y="1182335"/>
          <a:ext cx="5164032" cy="273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0" y="339502"/>
            <a:ext cx="9144000" cy="400110"/>
          </a:xfrm>
        </p:spPr>
        <p:txBody>
          <a:bodyPr wrap="square">
            <a:spAutoFit/>
          </a:bodyPr>
          <a:lstStyle/>
          <a:p>
            <a:r>
              <a:rPr lang="ru-RU" sz="2000" dirty="0">
                <a:solidFill>
                  <a:schemeClr val="accent1">
                    <a:lumMod val="75000"/>
                  </a:schemeClr>
                </a:solidFill>
                <a:latin typeface="Arial Narrow" panose="020B0606020202030204" pitchFamily="34" charset="0"/>
                <a:ea typeface="+mn-ea"/>
                <a:cs typeface="+mn-cs"/>
              </a:rPr>
              <a:t>Риск-ориентированный подход</a:t>
            </a:r>
          </a:p>
        </p:txBody>
      </p:sp>
      <p:graphicFrame>
        <p:nvGraphicFramePr>
          <p:cNvPr id="2" name="Объект 1"/>
          <p:cNvGraphicFramePr>
            <a:graphicFrameLocks noGrp="1"/>
          </p:cNvGraphicFramePr>
          <p:nvPr>
            <p:ph idx="1"/>
            <p:extLst>
              <p:ext uri="{D42A27DB-BD31-4B8C-83A1-F6EECF244321}">
                <p14:modId xmlns:p14="http://schemas.microsoft.com/office/powerpoint/2010/main" val="838190579"/>
              </p:ext>
            </p:extLst>
          </p:nvPr>
        </p:nvGraphicFramePr>
        <p:xfrm>
          <a:off x="189275" y="1565135"/>
          <a:ext cx="8801260" cy="11471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2714838324"/>
              </p:ext>
            </p:extLst>
          </p:nvPr>
        </p:nvGraphicFramePr>
        <p:xfrm>
          <a:off x="219969" y="3413771"/>
          <a:ext cx="8770566" cy="16459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Скругленный прямоугольник 7"/>
          <p:cNvSpPr/>
          <p:nvPr/>
        </p:nvSpPr>
        <p:spPr>
          <a:xfrm>
            <a:off x="974508" y="2846957"/>
            <a:ext cx="1672777" cy="45512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ru-RU" sz="1000" dirty="0">
                <a:solidFill>
                  <a:schemeClr val="accent1"/>
                </a:solidFill>
                <a:latin typeface="Arial Narrow" panose="020B0606020202030204" pitchFamily="34" charset="0"/>
              </a:rPr>
              <a:t>Выбор адекватных способов воздействия на риски</a:t>
            </a:r>
          </a:p>
        </p:txBody>
      </p:sp>
      <p:sp>
        <p:nvSpPr>
          <p:cNvPr id="9" name="Скругленный прямоугольник 8"/>
          <p:cNvSpPr/>
          <p:nvPr/>
        </p:nvSpPr>
        <p:spPr>
          <a:xfrm>
            <a:off x="2843936" y="2846957"/>
            <a:ext cx="2923522" cy="45512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ru-RU" sz="1000" dirty="0">
                <a:solidFill>
                  <a:schemeClr val="accent1"/>
                </a:solidFill>
                <a:latin typeface="Arial Narrow" panose="020B0606020202030204" pitchFamily="34" charset="0"/>
              </a:rPr>
              <a:t>Установление обязательных требований, которые влияют на предотвращение негативных последствий реализации рисков</a:t>
            </a:r>
          </a:p>
        </p:txBody>
      </p:sp>
      <p:cxnSp>
        <p:nvCxnSpPr>
          <p:cNvPr id="15" name="Прямая со стрелкой 14"/>
          <p:cNvCxnSpPr>
            <a:stCxn id="8" idx="3"/>
            <a:endCxn id="9" idx="1"/>
          </p:cNvCxnSpPr>
          <p:nvPr/>
        </p:nvCxnSpPr>
        <p:spPr>
          <a:xfrm>
            <a:off x="2647285" y="3074518"/>
            <a:ext cx="19665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endCxn id="8" idx="0"/>
          </p:cNvCxnSpPr>
          <p:nvPr/>
        </p:nvCxnSpPr>
        <p:spPr>
          <a:xfrm flipH="1">
            <a:off x="1810897" y="2712292"/>
            <a:ext cx="1490876" cy="1346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9" idx="0"/>
          </p:cNvCxnSpPr>
          <p:nvPr/>
        </p:nvCxnSpPr>
        <p:spPr>
          <a:xfrm flipH="1" flipV="1">
            <a:off x="3301773" y="2712292"/>
            <a:ext cx="1003924" cy="13466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flipV="1">
            <a:off x="4151249" y="1397655"/>
            <a:ext cx="1616209" cy="1698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 name="Прямая со стрелкой 31"/>
          <p:cNvCxnSpPr/>
          <p:nvPr/>
        </p:nvCxnSpPr>
        <p:spPr>
          <a:xfrm flipH="1" flipV="1">
            <a:off x="5440362" y="1397655"/>
            <a:ext cx="327096" cy="1698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4" name="Прямая со стрелкой 33"/>
          <p:cNvCxnSpPr/>
          <p:nvPr/>
        </p:nvCxnSpPr>
        <p:spPr>
          <a:xfrm flipV="1">
            <a:off x="5767458" y="1397655"/>
            <a:ext cx="711742" cy="1698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6" name="Прямая со стрелкой 35"/>
          <p:cNvCxnSpPr/>
          <p:nvPr/>
        </p:nvCxnSpPr>
        <p:spPr>
          <a:xfrm flipV="1">
            <a:off x="5767457" y="1397655"/>
            <a:ext cx="2136028" cy="1698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6" name="Picture 2" descr="Картинки по запросу правительство российской федерации официальный логотип"/>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Номер слайда 2">
            <a:extLst>
              <a:ext uri="{FF2B5EF4-FFF2-40B4-BE49-F238E27FC236}">
                <a16:creationId xmlns:a16="http://schemas.microsoft.com/office/drawing/2014/main" id="{F3DCAE60-1404-EC48-ACED-21276F5C7860}"/>
              </a:ext>
            </a:extLst>
          </p:cNvPr>
          <p:cNvSpPr>
            <a:spLocks noGrp="1"/>
          </p:cNvSpPr>
          <p:nvPr>
            <p:ph type="sldNum" sz="quarter" idx="12"/>
          </p:nvPr>
        </p:nvSpPr>
        <p:spPr>
          <a:xfrm>
            <a:off x="6553200" y="4767264"/>
            <a:ext cx="2133600" cy="273844"/>
          </a:xfrm>
        </p:spPr>
        <p:txBody>
          <a:bodyPr/>
          <a:lstStyle/>
          <a:p>
            <a:fld id="{8559EA3C-24A3-4C94-9021-0C0B1C686C3F}" type="slidenum">
              <a:rPr lang="ru-RU" smtClean="0"/>
              <a:t>8</a:t>
            </a:fld>
            <a:endParaRPr lang="ru-RU" dirty="0"/>
          </a:p>
        </p:txBody>
      </p:sp>
    </p:spTree>
    <p:extLst>
      <p:ext uri="{BB962C8B-B14F-4D97-AF65-F5344CB8AC3E}">
        <p14:creationId xmlns:p14="http://schemas.microsoft.com/office/powerpoint/2010/main" val="252833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еформа контрольной и надзорной деятельности"/>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0" y="303498"/>
            <a:ext cx="9144000" cy="400110"/>
          </a:xfrm>
          <a:prstGeom prst="rect">
            <a:avLst/>
          </a:prstGeom>
        </p:spPr>
        <p:txBody>
          <a:bodyPr wrap="square">
            <a:spAutoFit/>
          </a:bodyPr>
          <a:lstStyle/>
          <a:p>
            <a:pPr algn="ctr"/>
            <a:r>
              <a:rPr lang="ru-RU" sz="2000" dirty="0">
                <a:solidFill>
                  <a:schemeClr val="accent1">
                    <a:lumMod val="75000"/>
                  </a:schemeClr>
                </a:solidFill>
                <a:latin typeface="Arial Narrow" panose="020B0606020202030204" pitchFamily="34" charset="0"/>
              </a:rPr>
              <a:t>Задачи рабочих групп «Регуляторной гильотины»</a:t>
            </a:r>
          </a:p>
        </p:txBody>
      </p:sp>
      <p:sp>
        <p:nvSpPr>
          <p:cNvPr id="3" name="Номер слайда 2"/>
          <p:cNvSpPr>
            <a:spLocks noGrp="1"/>
          </p:cNvSpPr>
          <p:nvPr>
            <p:ph type="sldNum" sz="quarter" idx="12"/>
          </p:nvPr>
        </p:nvSpPr>
        <p:spPr/>
        <p:txBody>
          <a:bodyPr/>
          <a:lstStyle/>
          <a:p>
            <a:fld id="{8559EA3C-24A3-4C94-9021-0C0B1C686C3F}" type="slidenum">
              <a:rPr lang="ru-RU" smtClean="0"/>
              <a:t>9</a:t>
            </a:fld>
            <a:endParaRPr lang="ru-RU"/>
          </a:p>
        </p:txBody>
      </p:sp>
      <p:pic>
        <p:nvPicPr>
          <p:cNvPr id="8" name="Picture 2" descr="Картинки по запросу правительство российской федерации официальный 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41" y="120691"/>
            <a:ext cx="701056" cy="621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26" y="266549"/>
            <a:ext cx="963446" cy="3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5575" y="843558"/>
            <a:ext cx="4759653" cy="41044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5216763" y="856907"/>
            <a:ext cx="3608727" cy="430887"/>
          </a:xfrm>
          <a:prstGeom prst="rect">
            <a:avLst/>
          </a:prstGeom>
          <a:solidFill>
            <a:schemeClr val="accent1">
              <a:lumMod val="75000"/>
            </a:schemeClr>
          </a:solidFill>
        </p:spPr>
        <p:txBody>
          <a:bodyPr wrap="square">
            <a:spAutoFit/>
          </a:bodyPr>
          <a:lstStyle/>
          <a:p>
            <a:pPr algn="just"/>
            <a:r>
              <a:rPr lang="ru-RU" sz="1100" dirty="0">
                <a:solidFill>
                  <a:schemeClr val="bg1"/>
                </a:solidFill>
                <a:latin typeface="Arial Narrow" panose="020B0606020202030204" pitchFamily="34" charset="0"/>
              </a:rPr>
              <a:t>рассмотрение и согласование новых структур нормативного регулирования</a:t>
            </a:r>
          </a:p>
        </p:txBody>
      </p:sp>
      <p:sp>
        <p:nvSpPr>
          <p:cNvPr id="10" name="Прямоугольник 9"/>
          <p:cNvSpPr/>
          <p:nvPr/>
        </p:nvSpPr>
        <p:spPr>
          <a:xfrm>
            <a:off x="5220716" y="1390871"/>
            <a:ext cx="3604774" cy="769441"/>
          </a:xfrm>
          <a:prstGeom prst="rect">
            <a:avLst/>
          </a:prstGeom>
          <a:solidFill>
            <a:schemeClr val="accent1">
              <a:lumMod val="75000"/>
            </a:schemeClr>
          </a:solidFill>
        </p:spPr>
        <p:txBody>
          <a:bodyPr wrap="square">
            <a:spAutoFit/>
          </a:bodyPr>
          <a:lstStyle/>
          <a:p>
            <a:pPr algn="just"/>
            <a:r>
              <a:rPr lang="ru-RU" sz="1100" dirty="0">
                <a:solidFill>
                  <a:schemeClr val="bg1"/>
                </a:solidFill>
                <a:latin typeface="Arial Narrow" panose="020B0606020202030204" pitchFamily="34" charset="0"/>
              </a:rPr>
              <a:t>рассмотрение и согласование проектов нормативных правовых актов, содержащих положения, которыми устанавливаются, изменяются или признаются утратившими силу обязательные требования</a:t>
            </a:r>
          </a:p>
        </p:txBody>
      </p:sp>
      <p:sp>
        <p:nvSpPr>
          <p:cNvPr id="11" name="Прямоугольник 10"/>
          <p:cNvSpPr/>
          <p:nvPr/>
        </p:nvSpPr>
        <p:spPr>
          <a:xfrm>
            <a:off x="5220716" y="2263389"/>
            <a:ext cx="3604774" cy="600164"/>
          </a:xfrm>
          <a:prstGeom prst="rect">
            <a:avLst/>
          </a:prstGeom>
          <a:solidFill>
            <a:schemeClr val="accent1">
              <a:lumMod val="75000"/>
            </a:schemeClr>
          </a:solidFill>
        </p:spPr>
        <p:txBody>
          <a:bodyPr wrap="square">
            <a:spAutoFit/>
          </a:bodyPr>
          <a:lstStyle/>
          <a:p>
            <a:pPr algn="just"/>
            <a:r>
              <a:rPr lang="ru-RU" sz="1100" dirty="0">
                <a:solidFill>
                  <a:schemeClr val="bg1"/>
                </a:solidFill>
                <a:latin typeface="Arial Narrow" panose="020B0606020202030204" pitchFamily="34" charset="0"/>
              </a:rPr>
              <a:t>рассмотрение и согласование проектов нормативных правовых актов, разрабатываемых в рамках реализации механизма "регуляторной гильотины"</a:t>
            </a:r>
          </a:p>
        </p:txBody>
      </p:sp>
      <p:sp>
        <p:nvSpPr>
          <p:cNvPr id="13" name="Прямоугольник 12"/>
          <p:cNvSpPr/>
          <p:nvPr/>
        </p:nvSpPr>
        <p:spPr>
          <a:xfrm>
            <a:off x="5215108" y="2966630"/>
            <a:ext cx="3604774" cy="769441"/>
          </a:xfrm>
          <a:prstGeom prst="rect">
            <a:avLst/>
          </a:prstGeom>
          <a:solidFill>
            <a:schemeClr val="accent1">
              <a:lumMod val="75000"/>
            </a:schemeClr>
          </a:solidFill>
        </p:spPr>
        <p:txBody>
          <a:bodyPr wrap="square">
            <a:spAutoFit/>
          </a:bodyPr>
          <a:lstStyle/>
          <a:p>
            <a:pPr algn="just"/>
            <a:r>
              <a:rPr lang="ru-RU" sz="1100" dirty="0">
                <a:solidFill>
                  <a:schemeClr val="bg1"/>
                </a:solidFill>
                <a:latin typeface="Arial Narrow" panose="020B0606020202030204" pitchFamily="34" charset="0"/>
              </a:rPr>
              <a:t>разработка проектов решений и внесение мотивированных решений по проектам нормативных правовых актов на обсуждение рабочих групп в иных сферах общественных отношений</a:t>
            </a:r>
          </a:p>
        </p:txBody>
      </p:sp>
      <p:sp>
        <p:nvSpPr>
          <p:cNvPr id="14" name="Прямоугольник 13"/>
          <p:cNvSpPr/>
          <p:nvPr/>
        </p:nvSpPr>
        <p:spPr>
          <a:xfrm>
            <a:off x="5216763" y="4203834"/>
            <a:ext cx="3608727" cy="600164"/>
          </a:xfrm>
          <a:prstGeom prst="rect">
            <a:avLst/>
          </a:prstGeom>
          <a:solidFill>
            <a:schemeClr val="accent1">
              <a:lumMod val="75000"/>
            </a:schemeClr>
          </a:solidFill>
        </p:spPr>
        <p:txBody>
          <a:bodyPr wrap="square">
            <a:spAutoFit/>
          </a:bodyPr>
          <a:lstStyle/>
          <a:p>
            <a:pPr algn="just"/>
            <a:r>
              <a:rPr lang="ru-RU" sz="1100" dirty="0">
                <a:solidFill>
                  <a:schemeClr val="bg1"/>
                </a:solidFill>
                <a:latin typeface="Arial Narrow" panose="020B0606020202030204" pitchFamily="34" charset="0"/>
              </a:rPr>
              <a:t>разработка и (или) участие в разработке проектов нормативных правовых актов, устанавливающих обязательные требования по направлениям деятельности</a:t>
            </a:r>
          </a:p>
        </p:txBody>
      </p:sp>
      <p:sp>
        <p:nvSpPr>
          <p:cNvPr id="15" name="Прямоугольник 14"/>
          <p:cNvSpPr/>
          <p:nvPr/>
        </p:nvSpPr>
        <p:spPr>
          <a:xfrm>
            <a:off x="5215108" y="3839148"/>
            <a:ext cx="3604774" cy="261610"/>
          </a:xfrm>
          <a:prstGeom prst="rect">
            <a:avLst/>
          </a:prstGeom>
          <a:solidFill>
            <a:schemeClr val="accent1">
              <a:lumMod val="75000"/>
            </a:schemeClr>
          </a:solidFill>
        </p:spPr>
        <p:txBody>
          <a:bodyPr wrap="square">
            <a:spAutoFit/>
          </a:bodyPr>
          <a:lstStyle/>
          <a:p>
            <a:pPr algn="just"/>
            <a:r>
              <a:rPr lang="ru-RU" sz="1100" dirty="0">
                <a:solidFill>
                  <a:schemeClr val="bg1"/>
                </a:solidFill>
                <a:latin typeface="Arial Narrow" panose="020B0606020202030204" pitchFamily="34" charset="0"/>
              </a:rPr>
              <a:t>осуществление иных задач по решению подкомиссии</a:t>
            </a:r>
          </a:p>
        </p:txBody>
      </p:sp>
      <p:sp>
        <p:nvSpPr>
          <p:cNvPr id="5" name="TextBox 4">
            <a:extLst>
              <a:ext uri="{FF2B5EF4-FFF2-40B4-BE49-F238E27FC236}">
                <a16:creationId xmlns:a16="http://schemas.microsoft.com/office/drawing/2014/main" id="{E1FB3E6B-C2F1-4909-D65F-1760281AAE6B}"/>
              </a:ext>
            </a:extLst>
          </p:cNvPr>
          <p:cNvSpPr txBox="1"/>
          <p:nvPr/>
        </p:nvSpPr>
        <p:spPr>
          <a:xfrm>
            <a:off x="198455" y="4640237"/>
            <a:ext cx="1781257" cy="307777"/>
          </a:xfrm>
          <a:prstGeom prst="rect">
            <a:avLst/>
          </a:prstGeom>
          <a:solidFill>
            <a:schemeClr val="bg1"/>
          </a:solidFill>
        </p:spPr>
        <p:txBody>
          <a:bodyPr wrap="none" rtlCol="0">
            <a:spAutoFit/>
          </a:bodyPr>
          <a:lstStyle/>
          <a:p>
            <a:r>
              <a:rPr lang="ru-RU" sz="1400" dirty="0">
                <a:solidFill>
                  <a:schemeClr val="tx2">
                    <a:lumMod val="60000"/>
                    <a:lumOff val="40000"/>
                  </a:schemeClr>
                </a:solidFill>
              </a:rPr>
              <a:t>Оценка соответствия</a:t>
            </a:r>
          </a:p>
        </p:txBody>
      </p:sp>
    </p:spTree>
    <p:extLst>
      <p:ext uri="{BB962C8B-B14F-4D97-AF65-F5344CB8AC3E}">
        <p14:creationId xmlns:p14="http://schemas.microsoft.com/office/powerpoint/2010/main" val="29529583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940</Words>
  <Application>Microsoft Office PowerPoint</Application>
  <PresentationFormat>Экран (16:9)</PresentationFormat>
  <Paragraphs>161</Paragraphs>
  <Slides>23</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Arial Black</vt:lpstr>
      <vt:lpstr>Arial Narrow</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Риск-ориентированный подход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 Лившиц</dc:creator>
  <cp:lastModifiedBy>Тихомирова Вероника Сергеевна</cp:lastModifiedBy>
  <cp:revision>89</cp:revision>
  <cp:lastPrinted>2020-01-21T08:27:35Z</cp:lastPrinted>
  <dcterms:created xsi:type="dcterms:W3CDTF">2020-01-10T12:18:05Z</dcterms:created>
  <dcterms:modified xsi:type="dcterms:W3CDTF">2022-11-23T15:37:03Z</dcterms:modified>
</cp:coreProperties>
</file>