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8"/>
  </p:notesMasterIdLst>
  <p:sldIdLst>
    <p:sldId id="271" r:id="rId5"/>
    <p:sldId id="312" r:id="rId6"/>
    <p:sldId id="337" r:id="rId7"/>
    <p:sldId id="338" r:id="rId8"/>
    <p:sldId id="343" r:id="rId9"/>
    <p:sldId id="347" r:id="rId10"/>
    <p:sldId id="346" r:id="rId11"/>
    <p:sldId id="348" r:id="rId12"/>
    <p:sldId id="349" r:id="rId13"/>
    <p:sldId id="345" r:id="rId14"/>
    <p:sldId id="356" r:id="rId15"/>
    <p:sldId id="272" r:id="rId16"/>
    <p:sldId id="286" r:id="rId17"/>
    <p:sldId id="308" r:id="rId18"/>
    <p:sldId id="350" r:id="rId19"/>
    <p:sldId id="351" r:id="rId20"/>
    <p:sldId id="289" r:id="rId21"/>
    <p:sldId id="290" r:id="rId22"/>
    <p:sldId id="291" r:id="rId23"/>
    <p:sldId id="293" r:id="rId24"/>
    <p:sldId id="294" r:id="rId25"/>
    <p:sldId id="335" r:id="rId26"/>
    <p:sldId id="297" r:id="rId27"/>
    <p:sldId id="298" r:id="rId28"/>
    <p:sldId id="299" r:id="rId29"/>
    <p:sldId id="300" r:id="rId30"/>
    <p:sldId id="301" r:id="rId31"/>
    <p:sldId id="319" r:id="rId32"/>
    <p:sldId id="326" r:id="rId33"/>
    <p:sldId id="320" r:id="rId34"/>
    <p:sldId id="321" r:id="rId35"/>
    <p:sldId id="322" r:id="rId36"/>
    <p:sldId id="323" r:id="rId37"/>
    <p:sldId id="325" r:id="rId38"/>
    <p:sldId id="331" r:id="rId39"/>
    <p:sldId id="332" r:id="rId40"/>
    <p:sldId id="324" r:id="rId41"/>
    <p:sldId id="303" r:id="rId42"/>
    <p:sldId id="304" r:id="rId43"/>
    <p:sldId id="305" r:id="rId44"/>
    <p:sldId id="306" r:id="rId45"/>
    <p:sldId id="307" r:id="rId46"/>
    <p:sldId id="334" r:id="rId47"/>
    <p:sldId id="353" r:id="rId48"/>
    <p:sldId id="327" r:id="rId49"/>
    <p:sldId id="355" r:id="rId50"/>
    <p:sldId id="354" r:id="rId51"/>
    <p:sldId id="336" r:id="rId52"/>
    <p:sldId id="309" r:id="rId53"/>
    <p:sldId id="328" r:id="rId54"/>
    <p:sldId id="329" r:id="rId55"/>
    <p:sldId id="330" r:id="rId56"/>
    <p:sldId id="333" r:id="rId57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  <p:cmAuthor id="2" name="Калинина Юлиана Александровна" initials="КЮА" lastIdx="1" clrIdx="1">
    <p:extLst>
      <p:ext uri="{19B8F6BF-5375-455C-9EA6-DF929625EA0E}">
        <p15:presenceInfo xmlns:p15="http://schemas.microsoft.com/office/powerpoint/2012/main" userId="S-1-5-21-3674890872-1406439013-3720264777-450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D69"/>
    <a:srgbClr val="029C63"/>
    <a:srgbClr val="96628C"/>
    <a:srgbClr val="11A0D7"/>
    <a:srgbClr val="E61F3D"/>
    <a:srgbClr val="CD5A5A"/>
    <a:srgbClr val="FFD746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21501-8AC7-D24B-9BD4-4AB280FA19DE}" v="6" dt="2021-11-26T18:08:21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3" autoAdjust="0"/>
    <p:restoredTop sz="84223" autoAdjust="0"/>
  </p:normalViewPr>
  <p:slideViewPr>
    <p:cSldViewPr snapToGrid="0" snapToObjects="1">
      <p:cViewPr varScale="1">
        <p:scale>
          <a:sx n="97" d="100"/>
          <a:sy n="97" d="100"/>
        </p:scale>
        <p:origin x="1422" y="78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8-17T13:34:33.04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pravo.hse.ru/centre/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hse.ru/scholarships/academic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s://pay.hse.ru/moscow/pou" TargetMode="Externa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ru/studyspravka/plan/" TargetMode="External"/><Relationship Id="rId2" Type="http://schemas.openxmlformats.org/officeDocument/2006/relationships/hyperlink" Target="https://www.hse.ru/studyspravka/otch/#dobr" TargetMode="External"/><Relationship Id="rId1" Type="http://schemas.openxmlformats.org/officeDocument/2006/relationships/hyperlink" Target="https://www.hse.ru/studyspravka/otch/" TargetMode="Externa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hse.ru/studyspravka/acmob/#:~:text=%D0%90%D0%BA%D0%B0%D0%B4%D0%B5%D0%BC%D0%B8%D1%87%D0%B5%D1%81%D0%BA%D0%B0%D1%8F%20%D0%BC%D0%BE%D0%B1%D0%B8%D0%BB%D1%8C%D0%BD%D0%BE%D1%81%D1%82%D1%8C%20%E2%80%94%20%D0%BF%D0%BE%D0%BB%D1%83%D1%87%D0%B5%D0%BD%D0%B8%D0%B5%20%D1%81%D1%82%D1%83%D0%B4%D0%B5%D0%BD%D1%82%D0%B0%D0%BC%D0%B8%20%D0%9D%D0%98%D0%A3,%D0%BF%D0%BE%D0%BB%D1%83%D1%87%D0%B5%D0%BD%D0%BD%D1%8B%D1%85%20%D0%BA%D1%80%D0%B5%D0%B4%D0%B8%D1%82%D0%BE%D0%B2%20%D0%B8%20%D1%80%D0%B5%D0%B7%D1%83%D0%BB%D1%8C%D1%82%D0%B0%D1%82%D0%BE%D0%B2%20%D0%BE%D0%B1%D1%83%D1%87%D0%B5%D0%BD%D0%B8%D1%8F.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pravo.hse.ru/centre/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hse.ru/scholarships/academic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s://pay.hse.ru/moscow/pou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ru/studyspravka/plan/" TargetMode="External"/><Relationship Id="rId2" Type="http://schemas.openxmlformats.org/officeDocument/2006/relationships/hyperlink" Target="https://www.hse.ru/studyspravka/otch/#dobr" TargetMode="External"/><Relationship Id="rId1" Type="http://schemas.openxmlformats.org/officeDocument/2006/relationships/hyperlink" Target="https://www.hse.ru/studyspravka/otch/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hse.ru/studyspravka/acmob/#:~:text=%D0%90%D0%BA%D0%B0%D0%B4%D0%B5%D0%BC%D0%B8%D1%87%D0%B5%D1%81%D0%BA%D0%B0%D1%8F%20%D0%BC%D0%BE%D0%B1%D0%B8%D0%BB%D1%8C%D0%BD%D0%BE%D1%81%D1%82%D1%8C%20%E2%80%94%20%D0%BF%D0%BE%D0%BB%D1%83%D1%87%D0%B5%D0%BD%D0%B8%D0%B5%20%D1%81%D1%82%D1%83%D0%B4%D0%B5%D0%BD%D1%82%D0%B0%D0%BC%D0%B8%20%D0%9D%D0%98%D0%A3,%D0%BF%D0%BE%D0%BB%D1%83%D1%87%D0%B5%D0%BD%D0%BD%D1%8B%D1%85%20%D0%BA%D1%80%D0%B5%D0%B4%D0%B8%D1%82%D0%BE%D0%B2%20%D0%B8%20%D1%80%D0%B5%D0%B7%D1%83%D0%BB%D1%8C%D1%82%D0%B0%D1%82%D0%BE%D0%B2%20%D0%BE%D0%B1%D1%83%D1%87%D0%B5%D0%BD%D0%B8%D1%8F.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14D052-E0A7-4A96-8D53-958B870F481E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36493E2-63D9-4DFF-A433-B0329353DE9B}">
      <dgm:prSet phldrT="[Текст]" custT="1"/>
      <dgm:spPr/>
      <dgm:t>
        <a:bodyPr/>
        <a:lstStyle/>
        <a:p>
          <a:r>
            <a:rPr lang="ru-RU" sz="3600" dirty="0" smtClean="0">
              <a:hlinkClick xmlns:r="http://schemas.openxmlformats.org/officeDocument/2006/relationships" r:id="rId1"/>
            </a:rPr>
            <a:t>Центр управления учебным процессом</a:t>
          </a:r>
          <a:endParaRPr lang="ru-RU" sz="3600" dirty="0"/>
        </a:p>
      </dgm:t>
    </dgm:pt>
    <dgm:pt modelId="{2BDDFF27-B845-4985-AF5E-2ADE6E6D8A8E}" type="parTrans" cxnId="{5B603FC4-ABFE-494F-BFBB-DDF820E4AEEE}">
      <dgm:prSet/>
      <dgm:spPr/>
      <dgm:t>
        <a:bodyPr/>
        <a:lstStyle/>
        <a:p>
          <a:endParaRPr lang="ru-RU"/>
        </a:p>
      </dgm:t>
    </dgm:pt>
    <dgm:pt modelId="{B3DD3518-49F5-454B-9A56-8127B1003F72}" type="sibTrans" cxnId="{5B603FC4-ABFE-494F-BFBB-DDF820E4AEEE}">
      <dgm:prSet/>
      <dgm:spPr/>
      <dgm:t>
        <a:bodyPr/>
        <a:lstStyle/>
        <a:p>
          <a:endParaRPr lang="ru-RU"/>
        </a:p>
      </dgm:t>
    </dgm:pt>
    <dgm:pt modelId="{32570582-0939-4A52-8EA7-2E2A3355FB95}">
      <dgm:prSet phldrT="[Текст]" custT="1"/>
      <dgm:spPr/>
      <dgm:t>
        <a:bodyPr lIns="144000" rIns="144000"/>
        <a:lstStyle/>
        <a:p>
          <a:pPr algn="l"/>
          <a:r>
            <a:rPr lang="ru-RU" sz="2000" dirty="0" smtClean="0"/>
            <a:t>- Подать заявление онлайн;</a:t>
          </a:r>
          <a:endParaRPr lang="en-US" sz="2000" dirty="0" smtClean="0"/>
        </a:p>
        <a:p>
          <a:pPr algn="l"/>
          <a:r>
            <a:rPr lang="en-US" sz="2000" dirty="0" smtClean="0"/>
            <a:t>- </a:t>
          </a:r>
          <a:r>
            <a:rPr lang="ru-RU" sz="2000" dirty="0" smtClean="0"/>
            <a:t>Ссылка на Центр Сервиса «Студент»</a:t>
          </a:r>
        </a:p>
      </dgm:t>
    </dgm:pt>
    <dgm:pt modelId="{61FE056A-DA68-484C-B9F4-6BBB0DA33DBA}" type="parTrans" cxnId="{05C5580C-3CE6-4B8B-B3CA-F1562A71ABAB}">
      <dgm:prSet/>
      <dgm:spPr/>
      <dgm:t>
        <a:bodyPr/>
        <a:lstStyle/>
        <a:p>
          <a:endParaRPr lang="ru-RU"/>
        </a:p>
      </dgm:t>
    </dgm:pt>
    <dgm:pt modelId="{2DAA5F26-F8D6-45C4-9F94-02B5FECF95AF}" type="sibTrans" cxnId="{05C5580C-3CE6-4B8B-B3CA-F1562A71ABAB}">
      <dgm:prSet/>
      <dgm:spPr/>
      <dgm:t>
        <a:bodyPr/>
        <a:lstStyle/>
        <a:p>
          <a:endParaRPr lang="ru-RU"/>
        </a:p>
      </dgm:t>
    </dgm:pt>
    <dgm:pt modelId="{357C7550-F863-4411-8E97-9B8B63939F35}">
      <dgm:prSet phldrT="[Текст]" custT="1"/>
      <dgm:spPr/>
      <dgm:t>
        <a:bodyPr lIns="144000" rIns="144000"/>
        <a:lstStyle/>
        <a:p>
          <a:pPr algn="l"/>
          <a:r>
            <a:rPr lang="ru-RU" sz="2000" dirty="0" smtClean="0"/>
            <a:t>- Локально-нормативные акты;</a:t>
          </a:r>
        </a:p>
        <a:p>
          <a:pPr algn="l"/>
          <a:r>
            <a:rPr lang="ru-RU" sz="2000" dirty="0" smtClean="0"/>
            <a:t>- Справочник студента</a:t>
          </a:r>
          <a:endParaRPr lang="ru-RU" sz="2000" dirty="0"/>
        </a:p>
      </dgm:t>
    </dgm:pt>
    <dgm:pt modelId="{C619143B-BCFE-4A45-8E44-26EF89586F61}" type="parTrans" cxnId="{4104A1F6-76DC-45CD-889C-682BB1EA070A}">
      <dgm:prSet/>
      <dgm:spPr/>
      <dgm:t>
        <a:bodyPr/>
        <a:lstStyle/>
        <a:p>
          <a:endParaRPr lang="ru-RU"/>
        </a:p>
      </dgm:t>
    </dgm:pt>
    <dgm:pt modelId="{2BB32ED1-3E7E-4DCC-AC12-CA27F1348484}" type="sibTrans" cxnId="{4104A1F6-76DC-45CD-889C-682BB1EA070A}">
      <dgm:prSet/>
      <dgm:spPr/>
      <dgm:t>
        <a:bodyPr/>
        <a:lstStyle/>
        <a:p>
          <a:endParaRPr lang="ru-RU"/>
        </a:p>
      </dgm:t>
    </dgm:pt>
    <dgm:pt modelId="{90B7DA11-7D1C-4332-A7BB-B280F3D5760F}">
      <dgm:prSet phldrT="[Текст]" custT="1"/>
      <dgm:spPr/>
      <dgm:t>
        <a:bodyPr lIns="144000" rIns="144000"/>
        <a:lstStyle/>
        <a:p>
          <a:pPr algn="l"/>
          <a:r>
            <a:rPr lang="ru-RU" sz="2000" dirty="0" smtClean="0"/>
            <a:t>- Часы работы;</a:t>
          </a:r>
        </a:p>
        <a:p>
          <a:pPr algn="l"/>
          <a:r>
            <a:rPr lang="ru-RU" sz="2000" dirty="0" smtClean="0"/>
            <a:t>- Контакты учебного офиса.</a:t>
          </a:r>
        </a:p>
      </dgm:t>
    </dgm:pt>
    <dgm:pt modelId="{B79C7F53-2BD7-4528-8CF8-DEC8D4781DC3}" type="parTrans" cxnId="{974D325F-7A6A-496F-BF74-FBB54D317875}">
      <dgm:prSet/>
      <dgm:spPr/>
      <dgm:t>
        <a:bodyPr/>
        <a:lstStyle/>
        <a:p>
          <a:endParaRPr lang="ru-RU"/>
        </a:p>
      </dgm:t>
    </dgm:pt>
    <dgm:pt modelId="{A243B839-5B7A-49CB-8F14-01AB55BE077B}" type="sibTrans" cxnId="{974D325F-7A6A-496F-BF74-FBB54D317875}">
      <dgm:prSet/>
      <dgm:spPr/>
      <dgm:t>
        <a:bodyPr/>
        <a:lstStyle/>
        <a:p>
          <a:endParaRPr lang="ru-RU"/>
        </a:p>
      </dgm:t>
    </dgm:pt>
    <dgm:pt modelId="{C04E291C-3BC9-4E0E-AEA3-D2D00738CD23}" type="pres">
      <dgm:prSet presAssocID="{0E14D052-E0A7-4A96-8D53-958B870F48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FE5F62C-BEF8-4AB6-B119-9A4BA8771DF5}" type="pres">
      <dgm:prSet presAssocID="{736493E2-63D9-4DFF-A433-B0329353DE9B}" presName="hierRoot1" presStyleCnt="0">
        <dgm:presLayoutVars>
          <dgm:hierBranch val="init"/>
        </dgm:presLayoutVars>
      </dgm:prSet>
      <dgm:spPr/>
    </dgm:pt>
    <dgm:pt modelId="{06EB7F14-7215-4B6D-AAEB-5AFBA5B2C0CE}" type="pres">
      <dgm:prSet presAssocID="{736493E2-63D9-4DFF-A433-B0329353DE9B}" presName="rootComposite1" presStyleCnt="0"/>
      <dgm:spPr/>
    </dgm:pt>
    <dgm:pt modelId="{BC20ECC8-4658-4CB1-BA19-78D5A395AE81}" type="pres">
      <dgm:prSet presAssocID="{736493E2-63D9-4DFF-A433-B0329353DE9B}" presName="rootText1" presStyleLbl="node0" presStyleIdx="0" presStyleCnt="1" custScaleX="291559" custLinFactNeighborX="-181" custLinFactNeighborY="-9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8264D5-6142-4FCD-9C75-E7B83BD8FEFE}" type="pres">
      <dgm:prSet presAssocID="{736493E2-63D9-4DFF-A433-B0329353DE9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7E88F9C-AEFF-4BC9-A6C1-BA871BB0325E}" type="pres">
      <dgm:prSet presAssocID="{736493E2-63D9-4DFF-A433-B0329353DE9B}" presName="hierChild2" presStyleCnt="0"/>
      <dgm:spPr/>
    </dgm:pt>
    <dgm:pt modelId="{CC581FF4-652F-4225-9FF3-6774D2930FD4}" type="pres">
      <dgm:prSet presAssocID="{61FE056A-DA68-484C-B9F4-6BBB0DA33DBA}" presName="Name37" presStyleLbl="parChTrans1D2" presStyleIdx="0" presStyleCnt="3"/>
      <dgm:spPr/>
      <dgm:t>
        <a:bodyPr/>
        <a:lstStyle/>
        <a:p>
          <a:endParaRPr lang="ru-RU"/>
        </a:p>
      </dgm:t>
    </dgm:pt>
    <dgm:pt modelId="{E57532FB-0174-41C6-B5FA-B1ACFCA28D81}" type="pres">
      <dgm:prSet presAssocID="{32570582-0939-4A52-8EA7-2E2A3355FB95}" presName="hierRoot2" presStyleCnt="0">
        <dgm:presLayoutVars>
          <dgm:hierBranch val="init"/>
        </dgm:presLayoutVars>
      </dgm:prSet>
      <dgm:spPr/>
    </dgm:pt>
    <dgm:pt modelId="{1B58417B-DBFC-4770-BD64-1596811DC6A7}" type="pres">
      <dgm:prSet presAssocID="{32570582-0939-4A52-8EA7-2E2A3355FB95}" presName="rootComposite" presStyleCnt="0"/>
      <dgm:spPr/>
    </dgm:pt>
    <dgm:pt modelId="{3A7F0D3A-3648-4774-9138-D04202544A3B}" type="pres">
      <dgm:prSet presAssocID="{32570582-0939-4A52-8EA7-2E2A3355FB95}" presName="rootText" presStyleLbl="node2" presStyleIdx="0" presStyleCnt="3" custScaleX="107136" custScaleY="254163" custLinFactNeighborX="7138" custLinFactNeighborY="-12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E5FBCB-B800-4EE1-9E17-2D700E5C4FE2}" type="pres">
      <dgm:prSet presAssocID="{32570582-0939-4A52-8EA7-2E2A3355FB95}" presName="rootConnector" presStyleLbl="node2" presStyleIdx="0" presStyleCnt="3"/>
      <dgm:spPr/>
      <dgm:t>
        <a:bodyPr/>
        <a:lstStyle/>
        <a:p>
          <a:endParaRPr lang="ru-RU"/>
        </a:p>
      </dgm:t>
    </dgm:pt>
    <dgm:pt modelId="{2FA3F646-670B-4A01-A520-190511A1D26B}" type="pres">
      <dgm:prSet presAssocID="{32570582-0939-4A52-8EA7-2E2A3355FB95}" presName="hierChild4" presStyleCnt="0"/>
      <dgm:spPr/>
    </dgm:pt>
    <dgm:pt modelId="{F191A3E8-A093-4D8D-9915-82C916B1F20C}" type="pres">
      <dgm:prSet presAssocID="{32570582-0939-4A52-8EA7-2E2A3355FB95}" presName="hierChild5" presStyleCnt="0"/>
      <dgm:spPr/>
    </dgm:pt>
    <dgm:pt modelId="{8DC788CE-CA03-4421-B71E-C39D5706EF60}" type="pres">
      <dgm:prSet presAssocID="{C619143B-BCFE-4A45-8E44-26EF89586F61}" presName="Name37" presStyleLbl="parChTrans1D2" presStyleIdx="1" presStyleCnt="3"/>
      <dgm:spPr/>
      <dgm:t>
        <a:bodyPr/>
        <a:lstStyle/>
        <a:p>
          <a:endParaRPr lang="ru-RU"/>
        </a:p>
      </dgm:t>
    </dgm:pt>
    <dgm:pt modelId="{FFDC0688-E2B1-402E-8A07-69B4AF0EE902}" type="pres">
      <dgm:prSet presAssocID="{357C7550-F863-4411-8E97-9B8B63939F35}" presName="hierRoot2" presStyleCnt="0">
        <dgm:presLayoutVars>
          <dgm:hierBranch val="init"/>
        </dgm:presLayoutVars>
      </dgm:prSet>
      <dgm:spPr/>
    </dgm:pt>
    <dgm:pt modelId="{5A260C50-E01E-44BA-BF85-3B99ABC1CE26}" type="pres">
      <dgm:prSet presAssocID="{357C7550-F863-4411-8E97-9B8B63939F35}" presName="rootComposite" presStyleCnt="0"/>
      <dgm:spPr/>
    </dgm:pt>
    <dgm:pt modelId="{3A736C0F-4855-4074-89D2-FAFB8F02AA8E}" type="pres">
      <dgm:prSet presAssocID="{357C7550-F863-4411-8E97-9B8B63939F35}" presName="rootText" presStyleLbl="node2" presStyleIdx="1" presStyleCnt="3" custScaleX="108146" custScaleY="252697" custLinFactNeighborX="6480" custLinFactNeighborY="-16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AA6D9F-014E-4D3E-A972-77439C0CF818}" type="pres">
      <dgm:prSet presAssocID="{357C7550-F863-4411-8E97-9B8B63939F35}" presName="rootConnector" presStyleLbl="node2" presStyleIdx="1" presStyleCnt="3"/>
      <dgm:spPr/>
      <dgm:t>
        <a:bodyPr/>
        <a:lstStyle/>
        <a:p>
          <a:endParaRPr lang="ru-RU"/>
        </a:p>
      </dgm:t>
    </dgm:pt>
    <dgm:pt modelId="{8D76EE75-A46B-4AE0-B993-F5A7DA32C9BE}" type="pres">
      <dgm:prSet presAssocID="{357C7550-F863-4411-8E97-9B8B63939F35}" presName="hierChild4" presStyleCnt="0"/>
      <dgm:spPr/>
    </dgm:pt>
    <dgm:pt modelId="{2F542D0A-D4C7-4E9F-BAA2-6CF0E38B0F94}" type="pres">
      <dgm:prSet presAssocID="{357C7550-F863-4411-8E97-9B8B63939F35}" presName="hierChild5" presStyleCnt="0"/>
      <dgm:spPr/>
    </dgm:pt>
    <dgm:pt modelId="{594D7393-E038-49E0-A735-F8CAD2024D9C}" type="pres">
      <dgm:prSet presAssocID="{B79C7F53-2BD7-4528-8CF8-DEC8D4781DC3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C371AC3-9D59-47D0-99E2-E345FA56454E}" type="pres">
      <dgm:prSet presAssocID="{90B7DA11-7D1C-4332-A7BB-B280F3D5760F}" presName="hierRoot2" presStyleCnt="0">
        <dgm:presLayoutVars>
          <dgm:hierBranch val="init"/>
        </dgm:presLayoutVars>
      </dgm:prSet>
      <dgm:spPr/>
    </dgm:pt>
    <dgm:pt modelId="{068095DB-CB38-4785-9527-35E0607A7026}" type="pres">
      <dgm:prSet presAssocID="{90B7DA11-7D1C-4332-A7BB-B280F3D5760F}" presName="rootComposite" presStyleCnt="0"/>
      <dgm:spPr/>
    </dgm:pt>
    <dgm:pt modelId="{0FE613B7-BDF7-428C-B854-3065E47520F9}" type="pres">
      <dgm:prSet presAssocID="{90B7DA11-7D1C-4332-A7BB-B280F3D5760F}" presName="rootText" presStyleLbl="node2" presStyleIdx="2" presStyleCnt="3" custScaleX="120230" custScaleY="255629" custLinFactNeighborX="12148" custLinFactNeighborY="-16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02840E-84AF-45B9-BE29-B83FDB098510}" type="pres">
      <dgm:prSet presAssocID="{90B7DA11-7D1C-4332-A7BB-B280F3D5760F}" presName="rootConnector" presStyleLbl="node2" presStyleIdx="2" presStyleCnt="3"/>
      <dgm:spPr/>
      <dgm:t>
        <a:bodyPr/>
        <a:lstStyle/>
        <a:p>
          <a:endParaRPr lang="ru-RU"/>
        </a:p>
      </dgm:t>
    </dgm:pt>
    <dgm:pt modelId="{D679C464-8CC9-4755-9BA3-5759425E2F1E}" type="pres">
      <dgm:prSet presAssocID="{90B7DA11-7D1C-4332-A7BB-B280F3D5760F}" presName="hierChild4" presStyleCnt="0"/>
      <dgm:spPr/>
    </dgm:pt>
    <dgm:pt modelId="{3DBFE3FA-31F6-49CB-B237-DD50329ED23A}" type="pres">
      <dgm:prSet presAssocID="{90B7DA11-7D1C-4332-A7BB-B280F3D5760F}" presName="hierChild5" presStyleCnt="0"/>
      <dgm:spPr/>
    </dgm:pt>
    <dgm:pt modelId="{92DE1367-6A6A-4DDC-8299-DDA6A46E4700}" type="pres">
      <dgm:prSet presAssocID="{736493E2-63D9-4DFF-A433-B0329353DE9B}" presName="hierChild3" presStyleCnt="0"/>
      <dgm:spPr/>
    </dgm:pt>
  </dgm:ptLst>
  <dgm:cxnLst>
    <dgm:cxn modelId="{BDD342C1-43A8-40D7-A8FE-0B5B3C772CA0}" type="presOf" srcId="{357C7550-F863-4411-8E97-9B8B63939F35}" destId="{9DAA6D9F-014E-4D3E-A972-77439C0CF818}" srcOrd="1" destOrd="0" presId="urn:microsoft.com/office/officeart/2005/8/layout/orgChart1"/>
    <dgm:cxn modelId="{F62EDC92-7D71-4507-BE68-555C8B963ADC}" type="presOf" srcId="{32570582-0939-4A52-8EA7-2E2A3355FB95}" destId="{3A7F0D3A-3648-4774-9138-D04202544A3B}" srcOrd="0" destOrd="0" presId="urn:microsoft.com/office/officeart/2005/8/layout/orgChart1"/>
    <dgm:cxn modelId="{B96A65F4-3EC3-400F-83C1-D1C01028F2AA}" type="presOf" srcId="{736493E2-63D9-4DFF-A433-B0329353DE9B}" destId="{BC20ECC8-4658-4CB1-BA19-78D5A395AE81}" srcOrd="0" destOrd="0" presId="urn:microsoft.com/office/officeart/2005/8/layout/orgChart1"/>
    <dgm:cxn modelId="{974D325F-7A6A-496F-BF74-FBB54D317875}" srcId="{736493E2-63D9-4DFF-A433-B0329353DE9B}" destId="{90B7DA11-7D1C-4332-A7BB-B280F3D5760F}" srcOrd="2" destOrd="0" parTransId="{B79C7F53-2BD7-4528-8CF8-DEC8D4781DC3}" sibTransId="{A243B839-5B7A-49CB-8F14-01AB55BE077B}"/>
    <dgm:cxn modelId="{4104A1F6-76DC-45CD-889C-682BB1EA070A}" srcId="{736493E2-63D9-4DFF-A433-B0329353DE9B}" destId="{357C7550-F863-4411-8E97-9B8B63939F35}" srcOrd="1" destOrd="0" parTransId="{C619143B-BCFE-4A45-8E44-26EF89586F61}" sibTransId="{2BB32ED1-3E7E-4DCC-AC12-CA27F1348484}"/>
    <dgm:cxn modelId="{4D04498C-60CA-400F-930E-EE7DA9D0DDB2}" type="presOf" srcId="{61FE056A-DA68-484C-B9F4-6BBB0DA33DBA}" destId="{CC581FF4-652F-4225-9FF3-6774D2930FD4}" srcOrd="0" destOrd="0" presId="urn:microsoft.com/office/officeart/2005/8/layout/orgChart1"/>
    <dgm:cxn modelId="{D86511E8-2A4D-4CC2-B983-768FBED3B4BF}" type="presOf" srcId="{357C7550-F863-4411-8E97-9B8B63939F35}" destId="{3A736C0F-4855-4074-89D2-FAFB8F02AA8E}" srcOrd="0" destOrd="0" presId="urn:microsoft.com/office/officeart/2005/8/layout/orgChart1"/>
    <dgm:cxn modelId="{5B603FC4-ABFE-494F-BFBB-DDF820E4AEEE}" srcId="{0E14D052-E0A7-4A96-8D53-958B870F481E}" destId="{736493E2-63D9-4DFF-A433-B0329353DE9B}" srcOrd="0" destOrd="0" parTransId="{2BDDFF27-B845-4985-AF5E-2ADE6E6D8A8E}" sibTransId="{B3DD3518-49F5-454B-9A56-8127B1003F72}"/>
    <dgm:cxn modelId="{5F05C62C-D8AE-40E0-9283-85CF99596913}" type="presOf" srcId="{0E14D052-E0A7-4A96-8D53-958B870F481E}" destId="{C04E291C-3BC9-4E0E-AEA3-D2D00738CD23}" srcOrd="0" destOrd="0" presId="urn:microsoft.com/office/officeart/2005/8/layout/orgChart1"/>
    <dgm:cxn modelId="{CEEA3BB2-246C-4247-A9F6-56744D51B916}" type="presOf" srcId="{90B7DA11-7D1C-4332-A7BB-B280F3D5760F}" destId="{0FE613B7-BDF7-428C-B854-3065E47520F9}" srcOrd="0" destOrd="0" presId="urn:microsoft.com/office/officeart/2005/8/layout/orgChart1"/>
    <dgm:cxn modelId="{A1CE8699-C9E0-44F9-80DF-C03A8E1710FC}" type="presOf" srcId="{90B7DA11-7D1C-4332-A7BB-B280F3D5760F}" destId="{2702840E-84AF-45B9-BE29-B83FDB098510}" srcOrd="1" destOrd="0" presId="urn:microsoft.com/office/officeart/2005/8/layout/orgChart1"/>
    <dgm:cxn modelId="{8E46F62B-03B4-433F-914E-E468BD89210B}" type="presOf" srcId="{32570582-0939-4A52-8EA7-2E2A3355FB95}" destId="{B4E5FBCB-B800-4EE1-9E17-2D700E5C4FE2}" srcOrd="1" destOrd="0" presId="urn:microsoft.com/office/officeart/2005/8/layout/orgChart1"/>
    <dgm:cxn modelId="{327EC97C-40A1-4AF0-82B7-CFFAC007F2BA}" type="presOf" srcId="{736493E2-63D9-4DFF-A433-B0329353DE9B}" destId="{B58264D5-6142-4FCD-9C75-E7B83BD8FEFE}" srcOrd="1" destOrd="0" presId="urn:microsoft.com/office/officeart/2005/8/layout/orgChart1"/>
    <dgm:cxn modelId="{AFCBBC1A-813F-4DA2-9B4A-ABD8CFF0C4B2}" type="presOf" srcId="{C619143B-BCFE-4A45-8E44-26EF89586F61}" destId="{8DC788CE-CA03-4421-B71E-C39D5706EF60}" srcOrd="0" destOrd="0" presId="urn:microsoft.com/office/officeart/2005/8/layout/orgChart1"/>
    <dgm:cxn modelId="{05C5580C-3CE6-4B8B-B3CA-F1562A71ABAB}" srcId="{736493E2-63D9-4DFF-A433-B0329353DE9B}" destId="{32570582-0939-4A52-8EA7-2E2A3355FB95}" srcOrd="0" destOrd="0" parTransId="{61FE056A-DA68-484C-B9F4-6BBB0DA33DBA}" sibTransId="{2DAA5F26-F8D6-45C4-9F94-02B5FECF95AF}"/>
    <dgm:cxn modelId="{3A0CE6C1-A086-4C81-80F5-B2D38788B478}" type="presOf" srcId="{B79C7F53-2BD7-4528-8CF8-DEC8D4781DC3}" destId="{594D7393-E038-49E0-A735-F8CAD2024D9C}" srcOrd="0" destOrd="0" presId="urn:microsoft.com/office/officeart/2005/8/layout/orgChart1"/>
    <dgm:cxn modelId="{C093C06E-7127-449F-AED7-786CA3519C98}" type="presParOf" srcId="{C04E291C-3BC9-4E0E-AEA3-D2D00738CD23}" destId="{6FE5F62C-BEF8-4AB6-B119-9A4BA8771DF5}" srcOrd="0" destOrd="0" presId="urn:microsoft.com/office/officeart/2005/8/layout/orgChart1"/>
    <dgm:cxn modelId="{4A2EC6C3-1698-4280-82AE-FB58BE09F44A}" type="presParOf" srcId="{6FE5F62C-BEF8-4AB6-B119-9A4BA8771DF5}" destId="{06EB7F14-7215-4B6D-AAEB-5AFBA5B2C0CE}" srcOrd="0" destOrd="0" presId="urn:microsoft.com/office/officeart/2005/8/layout/orgChart1"/>
    <dgm:cxn modelId="{EBC3DD80-3A23-4754-946E-E812BE38B61A}" type="presParOf" srcId="{06EB7F14-7215-4B6D-AAEB-5AFBA5B2C0CE}" destId="{BC20ECC8-4658-4CB1-BA19-78D5A395AE81}" srcOrd="0" destOrd="0" presId="urn:microsoft.com/office/officeart/2005/8/layout/orgChart1"/>
    <dgm:cxn modelId="{08F563D4-31CE-4A02-8DB9-FE56FC224F59}" type="presParOf" srcId="{06EB7F14-7215-4B6D-AAEB-5AFBA5B2C0CE}" destId="{B58264D5-6142-4FCD-9C75-E7B83BD8FEFE}" srcOrd="1" destOrd="0" presId="urn:microsoft.com/office/officeart/2005/8/layout/orgChart1"/>
    <dgm:cxn modelId="{BFB4AE78-41A0-417E-8402-E866C7E833D1}" type="presParOf" srcId="{6FE5F62C-BEF8-4AB6-B119-9A4BA8771DF5}" destId="{47E88F9C-AEFF-4BC9-A6C1-BA871BB0325E}" srcOrd="1" destOrd="0" presId="urn:microsoft.com/office/officeart/2005/8/layout/orgChart1"/>
    <dgm:cxn modelId="{13E4DA14-4AE3-4330-8E88-C88F4C4D9A29}" type="presParOf" srcId="{47E88F9C-AEFF-4BC9-A6C1-BA871BB0325E}" destId="{CC581FF4-652F-4225-9FF3-6774D2930FD4}" srcOrd="0" destOrd="0" presId="urn:microsoft.com/office/officeart/2005/8/layout/orgChart1"/>
    <dgm:cxn modelId="{FD0B6B76-FF9F-4AD6-ABDD-4F60EE15C98C}" type="presParOf" srcId="{47E88F9C-AEFF-4BC9-A6C1-BA871BB0325E}" destId="{E57532FB-0174-41C6-B5FA-B1ACFCA28D81}" srcOrd="1" destOrd="0" presId="urn:microsoft.com/office/officeart/2005/8/layout/orgChart1"/>
    <dgm:cxn modelId="{747F1B0A-A9D4-459B-AF66-91D39FB98ACA}" type="presParOf" srcId="{E57532FB-0174-41C6-B5FA-B1ACFCA28D81}" destId="{1B58417B-DBFC-4770-BD64-1596811DC6A7}" srcOrd="0" destOrd="0" presId="urn:microsoft.com/office/officeart/2005/8/layout/orgChart1"/>
    <dgm:cxn modelId="{0BA10ABC-B108-4C2E-A419-AAE6FDC13C2A}" type="presParOf" srcId="{1B58417B-DBFC-4770-BD64-1596811DC6A7}" destId="{3A7F0D3A-3648-4774-9138-D04202544A3B}" srcOrd="0" destOrd="0" presId="urn:microsoft.com/office/officeart/2005/8/layout/orgChart1"/>
    <dgm:cxn modelId="{E92C5D92-E851-438F-897B-799497485727}" type="presParOf" srcId="{1B58417B-DBFC-4770-BD64-1596811DC6A7}" destId="{B4E5FBCB-B800-4EE1-9E17-2D700E5C4FE2}" srcOrd="1" destOrd="0" presId="urn:microsoft.com/office/officeart/2005/8/layout/orgChart1"/>
    <dgm:cxn modelId="{E9FD544C-B4C4-4779-AFE8-97DAD62365C3}" type="presParOf" srcId="{E57532FB-0174-41C6-B5FA-B1ACFCA28D81}" destId="{2FA3F646-670B-4A01-A520-190511A1D26B}" srcOrd="1" destOrd="0" presId="urn:microsoft.com/office/officeart/2005/8/layout/orgChart1"/>
    <dgm:cxn modelId="{4E7A0B8B-26EC-4287-9BAD-F04818F2EBCC}" type="presParOf" srcId="{E57532FB-0174-41C6-B5FA-B1ACFCA28D81}" destId="{F191A3E8-A093-4D8D-9915-82C916B1F20C}" srcOrd="2" destOrd="0" presId="urn:microsoft.com/office/officeart/2005/8/layout/orgChart1"/>
    <dgm:cxn modelId="{307786F2-4188-4D01-8412-D23D7AEBAC4B}" type="presParOf" srcId="{47E88F9C-AEFF-4BC9-A6C1-BA871BB0325E}" destId="{8DC788CE-CA03-4421-B71E-C39D5706EF60}" srcOrd="2" destOrd="0" presId="urn:microsoft.com/office/officeart/2005/8/layout/orgChart1"/>
    <dgm:cxn modelId="{13A86C70-8571-4AAF-8820-D88094756BDA}" type="presParOf" srcId="{47E88F9C-AEFF-4BC9-A6C1-BA871BB0325E}" destId="{FFDC0688-E2B1-402E-8A07-69B4AF0EE902}" srcOrd="3" destOrd="0" presId="urn:microsoft.com/office/officeart/2005/8/layout/orgChart1"/>
    <dgm:cxn modelId="{A12F93D6-4662-491D-B31C-514B8F4D094F}" type="presParOf" srcId="{FFDC0688-E2B1-402E-8A07-69B4AF0EE902}" destId="{5A260C50-E01E-44BA-BF85-3B99ABC1CE26}" srcOrd="0" destOrd="0" presId="urn:microsoft.com/office/officeart/2005/8/layout/orgChart1"/>
    <dgm:cxn modelId="{6352A622-BAA8-4DFE-A4DB-4BD76E883367}" type="presParOf" srcId="{5A260C50-E01E-44BA-BF85-3B99ABC1CE26}" destId="{3A736C0F-4855-4074-89D2-FAFB8F02AA8E}" srcOrd="0" destOrd="0" presId="urn:microsoft.com/office/officeart/2005/8/layout/orgChart1"/>
    <dgm:cxn modelId="{0779FE56-3A0B-47C7-B124-7624B3C2AD42}" type="presParOf" srcId="{5A260C50-E01E-44BA-BF85-3B99ABC1CE26}" destId="{9DAA6D9F-014E-4D3E-A972-77439C0CF818}" srcOrd="1" destOrd="0" presId="urn:microsoft.com/office/officeart/2005/8/layout/orgChart1"/>
    <dgm:cxn modelId="{72866769-3EB1-4856-9E8C-0855114514FA}" type="presParOf" srcId="{FFDC0688-E2B1-402E-8A07-69B4AF0EE902}" destId="{8D76EE75-A46B-4AE0-B993-F5A7DA32C9BE}" srcOrd="1" destOrd="0" presId="urn:microsoft.com/office/officeart/2005/8/layout/orgChart1"/>
    <dgm:cxn modelId="{B50A1F63-BDC3-4A65-A35F-4FF71402E07C}" type="presParOf" srcId="{FFDC0688-E2B1-402E-8A07-69B4AF0EE902}" destId="{2F542D0A-D4C7-4E9F-BAA2-6CF0E38B0F94}" srcOrd="2" destOrd="0" presId="urn:microsoft.com/office/officeart/2005/8/layout/orgChart1"/>
    <dgm:cxn modelId="{54090B0A-30A2-4700-866A-A95E176D2B11}" type="presParOf" srcId="{47E88F9C-AEFF-4BC9-A6C1-BA871BB0325E}" destId="{594D7393-E038-49E0-A735-F8CAD2024D9C}" srcOrd="4" destOrd="0" presId="urn:microsoft.com/office/officeart/2005/8/layout/orgChart1"/>
    <dgm:cxn modelId="{9B377574-B2DC-4545-82DD-F55737285768}" type="presParOf" srcId="{47E88F9C-AEFF-4BC9-A6C1-BA871BB0325E}" destId="{BC371AC3-9D59-47D0-99E2-E345FA56454E}" srcOrd="5" destOrd="0" presId="urn:microsoft.com/office/officeart/2005/8/layout/orgChart1"/>
    <dgm:cxn modelId="{870F6B4D-C84C-4C98-B42F-C85DACE7FB45}" type="presParOf" srcId="{BC371AC3-9D59-47D0-99E2-E345FA56454E}" destId="{068095DB-CB38-4785-9527-35E0607A7026}" srcOrd="0" destOrd="0" presId="urn:microsoft.com/office/officeart/2005/8/layout/orgChart1"/>
    <dgm:cxn modelId="{2B45ED10-53F2-49F3-B205-C59A9D647CCB}" type="presParOf" srcId="{068095DB-CB38-4785-9527-35E0607A7026}" destId="{0FE613B7-BDF7-428C-B854-3065E47520F9}" srcOrd="0" destOrd="0" presId="urn:microsoft.com/office/officeart/2005/8/layout/orgChart1"/>
    <dgm:cxn modelId="{DBEC639E-9B70-4513-AB72-7C811962CE2D}" type="presParOf" srcId="{068095DB-CB38-4785-9527-35E0607A7026}" destId="{2702840E-84AF-45B9-BE29-B83FDB098510}" srcOrd="1" destOrd="0" presId="urn:microsoft.com/office/officeart/2005/8/layout/orgChart1"/>
    <dgm:cxn modelId="{DF3AB20C-5518-4230-88E7-8E4161477A2B}" type="presParOf" srcId="{BC371AC3-9D59-47D0-99E2-E345FA56454E}" destId="{D679C464-8CC9-4755-9BA3-5759425E2F1E}" srcOrd="1" destOrd="0" presId="urn:microsoft.com/office/officeart/2005/8/layout/orgChart1"/>
    <dgm:cxn modelId="{049A1E4A-F77C-46EC-AF17-459F43BC12DB}" type="presParOf" srcId="{BC371AC3-9D59-47D0-99E2-E345FA56454E}" destId="{3DBFE3FA-31F6-49CB-B237-DD50329ED23A}" srcOrd="2" destOrd="0" presId="urn:microsoft.com/office/officeart/2005/8/layout/orgChart1"/>
    <dgm:cxn modelId="{4472BF57-0500-46D5-86AB-46DC4E2A9B72}" type="presParOf" srcId="{6FE5F62C-BEF8-4AB6-B119-9A4BA8771DF5}" destId="{92DE1367-6A6A-4DDC-8299-DDA6A46E47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98C1B1-D6A3-4A43-A55E-E67613435B4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228F34-8AE1-4FF8-A6BF-53FB232A313D}">
      <dgm:prSet phldrT="[Текст]"/>
      <dgm:spPr>
        <a:solidFill>
          <a:schemeClr val="tx1"/>
        </a:solidFill>
      </dgm:spPr>
      <dgm:t>
        <a:bodyPr/>
        <a:lstStyle/>
        <a:p>
          <a:r>
            <a:rPr lang="ru-RU" dirty="0" smtClean="0"/>
            <a:t>Начало сентября</a:t>
          </a:r>
          <a:endParaRPr lang="ru-RU" dirty="0"/>
        </a:p>
      </dgm:t>
    </dgm:pt>
    <dgm:pt modelId="{B2F1989A-5366-4A46-8B24-2649D17FEF73}" type="parTrans" cxnId="{FB19F178-81A2-418F-8415-206E75F93244}">
      <dgm:prSet/>
      <dgm:spPr/>
      <dgm:t>
        <a:bodyPr/>
        <a:lstStyle/>
        <a:p>
          <a:endParaRPr lang="ru-RU"/>
        </a:p>
      </dgm:t>
    </dgm:pt>
    <dgm:pt modelId="{77F5D3E3-81D5-4D40-97D8-EBEE823E262E}" type="sibTrans" cxnId="{FB19F178-81A2-418F-8415-206E75F93244}">
      <dgm:prSet/>
      <dgm:spPr/>
      <dgm:t>
        <a:bodyPr/>
        <a:lstStyle/>
        <a:p>
          <a:endParaRPr lang="ru-RU"/>
        </a:p>
      </dgm:t>
    </dgm:pt>
    <dgm:pt modelId="{C228901A-6E11-4A25-B3FE-0803BA102952}">
      <dgm:prSet phldrT="[Текст]"/>
      <dgm:spPr/>
      <dgm:t>
        <a:bodyPr/>
        <a:lstStyle/>
        <a:p>
          <a:r>
            <a:rPr lang="ru-RU" dirty="0" smtClean="0"/>
            <a:t>Выбор трека (на программах, где это предусмотрено)</a:t>
          </a:r>
          <a:endParaRPr lang="ru-RU" dirty="0"/>
        </a:p>
      </dgm:t>
    </dgm:pt>
    <dgm:pt modelId="{2F9ACAD5-8912-47D5-8E38-E8FF6E2B89DA}" type="parTrans" cxnId="{7D6AED38-CEB1-4D4F-9187-B3F20863F027}">
      <dgm:prSet/>
      <dgm:spPr/>
      <dgm:t>
        <a:bodyPr/>
        <a:lstStyle/>
        <a:p>
          <a:endParaRPr lang="ru-RU"/>
        </a:p>
      </dgm:t>
    </dgm:pt>
    <dgm:pt modelId="{C53AFA61-897B-44A5-A650-E51B5E92A3F4}" type="sibTrans" cxnId="{7D6AED38-CEB1-4D4F-9187-B3F20863F027}">
      <dgm:prSet/>
      <dgm:spPr/>
      <dgm:t>
        <a:bodyPr/>
        <a:lstStyle/>
        <a:p>
          <a:endParaRPr lang="ru-RU"/>
        </a:p>
      </dgm:t>
    </dgm:pt>
    <dgm:pt modelId="{612D64FB-4CFF-4222-A8F1-238FF81BBB95}">
      <dgm:prSet phldrT="[Текст]"/>
      <dgm:spPr>
        <a:solidFill>
          <a:schemeClr val="tx1"/>
        </a:solidFill>
      </dgm:spPr>
      <dgm:t>
        <a:bodyPr/>
        <a:lstStyle/>
        <a:p>
          <a:r>
            <a:rPr lang="ru-RU" dirty="0" smtClean="0"/>
            <a:t>Начало - середина сентября</a:t>
          </a:r>
          <a:endParaRPr lang="ru-RU" dirty="0"/>
        </a:p>
      </dgm:t>
    </dgm:pt>
    <dgm:pt modelId="{EEA1CF70-C1B5-40BB-AD24-C374A70AB6D9}" type="parTrans" cxnId="{0773E9B4-231D-4F3A-8112-93B42C326432}">
      <dgm:prSet/>
      <dgm:spPr/>
      <dgm:t>
        <a:bodyPr/>
        <a:lstStyle/>
        <a:p>
          <a:endParaRPr lang="ru-RU"/>
        </a:p>
      </dgm:t>
    </dgm:pt>
    <dgm:pt modelId="{772D4ED3-29CA-4348-93C1-A093D9F6AB31}" type="sibTrans" cxnId="{0773E9B4-231D-4F3A-8112-93B42C326432}">
      <dgm:prSet/>
      <dgm:spPr/>
      <dgm:t>
        <a:bodyPr/>
        <a:lstStyle/>
        <a:p>
          <a:endParaRPr lang="ru-RU"/>
        </a:p>
      </dgm:t>
    </dgm:pt>
    <dgm:pt modelId="{E4E5D7EC-11DA-4BAD-A79D-0509FE6A01DE}">
      <dgm:prSet phldrT="[Текст]"/>
      <dgm:spPr/>
      <dgm:t>
        <a:bodyPr/>
        <a:lstStyle/>
        <a:p>
          <a:r>
            <a:rPr lang="ru-RU" dirty="0" smtClean="0"/>
            <a:t>Кампания дисциплин по выбору на 1 семестр 2023/2024 </a:t>
          </a:r>
          <a:r>
            <a:rPr lang="ru-RU" dirty="0" err="1" smtClean="0"/>
            <a:t>уч.г</a:t>
          </a:r>
          <a:r>
            <a:rPr lang="ru-RU" dirty="0" smtClean="0"/>
            <a:t>.</a:t>
          </a:r>
          <a:endParaRPr lang="ru-RU" dirty="0"/>
        </a:p>
      </dgm:t>
    </dgm:pt>
    <dgm:pt modelId="{3E2F8C95-05A8-49D5-9775-0A2F1635BF36}" type="parTrans" cxnId="{06B5FD00-0313-40C5-973E-249F399445D1}">
      <dgm:prSet/>
      <dgm:spPr/>
      <dgm:t>
        <a:bodyPr/>
        <a:lstStyle/>
        <a:p>
          <a:endParaRPr lang="ru-RU"/>
        </a:p>
      </dgm:t>
    </dgm:pt>
    <dgm:pt modelId="{C4847668-DDCF-4AB0-B836-4EDCC3E9ECC2}" type="sibTrans" cxnId="{06B5FD00-0313-40C5-973E-249F399445D1}">
      <dgm:prSet/>
      <dgm:spPr/>
      <dgm:t>
        <a:bodyPr/>
        <a:lstStyle/>
        <a:p>
          <a:endParaRPr lang="ru-RU"/>
        </a:p>
      </dgm:t>
    </dgm:pt>
    <dgm:pt modelId="{A81FFAF0-0C7B-47DF-80DB-1BA1C8217DAE}">
      <dgm:prSet phldrT="[Текст]"/>
      <dgm:spPr>
        <a:solidFill>
          <a:schemeClr val="tx1"/>
        </a:solidFill>
      </dgm:spPr>
      <dgm:t>
        <a:bodyPr/>
        <a:lstStyle/>
        <a:p>
          <a:r>
            <a:rPr lang="ru-RU" dirty="0" smtClean="0"/>
            <a:t>Середина - конец </a:t>
          </a:r>
        </a:p>
        <a:p>
          <a:r>
            <a:rPr lang="ru-RU" dirty="0" smtClean="0"/>
            <a:t>октября</a:t>
          </a:r>
          <a:endParaRPr lang="ru-RU" dirty="0"/>
        </a:p>
      </dgm:t>
    </dgm:pt>
    <dgm:pt modelId="{59DA23E4-8B75-44BD-988F-8A0B1E1D7B23}" type="parTrans" cxnId="{0629939D-B881-44A7-9C65-E4CFC4BC7141}">
      <dgm:prSet/>
      <dgm:spPr/>
      <dgm:t>
        <a:bodyPr/>
        <a:lstStyle/>
        <a:p>
          <a:endParaRPr lang="ru-RU"/>
        </a:p>
      </dgm:t>
    </dgm:pt>
    <dgm:pt modelId="{D0EB4807-05F2-414C-80F8-AB463B1C2E7D}" type="sibTrans" cxnId="{0629939D-B881-44A7-9C65-E4CFC4BC7141}">
      <dgm:prSet/>
      <dgm:spPr/>
      <dgm:t>
        <a:bodyPr/>
        <a:lstStyle/>
        <a:p>
          <a:endParaRPr lang="ru-RU"/>
        </a:p>
      </dgm:t>
    </dgm:pt>
    <dgm:pt modelId="{1C715243-8978-4C1A-9EF9-80CDD90DAABB}">
      <dgm:prSet phldrT="[Текст]"/>
      <dgm:spPr/>
      <dgm:t>
        <a:bodyPr/>
        <a:lstStyle/>
        <a:p>
          <a:r>
            <a:rPr lang="ru-RU" dirty="0" smtClean="0"/>
            <a:t>Выбор тем и научных руководителей курсовых работ (на программах, где это предусмотрено)</a:t>
          </a:r>
          <a:endParaRPr lang="ru-RU" dirty="0"/>
        </a:p>
      </dgm:t>
    </dgm:pt>
    <dgm:pt modelId="{AACCA96E-D37B-4589-9471-44E8DF144650}" type="parTrans" cxnId="{A28BE058-B0EC-4E0F-8D3A-879D750D7603}">
      <dgm:prSet/>
      <dgm:spPr/>
      <dgm:t>
        <a:bodyPr/>
        <a:lstStyle/>
        <a:p>
          <a:endParaRPr lang="ru-RU"/>
        </a:p>
      </dgm:t>
    </dgm:pt>
    <dgm:pt modelId="{E78D8E9E-4330-4AE7-B99B-74D565905436}" type="sibTrans" cxnId="{A28BE058-B0EC-4E0F-8D3A-879D750D7603}">
      <dgm:prSet/>
      <dgm:spPr/>
      <dgm:t>
        <a:bodyPr/>
        <a:lstStyle/>
        <a:p>
          <a:endParaRPr lang="ru-RU"/>
        </a:p>
      </dgm:t>
    </dgm:pt>
    <dgm:pt modelId="{8A6DC03D-0491-47E6-8D40-24A70FC190BD}">
      <dgm:prSet phldrT="[Текст]"/>
      <dgm:spPr>
        <a:solidFill>
          <a:schemeClr val="tx1"/>
        </a:solidFill>
      </dgm:spPr>
      <dgm:t>
        <a:bodyPr/>
        <a:lstStyle/>
        <a:p>
          <a:r>
            <a:rPr lang="ru-RU" dirty="0" smtClean="0"/>
            <a:t>Ноябрь - декабрь</a:t>
          </a:r>
          <a:endParaRPr lang="ru-RU" dirty="0"/>
        </a:p>
      </dgm:t>
    </dgm:pt>
    <dgm:pt modelId="{2F2B6571-8715-4226-94BC-86EFB53A0510}" type="parTrans" cxnId="{C7B68B2A-EB33-4430-A031-36B7B5A27E8F}">
      <dgm:prSet/>
      <dgm:spPr/>
      <dgm:t>
        <a:bodyPr/>
        <a:lstStyle/>
        <a:p>
          <a:endParaRPr lang="ru-RU"/>
        </a:p>
      </dgm:t>
    </dgm:pt>
    <dgm:pt modelId="{A67DF880-3D29-4EC0-8759-50C51757A2CA}" type="sibTrans" cxnId="{C7B68B2A-EB33-4430-A031-36B7B5A27E8F}">
      <dgm:prSet/>
      <dgm:spPr/>
      <dgm:t>
        <a:bodyPr/>
        <a:lstStyle/>
        <a:p>
          <a:endParaRPr lang="ru-RU"/>
        </a:p>
      </dgm:t>
    </dgm:pt>
    <dgm:pt modelId="{9C8DD46C-B098-4502-BA63-E68505774A78}">
      <dgm:prSet phldrT="[Текст]"/>
      <dgm:spPr/>
      <dgm:t>
        <a:bodyPr/>
        <a:lstStyle/>
        <a:p>
          <a:r>
            <a:rPr lang="ru-RU" dirty="0" smtClean="0"/>
            <a:t>Кампания дисциплин по выбору на 2 семестр 2023/2024 </a:t>
          </a:r>
          <a:r>
            <a:rPr lang="ru-RU" dirty="0" err="1" smtClean="0"/>
            <a:t>уч.г</a:t>
          </a:r>
          <a:r>
            <a:rPr lang="ru-RU" dirty="0" smtClean="0"/>
            <a:t>.</a:t>
          </a:r>
          <a:endParaRPr lang="ru-RU" dirty="0"/>
        </a:p>
      </dgm:t>
    </dgm:pt>
    <dgm:pt modelId="{9F4D2DC3-F666-44A2-B350-E78DBD997C3C}" type="parTrans" cxnId="{A243E435-AC42-4430-8A2E-70F58ACF9DEE}">
      <dgm:prSet/>
      <dgm:spPr/>
      <dgm:t>
        <a:bodyPr/>
        <a:lstStyle/>
        <a:p>
          <a:endParaRPr lang="ru-RU"/>
        </a:p>
      </dgm:t>
    </dgm:pt>
    <dgm:pt modelId="{3155627A-B6A2-4614-B6CA-C56556B1096E}" type="sibTrans" cxnId="{A243E435-AC42-4430-8A2E-70F58ACF9DEE}">
      <dgm:prSet/>
      <dgm:spPr/>
      <dgm:t>
        <a:bodyPr/>
        <a:lstStyle/>
        <a:p>
          <a:endParaRPr lang="ru-RU"/>
        </a:p>
      </dgm:t>
    </dgm:pt>
    <dgm:pt modelId="{B8D85815-BBFA-46F4-9F16-B26F1EA89F46}" type="pres">
      <dgm:prSet presAssocID="{0F98C1B1-D6A3-4A43-A55E-E67613435B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5717B-EBA2-43A7-9B96-0C85FD269B39}" type="pres">
      <dgm:prSet presAssocID="{0C228F34-8AE1-4FF8-A6BF-53FB232A313D}" presName="linNode" presStyleCnt="0"/>
      <dgm:spPr/>
    </dgm:pt>
    <dgm:pt modelId="{EB794C64-06E0-4AF9-8885-9038E0BEC90B}" type="pres">
      <dgm:prSet presAssocID="{0C228F34-8AE1-4FF8-A6BF-53FB232A313D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59283-5A2D-4B1E-8016-ACC58E008403}" type="pres">
      <dgm:prSet presAssocID="{0C228F34-8AE1-4FF8-A6BF-53FB232A313D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58E74-0B1B-41F2-9D7C-6F300991449C}" type="pres">
      <dgm:prSet presAssocID="{77F5D3E3-81D5-4D40-97D8-EBEE823E262E}" presName="sp" presStyleCnt="0"/>
      <dgm:spPr/>
    </dgm:pt>
    <dgm:pt modelId="{81892AAB-CD90-4B2F-93B3-F5B661043BCA}" type="pres">
      <dgm:prSet presAssocID="{612D64FB-4CFF-4222-A8F1-238FF81BBB95}" presName="linNode" presStyleCnt="0"/>
      <dgm:spPr/>
    </dgm:pt>
    <dgm:pt modelId="{3B646864-0382-4A81-8054-F065C8164EFB}" type="pres">
      <dgm:prSet presAssocID="{612D64FB-4CFF-4222-A8F1-238FF81BBB9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C9F7B-C3CE-49CB-B402-1DC9333AAB8F}" type="pres">
      <dgm:prSet presAssocID="{612D64FB-4CFF-4222-A8F1-238FF81BBB95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5DF62-46BA-4714-9D0E-D6CFC7FAC123}" type="pres">
      <dgm:prSet presAssocID="{772D4ED3-29CA-4348-93C1-A093D9F6AB31}" presName="sp" presStyleCnt="0"/>
      <dgm:spPr/>
    </dgm:pt>
    <dgm:pt modelId="{7AC79E91-89F6-41B4-BCB0-BB1E5CD021E2}" type="pres">
      <dgm:prSet presAssocID="{A81FFAF0-0C7B-47DF-80DB-1BA1C8217DAE}" presName="linNode" presStyleCnt="0"/>
      <dgm:spPr/>
    </dgm:pt>
    <dgm:pt modelId="{5E2232CC-C11F-4C31-983B-935E854485D7}" type="pres">
      <dgm:prSet presAssocID="{A81FFAF0-0C7B-47DF-80DB-1BA1C8217DA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71927-F4C2-4C08-8906-E49D1D9F42AF}" type="pres">
      <dgm:prSet presAssocID="{A81FFAF0-0C7B-47DF-80DB-1BA1C8217DAE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D8A4D-7228-4B92-A9F4-0191E3A5D303}" type="pres">
      <dgm:prSet presAssocID="{D0EB4807-05F2-414C-80F8-AB463B1C2E7D}" presName="sp" presStyleCnt="0"/>
      <dgm:spPr/>
    </dgm:pt>
    <dgm:pt modelId="{5643E84B-3376-4679-B01C-4E2D4A9F29DB}" type="pres">
      <dgm:prSet presAssocID="{8A6DC03D-0491-47E6-8D40-24A70FC190BD}" presName="linNode" presStyleCnt="0"/>
      <dgm:spPr/>
    </dgm:pt>
    <dgm:pt modelId="{9D729724-7E29-40B5-9545-E838560F88CC}" type="pres">
      <dgm:prSet presAssocID="{8A6DC03D-0491-47E6-8D40-24A70FC190BD}" presName="parentText" presStyleLbl="node1" presStyleIdx="3" presStyleCnt="4" custLinFactNeighborY="-34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69EFF-2043-473D-B030-2ED5E5AF29E2}" type="pres">
      <dgm:prSet presAssocID="{8A6DC03D-0491-47E6-8D40-24A70FC190BD}" presName="descendantText" presStyleLbl="alignAccFollowNode1" presStyleIdx="3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0B8FAE-71F3-4BD6-8600-6DA27BED17FE}" type="presOf" srcId="{E4E5D7EC-11DA-4BAD-A79D-0509FE6A01DE}" destId="{838C9F7B-C3CE-49CB-B402-1DC9333AAB8F}" srcOrd="0" destOrd="0" presId="urn:microsoft.com/office/officeart/2005/8/layout/vList5"/>
    <dgm:cxn modelId="{8EBF8B5D-7332-4EF4-A4E1-D4AEB349C018}" type="presOf" srcId="{0F98C1B1-D6A3-4A43-A55E-E67613435B48}" destId="{B8D85815-BBFA-46F4-9F16-B26F1EA89F46}" srcOrd="0" destOrd="0" presId="urn:microsoft.com/office/officeart/2005/8/layout/vList5"/>
    <dgm:cxn modelId="{C4297053-495C-4F7A-A92C-148315D7D195}" type="presOf" srcId="{0C228F34-8AE1-4FF8-A6BF-53FB232A313D}" destId="{EB794C64-06E0-4AF9-8885-9038E0BEC90B}" srcOrd="0" destOrd="0" presId="urn:microsoft.com/office/officeart/2005/8/layout/vList5"/>
    <dgm:cxn modelId="{435A211E-8150-4D86-AB1F-753EE44B43B5}" type="presOf" srcId="{1C715243-8978-4C1A-9EF9-80CDD90DAABB}" destId="{F7071927-F4C2-4C08-8906-E49D1D9F42AF}" srcOrd="0" destOrd="0" presId="urn:microsoft.com/office/officeart/2005/8/layout/vList5"/>
    <dgm:cxn modelId="{1F6170B1-1265-4135-BE02-B4DA06059AA8}" type="presOf" srcId="{8A6DC03D-0491-47E6-8D40-24A70FC190BD}" destId="{9D729724-7E29-40B5-9545-E838560F88CC}" srcOrd="0" destOrd="0" presId="urn:microsoft.com/office/officeart/2005/8/layout/vList5"/>
    <dgm:cxn modelId="{FB19F178-81A2-418F-8415-206E75F93244}" srcId="{0F98C1B1-D6A3-4A43-A55E-E67613435B48}" destId="{0C228F34-8AE1-4FF8-A6BF-53FB232A313D}" srcOrd="0" destOrd="0" parTransId="{B2F1989A-5366-4A46-8B24-2649D17FEF73}" sibTransId="{77F5D3E3-81D5-4D40-97D8-EBEE823E262E}"/>
    <dgm:cxn modelId="{C7B68B2A-EB33-4430-A031-36B7B5A27E8F}" srcId="{0F98C1B1-D6A3-4A43-A55E-E67613435B48}" destId="{8A6DC03D-0491-47E6-8D40-24A70FC190BD}" srcOrd="3" destOrd="0" parTransId="{2F2B6571-8715-4226-94BC-86EFB53A0510}" sibTransId="{A67DF880-3D29-4EC0-8759-50C51757A2CA}"/>
    <dgm:cxn modelId="{A28BE058-B0EC-4E0F-8D3A-879D750D7603}" srcId="{A81FFAF0-0C7B-47DF-80DB-1BA1C8217DAE}" destId="{1C715243-8978-4C1A-9EF9-80CDD90DAABB}" srcOrd="0" destOrd="0" parTransId="{AACCA96E-D37B-4589-9471-44E8DF144650}" sibTransId="{E78D8E9E-4330-4AE7-B99B-74D565905436}"/>
    <dgm:cxn modelId="{29C19C13-0E59-4D07-9FEC-1433B5D66729}" type="presOf" srcId="{A81FFAF0-0C7B-47DF-80DB-1BA1C8217DAE}" destId="{5E2232CC-C11F-4C31-983B-935E854485D7}" srcOrd="0" destOrd="0" presId="urn:microsoft.com/office/officeart/2005/8/layout/vList5"/>
    <dgm:cxn modelId="{0629939D-B881-44A7-9C65-E4CFC4BC7141}" srcId="{0F98C1B1-D6A3-4A43-A55E-E67613435B48}" destId="{A81FFAF0-0C7B-47DF-80DB-1BA1C8217DAE}" srcOrd="2" destOrd="0" parTransId="{59DA23E4-8B75-44BD-988F-8A0B1E1D7B23}" sibTransId="{D0EB4807-05F2-414C-80F8-AB463B1C2E7D}"/>
    <dgm:cxn modelId="{50D68F60-F38C-401B-9487-8A1E99D02580}" type="presOf" srcId="{612D64FB-4CFF-4222-A8F1-238FF81BBB95}" destId="{3B646864-0382-4A81-8054-F065C8164EFB}" srcOrd="0" destOrd="0" presId="urn:microsoft.com/office/officeart/2005/8/layout/vList5"/>
    <dgm:cxn modelId="{27FA87D6-35F5-41E4-9AFA-68E3797B6D1B}" type="presOf" srcId="{9C8DD46C-B098-4502-BA63-E68505774A78}" destId="{69369EFF-2043-473D-B030-2ED5E5AF29E2}" srcOrd="0" destOrd="0" presId="urn:microsoft.com/office/officeart/2005/8/layout/vList5"/>
    <dgm:cxn modelId="{A243E435-AC42-4430-8A2E-70F58ACF9DEE}" srcId="{8A6DC03D-0491-47E6-8D40-24A70FC190BD}" destId="{9C8DD46C-B098-4502-BA63-E68505774A78}" srcOrd="0" destOrd="0" parTransId="{9F4D2DC3-F666-44A2-B350-E78DBD997C3C}" sibTransId="{3155627A-B6A2-4614-B6CA-C56556B1096E}"/>
    <dgm:cxn modelId="{0773E9B4-231D-4F3A-8112-93B42C326432}" srcId="{0F98C1B1-D6A3-4A43-A55E-E67613435B48}" destId="{612D64FB-4CFF-4222-A8F1-238FF81BBB95}" srcOrd="1" destOrd="0" parTransId="{EEA1CF70-C1B5-40BB-AD24-C374A70AB6D9}" sibTransId="{772D4ED3-29CA-4348-93C1-A093D9F6AB31}"/>
    <dgm:cxn modelId="{D6058BF4-4AE5-4837-9F93-C953FFEF7747}" type="presOf" srcId="{C228901A-6E11-4A25-B3FE-0803BA102952}" destId="{23C59283-5A2D-4B1E-8016-ACC58E008403}" srcOrd="0" destOrd="0" presId="urn:microsoft.com/office/officeart/2005/8/layout/vList5"/>
    <dgm:cxn modelId="{7D6AED38-CEB1-4D4F-9187-B3F20863F027}" srcId="{0C228F34-8AE1-4FF8-A6BF-53FB232A313D}" destId="{C228901A-6E11-4A25-B3FE-0803BA102952}" srcOrd="0" destOrd="0" parTransId="{2F9ACAD5-8912-47D5-8E38-E8FF6E2B89DA}" sibTransId="{C53AFA61-897B-44A5-A650-E51B5E92A3F4}"/>
    <dgm:cxn modelId="{06B5FD00-0313-40C5-973E-249F399445D1}" srcId="{612D64FB-4CFF-4222-A8F1-238FF81BBB95}" destId="{E4E5D7EC-11DA-4BAD-A79D-0509FE6A01DE}" srcOrd="0" destOrd="0" parTransId="{3E2F8C95-05A8-49D5-9775-0A2F1635BF36}" sibTransId="{C4847668-DDCF-4AB0-B836-4EDCC3E9ECC2}"/>
    <dgm:cxn modelId="{F8FD1E01-63F6-45EF-8F9A-4C937ED926BD}" type="presParOf" srcId="{B8D85815-BBFA-46F4-9F16-B26F1EA89F46}" destId="{6A45717B-EBA2-43A7-9B96-0C85FD269B39}" srcOrd="0" destOrd="0" presId="urn:microsoft.com/office/officeart/2005/8/layout/vList5"/>
    <dgm:cxn modelId="{F4868F94-98F6-4BFD-AA0A-37D611A868B7}" type="presParOf" srcId="{6A45717B-EBA2-43A7-9B96-0C85FD269B39}" destId="{EB794C64-06E0-4AF9-8885-9038E0BEC90B}" srcOrd="0" destOrd="0" presId="urn:microsoft.com/office/officeart/2005/8/layout/vList5"/>
    <dgm:cxn modelId="{17A09E80-1A24-4954-9EB0-832F9EDFBDF3}" type="presParOf" srcId="{6A45717B-EBA2-43A7-9B96-0C85FD269B39}" destId="{23C59283-5A2D-4B1E-8016-ACC58E008403}" srcOrd="1" destOrd="0" presId="urn:microsoft.com/office/officeart/2005/8/layout/vList5"/>
    <dgm:cxn modelId="{0ABFB787-C38E-4B6C-B460-793D97EABCCF}" type="presParOf" srcId="{B8D85815-BBFA-46F4-9F16-B26F1EA89F46}" destId="{0CA58E74-0B1B-41F2-9D7C-6F300991449C}" srcOrd="1" destOrd="0" presId="urn:microsoft.com/office/officeart/2005/8/layout/vList5"/>
    <dgm:cxn modelId="{2614ED1A-146B-464F-BDFB-59B86782519A}" type="presParOf" srcId="{B8D85815-BBFA-46F4-9F16-B26F1EA89F46}" destId="{81892AAB-CD90-4B2F-93B3-F5B661043BCA}" srcOrd="2" destOrd="0" presId="urn:microsoft.com/office/officeart/2005/8/layout/vList5"/>
    <dgm:cxn modelId="{B1FE6F22-3B62-419B-81C7-FBA7C34E8FB5}" type="presParOf" srcId="{81892AAB-CD90-4B2F-93B3-F5B661043BCA}" destId="{3B646864-0382-4A81-8054-F065C8164EFB}" srcOrd="0" destOrd="0" presId="urn:microsoft.com/office/officeart/2005/8/layout/vList5"/>
    <dgm:cxn modelId="{70A6DA59-25E5-4D28-AB16-BA98F7447761}" type="presParOf" srcId="{81892AAB-CD90-4B2F-93B3-F5B661043BCA}" destId="{838C9F7B-C3CE-49CB-B402-1DC9333AAB8F}" srcOrd="1" destOrd="0" presId="urn:microsoft.com/office/officeart/2005/8/layout/vList5"/>
    <dgm:cxn modelId="{B522D723-1109-492C-B208-994D440FAD4A}" type="presParOf" srcId="{B8D85815-BBFA-46F4-9F16-B26F1EA89F46}" destId="{4425DF62-46BA-4714-9D0E-D6CFC7FAC123}" srcOrd="3" destOrd="0" presId="urn:microsoft.com/office/officeart/2005/8/layout/vList5"/>
    <dgm:cxn modelId="{4FBF01C9-9619-49ED-A2EB-BBA5AA75AF95}" type="presParOf" srcId="{B8D85815-BBFA-46F4-9F16-B26F1EA89F46}" destId="{7AC79E91-89F6-41B4-BCB0-BB1E5CD021E2}" srcOrd="4" destOrd="0" presId="urn:microsoft.com/office/officeart/2005/8/layout/vList5"/>
    <dgm:cxn modelId="{975415DD-701F-4098-AEB5-B7DF9F88DBE6}" type="presParOf" srcId="{7AC79E91-89F6-41B4-BCB0-BB1E5CD021E2}" destId="{5E2232CC-C11F-4C31-983B-935E854485D7}" srcOrd="0" destOrd="0" presId="urn:microsoft.com/office/officeart/2005/8/layout/vList5"/>
    <dgm:cxn modelId="{B265A205-5ECF-4F91-8C04-8013AB8F6018}" type="presParOf" srcId="{7AC79E91-89F6-41B4-BCB0-BB1E5CD021E2}" destId="{F7071927-F4C2-4C08-8906-E49D1D9F42AF}" srcOrd="1" destOrd="0" presId="urn:microsoft.com/office/officeart/2005/8/layout/vList5"/>
    <dgm:cxn modelId="{FBFCB227-1A1E-498B-A811-EF68B2512B7F}" type="presParOf" srcId="{B8D85815-BBFA-46F4-9F16-B26F1EA89F46}" destId="{72DD8A4D-7228-4B92-A9F4-0191E3A5D303}" srcOrd="5" destOrd="0" presId="urn:microsoft.com/office/officeart/2005/8/layout/vList5"/>
    <dgm:cxn modelId="{4BCF4095-E78C-483F-A4DD-1AF71D860709}" type="presParOf" srcId="{B8D85815-BBFA-46F4-9F16-B26F1EA89F46}" destId="{5643E84B-3376-4679-B01C-4E2D4A9F29DB}" srcOrd="6" destOrd="0" presId="urn:microsoft.com/office/officeart/2005/8/layout/vList5"/>
    <dgm:cxn modelId="{3A34F553-5A06-4575-923E-E7D78BC83EC0}" type="presParOf" srcId="{5643E84B-3376-4679-B01C-4E2D4A9F29DB}" destId="{9D729724-7E29-40B5-9545-E838560F88CC}" srcOrd="0" destOrd="0" presId="urn:microsoft.com/office/officeart/2005/8/layout/vList5"/>
    <dgm:cxn modelId="{D349F014-A188-4554-B4E6-881175FAFBE5}" type="presParOf" srcId="{5643E84B-3376-4679-B01C-4E2D4A9F29DB}" destId="{69369EFF-2043-473D-B030-2ED5E5AF29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98C1B1-D6A3-4A43-A55E-E67613435B4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228F34-8AE1-4FF8-A6BF-53FB232A313D}">
      <dgm:prSet phldrT="[Текст]"/>
      <dgm:spPr>
        <a:solidFill>
          <a:schemeClr val="tx1"/>
        </a:solidFill>
      </dgm:spPr>
      <dgm:t>
        <a:bodyPr/>
        <a:lstStyle/>
        <a:p>
          <a:r>
            <a:rPr lang="ru-RU" dirty="0" smtClean="0"/>
            <a:t>Середина - конец </a:t>
          </a:r>
        </a:p>
        <a:p>
          <a:r>
            <a:rPr lang="ru-RU" dirty="0" smtClean="0"/>
            <a:t>октября</a:t>
          </a:r>
          <a:endParaRPr lang="ru-RU" dirty="0"/>
        </a:p>
      </dgm:t>
    </dgm:pt>
    <dgm:pt modelId="{B2F1989A-5366-4A46-8B24-2649D17FEF73}" type="parTrans" cxnId="{FB19F178-81A2-418F-8415-206E75F93244}">
      <dgm:prSet/>
      <dgm:spPr/>
      <dgm:t>
        <a:bodyPr/>
        <a:lstStyle/>
        <a:p>
          <a:endParaRPr lang="ru-RU"/>
        </a:p>
      </dgm:t>
    </dgm:pt>
    <dgm:pt modelId="{77F5D3E3-81D5-4D40-97D8-EBEE823E262E}" type="sibTrans" cxnId="{FB19F178-81A2-418F-8415-206E75F93244}">
      <dgm:prSet/>
      <dgm:spPr/>
      <dgm:t>
        <a:bodyPr/>
        <a:lstStyle/>
        <a:p>
          <a:endParaRPr lang="ru-RU"/>
        </a:p>
      </dgm:t>
    </dgm:pt>
    <dgm:pt modelId="{C228901A-6E11-4A25-B3FE-0803BA102952}">
      <dgm:prSet phldrT="[Текст]"/>
      <dgm:spPr/>
      <dgm:t>
        <a:bodyPr/>
        <a:lstStyle/>
        <a:p>
          <a:r>
            <a:rPr lang="ru-RU" dirty="0" smtClean="0"/>
            <a:t>Выбор тем и научных руководителей выпускных квалификационных работ</a:t>
          </a:r>
          <a:endParaRPr lang="ru-RU" dirty="0"/>
        </a:p>
      </dgm:t>
    </dgm:pt>
    <dgm:pt modelId="{2F9ACAD5-8912-47D5-8E38-E8FF6E2B89DA}" type="parTrans" cxnId="{7D6AED38-CEB1-4D4F-9187-B3F20863F027}">
      <dgm:prSet/>
      <dgm:spPr/>
      <dgm:t>
        <a:bodyPr/>
        <a:lstStyle/>
        <a:p>
          <a:endParaRPr lang="ru-RU"/>
        </a:p>
      </dgm:t>
    </dgm:pt>
    <dgm:pt modelId="{C53AFA61-897B-44A5-A650-E51B5E92A3F4}" type="sibTrans" cxnId="{7D6AED38-CEB1-4D4F-9187-B3F20863F027}">
      <dgm:prSet/>
      <dgm:spPr/>
      <dgm:t>
        <a:bodyPr/>
        <a:lstStyle/>
        <a:p>
          <a:endParaRPr lang="ru-RU"/>
        </a:p>
      </dgm:t>
    </dgm:pt>
    <dgm:pt modelId="{612D64FB-4CFF-4222-A8F1-238FF81BBB95}">
      <dgm:prSet phldrT="[Текст]"/>
      <dgm:spPr>
        <a:solidFill>
          <a:schemeClr val="tx1"/>
        </a:solidFill>
      </dgm:spPr>
      <dgm:t>
        <a:bodyPr/>
        <a:lstStyle/>
        <a:p>
          <a:r>
            <a:rPr lang="ru-RU" dirty="0" smtClean="0"/>
            <a:t>Конец января - середина марта</a:t>
          </a:r>
          <a:endParaRPr lang="ru-RU" dirty="0"/>
        </a:p>
      </dgm:t>
    </dgm:pt>
    <dgm:pt modelId="{EEA1CF70-C1B5-40BB-AD24-C374A70AB6D9}" type="parTrans" cxnId="{0773E9B4-231D-4F3A-8112-93B42C326432}">
      <dgm:prSet/>
      <dgm:spPr/>
      <dgm:t>
        <a:bodyPr/>
        <a:lstStyle/>
        <a:p>
          <a:endParaRPr lang="ru-RU"/>
        </a:p>
      </dgm:t>
    </dgm:pt>
    <dgm:pt modelId="{772D4ED3-29CA-4348-93C1-A093D9F6AB31}" type="sibTrans" cxnId="{0773E9B4-231D-4F3A-8112-93B42C326432}">
      <dgm:prSet/>
      <dgm:spPr/>
      <dgm:t>
        <a:bodyPr/>
        <a:lstStyle/>
        <a:p>
          <a:endParaRPr lang="ru-RU"/>
        </a:p>
      </dgm:t>
    </dgm:pt>
    <dgm:pt modelId="{E4E5D7EC-11DA-4BAD-A79D-0509FE6A01DE}">
      <dgm:prSet phldrT="[Текст]"/>
      <dgm:spPr/>
      <dgm:t>
        <a:bodyPr/>
        <a:lstStyle/>
        <a:p>
          <a:r>
            <a:rPr lang="ru-RU" dirty="0" smtClean="0"/>
            <a:t>Научно-исследовательская практика; производственная практика (где предусмотрено)</a:t>
          </a:r>
          <a:endParaRPr lang="ru-RU" dirty="0"/>
        </a:p>
      </dgm:t>
    </dgm:pt>
    <dgm:pt modelId="{3E2F8C95-05A8-49D5-9775-0A2F1635BF36}" type="parTrans" cxnId="{06B5FD00-0313-40C5-973E-249F399445D1}">
      <dgm:prSet/>
      <dgm:spPr/>
      <dgm:t>
        <a:bodyPr/>
        <a:lstStyle/>
        <a:p>
          <a:endParaRPr lang="ru-RU"/>
        </a:p>
      </dgm:t>
    </dgm:pt>
    <dgm:pt modelId="{C4847668-DDCF-4AB0-B836-4EDCC3E9ECC2}" type="sibTrans" cxnId="{06B5FD00-0313-40C5-973E-249F399445D1}">
      <dgm:prSet/>
      <dgm:spPr/>
      <dgm:t>
        <a:bodyPr/>
        <a:lstStyle/>
        <a:p>
          <a:endParaRPr lang="ru-RU"/>
        </a:p>
      </dgm:t>
    </dgm:pt>
    <dgm:pt modelId="{A81FFAF0-0C7B-47DF-80DB-1BA1C8217DAE}">
      <dgm:prSet phldrT="[Текст]"/>
      <dgm:spPr>
        <a:solidFill>
          <a:schemeClr val="tx1"/>
        </a:solidFill>
      </dgm:spPr>
      <dgm:t>
        <a:bodyPr/>
        <a:lstStyle/>
        <a:p>
          <a:r>
            <a:rPr lang="ru-RU" dirty="0" smtClean="0"/>
            <a:t>Конец апреля - начало июня</a:t>
          </a:r>
          <a:endParaRPr lang="ru-RU" dirty="0"/>
        </a:p>
      </dgm:t>
    </dgm:pt>
    <dgm:pt modelId="{59DA23E4-8B75-44BD-988F-8A0B1E1D7B23}" type="parTrans" cxnId="{0629939D-B881-44A7-9C65-E4CFC4BC7141}">
      <dgm:prSet/>
      <dgm:spPr/>
      <dgm:t>
        <a:bodyPr/>
        <a:lstStyle/>
        <a:p>
          <a:endParaRPr lang="ru-RU"/>
        </a:p>
      </dgm:t>
    </dgm:pt>
    <dgm:pt modelId="{D0EB4807-05F2-414C-80F8-AB463B1C2E7D}" type="sibTrans" cxnId="{0629939D-B881-44A7-9C65-E4CFC4BC7141}">
      <dgm:prSet/>
      <dgm:spPr/>
      <dgm:t>
        <a:bodyPr/>
        <a:lstStyle/>
        <a:p>
          <a:endParaRPr lang="ru-RU"/>
        </a:p>
      </dgm:t>
    </dgm:pt>
    <dgm:pt modelId="{1C715243-8978-4C1A-9EF9-80CDD90DAABB}">
      <dgm:prSet phldrT="[Текст]"/>
      <dgm:spPr/>
      <dgm:t>
        <a:bodyPr/>
        <a:lstStyle/>
        <a:p>
          <a:r>
            <a:rPr lang="ru-RU" dirty="0" smtClean="0"/>
            <a:t>Загрузка итогового варианта ВКР в </a:t>
          </a:r>
          <a:r>
            <a:rPr lang="en-US" dirty="0" smtClean="0"/>
            <a:t>LMS</a:t>
          </a:r>
          <a:endParaRPr lang="ru-RU" dirty="0"/>
        </a:p>
      </dgm:t>
    </dgm:pt>
    <dgm:pt modelId="{AACCA96E-D37B-4589-9471-44E8DF144650}" type="parTrans" cxnId="{A28BE058-B0EC-4E0F-8D3A-879D750D7603}">
      <dgm:prSet/>
      <dgm:spPr/>
      <dgm:t>
        <a:bodyPr/>
        <a:lstStyle/>
        <a:p>
          <a:endParaRPr lang="ru-RU"/>
        </a:p>
      </dgm:t>
    </dgm:pt>
    <dgm:pt modelId="{E78D8E9E-4330-4AE7-B99B-74D565905436}" type="sibTrans" cxnId="{A28BE058-B0EC-4E0F-8D3A-879D750D7603}">
      <dgm:prSet/>
      <dgm:spPr/>
      <dgm:t>
        <a:bodyPr/>
        <a:lstStyle/>
        <a:p>
          <a:endParaRPr lang="ru-RU"/>
        </a:p>
      </dgm:t>
    </dgm:pt>
    <dgm:pt modelId="{8A6DC03D-0491-47E6-8D40-24A70FC190BD}">
      <dgm:prSet phldrT="[Текст]"/>
      <dgm:spPr>
        <a:solidFill>
          <a:schemeClr val="tx1"/>
        </a:solidFill>
      </dgm:spPr>
      <dgm:t>
        <a:bodyPr/>
        <a:lstStyle/>
        <a:p>
          <a:r>
            <a:rPr lang="ru-RU" dirty="0" smtClean="0"/>
            <a:t>Май - начало июня</a:t>
          </a:r>
          <a:endParaRPr lang="ru-RU" dirty="0"/>
        </a:p>
      </dgm:t>
    </dgm:pt>
    <dgm:pt modelId="{2F2B6571-8715-4226-94BC-86EFB53A0510}" type="parTrans" cxnId="{C7B68B2A-EB33-4430-A031-36B7B5A27E8F}">
      <dgm:prSet/>
      <dgm:spPr/>
      <dgm:t>
        <a:bodyPr/>
        <a:lstStyle/>
        <a:p>
          <a:endParaRPr lang="ru-RU"/>
        </a:p>
      </dgm:t>
    </dgm:pt>
    <dgm:pt modelId="{A67DF880-3D29-4EC0-8759-50C51757A2CA}" type="sibTrans" cxnId="{C7B68B2A-EB33-4430-A031-36B7B5A27E8F}">
      <dgm:prSet/>
      <dgm:spPr/>
      <dgm:t>
        <a:bodyPr/>
        <a:lstStyle/>
        <a:p>
          <a:endParaRPr lang="ru-RU"/>
        </a:p>
      </dgm:t>
    </dgm:pt>
    <dgm:pt modelId="{9C8DD46C-B098-4502-BA63-E68505774A78}">
      <dgm:prSet phldrT="[Текст]"/>
      <dgm:spPr/>
      <dgm:t>
        <a:bodyPr/>
        <a:lstStyle/>
        <a:p>
          <a:r>
            <a:rPr lang="ru-RU" dirty="0" smtClean="0"/>
            <a:t>ГИА</a:t>
          </a:r>
          <a:endParaRPr lang="ru-RU" dirty="0"/>
        </a:p>
      </dgm:t>
    </dgm:pt>
    <dgm:pt modelId="{9F4D2DC3-F666-44A2-B350-E78DBD997C3C}" type="parTrans" cxnId="{A243E435-AC42-4430-8A2E-70F58ACF9DEE}">
      <dgm:prSet/>
      <dgm:spPr/>
      <dgm:t>
        <a:bodyPr/>
        <a:lstStyle/>
        <a:p>
          <a:endParaRPr lang="ru-RU"/>
        </a:p>
      </dgm:t>
    </dgm:pt>
    <dgm:pt modelId="{3155627A-B6A2-4614-B6CA-C56556B1096E}" type="sibTrans" cxnId="{A243E435-AC42-4430-8A2E-70F58ACF9DEE}">
      <dgm:prSet/>
      <dgm:spPr/>
      <dgm:t>
        <a:bodyPr/>
        <a:lstStyle/>
        <a:p>
          <a:endParaRPr lang="ru-RU"/>
        </a:p>
      </dgm:t>
    </dgm:pt>
    <dgm:pt modelId="{B8D85815-BBFA-46F4-9F16-B26F1EA89F46}" type="pres">
      <dgm:prSet presAssocID="{0F98C1B1-D6A3-4A43-A55E-E67613435B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5717B-EBA2-43A7-9B96-0C85FD269B39}" type="pres">
      <dgm:prSet presAssocID="{0C228F34-8AE1-4FF8-A6BF-53FB232A313D}" presName="linNode" presStyleCnt="0"/>
      <dgm:spPr/>
    </dgm:pt>
    <dgm:pt modelId="{EB794C64-06E0-4AF9-8885-9038E0BEC90B}" type="pres">
      <dgm:prSet presAssocID="{0C228F34-8AE1-4FF8-A6BF-53FB232A313D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59283-5A2D-4B1E-8016-ACC58E008403}" type="pres">
      <dgm:prSet presAssocID="{0C228F34-8AE1-4FF8-A6BF-53FB232A313D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58E74-0B1B-41F2-9D7C-6F300991449C}" type="pres">
      <dgm:prSet presAssocID="{77F5D3E3-81D5-4D40-97D8-EBEE823E262E}" presName="sp" presStyleCnt="0"/>
      <dgm:spPr/>
    </dgm:pt>
    <dgm:pt modelId="{81892AAB-CD90-4B2F-93B3-F5B661043BCA}" type="pres">
      <dgm:prSet presAssocID="{612D64FB-4CFF-4222-A8F1-238FF81BBB95}" presName="linNode" presStyleCnt="0"/>
      <dgm:spPr/>
    </dgm:pt>
    <dgm:pt modelId="{3B646864-0382-4A81-8054-F065C8164EFB}" type="pres">
      <dgm:prSet presAssocID="{612D64FB-4CFF-4222-A8F1-238FF81BBB9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C9F7B-C3CE-49CB-B402-1DC9333AAB8F}" type="pres">
      <dgm:prSet presAssocID="{612D64FB-4CFF-4222-A8F1-238FF81BBB95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5DF62-46BA-4714-9D0E-D6CFC7FAC123}" type="pres">
      <dgm:prSet presAssocID="{772D4ED3-29CA-4348-93C1-A093D9F6AB31}" presName="sp" presStyleCnt="0"/>
      <dgm:spPr/>
    </dgm:pt>
    <dgm:pt modelId="{7AC79E91-89F6-41B4-BCB0-BB1E5CD021E2}" type="pres">
      <dgm:prSet presAssocID="{A81FFAF0-0C7B-47DF-80DB-1BA1C8217DAE}" presName="linNode" presStyleCnt="0"/>
      <dgm:spPr/>
    </dgm:pt>
    <dgm:pt modelId="{5E2232CC-C11F-4C31-983B-935E854485D7}" type="pres">
      <dgm:prSet presAssocID="{A81FFAF0-0C7B-47DF-80DB-1BA1C8217DA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71927-F4C2-4C08-8906-E49D1D9F42AF}" type="pres">
      <dgm:prSet presAssocID="{A81FFAF0-0C7B-47DF-80DB-1BA1C8217DAE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D8A4D-7228-4B92-A9F4-0191E3A5D303}" type="pres">
      <dgm:prSet presAssocID="{D0EB4807-05F2-414C-80F8-AB463B1C2E7D}" presName="sp" presStyleCnt="0"/>
      <dgm:spPr/>
    </dgm:pt>
    <dgm:pt modelId="{5643E84B-3376-4679-B01C-4E2D4A9F29DB}" type="pres">
      <dgm:prSet presAssocID="{8A6DC03D-0491-47E6-8D40-24A70FC190BD}" presName="linNode" presStyleCnt="0"/>
      <dgm:spPr/>
    </dgm:pt>
    <dgm:pt modelId="{9D729724-7E29-40B5-9545-E838560F88CC}" type="pres">
      <dgm:prSet presAssocID="{8A6DC03D-0491-47E6-8D40-24A70FC190BD}" presName="parentText" presStyleLbl="node1" presStyleIdx="3" presStyleCnt="4" custLinFactNeighborY="-34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69EFF-2043-473D-B030-2ED5E5AF29E2}" type="pres">
      <dgm:prSet presAssocID="{8A6DC03D-0491-47E6-8D40-24A70FC190BD}" presName="descendantText" presStyleLbl="alignAccFollowNode1" presStyleIdx="3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0B8FAE-71F3-4BD6-8600-6DA27BED17FE}" type="presOf" srcId="{E4E5D7EC-11DA-4BAD-A79D-0509FE6A01DE}" destId="{838C9F7B-C3CE-49CB-B402-1DC9333AAB8F}" srcOrd="0" destOrd="0" presId="urn:microsoft.com/office/officeart/2005/8/layout/vList5"/>
    <dgm:cxn modelId="{8EBF8B5D-7332-4EF4-A4E1-D4AEB349C018}" type="presOf" srcId="{0F98C1B1-D6A3-4A43-A55E-E67613435B48}" destId="{B8D85815-BBFA-46F4-9F16-B26F1EA89F46}" srcOrd="0" destOrd="0" presId="urn:microsoft.com/office/officeart/2005/8/layout/vList5"/>
    <dgm:cxn modelId="{C4297053-495C-4F7A-A92C-148315D7D195}" type="presOf" srcId="{0C228F34-8AE1-4FF8-A6BF-53FB232A313D}" destId="{EB794C64-06E0-4AF9-8885-9038E0BEC90B}" srcOrd="0" destOrd="0" presId="urn:microsoft.com/office/officeart/2005/8/layout/vList5"/>
    <dgm:cxn modelId="{435A211E-8150-4D86-AB1F-753EE44B43B5}" type="presOf" srcId="{1C715243-8978-4C1A-9EF9-80CDD90DAABB}" destId="{F7071927-F4C2-4C08-8906-E49D1D9F42AF}" srcOrd="0" destOrd="0" presId="urn:microsoft.com/office/officeart/2005/8/layout/vList5"/>
    <dgm:cxn modelId="{1F6170B1-1265-4135-BE02-B4DA06059AA8}" type="presOf" srcId="{8A6DC03D-0491-47E6-8D40-24A70FC190BD}" destId="{9D729724-7E29-40B5-9545-E838560F88CC}" srcOrd="0" destOrd="0" presId="urn:microsoft.com/office/officeart/2005/8/layout/vList5"/>
    <dgm:cxn modelId="{FB19F178-81A2-418F-8415-206E75F93244}" srcId="{0F98C1B1-D6A3-4A43-A55E-E67613435B48}" destId="{0C228F34-8AE1-4FF8-A6BF-53FB232A313D}" srcOrd="0" destOrd="0" parTransId="{B2F1989A-5366-4A46-8B24-2649D17FEF73}" sibTransId="{77F5D3E3-81D5-4D40-97D8-EBEE823E262E}"/>
    <dgm:cxn modelId="{C7B68B2A-EB33-4430-A031-36B7B5A27E8F}" srcId="{0F98C1B1-D6A3-4A43-A55E-E67613435B48}" destId="{8A6DC03D-0491-47E6-8D40-24A70FC190BD}" srcOrd="3" destOrd="0" parTransId="{2F2B6571-8715-4226-94BC-86EFB53A0510}" sibTransId="{A67DF880-3D29-4EC0-8759-50C51757A2CA}"/>
    <dgm:cxn modelId="{A28BE058-B0EC-4E0F-8D3A-879D750D7603}" srcId="{A81FFAF0-0C7B-47DF-80DB-1BA1C8217DAE}" destId="{1C715243-8978-4C1A-9EF9-80CDD90DAABB}" srcOrd="0" destOrd="0" parTransId="{AACCA96E-D37B-4589-9471-44E8DF144650}" sibTransId="{E78D8E9E-4330-4AE7-B99B-74D565905436}"/>
    <dgm:cxn modelId="{29C19C13-0E59-4D07-9FEC-1433B5D66729}" type="presOf" srcId="{A81FFAF0-0C7B-47DF-80DB-1BA1C8217DAE}" destId="{5E2232CC-C11F-4C31-983B-935E854485D7}" srcOrd="0" destOrd="0" presId="urn:microsoft.com/office/officeart/2005/8/layout/vList5"/>
    <dgm:cxn modelId="{0629939D-B881-44A7-9C65-E4CFC4BC7141}" srcId="{0F98C1B1-D6A3-4A43-A55E-E67613435B48}" destId="{A81FFAF0-0C7B-47DF-80DB-1BA1C8217DAE}" srcOrd="2" destOrd="0" parTransId="{59DA23E4-8B75-44BD-988F-8A0B1E1D7B23}" sibTransId="{D0EB4807-05F2-414C-80F8-AB463B1C2E7D}"/>
    <dgm:cxn modelId="{50D68F60-F38C-401B-9487-8A1E99D02580}" type="presOf" srcId="{612D64FB-4CFF-4222-A8F1-238FF81BBB95}" destId="{3B646864-0382-4A81-8054-F065C8164EFB}" srcOrd="0" destOrd="0" presId="urn:microsoft.com/office/officeart/2005/8/layout/vList5"/>
    <dgm:cxn modelId="{27FA87D6-35F5-41E4-9AFA-68E3797B6D1B}" type="presOf" srcId="{9C8DD46C-B098-4502-BA63-E68505774A78}" destId="{69369EFF-2043-473D-B030-2ED5E5AF29E2}" srcOrd="0" destOrd="0" presId="urn:microsoft.com/office/officeart/2005/8/layout/vList5"/>
    <dgm:cxn modelId="{A243E435-AC42-4430-8A2E-70F58ACF9DEE}" srcId="{8A6DC03D-0491-47E6-8D40-24A70FC190BD}" destId="{9C8DD46C-B098-4502-BA63-E68505774A78}" srcOrd="0" destOrd="0" parTransId="{9F4D2DC3-F666-44A2-B350-E78DBD997C3C}" sibTransId="{3155627A-B6A2-4614-B6CA-C56556B1096E}"/>
    <dgm:cxn modelId="{0773E9B4-231D-4F3A-8112-93B42C326432}" srcId="{0F98C1B1-D6A3-4A43-A55E-E67613435B48}" destId="{612D64FB-4CFF-4222-A8F1-238FF81BBB95}" srcOrd="1" destOrd="0" parTransId="{EEA1CF70-C1B5-40BB-AD24-C374A70AB6D9}" sibTransId="{772D4ED3-29CA-4348-93C1-A093D9F6AB31}"/>
    <dgm:cxn modelId="{D6058BF4-4AE5-4837-9F93-C953FFEF7747}" type="presOf" srcId="{C228901A-6E11-4A25-B3FE-0803BA102952}" destId="{23C59283-5A2D-4B1E-8016-ACC58E008403}" srcOrd="0" destOrd="0" presId="urn:microsoft.com/office/officeart/2005/8/layout/vList5"/>
    <dgm:cxn modelId="{7D6AED38-CEB1-4D4F-9187-B3F20863F027}" srcId="{0C228F34-8AE1-4FF8-A6BF-53FB232A313D}" destId="{C228901A-6E11-4A25-B3FE-0803BA102952}" srcOrd="0" destOrd="0" parTransId="{2F9ACAD5-8912-47D5-8E38-E8FF6E2B89DA}" sibTransId="{C53AFA61-897B-44A5-A650-E51B5E92A3F4}"/>
    <dgm:cxn modelId="{06B5FD00-0313-40C5-973E-249F399445D1}" srcId="{612D64FB-4CFF-4222-A8F1-238FF81BBB95}" destId="{E4E5D7EC-11DA-4BAD-A79D-0509FE6A01DE}" srcOrd="0" destOrd="0" parTransId="{3E2F8C95-05A8-49D5-9775-0A2F1635BF36}" sibTransId="{C4847668-DDCF-4AB0-B836-4EDCC3E9ECC2}"/>
    <dgm:cxn modelId="{F8FD1E01-63F6-45EF-8F9A-4C937ED926BD}" type="presParOf" srcId="{B8D85815-BBFA-46F4-9F16-B26F1EA89F46}" destId="{6A45717B-EBA2-43A7-9B96-0C85FD269B39}" srcOrd="0" destOrd="0" presId="urn:microsoft.com/office/officeart/2005/8/layout/vList5"/>
    <dgm:cxn modelId="{F4868F94-98F6-4BFD-AA0A-37D611A868B7}" type="presParOf" srcId="{6A45717B-EBA2-43A7-9B96-0C85FD269B39}" destId="{EB794C64-06E0-4AF9-8885-9038E0BEC90B}" srcOrd="0" destOrd="0" presId="urn:microsoft.com/office/officeart/2005/8/layout/vList5"/>
    <dgm:cxn modelId="{17A09E80-1A24-4954-9EB0-832F9EDFBDF3}" type="presParOf" srcId="{6A45717B-EBA2-43A7-9B96-0C85FD269B39}" destId="{23C59283-5A2D-4B1E-8016-ACC58E008403}" srcOrd="1" destOrd="0" presId="urn:microsoft.com/office/officeart/2005/8/layout/vList5"/>
    <dgm:cxn modelId="{0ABFB787-C38E-4B6C-B460-793D97EABCCF}" type="presParOf" srcId="{B8D85815-BBFA-46F4-9F16-B26F1EA89F46}" destId="{0CA58E74-0B1B-41F2-9D7C-6F300991449C}" srcOrd="1" destOrd="0" presId="urn:microsoft.com/office/officeart/2005/8/layout/vList5"/>
    <dgm:cxn modelId="{2614ED1A-146B-464F-BDFB-59B86782519A}" type="presParOf" srcId="{B8D85815-BBFA-46F4-9F16-B26F1EA89F46}" destId="{81892AAB-CD90-4B2F-93B3-F5B661043BCA}" srcOrd="2" destOrd="0" presId="urn:microsoft.com/office/officeart/2005/8/layout/vList5"/>
    <dgm:cxn modelId="{B1FE6F22-3B62-419B-81C7-FBA7C34E8FB5}" type="presParOf" srcId="{81892AAB-CD90-4B2F-93B3-F5B661043BCA}" destId="{3B646864-0382-4A81-8054-F065C8164EFB}" srcOrd="0" destOrd="0" presId="urn:microsoft.com/office/officeart/2005/8/layout/vList5"/>
    <dgm:cxn modelId="{70A6DA59-25E5-4D28-AB16-BA98F7447761}" type="presParOf" srcId="{81892AAB-CD90-4B2F-93B3-F5B661043BCA}" destId="{838C9F7B-C3CE-49CB-B402-1DC9333AAB8F}" srcOrd="1" destOrd="0" presId="urn:microsoft.com/office/officeart/2005/8/layout/vList5"/>
    <dgm:cxn modelId="{B522D723-1109-492C-B208-994D440FAD4A}" type="presParOf" srcId="{B8D85815-BBFA-46F4-9F16-B26F1EA89F46}" destId="{4425DF62-46BA-4714-9D0E-D6CFC7FAC123}" srcOrd="3" destOrd="0" presId="urn:microsoft.com/office/officeart/2005/8/layout/vList5"/>
    <dgm:cxn modelId="{4FBF01C9-9619-49ED-A2EB-BBA5AA75AF95}" type="presParOf" srcId="{B8D85815-BBFA-46F4-9F16-B26F1EA89F46}" destId="{7AC79E91-89F6-41B4-BCB0-BB1E5CD021E2}" srcOrd="4" destOrd="0" presId="urn:microsoft.com/office/officeart/2005/8/layout/vList5"/>
    <dgm:cxn modelId="{975415DD-701F-4098-AEB5-B7DF9F88DBE6}" type="presParOf" srcId="{7AC79E91-89F6-41B4-BCB0-BB1E5CD021E2}" destId="{5E2232CC-C11F-4C31-983B-935E854485D7}" srcOrd="0" destOrd="0" presId="urn:microsoft.com/office/officeart/2005/8/layout/vList5"/>
    <dgm:cxn modelId="{B265A205-5ECF-4F91-8C04-8013AB8F6018}" type="presParOf" srcId="{7AC79E91-89F6-41B4-BCB0-BB1E5CD021E2}" destId="{F7071927-F4C2-4C08-8906-E49D1D9F42AF}" srcOrd="1" destOrd="0" presId="urn:microsoft.com/office/officeart/2005/8/layout/vList5"/>
    <dgm:cxn modelId="{FBFCB227-1A1E-498B-A811-EF68B2512B7F}" type="presParOf" srcId="{B8D85815-BBFA-46F4-9F16-B26F1EA89F46}" destId="{72DD8A4D-7228-4B92-A9F4-0191E3A5D303}" srcOrd="5" destOrd="0" presId="urn:microsoft.com/office/officeart/2005/8/layout/vList5"/>
    <dgm:cxn modelId="{4BCF4095-E78C-483F-A4DD-1AF71D860709}" type="presParOf" srcId="{B8D85815-BBFA-46F4-9F16-B26F1EA89F46}" destId="{5643E84B-3376-4679-B01C-4E2D4A9F29DB}" srcOrd="6" destOrd="0" presId="urn:microsoft.com/office/officeart/2005/8/layout/vList5"/>
    <dgm:cxn modelId="{3A34F553-5A06-4575-923E-E7D78BC83EC0}" type="presParOf" srcId="{5643E84B-3376-4679-B01C-4E2D4A9F29DB}" destId="{9D729724-7E29-40B5-9545-E838560F88CC}" srcOrd="0" destOrd="0" presId="urn:microsoft.com/office/officeart/2005/8/layout/vList5"/>
    <dgm:cxn modelId="{D349F014-A188-4554-B4E6-881175FAFBE5}" type="presParOf" srcId="{5643E84B-3376-4679-B01C-4E2D4A9F29DB}" destId="{69369EFF-2043-473D-B030-2ED5E5AF29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B1DA5C-893C-4CE5-A75A-A3DD6F82F455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795A98F-5585-483C-8CE5-E515071DCBD1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/>
            </a:rPr>
            <a:t>Стипендия</a:t>
          </a:r>
          <a:endParaRPr lang="ru-RU" dirty="0"/>
        </a:p>
      </dgm:t>
    </dgm:pt>
    <dgm:pt modelId="{3A7BEF21-C6B0-4035-8E09-1820693EA2F1}" type="parTrans" cxnId="{68FE8A98-2CD9-4522-A031-A7CA68EA2D80}">
      <dgm:prSet/>
      <dgm:spPr/>
      <dgm:t>
        <a:bodyPr/>
        <a:lstStyle/>
        <a:p>
          <a:endParaRPr lang="ru-RU"/>
        </a:p>
      </dgm:t>
    </dgm:pt>
    <dgm:pt modelId="{31FD242E-CE93-4AA4-AEAD-8452C92AB220}" type="sibTrans" cxnId="{68FE8A98-2CD9-4522-A031-A7CA68EA2D80}">
      <dgm:prSet/>
      <dgm:spPr/>
      <dgm:t>
        <a:bodyPr/>
        <a:lstStyle/>
        <a:p>
          <a:endParaRPr lang="ru-RU"/>
        </a:p>
      </dgm:t>
    </dgm:pt>
    <dgm:pt modelId="{6E47AD71-9C7B-4669-B1B0-75F2EF175D68}">
      <dgm:prSet phldrT="[Текст]"/>
      <dgm:spPr/>
      <dgm:t>
        <a:bodyPr lIns="108000" rIns="108000"/>
        <a:lstStyle/>
        <a:p>
          <a:r>
            <a:rPr lang="ru-RU" dirty="0" smtClean="0"/>
            <a:t>Бюджетное место</a:t>
          </a:r>
          <a:endParaRPr lang="ru-RU" dirty="0"/>
        </a:p>
      </dgm:t>
    </dgm:pt>
    <dgm:pt modelId="{E60C4A07-1427-4206-A33F-5CBF84F0E306}" type="parTrans" cxnId="{D80EBD68-8774-4339-9993-4BC2342B193B}">
      <dgm:prSet/>
      <dgm:spPr/>
      <dgm:t>
        <a:bodyPr/>
        <a:lstStyle/>
        <a:p>
          <a:endParaRPr lang="ru-RU"/>
        </a:p>
      </dgm:t>
    </dgm:pt>
    <dgm:pt modelId="{36BAA93E-0587-40C1-A2EF-F087BE74CD4E}" type="sibTrans" cxnId="{D80EBD68-8774-4339-9993-4BC2342B193B}">
      <dgm:prSet/>
      <dgm:spPr/>
      <dgm:t>
        <a:bodyPr/>
        <a:lstStyle/>
        <a:p>
          <a:endParaRPr lang="ru-RU"/>
        </a:p>
      </dgm:t>
    </dgm:pt>
    <dgm:pt modelId="{C87A3592-1675-4581-98D3-CF66EF354EC5}">
      <dgm:prSet phldrT="[Текст]"/>
      <dgm:spPr/>
      <dgm:t>
        <a:bodyPr lIns="144000" rIns="144000"/>
        <a:lstStyle/>
        <a:p>
          <a:r>
            <a:rPr lang="ru-RU" dirty="0" smtClean="0"/>
            <a:t>По межправительственным соглашениям (всегда)</a:t>
          </a:r>
          <a:endParaRPr lang="ru-RU" dirty="0"/>
        </a:p>
      </dgm:t>
    </dgm:pt>
    <dgm:pt modelId="{020A0177-E52F-420C-80F0-9C8832FA6B09}" type="parTrans" cxnId="{16C4EC69-63FA-4121-8721-B6C3AD6EB2B2}">
      <dgm:prSet/>
      <dgm:spPr/>
      <dgm:t>
        <a:bodyPr/>
        <a:lstStyle/>
        <a:p>
          <a:endParaRPr lang="ru-RU"/>
        </a:p>
      </dgm:t>
    </dgm:pt>
    <dgm:pt modelId="{36077D3C-EA3F-4946-B248-DC2FBF4868B1}" type="sibTrans" cxnId="{16C4EC69-63FA-4121-8721-B6C3AD6EB2B2}">
      <dgm:prSet/>
      <dgm:spPr/>
      <dgm:t>
        <a:bodyPr/>
        <a:lstStyle/>
        <a:p>
          <a:endParaRPr lang="ru-RU"/>
        </a:p>
      </dgm:t>
    </dgm:pt>
    <dgm:pt modelId="{711A2100-DC79-40CF-B942-0D0E0B88E7E1}">
      <dgm:prSet phldrT="[Текст]"/>
      <dgm:spPr/>
      <dgm:t>
        <a:bodyPr lIns="108000" rIns="108000"/>
        <a:lstStyle/>
        <a:p>
          <a:r>
            <a:rPr lang="ru-RU" dirty="0" smtClean="0"/>
            <a:t>Студентам, обучающимся за счёт средств НИУ ВШЭ</a:t>
          </a:r>
          <a:endParaRPr lang="ru-RU" dirty="0"/>
        </a:p>
      </dgm:t>
    </dgm:pt>
    <dgm:pt modelId="{DCA79F23-231B-45F7-B810-8E88F4E58AE2}" type="parTrans" cxnId="{1198B610-FB1D-4200-B730-04B7F52E4B28}">
      <dgm:prSet/>
      <dgm:spPr/>
      <dgm:t>
        <a:bodyPr/>
        <a:lstStyle/>
        <a:p>
          <a:endParaRPr lang="ru-RU"/>
        </a:p>
      </dgm:t>
    </dgm:pt>
    <dgm:pt modelId="{32715920-ED2A-4887-BE54-3E032CED1644}" type="sibTrans" cxnId="{1198B610-FB1D-4200-B730-04B7F52E4B28}">
      <dgm:prSet/>
      <dgm:spPr/>
      <dgm:t>
        <a:bodyPr/>
        <a:lstStyle/>
        <a:p>
          <a:endParaRPr lang="ru-RU"/>
        </a:p>
      </dgm:t>
    </dgm:pt>
    <dgm:pt modelId="{B9E632DB-9586-4779-B60B-AFA4B7E86B94}" type="pres">
      <dgm:prSet presAssocID="{BFB1DA5C-893C-4CE5-A75A-A3DD6F82F4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73CC846-505D-46DC-9FC7-46AE76F490AA}" type="pres">
      <dgm:prSet presAssocID="{2795A98F-5585-483C-8CE5-E515071DCBD1}" presName="hierRoot1" presStyleCnt="0">
        <dgm:presLayoutVars>
          <dgm:hierBranch val="init"/>
        </dgm:presLayoutVars>
      </dgm:prSet>
      <dgm:spPr/>
    </dgm:pt>
    <dgm:pt modelId="{A1E6FADE-3AA2-4839-98AD-BD1B8006AA19}" type="pres">
      <dgm:prSet presAssocID="{2795A98F-5585-483C-8CE5-E515071DCBD1}" presName="rootComposite1" presStyleCnt="0"/>
      <dgm:spPr/>
    </dgm:pt>
    <dgm:pt modelId="{FE850C36-3414-45D0-857E-A4EAC365DDE7}" type="pres">
      <dgm:prSet presAssocID="{2795A98F-5585-483C-8CE5-E515071DCBD1}" presName="rootText1" presStyleLbl="node0" presStyleIdx="0" presStyleCnt="1" custScaleX="342046" custScaleY="27074" custLinFactNeighborX="-791" custLinFactNeighborY="-766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F94157-2D03-4F6A-A8F2-EA4EF945D802}" type="pres">
      <dgm:prSet presAssocID="{2795A98F-5585-483C-8CE5-E515071DCBD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054368C-1D16-4D26-83CA-CC93FBF634EC}" type="pres">
      <dgm:prSet presAssocID="{2795A98F-5585-483C-8CE5-E515071DCBD1}" presName="hierChild2" presStyleCnt="0"/>
      <dgm:spPr/>
    </dgm:pt>
    <dgm:pt modelId="{199725A2-5528-4BEC-BDBE-6B5B51ABE89B}" type="pres">
      <dgm:prSet presAssocID="{E60C4A07-1427-4206-A33F-5CBF84F0E30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8756AE5D-5E01-4061-8E44-18BF2B21068D}" type="pres">
      <dgm:prSet presAssocID="{6E47AD71-9C7B-4669-B1B0-75F2EF175D68}" presName="hierRoot2" presStyleCnt="0">
        <dgm:presLayoutVars>
          <dgm:hierBranch val="init"/>
        </dgm:presLayoutVars>
      </dgm:prSet>
      <dgm:spPr/>
    </dgm:pt>
    <dgm:pt modelId="{8964C869-4173-4412-AEA6-46518978CB78}" type="pres">
      <dgm:prSet presAssocID="{6E47AD71-9C7B-4669-B1B0-75F2EF175D68}" presName="rootComposite" presStyleCnt="0"/>
      <dgm:spPr/>
    </dgm:pt>
    <dgm:pt modelId="{8443C132-2B10-431F-979F-F7D867E2312D}" type="pres">
      <dgm:prSet presAssocID="{6E47AD71-9C7B-4669-B1B0-75F2EF175D68}" presName="rootText" presStyleLbl="node2" presStyleIdx="0" presStyleCnt="3" custScaleY="45357" custLinFactNeighborX="-202" custLinFactNeighborY="-919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0AB6CC-0EED-475D-9893-1916B056C055}" type="pres">
      <dgm:prSet presAssocID="{6E47AD71-9C7B-4669-B1B0-75F2EF175D68}" presName="rootConnector" presStyleLbl="node2" presStyleIdx="0" presStyleCnt="3"/>
      <dgm:spPr/>
      <dgm:t>
        <a:bodyPr/>
        <a:lstStyle/>
        <a:p>
          <a:endParaRPr lang="ru-RU"/>
        </a:p>
      </dgm:t>
    </dgm:pt>
    <dgm:pt modelId="{F7034F04-9110-4D09-9984-6E5016946DF3}" type="pres">
      <dgm:prSet presAssocID="{6E47AD71-9C7B-4669-B1B0-75F2EF175D68}" presName="hierChild4" presStyleCnt="0"/>
      <dgm:spPr/>
    </dgm:pt>
    <dgm:pt modelId="{F990B316-B74F-4D78-B26A-F8EA444A04D9}" type="pres">
      <dgm:prSet presAssocID="{6E47AD71-9C7B-4669-B1B0-75F2EF175D68}" presName="hierChild5" presStyleCnt="0"/>
      <dgm:spPr/>
    </dgm:pt>
    <dgm:pt modelId="{B611C1DD-8190-4CA7-BAED-EF0644A9CB34}" type="pres">
      <dgm:prSet presAssocID="{020A0177-E52F-420C-80F0-9C8832FA6B09}" presName="Name37" presStyleLbl="parChTrans1D2" presStyleIdx="1" presStyleCnt="3"/>
      <dgm:spPr/>
      <dgm:t>
        <a:bodyPr/>
        <a:lstStyle/>
        <a:p>
          <a:endParaRPr lang="ru-RU"/>
        </a:p>
      </dgm:t>
    </dgm:pt>
    <dgm:pt modelId="{A94EF5C5-1164-4E02-8641-B4CCDEE92239}" type="pres">
      <dgm:prSet presAssocID="{C87A3592-1675-4581-98D3-CF66EF354EC5}" presName="hierRoot2" presStyleCnt="0">
        <dgm:presLayoutVars>
          <dgm:hierBranch val="init"/>
        </dgm:presLayoutVars>
      </dgm:prSet>
      <dgm:spPr/>
    </dgm:pt>
    <dgm:pt modelId="{A8EF2E7C-D5C1-42C3-ADCD-91072DBFB3A2}" type="pres">
      <dgm:prSet presAssocID="{C87A3592-1675-4581-98D3-CF66EF354EC5}" presName="rootComposite" presStyleCnt="0"/>
      <dgm:spPr/>
    </dgm:pt>
    <dgm:pt modelId="{575A0DAD-3FEB-4973-998A-B18325CBCCAF}" type="pres">
      <dgm:prSet presAssocID="{C87A3592-1675-4581-98D3-CF66EF354EC5}" presName="rootText" presStyleLbl="node2" presStyleIdx="1" presStyleCnt="3" custScaleY="45763" custLinFactNeighborX="-791" custLinFactNeighborY="-920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7B6173-FE41-49C9-A5B9-5A5157961996}" type="pres">
      <dgm:prSet presAssocID="{C87A3592-1675-4581-98D3-CF66EF354EC5}" presName="rootConnector" presStyleLbl="node2" presStyleIdx="1" presStyleCnt="3"/>
      <dgm:spPr/>
      <dgm:t>
        <a:bodyPr/>
        <a:lstStyle/>
        <a:p>
          <a:endParaRPr lang="ru-RU"/>
        </a:p>
      </dgm:t>
    </dgm:pt>
    <dgm:pt modelId="{BA9CC1A7-1A22-4D15-B5A7-1634D0C2C7CE}" type="pres">
      <dgm:prSet presAssocID="{C87A3592-1675-4581-98D3-CF66EF354EC5}" presName="hierChild4" presStyleCnt="0"/>
      <dgm:spPr/>
    </dgm:pt>
    <dgm:pt modelId="{E8088913-70D9-4E69-A98A-CAD67C54E9B4}" type="pres">
      <dgm:prSet presAssocID="{C87A3592-1675-4581-98D3-CF66EF354EC5}" presName="hierChild5" presStyleCnt="0"/>
      <dgm:spPr/>
    </dgm:pt>
    <dgm:pt modelId="{163DF334-386F-4EE3-AEB2-AC4F89135F2F}" type="pres">
      <dgm:prSet presAssocID="{DCA79F23-231B-45F7-B810-8E88F4E58AE2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E513BE3-AD00-4555-9DEC-2522B0382D20}" type="pres">
      <dgm:prSet presAssocID="{711A2100-DC79-40CF-B942-0D0E0B88E7E1}" presName="hierRoot2" presStyleCnt="0">
        <dgm:presLayoutVars>
          <dgm:hierBranch val="init"/>
        </dgm:presLayoutVars>
      </dgm:prSet>
      <dgm:spPr/>
    </dgm:pt>
    <dgm:pt modelId="{642AA09C-3CC1-47CC-A24E-968B655372FD}" type="pres">
      <dgm:prSet presAssocID="{711A2100-DC79-40CF-B942-0D0E0B88E7E1}" presName="rootComposite" presStyleCnt="0"/>
      <dgm:spPr/>
    </dgm:pt>
    <dgm:pt modelId="{0912C98E-B59F-4304-A10A-00053AF93837}" type="pres">
      <dgm:prSet presAssocID="{711A2100-DC79-40CF-B942-0D0E0B88E7E1}" presName="rootText" presStyleLbl="node2" presStyleIdx="2" presStyleCnt="3" custScaleY="46458" custLinFactNeighborX="-3488" custLinFactNeighborY="-920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82F5E5-008E-4A6B-9DAC-53AEB3969B0D}" type="pres">
      <dgm:prSet presAssocID="{711A2100-DC79-40CF-B942-0D0E0B88E7E1}" presName="rootConnector" presStyleLbl="node2" presStyleIdx="2" presStyleCnt="3"/>
      <dgm:spPr/>
      <dgm:t>
        <a:bodyPr/>
        <a:lstStyle/>
        <a:p>
          <a:endParaRPr lang="ru-RU"/>
        </a:p>
      </dgm:t>
    </dgm:pt>
    <dgm:pt modelId="{3692B747-3A04-4744-83AE-3DC02323F27A}" type="pres">
      <dgm:prSet presAssocID="{711A2100-DC79-40CF-B942-0D0E0B88E7E1}" presName="hierChild4" presStyleCnt="0"/>
      <dgm:spPr/>
    </dgm:pt>
    <dgm:pt modelId="{F99BF5FF-F876-4CC1-A68B-0B119E93EF8A}" type="pres">
      <dgm:prSet presAssocID="{711A2100-DC79-40CF-B942-0D0E0B88E7E1}" presName="hierChild5" presStyleCnt="0"/>
      <dgm:spPr/>
    </dgm:pt>
    <dgm:pt modelId="{DA15D9E5-5162-4A11-B335-0E7109DC64DD}" type="pres">
      <dgm:prSet presAssocID="{2795A98F-5585-483C-8CE5-E515071DCBD1}" presName="hierChild3" presStyleCnt="0"/>
      <dgm:spPr/>
    </dgm:pt>
  </dgm:ptLst>
  <dgm:cxnLst>
    <dgm:cxn modelId="{D5276C2D-CFCC-4ABE-94D4-AE30420413E8}" type="presOf" srcId="{DCA79F23-231B-45F7-B810-8E88F4E58AE2}" destId="{163DF334-386F-4EE3-AEB2-AC4F89135F2F}" srcOrd="0" destOrd="0" presId="urn:microsoft.com/office/officeart/2005/8/layout/orgChart1"/>
    <dgm:cxn modelId="{D7308E46-CED4-45E9-8EF3-CD6E196B6BFA}" type="presOf" srcId="{711A2100-DC79-40CF-B942-0D0E0B88E7E1}" destId="{0912C98E-B59F-4304-A10A-00053AF93837}" srcOrd="0" destOrd="0" presId="urn:microsoft.com/office/officeart/2005/8/layout/orgChart1"/>
    <dgm:cxn modelId="{C6F3EFC6-7334-4B1D-93F6-0BA577813990}" type="presOf" srcId="{020A0177-E52F-420C-80F0-9C8832FA6B09}" destId="{B611C1DD-8190-4CA7-BAED-EF0644A9CB34}" srcOrd="0" destOrd="0" presId="urn:microsoft.com/office/officeart/2005/8/layout/orgChart1"/>
    <dgm:cxn modelId="{D515978E-8889-4246-AF8A-4CDAE6B99579}" type="presOf" srcId="{2795A98F-5585-483C-8CE5-E515071DCBD1}" destId="{73F94157-2D03-4F6A-A8F2-EA4EF945D802}" srcOrd="1" destOrd="0" presId="urn:microsoft.com/office/officeart/2005/8/layout/orgChart1"/>
    <dgm:cxn modelId="{4DCDB1D3-8B62-450E-8A37-BAEA2F318529}" type="presOf" srcId="{C87A3592-1675-4581-98D3-CF66EF354EC5}" destId="{8A7B6173-FE41-49C9-A5B9-5A5157961996}" srcOrd="1" destOrd="0" presId="urn:microsoft.com/office/officeart/2005/8/layout/orgChart1"/>
    <dgm:cxn modelId="{68FE8A98-2CD9-4522-A031-A7CA68EA2D80}" srcId="{BFB1DA5C-893C-4CE5-A75A-A3DD6F82F455}" destId="{2795A98F-5585-483C-8CE5-E515071DCBD1}" srcOrd="0" destOrd="0" parTransId="{3A7BEF21-C6B0-4035-8E09-1820693EA2F1}" sibTransId="{31FD242E-CE93-4AA4-AEAD-8452C92AB220}"/>
    <dgm:cxn modelId="{29BFCCDF-8CD0-450A-9B25-5C3809581BF2}" type="presOf" srcId="{BFB1DA5C-893C-4CE5-A75A-A3DD6F82F455}" destId="{B9E632DB-9586-4779-B60B-AFA4B7E86B94}" srcOrd="0" destOrd="0" presId="urn:microsoft.com/office/officeart/2005/8/layout/orgChart1"/>
    <dgm:cxn modelId="{8B3FB21C-CCFF-4C39-9A53-B3E48AB56FAB}" type="presOf" srcId="{2795A98F-5585-483C-8CE5-E515071DCBD1}" destId="{FE850C36-3414-45D0-857E-A4EAC365DDE7}" srcOrd="0" destOrd="0" presId="urn:microsoft.com/office/officeart/2005/8/layout/orgChart1"/>
    <dgm:cxn modelId="{D80EBD68-8774-4339-9993-4BC2342B193B}" srcId="{2795A98F-5585-483C-8CE5-E515071DCBD1}" destId="{6E47AD71-9C7B-4669-B1B0-75F2EF175D68}" srcOrd="0" destOrd="0" parTransId="{E60C4A07-1427-4206-A33F-5CBF84F0E306}" sibTransId="{36BAA93E-0587-40C1-A2EF-F087BE74CD4E}"/>
    <dgm:cxn modelId="{921799C4-ADF2-45AF-A594-D55A59FCCF18}" type="presOf" srcId="{E60C4A07-1427-4206-A33F-5CBF84F0E306}" destId="{199725A2-5528-4BEC-BDBE-6B5B51ABE89B}" srcOrd="0" destOrd="0" presId="urn:microsoft.com/office/officeart/2005/8/layout/orgChart1"/>
    <dgm:cxn modelId="{C218B939-9BE3-404D-8CFE-CB152AC3A783}" type="presOf" srcId="{C87A3592-1675-4581-98D3-CF66EF354EC5}" destId="{575A0DAD-3FEB-4973-998A-B18325CBCCAF}" srcOrd="0" destOrd="0" presId="urn:microsoft.com/office/officeart/2005/8/layout/orgChart1"/>
    <dgm:cxn modelId="{1198B610-FB1D-4200-B730-04B7F52E4B28}" srcId="{2795A98F-5585-483C-8CE5-E515071DCBD1}" destId="{711A2100-DC79-40CF-B942-0D0E0B88E7E1}" srcOrd="2" destOrd="0" parTransId="{DCA79F23-231B-45F7-B810-8E88F4E58AE2}" sibTransId="{32715920-ED2A-4887-BE54-3E032CED1644}"/>
    <dgm:cxn modelId="{24CE8BB6-6FD2-46C6-B98F-BB9F8210C760}" type="presOf" srcId="{6E47AD71-9C7B-4669-B1B0-75F2EF175D68}" destId="{8443C132-2B10-431F-979F-F7D867E2312D}" srcOrd="0" destOrd="0" presId="urn:microsoft.com/office/officeart/2005/8/layout/orgChart1"/>
    <dgm:cxn modelId="{F3AA0227-618D-4D32-8B6E-CDD3138B2F7C}" type="presOf" srcId="{6E47AD71-9C7B-4669-B1B0-75F2EF175D68}" destId="{F30AB6CC-0EED-475D-9893-1916B056C055}" srcOrd="1" destOrd="0" presId="urn:microsoft.com/office/officeart/2005/8/layout/orgChart1"/>
    <dgm:cxn modelId="{16C4EC69-63FA-4121-8721-B6C3AD6EB2B2}" srcId="{2795A98F-5585-483C-8CE5-E515071DCBD1}" destId="{C87A3592-1675-4581-98D3-CF66EF354EC5}" srcOrd="1" destOrd="0" parTransId="{020A0177-E52F-420C-80F0-9C8832FA6B09}" sibTransId="{36077D3C-EA3F-4946-B248-DC2FBF4868B1}"/>
    <dgm:cxn modelId="{5136B0AD-D8DA-404E-BF0F-75A277733F0E}" type="presOf" srcId="{711A2100-DC79-40CF-B942-0D0E0B88E7E1}" destId="{B782F5E5-008E-4A6B-9DAC-53AEB3969B0D}" srcOrd="1" destOrd="0" presId="urn:microsoft.com/office/officeart/2005/8/layout/orgChart1"/>
    <dgm:cxn modelId="{8074B86F-E8DA-4CFD-8DCB-B03D90055242}" type="presParOf" srcId="{B9E632DB-9586-4779-B60B-AFA4B7E86B94}" destId="{273CC846-505D-46DC-9FC7-46AE76F490AA}" srcOrd="0" destOrd="0" presId="urn:microsoft.com/office/officeart/2005/8/layout/orgChart1"/>
    <dgm:cxn modelId="{50C4BF52-E394-4B4C-981D-CE2393D9D7AF}" type="presParOf" srcId="{273CC846-505D-46DC-9FC7-46AE76F490AA}" destId="{A1E6FADE-3AA2-4839-98AD-BD1B8006AA19}" srcOrd="0" destOrd="0" presId="urn:microsoft.com/office/officeart/2005/8/layout/orgChart1"/>
    <dgm:cxn modelId="{20D270D7-48A5-4729-95AB-F096A2F68FD7}" type="presParOf" srcId="{A1E6FADE-3AA2-4839-98AD-BD1B8006AA19}" destId="{FE850C36-3414-45D0-857E-A4EAC365DDE7}" srcOrd="0" destOrd="0" presId="urn:microsoft.com/office/officeart/2005/8/layout/orgChart1"/>
    <dgm:cxn modelId="{28ECA4E0-08D3-4F7C-90B2-55680C08B05A}" type="presParOf" srcId="{A1E6FADE-3AA2-4839-98AD-BD1B8006AA19}" destId="{73F94157-2D03-4F6A-A8F2-EA4EF945D802}" srcOrd="1" destOrd="0" presId="urn:microsoft.com/office/officeart/2005/8/layout/orgChart1"/>
    <dgm:cxn modelId="{F8544F22-0E7C-432E-BAD4-33D5AE9B76A2}" type="presParOf" srcId="{273CC846-505D-46DC-9FC7-46AE76F490AA}" destId="{F054368C-1D16-4D26-83CA-CC93FBF634EC}" srcOrd="1" destOrd="0" presId="urn:microsoft.com/office/officeart/2005/8/layout/orgChart1"/>
    <dgm:cxn modelId="{6D5A8C71-C52C-45F8-AE28-1DFE080994A0}" type="presParOf" srcId="{F054368C-1D16-4D26-83CA-CC93FBF634EC}" destId="{199725A2-5528-4BEC-BDBE-6B5B51ABE89B}" srcOrd="0" destOrd="0" presId="urn:microsoft.com/office/officeart/2005/8/layout/orgChart1"/>
    <dgm:cxn modelId="{DB3AB382-4D0C-4402-84F0-E35C0B8886AB}" type="presParOf" srcId="{F054368C-1D16-4D26-83CA-CC93FBF634EC}" destId="{8756AE5D-5E01-4061-8E44-18BF2B21068D}" srcOrd="1" destOrd="0" presId="urn:microsoft.com/office/officeart/2005/8/layout/orgChart1"/>
    <dgm:cxn modelId="{41050C8E-CDCC-46F4-B045-90F21C031065}" type="presParOf" srcId="{8756AE5D-5E01-4061-8E44-18BF2B21068D}" destId="{8964C869-4173-4412-AEA6-46518978CB78}" srcOrd="0" destOrd="0" presId="urn:microsoft.com/office/officeart/2005/8/layout/orgChart1"/>
    <dgm:cxn modelId="{224B0F64-809D-4E4A-BAD4-18C072499399}" type="presParOf" srcId="{8964C869-4173-4412-AEA6-46518978CB78}" destId="{8443C132-2B10-431F-979F-F7D867E2312D}" srcOrd="0" destOrd="0" presId="urn:microsoft.com/office/officeart/2005/8/layout/orgChart1"/>
    <dgm:cxn modelId="{48F90B05-689A-40C5-8E14-BAFE60AB7A5D}" type="presParOf" srcId="{8964C869-4173-4412-AEA6-46518978CB78}" destId="{F30AB6CC-0EED-475D-9893-1916B056C055}" srcOrd="1" destOrd="0" presId="urn:microsoft.com/office/officeart/2005/8/layout/orgChart1"/>
    <dgm:cxn modelId="{0E328F31-29BA-443C-9533-5E74E497BC30}" type="presParOf" srcId="{8756AE5D-5E01-4061-8E44-18BF2B21068D}" destId="{F7034F04-9110-4D09-9984-6E5016946DF3}" srcOrd="1" destOrd="0" presId="urn:microsoft.com/office/officeart/2005/8/layout/orgChart1"/>
    <dgm:cxn modelId="{E3CBD221-7F1A-435B-B0A8-5AAFB2D0A69F}" type="presParOf" srcId="{8756AE5D-5E01-4061-8E44-18BF2B21068D}" destId="{F990B316-B74F-4D78-B26A-F8EA444A04D9}" srcOrd="2" destOrd="0" presId="urn:microsoft.com/office/officeart/2005/8/layout/orgChart1"/>
    <dgm:cxn modelId="{05A53CA4-3144-436D-BEA4-3332D1CAE6DB}" type="presParOf" srcId="{F054368C-1D16-4D26-83CA-CC93FBF634EC}" destId="{B611C1DD-8190-4CA7-BAED-EF0644A9CB34}" srcOrd="2" destOrd="0" presId="urn:microsoft.com/office/officeart/2005/8/layout/orgChart1"/>
    <dgm:cxn modelId="{47C574E6-7184-46AE-97B1-9EDE11513CC8}" type="presParOf" srcId="{F054368C-1D16-4D26-83CA-CC93FBF634EC}" destId="{A94EF5C5-1164-4E02-8641-B4CCDEE92239}" srcOrd="3" destOrd="0" presId="urn:microsoft.com/office/officeart/2005/8/layout/orgChart1"/>
    <dgm:cxn modelId="{B0F870AD-1F15-439B-97D0-99CA855E99A0}" type="presParOf" srcId="{A94EF5C5-1164-4E02-8641-B4CCDEE92239}" destId="{A8EF2E7C-D5C1-42C3-ADCD-91072DBFB3A2}" srcOrd="0" destOrd="0" presId="urn:microsoft.com/office/officeart/2005/8/layout/orgChart1"/>
    <dgm:cxn modelId="{B4AA6E3B-1A6D-4488-9333-2473D3875731}" type="presParOf" srcId="{A8EF2E7C-D5C1-42C3-ADCD-91072DBFB3A2}" destId="{575A0DAD-3FEB-4973-998A-B18325CBCCAF}" srcOrd="0" destOrd="0" presId="urn:microsoft.com/office/officeart/2005/8/layout/orgChart1"/>
    <dgm:cxn modelId="{E5600B16-394D-4521-9C60-D1C1FA84F2C6}" type="presParOf" srcId="{A8EF2E7C-D5C1-42C3-ADCD-91072DBFB3A2}" destId="{8A7B6173-FE41-49C9-A5B9-5A5157961996}" srcOrd="1" destOrd="0" presId="urn:microsoft.com/office/officeart/2005/8/layout/orgChart1"/>
    <dgm:cxn modelId="{DD48B5FB-47C0-4D74-80A0-1142BB700BC4}" type="presParOf" srcId="{A94EF5C5-1164-4E02-8641-B4CCDEE92239}" destId="{BA9CC1A7-1A22-4D15-B5A7-1634D0C2C7CE}" srcOrd="1" destOrd="0" presId="urn:microsoft.com/office/officeart/2005/8/layout/orgChart1"/>
    <dgm:cxn modelId="{5F06EE0C-6688-426F-AF9A-7072E42C13DA}" type="presParOf" srcId="{A94EF5C5-1164-4E02-8641-B4CCDEE92239}" destId="{E8088913-70D9-4E69-A98A-CAD67C54E9B4}" srcOrd="2" destOrd="0" presId="urn:microsoft.com/office/officeart/2005/8/layout/orgChart1"/>
    <dgm:cxn modelId="{0D8571D4-4450-483F-BCFC-EF83EB26EFF5}" type="presParOf" srcId="{F054368C-1D16-4D26-83CA-CC93FBF634EC}" destId="{163DF334-386F-4EE3-AEB2-AC4F89135F2F}" srcOrd="4" destOrd="0" presId="urn:microsoft.com/office/officeart/2005/8/layout/orgChart1"/>
    <dgm:cxn modelId="{C66B3A82-0BF3-4B23-947A-45174FED2E76}" type="presParOf" srcId="{F054368C-1D16-4D26-83CA-CC93FBF634EC}" destId="{BE513BE3-AD00-4555-9DEC-2522B0382D20}" srcOrd="5" destOrd="0" presId="urn:microsoft.com/office/officeart/2005/8/layout/orgChart1"/>
    <dgm:cxn modelId="{D2D1FA92-7893-4DBB-80FF-85C063FFDB2B}" type="presParOf" srcId="{BE513BE3-AD00-4555-9DEC-2522B0382D20}" destId="{642AA09C-3CC1-47CC-A24E-968B655372FD}" srcOrd="0" destOrd="0" presId="urn:microsoft.com/office/officeart/2005/8/layout/orgChart1"/>
    <dgm:cxn modelId="{ADD87664-B4EE-496B-9575-30B72E85E91B}" type="presParOf" srcId="{642AA09C-3CC1-47CC-A24E-968B655372FD}" destId="{0912C98E-B59F-4304-A10A-00053AF93837}" srcOrd="0" destOrd="0" presId="urn:microsoft.com/office/officeart/2005/8/layout/orgChart1"/>
    <dgm:cxn modelId="{99EF2D1B-3BC7-4147-B6A4-147934600835}" type="presParOf" srcId="{642AA09C-3CC1-47CC-A24E-968B655372FD}" destId="{B782F5E5-008E-4A6B-9DAC-53AEB3969B0D}" srcOrd="1" destOrd="0" presId="urn:microsoft.com/office/officeart/2005/8/layout/orgChart1"/>
    <dgm:cxn modelId="{C4C69F1F-8A97-4B04-8778-18B00ABFBC2C}" type="presParOf" srcId="{BE513BE3-AD00-4555-9DEC-2522B0382D20}" destId="{3692B747-3A04-4744-83AE-3DC02323F27A}" srcOrd="1" destOrd="0" presId="urn:microsoft.com/office/officeart/2005/8/layout/orgChart1"/>
    <dgm:cxn modelId="{76B36190-AFF1-4AB8-8EA2-3314D5069156}" type="presParOf" srcId="{BE513BE3-AD00-4555-9DEC-2522B0382D20}" destId="{F99BF5FF-F876-4CC1-A68B-0B119E93EF8A}" srcOrd="2" destOrd="0" presId="urn:microsoft.com/office/officeart/2005/8/layout/orgChart1"/>
    <dgm:cxn modelId="{D7DB5052-87CF-46CC-8DF7-8C20B3C1AEFF}" type="presParOf" srcId="{273CC846-505D-46DC-9FC7-46AE76F490AA}" destId="{DA15D9E5-5162-4A11-B335-0E7109DC64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EB24EF-FC7D-413B-8100-3E0C05D88889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C5296A6-A76F-4095-9C08-1D4ABECD1F88}">
      <dgm:prSet phldrT="[Текст]" custT="1"/>
      <dgm:spPr/>
      <dgm:t>
        <a:bodyPr/>
        <a:lstStyle/>
        <a:p>
          <a:r>
            <a:rPr lang="ru-RU" sz="3000" dirty="0" smtClean="0"/>
            <a:t>Оплата обучения</a:t>
          </a:r>
          <a:endParaRPr lang="ru-RU" sz="3000" dirty="0"/>
        </a:p>
      </dgm:t>
    </dgm:pt>
    <dgm:pt modelId="{45201C6C-335D-480F-94D1-D6A377AE2F95}" type="parTrans" cxnId="{DD5BA701-5226-4EBC-8E13-DF0BF975625E}">
      <dgm:prSet/>
      <dgm:spPr/>
      <dgm:t>
        <a:bodyPr/>
        <a:lstStyle/>
        <a:p>
          <a:endParaRPr lang="ru-RU"/>
        </a:p>
      </dgm:t>
    </dgm:pt>
    <dgm:pt modelId="{464B0E37-3178-4C57-9334-11B7D9E2E812}" type="sibTrans" cxnId="{DD5BA701-5226-4EBC-8E13-DF0BF975625E}">
      <dgm:prSet/>
      <dgm:spPr/>
      <dgm:t>
        <a:bodyPr/>
        <a:lstStyle/>
        <a:p>
          <a:endParaRPr lang="ru-RU"/>
        </a:p>
      </dgm:t>
    </dgm:pt>
    <dgm:pt modelId="{CCFAD2E2-020A-4595-94B0-E02C05300024}">
      <dgm:prSet phldrT="[Текст]" custT="1"/>
      <dgm:spPr/>
      <dgm:t>
        <a:bodyPr lIns="144000" rIns="144000"/>
        <a:lstStyle/>
        <a:p>
          <a:r>
            <a:rPr lang="ru-RU" sz="2000" dirty="0" smtClean="0"/>
            <a:t>Лично через банк</a:t>
          </a:r>
          <a:endParaRPr lang="ru-RU" sz="2000" dirty="0"/>
        </a:p>
      </dgm:t>
    </dgm:pt>
    <dgm:pt modelId="{639CBFEE-9AED-4981-8AE0-834545FC811D}" type="parTrans" cxnId="{D0CF2EBC-0852-45FF-AA8E-6F6E60045AE9}">
      <dgm:prSet/>
      <dgm:spPr/>
      <dgm:t>
        <a:bodyPr/>
        <a:lstStyle/>
        <a:p>
          <a:endParaRPr lang="ru-RU"/>
        </a:p>
      </dgm:t>
    </dgm:pt>
    <dgm:pt modelId="{57EBAA3B-C6FA-4EA5-A439-2E26C35F83B6}" type="sibTrans" cxnId="{D0CF2EBC-0852-45FF-AA8E-6F6E60045AE9}">
      <dgm:prSet/>
      <dgm:spPr/>
      <dgm:t>
        <a:bodyPr/>
        <a:lstStyle/>
        <a:p>
          <a:endParaRPr lang="ru-RU"/>
        </a:p>
      </dgm:t>
    </dgm:pt>
    <dgm:pt modelId="{432EACC3-9805-46A9-AD82-15FE9EF18FD2}">
      <dgm:prSet phldrT="[Текст]" custT="1"/>
      <dgm:spPr/>
      <dgm:t>
        <a:bodyPr lIns="144000" rIns="144000"/>
        <a:lstStyle/>
        <a:p>
          <a:r>
            <a:rPr lang="ru-RU" sz="1600" dirty="0" smtClean="0"/>
            <a:t>Через </a:t>
          </a:r>
          <a:r>
            <a:rPr lang="ru-RU" sz="1600" dirty="0" smtClean="0">
              <a:hlinkClick xmlns:r="http://schemas.openxmlformats.org/officeDocument/2006/relationships" r:id="rId1"/>
            </a:rPr>
            <a:t>Единую платежную страницу</a:t>
          </a:r>
          <a:r>
            <a:rPr lang="ru-RU" sz="1600" dirty="0" smtClean="0"/>
            <a:t> (подразделение 02.04)</a:t>
          </a:r>
          <a:endParaRPr lang="ru-RU" sz="1600" dirty="0"/>
        </a:p>
      </dgm:t>
    </dgm:pt>
    <dgm:pt modelId="{CEB554EE-F602-4F3A-8A27-EB75BFF91DA4}" type="parTrans" cxnId="{0189F643-7FF1-4A7F-B2D8-F182ABDC75A6}">
      <dgm:prSet/>
      <dgm:spPr/>
      <dgm:t>
        <a:bodyPr/>
        <a:lstStyle/>
        <a:p>
          <a:endParaRPr lang="ru-RU"/>
        </a:p>
      </dgm:t>
    </dgm:pt>
    <dgm:pt modelId="{7AEA90DB-BC26-40CD-9728-CB02D4FAD820}" type="sibTrans" cxnId="{0189F643-7FF1-4A7F-B2D8-F182ABDC75A6}">
      <dgm:prSet/>
      <dgm:spPr/>
      <dgm:t>
        <a:bodyPr/>
        <a:lstStyle/>
        <a:p>
          <a:endParaRPr lang="ru-RU"/>
        </a:p>
      </dgm:t>
    </dgm:pt>
    <dgm:pt modelId="{0FF51482-9FDE-40A7-9EDA-0A1AE29D610F}">
      <dgm:prSet phldrT="[Текст]" custT="1"/>
      <dgm:spPr/>
      <dgm:t>
        <a:bodyPr lIns="144000" rIns="144000"/>
        <a:lstStyle/>
        <a:p>
          <a:r>
            <a:rPr lang="ru-RU" sz="2000" dirty="0" smtClean="0"/>
            <a:t>Через онлайн-банк</a:t>
          </a:r>
          <a:endParaRPr lang="ru-RU" sz="2000" dirty="0"/>
        </a:p>
      </dgm:t>
    </dgm:pt>
    <dgm:pt modelId="{9CA392BC-0C68-44F0-B395-5E487ACE43A7}" type="parTrans" cxnId="{E1C0628E-1345-4145-BF4A-8FC0BAC2143C}">
      <dgm:prSet/>
      <dgm:spPr/>
      <dgm:t>
        <a:bodyPr/>
        <a:lstStyle/>
        <a:p>
          <a:endParaRPr lang="ru-RU"/>
        </a:p>
      </dgm:t>
    </dgm:pt>
    <dgm:pt modelId="{28937215-ECB1-4F1B-B630-E5F43689F6E7}" type="sibTrans" cxnId="{E1C0628E-1345-4145-BF4A-8FC0BAC2143C}">
      <dgm:prSet/>
      <dgm:spPr/>
      <dgm:t>
        <a:bodyPr/>
        <a:lstStyle/>
        <a:p>
          <a:endParaRPr lang="ru-RU"/>
        </a:p>
      </dgm:t>
    </dgm:pt>
    <dgm:pt modelId="{D9DBF44D-FDBB-4006-8341-9EEB6375F22F}">
      <dgm:prSet custT="1"/>
      <dgm:spPr/>
      <dgm:t>
        <a:bodyPr/>
        <a:lstStyle/>
        <a:p>
          <a:r>
            <a:rPr lang="ru-RU" sz="2000" dirty="0" smtClean="0"/>
            <a:t>Через приложение </a:t>
          </a:r>
          <a:r>
            <a:rPr lang="en-US" sz="2000" dirty="0" smtClean="0"/>
            <a:t>App HSE X</a:t>
          </a:r>
          <a:endParaRPr lang="ru-RU" sz="2000" dirty="0"/>
        </a:p>
      </dgm:t>
    </dgm:pt>
    <dgm:pt modelId="{507C84C2-08E0-44A7-BD1A-05AD31DD4157}" type="parTrans" cxnId="{8F00F862-0AA6-4216-98A5-0FB9C1745216}">
      <dgm:prSet/>
      <dgm:spPr/>
      <dgm:t>
        <a:bodyPr/>
        <a:lstStyle/>
        <a:p>
          <a:endParaRPr lang="ru-RU"/>
        </a:p>
      </dgm:t>
    </dgm:pt>
    <dgm:pt modelId="{505C1A65-7AD1-4DFF-8D24-133CFDB916F0}" type="sibTrans" cxnId="{8F00F862-0AA6-4216-98A5-0FB9C1745216}">
      <dgm:prSet/>
      <dgm:spPr/>
      <dgm:t>
        <a:bodyPr/>
        <a:lstStyle/>
        <a:p>
          <a:endParaRPr lang="ru-RU"/>
        </a:p>
      </dgm:t>
    </dgm:pt>
    <dgm:pt modelId="{8885B0B9-9C9F-41F6-A233-BC84FDB18ED2}" type="pres">
      <dgm:prSet presAssocID="{F1EB24EF-FC7D-413B-8100-3E0C05D888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AA42952-5403-46BB-8A02-A4FAC97851A8}" type="pres">
      <dgm:prSet presAssocID="{9C5296A6-A76F-4095-9C08-1D4ABECD1F88}" presName="hierRoot1" presStyleCnt="0">
        <dgm:presLayoutVars>
          <dgm:hierBranch val="init"/>
        </dgm:presLayoutVars>
      </dgm:prSet>
      <dgm:spPr/>
    </dgm:pt>
    <dgm:pt modelId="{C235CDF1-A8CD-4102-BB58-DB0EE8C7C118}" type="pres">
      <dgm:prSet presAssocID="{9C5296A6-A76F-4095-9C08-1D4ABECD1F88}" presName="rootComposite1" presStyleCnt="0"/>
      <dgm:spPr/>
    </dgm:pt>
    <dgm:pt modelId="{81A847E4-486F-4C55-B507-1CDD1B8BE465}" type="pres">
      <dgm:prSet presAssocID="{9C5296A6-A76F-4095-9C08-1D4ABECD1F88}" presName="rootText1" presStyleLbl="node0" presStyleIdx="0" presStyleCnt="1" custScaleX="540726" custScaleY="52276" custLinFactX="1721" custLinFactNeighborX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66E496-9F43-4F30-9E50-EF22685A2849}" type="pres">
      <dgm:prSet presAssocID="{9C5296A6-A76F-4095-9C08-1D4ABECD1F8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53C43E9-C955-4E52-AB4F-F342418A5D15}" type="pres">
      <dgm:prSet presAssocID="{9C5296A6-A76F-4095-9C08-1D4ABECD1F88}" presName="hierChild2" presStyleCnt="0"/>
      <dgm:spPr/>
    </dgm:pt>
    <dgm:pt modelId="{2AF1B48E-F9C0-4AE8-89FA-111A7383D91B}" type="pres">
      <dgm:prSet presAssocID="{639CBFEE-9AED-4981-8AE0-834545FC811D}" presName="Name37" presStyleLbl="parChTrans1D2" presStyleIdx="0" presStyleCnt="4"/>
      <dgm:spPr/>
      <dgm:t>
        <a:bodyPr/>
        <a:lstStyle/>
        <a:p>
          <a:endParaRPr lang="ru-RU"/>
        </a:p>
      </dgm:t>
    </dgm:pt>
    <dgm:pt modelId="{5232AC09-2572-43F4-BE2B-3D375530AAC2}" type="pres">
      <dgm:prSet presAssocID="{CCFAD2E2-020A-4595-94B0-E02C05300024}" presName="hierRoot2" presStyleCnt="0">
        <dgm:presLayoutVars>
          <dgm:hierBranch val="init"/>
        </dgm:presLayoutVars>
      </dgm:prSet>
      <dgm:spPr/>
    </dgm:pt>
    <dgm:pt modelId="{07D940BA-9182-4625-AB0C-537AD5E57CF8}" type="pres">
      <dgm:prSet presAssocID="{CCFAD2E2-020A-4595-94B0-E02C05300024}" presName="rootComposite" presStyleCnt="0"/>
      <dgm:spPr/>
    </dgm:pt>
    <dgm:pt modelId="{0018F9E6-ED69-48B7-AD26-28BB9004DFD4}" type="pres">
      <dgm:prSet presAssocID="{CCFAD2E2-020A-4595-94B0-E02C05300024}" presName="rootText" presStyleLbl="node2" presStyleIdx="0" presStyleCnt="4" custLinFactNeighborX="-28664" custLinFactNeighborY="76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DAA041-0B11-4984-B4F2-AEE3BBA3168E}" type="pres">
      <dgm:prSet presAssocID="{CCFAD2E2-020A-4595-94B0-E02C05300024}" presName="rootConnector" presStyleLbl="node2" presStyleIdx="0" presStyleCnt="4"/>
      <dgm:spPr/>
      <dgm:t>
        <a:bodyPr/>
        <a:lstStyle/>
        <a:p>
          <a:endParaRPr lang="ru-RU"/>
        </a:p>
      </dgm:t>
    </dgm:pt>
    <dgm:pt modelId="{E80E12DE-9EBD-4E3A-942E-B3A60DBFE814}" type="pres">
      <dgm:prSet presAssocID="{CCFAD2E2-020A-4595-94B0-E02C05300024}" presName="hierChild4" presStyleCnt="0"/>
      <dgm:spPr/>
    </dgm:pt>
    <dgm:pt modelId="{613C545E-EA5A-40E0-8696-5DA5A7E307A5}" type="pres">
      <dgm:prSet presAssocID="{CCFAD2E2-020A-4595-94B0-E02C05300024}" presName="hierChild5" presStyleCnt="0"/>
      <dgm:spPr/>
    </dgm:pt>
    <dgm:pt modelId="{81919A10-6D22-4AB1-80C2-FDFD21DEC51C}" type="pres">
      <dgm:prSet presAssocID="{CEB554EE-F602-4F3A-8A27-EB75BFF91DA4}" presName="Name37" presStyleLbl="parChTrans1D2" presStyleIdx="1" presStyleCnt="4"/>
      <dgm:spPr/>
      <dgm:t>
        <a:bodyPr/>
        <a:lstStyle/>
        <a:p>
          <a:endParaRPr lang="ru-RU"/>
        </a:p>
      </dgm:t>
    </dgm:pt>
    <dgm:pt modelId="{01ABE941-FBE5-49D3-A139-8350F62A024B}" type="pres">
      <dgm:prSet presAssocID="{432EACC3-9805-46A9-AD82-15FE9EF18FD2}" presName="hierRoot2" presStyleCnt="0">
        <dgm:presLayoutVars>
          <dgm:hierBranch val="init"/>
        </dgm:presLayoutVars>
      </dgm:prSet>
      <dgm:spPr/>
    </dgm:pt>
    <dgm:pt modelId="{1FC53794-3DC8-4275-BD6C-6473CB2A4089}" type="pres">
      <dgm:prSet presAssocID="{432EACC3-9805-46A9-AD82-15FE9EF18FD2}" presName="rootComposite" presStyleCnt="0"/>
      <dgm:spPr/>
    </dgm:pt>
    <dgm:pt modelId="{5D9D7F40-E614-4C99-B442-FFCF3958AA95}" type="pres">
      <dgm:prSet presAssocID="{432EACC3-9805-46A9-AD82-15FE9EF18FD2}" presName="rootText" presStyleLbl="node2" presStyleIdx="1" presStyleCnt="4" custLinFactNeighborX="-22725" custLinFactNeighborY="77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1A632B-2B9D-4F36-A349-19587A6A87A8}" type="pres">
      <dgm:prSet presAssocID="{432EACC3-9805-46A9-AD82-15FE9EF18FD2}" presName="rootConnector" presStyleLbl="node2" presStyleIdx="1" presStyleCnt="4"/>
      <dgm:spPr/>
      <dgm:t>
        <a:bodyPr/>
        <a:lstStyle/>
        <a:p>
          <a:endParaRPr lang="ru-RU"/>
        </a:p>
      </dgm:t>
    </dgm:pt>
    <dgm:pt modelId="{63014CD7-8C01-4991-8ACA-9C0372FDA8C2}" type="pres">
      <dgm:prSet presAssocID="{432EACC3-9805-46A9-AD82-15FE9EF18FD2}" presName="hierChild4" presStyleCnt="0"/>
      <dgm:spPr/>
    </dgm:pt>
    <dgm:pt modelId="{AE511A1B-5915-4E80-93EB-27925E77F0E2}" type="pres">
      <dgm:prSet presAssocID="{432EACC3-9805-46A9-AD82-15FE9EF18FD2}" presName="hierChild5" presStyleCnt="0"/>
      <dgm:spPr/>
    </dgm:pt>
    <dgm:pt modelId="{8098CB2D-ED5A-432E-AFB1-7CE5E323E685}" type="pres">
      <dgm:prSet presAssocID="{9CA392BC-0C68-44F0-B395-5E487ACE43A7}" presName="Name37" presStyleLbl="parChTrans1D2" presStyleIdx="2" presStyleCnt="4"/>
      <dgm:spPr/>
      <dgm:t>
        <a:bodyPr/>
        <a:lstStyle/>
        <a:p>
          <a:endParaRPr lang="ru-RU"/>
        </a:p>
      </dgm:t>
    </dgm:pt>
    <dgm:pt modelId="{4E628372-E05C-4BE8-BB5F-3751A760F4A9}" type="pres">
      <dgm:prSet presAssocID="{0FF51482-9FDE-40A7-9EDA-0A1AE29D610F}" presName="hierRoot2" presStyleCnt="0">
        <dgm:presLayoutVars>
          <dgm:hierBranch val="init"/>
        </dgm:presLayoutVars>
      </dgm:prSet>
      <dgm:spPr/>
    </dgm:pt>
    <dgm:pt modelId="{B51D7A8F-3477-4F9D-BEC2-122CBC2AC729}" type="pres">
      <dgm:prSet presAssocID="{0FF51482-9FDE-40A7-9EDA-0A1AE29D610F}" presName="rootComposite" presStyleCnt="0"/>
      <dgm:spPr/>
    </dgm:pt>
    <dgm:pt modelId="{BD0FA0F8-2606-4AB9-9FC8-8AE68E772375}" type="pres">
      <dgm:prSet presAssocID="{0FF51482-9FDE-40A7-9EDA-0A1AE29D610F}" presName="rootText" presStyleLbl="node2" presStyleIdx="2" presStyleCnt="4" custLinFactNeighborX="1257" custLinFactNeighborY="77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7474E6-0ACF-46AA-A659-286DC4C89A61}" type="pres">
      <dgm:prSet presAssocID="{0FF51482-9FDE-40A7-9EDA-0A1AE29D610F}" presName="rootConnector" presStyleLbl="node2" presStyleIdx="2" presStyleCnt="4"/>
      <dgm:spPr/>
      <dgm:t>
        <a:bodyPr/>
        <a:lstStyle/>
        <a:p>
          <a:endParaRPr lang="ru-RU"/>
        </a:p>
      </dgm:t>
    </dgm:pt>
    <dgm:pt modelId="{E15F41B8-C40A-4D82-940D-D1A5EADC0807}" type="pres">
      <dgm:prSet presAssocID="{0FF51482-9FDE-40A7-9EDA-0A1AE29D610F}" presName="hierChild4" presStyleCnt="0"/>
      <dgm:spPr/>
    </dgm:pt>
    <dgm:pt modelId="{6482FC14-10B6-41C3-A611-5CFE0BD38702}" type="pres">
      <dgm:prSet presAssocID="{0FF51482-9FDE-40A7-9EDA-0A1AE29D610F}" presName="hierChild5" presStyleCnt="0"/>
      <dgm:spPr/>
    </dgm:pt>
    <dgm:pt modelId="{0D243F07-E292-47E4-B93E-C0252B7C2114}" type="pres">
      <dgm:prSet presAssocID="{507C84C2-08E0-44A7-BD1A-05AD31DD4157}" presName="Name37" presStyleLbl="parChTrans1D2" presStyleIdx="3" presStyleCnt="4"/>
      <dgm:spPr/>
      <dgm:t>
        <a:bodyPr/>
        <a:lstStyle/>
        <a:p>
          <a:endParaRPr lang="ru-RU"/>
        </a:p>
      </dgm:t>
    </dgm:pt>
    <dgm:pt modelId="{9F29666B-9193-419D-8F57-5665F1441D30}" type="pres">
      <dgm:prSet presAssocID="{D9DBF44D-FDBB-4006-8341-9EEB6375F22F}" presName="hierRoot2" presStyleCnt="0">
        <dgm:presLayoutVars>
          <dgm:hierBranch val="init"/>
        </dgm:presLayoutVars>
      </dgm:prSet>
      <dgm:spPr/>
    </dgm:pt>
    <dgm:pt modelId="{C09101F6-BB42-4D16-9F6C-70727D337379}" type="pres">
      <dgm:prSet presAssocID="{D9DBF44D-FDBB-4006-8341-9EEB6375F22F}" presName="rootComposite" presStyleCnt="0"/>
      <dgm:spPr/>
    </dgm:pt>
    <dgm:pt modelId="{545B777F-3B4D-4CD5-A508-4CB2F266FBD5}" type="pres">
      <dgm:prSet presAssocID="{D9DBF44D-FDBB-4006-8341-9EEB6375F22F}" presName="rootText" presStyleLbl="node2" presStyleIdx="3" presStyleCnt="4" custLinFactNeighborX="10096" custLinFactNeighborY="77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65E36B-2071-43E9-A32B-74415C04A59D}" type="pres">
      <dgm:prSet presAssocID="{D9DBF44D-FDBB-4006-8341-9EEB6375F22F}" presName="rootConnector" presStyleLbl="node2" presStyleIdx="3" presStyleCnt="4"/>
      <dgm:spPr/>
      <dgm:t>
        <a:bodyPr/>
        <a:lstStyle/>
        <a:p>
          <a:endParaRPr lang="ru-RU"/>
        </a:p>
      </dgm:t>
    </dgm:pt>
    <dgm:pt modelId="{B800B35F-BDC4-40D0-B35B-2ADC0BA0337D}" type="pres">
      <dgm:prSet presAssocID="{D9DBF44D-FDBB-4006-8341-9EEB6375F22F}" presName="hierChild4" presStyleCnt="0"/>
      <dgm:spPr/>
    </dgm:pt>
    <dgm:pt modelId="{69202A4E-ED68-43D2-9B0A-B2EA051CE2C7}" type="pres">
      <dgm:prSet presAssocID="{D9DBF44D-FDBB-4006-8341-9EEB6375F22F}" presName="hierChild5" presStyleCnt="0"/>
      <dgm:spPr/>
    </dgm:pt>
    <dgm:pt modelId="{A9482830-BE21-4BA0-A5E4-4E281898000C}" type="pres">
      <dgm:prSet presAssocID="{9C5296A6-A76F-4095-9C08-1D4ABECD1F88}" presName="hierChild3" presStyleCnt="0"/>
      <dgm:spPr/>
    </dgm:pt>
  </dgm:ptLst>
  <dgm:cxnLst>
    <dgm:cxn modelId="{96F6B5E7-4F08-4844-8D56-82340B1530A7}" type="presOf" srcId="{9C5296A6-A76F-4095-9C08-1D4ABECD1F88}" destId="{3566E496-9F43-4F30-9E50-EF22685A2849}" srcOrd="1" destOrd="0" presId="urn:microsoft.com/office/officeart/2005/8/layout/orgChart1"/>
    <dgm:cxn modelId="{169F6467-AB5D-47C5-A1AB-0D175A79DFAB}" type="presOf" srcId="{CCFAD2E2-020A-4595-94B0-E02C05300024}" destId="{0018F9E6-ED69-48B7-AD26-28BB9004DFD4}" srcOrd="0" destOrd="0" presId="urn:microsoft.com/office/officeart/2005/8/layout/orgChart1"/>
    <dgm:cxn modelId="{798B1FE2-2940-42D3-83F8-A9329EB45190}" type="presOf" srcId="{432EACC3-9805-46A9-AD82-15FE9EF18FD2}" destId="{5D9D7F40-E614-4C99-B442-FFCF3958AA95}" srcOrd="0" destOrd="0" presId="urn:microsoft.com/office/officeart/2005/8/layout/orgChart1"/>
    <dgm:cxn modelId="{8429FE07-B2E3-4D86-887C-08E7673DE42D}" type="presOf" srcId="{507C84C2-08E0-44A7-BD1A-05AD31DD4157}" destId="{0D243F07-E292-47E4-B93E-C0252B7C2114}" srcOrd="0" destOrd="0" presId="urn:microsoft.com/office/officeart/2005/8/layout/orgChart1"/>
    <dgm:cxn modelId="{790123D2-D559-423B-B574-D7B38FF7E191}" type="presOf" srcId="{CEB554EE-F602-4F3A-8A27-EB75BFF91DA4}" destId="{81919A10-6D22-4AB1-80C2-FDFD21DEC51C}" srcOrd="0" destOrd="0" presId="urn:microsoft.com/office/officeart/2005/8/layout/orgChart1"/>
    <dgm:cxn modelId="{3CAA75E6-C33F-407D-A4F9-006F7DC2E429}" type="presOf" srcId="{0FF51482-9FDE-40A7-9EDA-0A1AE29D610F}" destId="{9C7474E6-0ACF-46AA-A659-286DC4C89A61}" srcOrd="1" destOrd="0" presId="urn:microsoft.com/office/officeart/2005/8/layout/orgChart1"/>
    <dgm:cxn modelId="{D7CA1B3F-6707-44B1-B99B-3DCE4E4F94DD}" type="presOf" srcId="{CCFAD2E2-020A-4595-94B0-E02C05300024}" destId="{F1DAA041-0B11-4984-B4F2-AEE3BBA3168E}" srcOrd="1" destOrd="0" presId="urn:microsoft.com/office/officeart/2005/8/layout/orgChart1"/>
    <dgm:cxn modelId="{4B6C483B-F122-45DA-A491-362E6BE4A4C3}" type="presOf" srcId="{F1EB24EF-FC7D-413B-8100-3E0C05D88889}" destId="{8885B0B9-9C9F-41F6-A233-BC84FDB18ED2}" srcOrd="0" destOrd="0" presId="urn:microsoft.com/office/officeart/2005/8/layout/orgChart1"/>
    <dgm:cxn modelId="{536B99B7-D519-4D17-9585-A3165D6BD168}" type="presOf" srcId="{9CA392BC-0C68-44F0-B395-5E487ACE43A7}" destId="{8098CB2D-ED5A-432E-AFB1-7CE5E323E685}" srcOrd="0" destOrd="0" presId="urn:microsoft.com/office/officeart/2005/8/layout/orgChart1"/>
    <dgm:cxn modelId="{2FED6C3B-9770-47A1-A334-3986B9DF938B}" type="presOf" srcId="{9C5296A6-A76F-4095-9C08-1D4ABECD1F88}" destId="{81A847E4-486F-4C55-B507-1CDD1B8BE465}" srcOrd="0" destOrd="0" presId="urn:microsoft.com/office/officeart/2005/8/layout/orgChart1"/>
    <dgm:cxn modelId="{834A8CDE-5910-42CF-A601-9DB6F664D41C}" type="presOf" srcId="{639CBFEE-9AED-4981-8AE0-834545FC811D}" destId="{2AF1B48E-F9C0-4AE8-89FA-111A7383D91B}" srcOrd="0" destOrd="0" presId="urn:microsoft.com/office/officeart/2005/8/layout/orgChart1"/>
    <dgm:cxn modelId="{D0CF2EBC-0852-45FF-AA8E-6F6E60045AE9}" srcId="{9C5296A6-A76F-4095-9C08-1D4ABECD1F88}" destId="{CCFAD2E2-020A-4595-94B0-E02C05300024}" srcOrd="0" destOrd="0" parTransId="{639CBFEE-9AED-4981-8AE0-834545FC811D}" sibTransId="{57EBAA3B-C6FA-4EA5-A439-2E26C35F83B6}"/>
    <dgm:cxn modelId="{8F00F862-0AA6-4216-98A5-0FB9C1745216}" srcId="{9C5296A6-A76F-4095-9C08-1D4ABECD1F88}" destId="{D9DBF44D-FDBB-4006-8341-9EEB6375F22F}" srcOrd="3" destOrd="0" parTransId="{507C84C2-08E0-44A7-BD1A-05AD31DD4157}" sibTransId="{505C1A65-7AD1-4DFF-8D24-133CFDB916F0}"/>
    <dgm:cxn modelId="{BBAC0E2E-7567-425B-AD53-080E69425565}" type="presOf" srcId="{0FF51482-9FDE-40A7-9EDA-0A1AE29D610F}" destId="{BD0FA0F8-2606-4AB9-9FC8-8AE68E772375}" srcOrd="0" destOrd="0" presId="urn:microsoft.com/office/officeart/2005/8/layout/orgChart1"/>
    <dgm:cxn modelId="{82EDB9BB-03E2-4664-869D-E9EE2723900B}" type="presOf" srcId="{432EACC3-9805-46A9-AD82-15FE9EF18FD2}" destId="{B31A632B-2B9D-4F36-A349-19587A6A87A8}" srcOrd="1" destOrd="0" presId="urn:microsoft.com/office/officeart/2005/8/layout/orgChart1"/>
    <dgm:cxn modelId="{C8D02AD4-1E4F-4CD3-8EE5-FFDFF06C2AC2}" type="presOf" srcId="{D9DBF44D-FDBB-4006-8341-9EEB6375F22F}" destId="{545B777F-3B4D-4CD5-A508-4CB2F266FBD5}" srcOrd="0" destOrd="0" presId="urn:microsoft.com/office/officeart/2005/8/layout/orgChart1"/>
    <dgm:cxn modelId="{DD5BA701-5226-4EBC-8E13-DF0BF975625E}" srcId="{F1EB24EF-FC7D-413B-8100-3E0C05D88889}" destId="{9C5296A6-A76F-4095-9C08-1D4ABECD1F88}" srcOrd="0" destOrd="0" parTransId="{45201C6C-335D-480F-94D1-D6A377AE2F95}" sibTransId="{464B0E37-3178-4C57-9334-11B7D9E2E812}"/>
    <dgm:cxn modelId="{E1C0628E-1345-4145-BF4A-8FC0BAC2143C}" srcId="{9C5296A6-A76F-4095-9C08-1D4ABECD1F88}" destId="{0FF51482-9FDE-40A7-9EDA-0A1AE29D610F}" srcOrd="2" destOrd="0" parTransId="{9CA392BC-0C68-44F0-B395-5E487ACE43A7}" sibTransId="{28937215-ECB1-4F1B-B630-E5F43689F6E7}"/>
    <dgm:cxn modelId="{0189F643-7FF1-4A7F-B2D8-F182ABDC75A6}" srcId="{9C5296A6-A76F-4095-9C08-1D4ABECD1F88}" destId="{432EACC3-9805-46A9-AD82-15FE9EF18FD2}" srcOrd="1" destOrd="0" parTransId="{CEB554EE-F602-4F3A-8A27-EB75BFF91DA4}" sibTransId="{7AEA90DB-BC26-40CD-9728-CB02D4FAD820}"/>
    <dgm:cxn modelId="{46D6D0BF-8741-4533-9934-0BAC576C5B30}" type="presOf" srcId="{D9DBF44D-FDBB-4006-8341-9EEB6375F22F}" destId="{7965E36B-2071-43E9-A32B-74415C04A59D}" srcOrd="1" destOrd="0" presId="urn:microsoft.com/office/officeart/2005/8/layout/orgChart1"/>
    <dgm:cxn modelId="{E29B4C25-FD2F-4A1F-9BBF-75829A83371C}" type="presParOf" srcId="{8885B0B9-9C9F-41F6-A233-BC84FDB18ED2}" destId="{6AA42952-5403-46BB-8A02-A4FAC97851A8}" srcOrd="0" destOrd="0" presId="urn:microsoft.com/office/officeart/2005/8/layout/orgChart1"/>
    <dgm:cxn modelId="{BC62B8F3-AC49-4EE8-AA70-A806971F9804}" type="presParOf" srcId="{6AA42952-5403-46BB-8A02-A4FAC97851A8}" destId="{C235CDF1-A8CD-4102-BB58-DB0EE8C7C118}" srcOrd="0" destOrd="0" presId="urn:microsoft.com/office/officeart/2005/8/layout/orgChart1"/>
    <dgm:cxn modelId="{AE46738C-CBAE-4674-AB37-27798C592813}" type="presParOf" srcId="{C235CDF1-A8CD-4102-BB58-DB0EE8C7C118}" destId="{81A847E4-486F-4C55-B507-1CDD1B8BE465}" srcOrd="0" destOrd="0" presId="urn:microsoft.com/office/officeart/2005/8/layout/orgChart1"/>
    <dgm:cxn modelId="{5970C8D4-1834-4A39-9472-812413B07796}" type="presParOf" srcId="{C235CDF1-A8CD-4102-BB58-DB0EE8C7C118}" destId="{3566E496-9F43-4F30-9E50-EF22685A2849}" srcOrd="1" destOrd="0" presId="urn:microsoft.com/office/officeart/2005/8/layout/orgChart1"/>
    <dgm:cxn modelId="{4768025D-BBC2-4FEE-88F3-9FB1D57E86A7}" type="presParOf" srcId="{6AA42952-5403-46BB-8A02-A4FAC97851A8}" destId="{053C43E9-C955-4E52-AB4F-F342418A5D15}" srcOrd="1" destOrd="0" presId="urn:microsoft.com/office/officeart/2005/8/layout/orgChart1"/>
    <dgm:cxn modelId="{2DD19A3F-43C6-4285-B4CF-98743D779733}" type="presParOf" srcId="{053C43E9-C955-4E52-AB4F-F342418A5D15}" destId="{2AF1B48E-F9C0-4AE8-89FA-111A7383D91B}" srcOrd="0" destOrd="0" presId="urn:microsoft.com/office/officeart/2005/8/layout/orgChart1"/>
    <dgm:cxn modelId="{40B01CB1-C3D8-40C4-B52F-B44469C12E91}" type="presParOf" srcId="{053C43E9-C955-4E52-AB4F-F342418A5D15}" destId="{5232AC09-2572-43F4-BE2B-3D375530AAC2}" srcOrd="1" destOrd="0" presId="urn:microsoft.com/office/officeart/2005/8/layout/orgChart1"/>
    <dgm:cxn modelId="{B4C4F6C9-37E2-473E-BF39-5234A8CE4059}" type="presParOf" srcId="{5232AC09-2572-43F4-BE2B-3D375530AAC2}" destId="{07D940BA-9182-4625-AB0C-537AD5E57CF8}" srcOrd="0" destOrd="0" presId="urn:microsoft.com/office/officeart/2005/8/layout/orgChart1"/>
    <dgm:cxn modelId="{CF668436-AB48-4D32-BDF3-1FD7411796C7}" type="presParOf" srcId="{07D940BA-9182-4625-AB0C-537AD5E57CF8}" destId="{0018F9E6-ED69-48B7-AD26-28BB9004DFD4}" srcOrd="0" destOrd="0" presId="urn:microsoft.com/office/officeart/2005/8/layout/orgChart1"/>
    <dgm:cxn modelId="{094DCB6C-78D7-4A18-A086-BFAD424DE86F}" type="presParOf" srcId="{07D940BA-9182-4625-AB0C-537AD5E57CF8}" destId="{F1DAA041-0B11-4984-B4F2-AEE3BBA3168E}" srcOrd="1" destOrd="0" presId="urn:microsoft.com/office/officeart/2005/8/layout/orgChart1"/>
    <dgm:cxn modelId="{69DA7CB2-645B-4797-AC66-A8E80255FCAE}" type="presParOf" srcId="{5232AC09-2572-43F4-BE2B-3D375530AAC2}" destId="{E80E12DE-9EBD-4E3A-942E-B3A60DBFE814}" srcOrd="1" destOrd="0" presId="urn:microsoft.com/office/officeart/2005/8/layout/orgChart1"/>
    <dgm:cxn modelId="{E9AED444-5F08-4779-A1DF-072F5C913A7F}" type="presParOf" srcId="{5232AC09-2572-43F4-BE2B-3D375530AAC2}" destId="{613C545E-EA5A-40E0-8696-5DA5A7E307A5}" srcOrd="2" destOrd="0" presId="urn:microsoft.com/office/officeart/2005/8/layout/orgChart1"/>
    <dgm:cxn modelId="{66A43621-8BDF-4458-AE45-D3A2A9A5C196}" type="presParOf" srcId="{053C43E9-C955-4E52-AB4F-F342418A5D15}" destId="{81919A10-6D22-4AB1-80C2-FDFD21DEC51C}" srcOrd="2" destOrd="0" presId="urn:microsoft.com/office/officeart/2005/8/layout/orgChart1"/>
    <dgm:cxn modelId="{CB673E39-1A42-4FCB-925B-6EDFA5D8BA75}" type="presParOf" srcId="{053C43E9-C955-4E52-AB4F-F342418A5D15}" destId="{01ABE941-FBE5-49D3-A139-8350F62A024B}" srcOrd="3" destOrd="0" presId="urn:microsoft.com/office/officeart/2005/8/layout/orgChart1"/>
    <dgm:cxn modelId="{8290912E-376F-42A5-A76C-D84975C91FC5}" type="presParOf" srcId="{01ABE941-FBE5-49D3-A139-8350F62A024B}" destId="{1FC53794-3DC8-4275-BD6C-6473CB2A4089}" srcOrd="0" destOrd="0" presId="urn:microsoft.com/office/officeart/2005/8/layout/orgChart1"/>
    <dgm:cxn modelId="{C7796C8B-65A5-40E1-ABA3-4C1C9C7E5EB0}" type="presParOf" srcId="{1FC53794-3DC8-4275-BD6C-6473CB2A4089}" destId="{5D9D7F40-E614-4C99-B442-FFCF3958AA95}" srcOrd="0" destOrd="0" presId="urn:microsoft.com/office/officeart/2005/8/layout/orgChart1"/>
    <dgm:cxn modelId="{8425D328-E085-47BF-AA30-980A867F3F44}" type="presParOf" srcId="{1FC53794-3DC8-4275-BD6C-6473CB2A4089}" destId="{B31A632B-2B9D-4F36-A349-19587A6A87A8}" srcOrd="1" destOrd="0" presId="urn:microsoft.com/office/officeart/2005/8/layout/orgChart1"/>
    <dgm:cxn modelId="{154A6513-EC65-471A-A32F-89C8BC0E5E98}" type="presParOf" srcId="{01ABE941-FBE5-49D3-A139-8350F62A024B}" destId="{63014CD7-8C01-4991-8ACA-9C0372FDA8C2}" srcOrd="1" destOrd="0" presId="urn:microsoft.com/office/officeart/2005/8/layout/orgChart1"/>
    <dgm:cxn modelId="{6E3B8A68-C7BE-44F7-8182-FE6F52AA6BDB}" type="presParOf" srcId="{01ABE941-FBE5-49D3-A139-8350F62A024B}" destId="{AE511A1B-5915-4E80-93EB-27925E77F0E2}" srcOrd="2" destOrd="0" presId="urn:microsoft.com/office/officeart/2005/8/layout/orgChart1"/>
    <dgm:cxn modelId="{9D61D21A-1127-4182-BDEA-CE9BA89D48C3}" type="presParOf" srcId="{053C43E9-C955-4E52-AB4F-F342418A5D15}" destId="{8098CB2D-ED5A-432E-AFB1-7CE5E323E685}" srcOrd="4" destOrd="0" presId="urn:microsoft.com/office/officeart/2005/8/layout/orgChart1"/>
    <dgm:cxn modelId="{166B01CE-8393-4F0A-A5AD-D37AE3A85B58}" type="presParOf" srcId="{053C43E9-C955-4E52-AB4F-F342418A5D15}" destId="{4E628372-E05C-4BE8-BB5F-3751A760F4A9}" srcOrd="5" destOrd="0" presId="urn:microsoft.com/office/officeart/2005/8/layout/orgChart1"/>
    <dgm:cxn modelId="{F7C75925-E6AC-417C-91F1-5B67B471348C}" type="presParOf" srcId="{4E628372-E05C-4BE8-BB5F-3751A760F4A9}" destId="{B51D7A8F-3477-4F9D-BEC2-122CBC2AC729}" srcOrd="0" destOrd="0" presId="urn:microsoft.com/office/officeart/2005/8/layout/orgChart1"/>
    <dgm:cxn modelId="{896180EE-10E8-41D0-AEF0-FA18798E8698}" type="presParOf" srcId="{B51D7A8F-3477-4F9D-BEC2-122CBC2AC729}" destId="{BD0FA0F8-2606-4AB9-9FC8-8AE68E772375}" srcOrd="0" destOrd="0" presId="urn:microsoft.com/office/officeart/2005/8/layout/orgChart1"/>
    <dgm:cxn modelId="{28EBD0FF-332B-4C62-91F3-BC36F359CC8C}" type="presParOf" srcId="{B51D7A8F-3477-4F9D-BEC2-122CBC2AC729}" destId="{9C7474E6-0ACF-46AA-A659-286DC4C89A61}" srcOrd="1" destOrd="0" presId="urn:microsoft.com/office/officeart/2005/8/layout/orgChart1"/>
    <dgm:cxn modelId="{30F35F85-3DF0-44D6-8B9B-346139070DDC}" type="presParOf" srcId="{4E628372-E05C-4BE8-BB5F-3751A760F4A9}" destId="{E15F41B8-C40A-4D82-940D-D1A5EADC0807}" srcOrd="1" destOrd="0" presId="urn:microsoft.com/office/officeart/2005/8/layout/orgChart1"/>
    <dgm:cxn modelId="{AB1CB3CA-E6B5-48DF-89B9-75952DFC6B31}" type="presParOf" srcId="{4E628372-E05C-4BE8-BB5F-3751A760F4A9}" destId="{6482FC14-10B6-41C3-A611-5CFE0BD38702}" srcOrd="2" destOrd="0" presId="urn:microsoft.com/office/officeart/2005/8/layout/orgChart1"/>
    <dgm:cxn modelId="{9CBCC41D-5E6A-4E7E-B57F-CC2EAE1C87CD}" type="presParOf" srcId="{053C43E9-C955-4E52-AB4F-F342418A5D15}" destId="{0D243F07-E292-47E4-B93E-C0252B7C2114}" srcOrd="6" destOrd="0" presId="urn:microsoft.com/office/officeart/2005/8/layout/orgChart1"/>
    <dgm:cxn modelId="{3E0A9990-F5D6-4F00-A873-99A0238D85A0}" type="presParOf" srcId="{053C43E9-C955-4E52-AB4F-F342418A5D15}" destId="{9F29666B-9193-419D-8F57-5665F1441D30}" srcOrd="7" destOrd="0" presId="urn:microsoft.com/office/officeart/2005/8/layout/orgChart1"/>
    <dgm:cxn modelId="{E653A247-EEC2-49E5-A5B4-840804951903}" type="presParOf" srcId="{9F29666B-9193-419D-8F57-5665F1441D30}" destId="{C09101F6-BB42-4D16-9F6C-70727D337379}" srcOrd="0" destOrd="0" presId="urn:microsoft.com/office/officeart/2005/8/layout/orgChart1"/>
    <dgm:cxn modelId="{149967AE-7FC5-4457-903E-2E35618305C8}" type="presParOf" srcId="{C09101F6-BB42-4D16-9F6C-70727D337379}" destId="{545B777F-3B4D-4CD5-A508-4CB2F266FBD5}" srcOrd="0" destOrd="0" presId="urn:microsoft.com/office/officeart/2005/8/layout/orgChart1"/>
    <dgm:cxn modelId="{87371CC1-6A65-4177-A7D8-B495AEBD1050}" type="presParOf" srcId="{C09101F6-BB42-4D16-9F6C-70727D337379}" destId="{7965E36B-2071-43E9-A32B-74415C04A59D}" srcOrd="1" destOrd="0" presId="urn:microsoft.com/office/officeart/2005/8/layout/orgChart1"/>
    <dgm:cxn modelId="{4F81D74D-2BEB-41F3-B014-AE52128371AA}" type="presParOf" srcId="{9F29666B-9193-419D-8F57-5665F1441D30}" destId="{B800B35F-BDC4-40D0-B35B-2ADC0BA0337D}" srcOrd="1" destOrd="0" presId="urn:microsoft.com/office/officeart/2005/8/layout/orgChart1"/>
    <dgm:cxn modelId="{7A61C787-3BBE-4C05-9B59-FE08FDAEFF13}" type="presParOf" srcId="{9F29666B-9193-419D-8F57-5665F1441D30}" destId="{69202A4E-ED68-43D2-9B0A-B2EA051CE2C7}" srcOrd="2" destOrd="0" presId="urn:microsoft.com/office/officeart/2005/8/layout/orgChart1"/>
    <dgm:cxn modelId="{146DE712-8B2C-42FE-A674-DC48B6A41DC0}" type="presParOf" srcId="{6AA42952-5403-46BB-8A02-A4FAC97851A8}" destId="{A9482830-BE21-4BA0-A5E4-4E281898000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F07B0F-A895-42F7-A9B8-51CB44566709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EB09F2D-EC74-4A31-9F1A-0C99F772F4E9}">
      <dgm:prSet phldrT="[Текст]" custT="1"/>
      <dgm:spPr/>
      <dgm:t>
        <a:bodyPr/>
        <a:lstStyle/>
        <a:p>
          <a:r>
            <a:rPr lang="ru-RU" sz="2400" dirty="0" smtClean="0">
              <a:hlinkClick xmlns:r="http://schemas.openxmlformats.org/officeDocument/2006/relationships" r:id="rId1"/>
            </a:rPr>
            <a:t>Отчисление</a:t>
          </a:r>
          <a:endParaRPr lang="ru-RU" sz="2400" dirty="0"/>
        </a:p>
      </dgm:t>
    </dgm:pt>
    <dgm:pt modelId="{F6C8F8E5-FC7E-4274-805A-FED32A83B726}" type="parTrans" cxnId="{D4533F8B-FBF3-41E9-828D-A452BA244E01}">
      <dgm:prSet/>
      <dgm:spPr/>
      <dgm:t>
        <a:bodyPr/>
        <a:lstStyle/>
        <a:p>
          <a:endParaRPr lang="ru-RU"/>
        </a:p>
      </dgm:t>
    </dgm:pt>
    <dgm:pt modelId="{9A83A976-B618-41C0-9D9F-6A7887439A67}" type="sibTrans" cxnId="{D4533F8B-FBF3-41E9-828D-A452BA244E01}">
      <dgm:prSet/>
      <dgm:spPr/>
      <dgm:t>
        <a:bodyPr/>
        <a:lstStyle/>
        <a:p>
          <a:endParaRPr lang="ru-RU"/>
        </a:p>
      </dgm:t>
    </dgm:pt>
    <dgm:pt modelId="{7B8C9C23-1E84-4E41-9C24-910A861E1B02}">
      <dgm:prSet phldrT="[Текст]" custT="1"/>
      <dgm:spPr/>
      <dgm:t>
        <a:bodyPr lIns="144000" tIns="144000" rIns="144000" bIns="144000"/>
        <a:lstStyle/>
        <a:p>
          <a:r>
            <a:rPr lang="ru-RU" sz="1900" b="0" i="0" dirty="0" smtClean="0"/>
            <a:t>при применении к студенту меры дисциплинарного взыскания – отчисления</a:t>
          </a:r>
          <a:endParaRPr lang="ru-RU" sz="1900" dirty="0"/>
        </a:p>
      </dgm:t>
    </dgm:pt>
    <dgm:pt modelId="{E20E95C8-2ABE-4FFD-B1EC-2DACA042E127}" type="parTrans" cxnId="{31A1AEE7-CF38-4AB1-A62F-418DF4DD3AA4}">
      <dgm:prSet/>
      <dgm:spPr/>
      <dgm:t>
        <a:bodyPr/>
        <a:lstStyle/>
        <a:p>
          <a:endParaRPr lang="ru-RU"/>
        </a:p>
      </dgm:t>
    </dgm:pt>
    <dgm:pt modelId="{35511D86-00C6-4024-BCCD-5D02A013D9B0}" type="sibTrans" cxnId="{31A1AEE7-CF38-4AB1-A62F-418DF4DD3AA4}">
      <dgm:prSet/>
      <dgm:spPr/>
      <dgm:t>
        <a:bodyPr/>
        <a:lstStyle/>
        <a:p>
          <a:endParaRPr lang="ru-RU"/>
        </a:p>
      </dgm:t>
    </dgm:pt>
    <dgm:pt modelId="{D1B90255-F0F5-42D2-BC9C-1E2481467270}">
      <dgm:prSet phldrT="[Текст]"/>
      <dgm:spPr/>
      <dgm:t>
        <a:bodyPr lIns="144000" tIns="144000" rIns="144000" bIns="144000"/>
        <a:lstStyle/>
        <a:p>
          <a:r>
            <a:rPr lang="ru-RU" b="0" i="0" dirty="0" smtClean="0"/>
            <a:t>за </a:t>
          </a:r>
          <a:r>
            <a:rPr lang="ru-RU" b="0" i="0" dirty="0" smtClean="0">
              <a:hlinkClick xmlns:r="http://schemas.openxmlformats.org/officeDocument/2006/relationships" r:id="rId2"/>
            </a:rPr>
            <a:t>недобросовестное освоение образовательной программы </a:t>
          </a:r>
          <a:r>
            <a:rPr lang="ru-RU" b="0" i="0" dirty="0" smtClean="0"/>
            <a:t>(три и более академические задолженности)</a:t>
          </a:r>
          <a:endParaRPr lang="ru-RU" i="0" dirty="0"/>
        </a:p>
      </dgm:t>
    </dgm:pt>
    <dgm:pt modelId="{2678C0E9-A505-4B4B-AA08-9F6D396B717E}" type="parTrans" cxnId="{5045D9D4-E1ED-4BA3-AF31-C507FB79C3CD}">
      <dgm:prSet/>
      <dgm:spPr/>
      <dgm:t>
        <a:bodyPr/>
        <a:lstStyle/>
        <a:p>
          <a:endParaRPr lang="ru-RU"/>
        </a:p>
      </dgm:t>
    </dgm:pt>
    <dgm:pt modelId="{AA31B291-FB5C-45FC-8ABE-55C57640418F}" type="sibTrans" cxnId="{5045D9D4-E1ED-4BA3-AF31-C507FB79C3CD}">
      <dgm:prSet/>
      <dgm:spPr/>
      <dgm:t>
        <a:bodyPr/>
        <a:lstStyle/>
        <a:p>
          <a:endParaRPr lang="ru-RU"/>
        </a:p>
      </dgm:t>
    </dgm:pt>
    <dgm:pt modelId="{FE16D1CC-5490-49D1-84B8-6BC9D2703674}">
      <dgm:prSet phldrT="[Текст]"/>
      <dgm:spPr/>
      <dgm:t>
        <a:bodyPr lIns="144000" tIns="144000" rIns="144000" bIns="144000"/>
        <a:lstStyle/>
        <a:p>
          <a:r>
            <a:rPr lang="ru-RU" dirty="0" smtClean="0"/>
            <a:t>За академическую неуспеваемость (наличие академической задолженности после периода пересдач)</a:t>
          </a:r>
          <a:endParaRPr lang="ru-RU" dirty="0"/>
        </a:p>
      </dgm:t>
    </dgm:pt>
    <dgm:pt modelId="{03E8CF26-D32F-41D6-B4E0-C6082FC67B60}" type="parTrans" cxnId="{D43E3B9F-AAF1-495A-97D2-454675BB6A0A}">
      <dgm:prSet/>
      <dgm:spPr/>
      <dgm:t>
        <a:bodyPr/>
        <a:lstStyle/>
        <a:p>
          <a:endParaRPr lang="ru-RU"/>
        </a:p>
      </dgm:t>
    </dgm:pt>
    <dgm:pt modelId="{AE80EECE-86FB-4DF2-B9E1-DC1FCDDA342F}" type="sibTrans" cxnId="{D43E3B9F-AAF1-495A-97D2-454675BB6A0A}">
      <dgm:prSet/>
      <dgm:spPr/>
      <dgm:t>
        <a:bodyPr/>
        <a:lstStyle/>
        <a:p>
          <a:endParaRPr lang="ru-RU"/>
        </a:p>
      </dgm:t>
    </dgm:pt>
    <dgm:pt modelId="{C05652EB-2A05-4A4F-8BBD-688BB552CCA4}">
      <dgm:prSet/>
      <dgm:spPr/>
      <dgm:t>
        <a:bodyPr lIns="144000" tIns="144000" rIns="144000" bIns="144000"/>
        <a:lstStyle/>
        <a:p>
          <a:r>
            <a:rPr lang="ru-RU" b="0" i="0" dirty="0" smtClean="0"/>
            <a:t>при неисполнении условий договора об оказании платных образовательных услуг</a:t>
          </a:r>
          <a:endParaRPr lang="ru-RU" dirty="0"/>
        </a:p>
      </dgm:t>
    </dgm:pt>
    <dgm:pt modelId="{4E2C2434-08C4-415E-B503-E36BF93A460A}" type="parTrans" cxnId="{776C6635-C3B1-4F58-9976-F3A6EA279ECA}">
      <dgm:prSet/>
      <dgm:spPr/>
      <dgm:t>
        <a:bodyPr/>
        <a:lstStyle/>
        <a:p>
          <a:endParaRPr lang="ru-RU"/>
        </a:p>
      </dgm:t>
    </dgm:pt>
    <dgm:pt modelId="{844D2789-1752-42A2-AD27-A4E32EDE487D}" type="sibTrans" cxnId="{776C6635-C3B1-4F58-9976-F3A6EA279ECA}">
      <dgm:prSet/>
      <dgm:spPr/>
      <dgm:t>
        <a:bodyPr/>
        <a:lstStyle/>
        <a:p>
          <a:endParaRPr lang="ru-RU"/>
        </a:p>
      </dgm:t>
    </dgm:pt>
    <dgm:pt modelId="{CA25622C-104E-44C3-9559-C68FCF76A25F}">
      <dgm:prSet/>
      <dgm:spPr/>
      <dgm:t>
        <a:bodyPr lIns="144000" tIns="144000" rIns="144000" bIns="144000"/>
        <a:lstStyle/>
        <a:p>
          <a:r>
            <a:rPr lang="ru-RU" dirty="0" smtClean="0"/>
            <a:t>Можно взять </a:t>
          </a:r>
          <a:r>
            <a:rPr lang="ru-RU" dirty="0" smtClean="0">
              <a:hlinkClick xmlns:r="http://schemas.openxmlformats.org/officeDocument/2006/relationships" r:id="rId3"/>
            </a:rPr>
            <a:t>ИУП</a:t>
          </a:r>
          <a:endParaRPr lang="ru-RU" dirty="0"/>
        </a:p>
      </dgm:t>
    </dgm:pt>
    <dgm:pt modelId="{018C3F08-5159-44D0-8EBD-3224A7983902}" type="parTrans" cxnId="{11F89992-938C-4631-9FA5-BF5280F4EDD2}">
      <dgm:prSet/>
      <dgm:spPr/>
      <dgm:t>
        <a:bodyPr/>
        <a:lstStyle/>
        <a:p>
          <a:endParaRPr lang="ru-RU"/>
        </a:p>
      </dgm:t>
    </dgm:pt>
    <dgm:pt modelId="{CF5B1AA8-7C36-4E5F-8AEC-834CFAA2642A}" type="sibTrans" cxnId="{11F89992-938C-4631-9FA5-BF5280F4EDD2}">
      <dgm:prSet/>
      <dgm:spPr/>
      <dgm:t>
        <a:bodyPr/>
        <a:lstStyle/>
        <a:p>
          <a:endParaRPr lang="ru-RU"/>
        </a:p>
      </dgm:t>
    </dgm:pt>
    <dgm:pt modelId="{82871A33-AD4A-4352-B351-5BFF0121A824}" type="pres">
      <dgm:prSet presAssocID="{99F07B0F-A895-42F7-A9B8-51CB445667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FFFDAB9-7594-4C91-8D8A-001309BBD9F7}" type="pres">
      <dgm:prSet presAssocID="{5EB09F2D-EC74-4A31-9F1A-0C99F772F4E9}" presName="hierRoot1" presStyleCnt="0">
        <dgm:presLayoutVars>
          <dgm:hierBranch val="init"/>
        </dgm:presLayoutVars>
      </dgm:prSet>
      <dgm:spPr/>
    </dgm:pt>
    <dgm:pt modelId="{B2FCC6ED-EE31-4B99-91EA-25963C6909C7}" type="pres">
      <dgm:prSet presAssocID="{5EB09F2D-EC74-4A31-9F1A-0C99F772F4E9}" presName="rootComposite1" presStyleCnt="0"/>
      <dgm:spPr/>
    </dgm:pt>
    <dgm:pt modelId="{ADCBEB24-4699-45AD-893A-CF6611747617}" type="pres">
      <dgm:prSet presAssocID="{5EB09F2D-EC74-4A31-9F1A-0C99F772F4E9}" presName="rootText1" presStyleLbl="node0" presStyleIdx="0" presStyleCnt="1" custScaleX="342046" custScaleY="282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5C3377-70FB-4E94-8D4F-529DA4745288}" type="pres">
      <dgm:prSet presAssocID="{5EB09F2D-EC74-4A31-9F1A-0C99F772F4E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12A2BBF-58BD-489D-A68C-B1504B785948}" type="pres">
      <dgm:prSet presAssocID="{5EB09F2D-EC74-4A31-9F1A-0C99F772F4E9}" presName="hierChild2" presStyleCnt="0"/>
      <dgm:spPr/>
    </dgm:pt>
    <dgm:pt modelId="{F8744641-3290-49DC-A053-05D9DA0F1F80}" type="pres">
      <dgm:prSet presAssocID="{E20E95C8-2ABE-4FFD-B1EC-2DACA042E127}" presName="Name37" presStyleLbl="parChTrans1D2" presStyleIdx="0" presStyleCnt="4"/>
      <dgm:spPr/>
      <dgm:t>
        <a:bodyPr/>
        <a:lstStyle/>
        <a:p>
          <a:endParaRPr lang="ru-RU"/>
        </a:p>
      </dgm:t>
    </dgm:pt>
    <dgm:pt modelId="{873F2A67-EAD8-4264-9944-4AEA7247D233}" type="pres">
      <dgm:prSet presAssocID="{7B8C9C23-1E84-4E41-9C24-910A861E1B02}" presName="hierRoot2" presStyleCnt="0">
        <dgm:presLayoutVars>
          <dgm:hierBranch val="init"/>
        </dgm:presLayoutVars>
      </dgm:prSet>
      <dgm:spPr/>
    </dgm:pt>
    <dgm:pt modelId="{F04EB9AD-A346-4334-B560-60A45F9E22A7}" type="pres">
      <dgm:prSet presAssocID="{7B8C9C23-1E84-4E41-9C24-910A861E1B02}" presName="rootComposite" presStyleCnt="0"/>
      <dgm:spPr/>
    </dgm:pt>
    <dgm:pt modelId="{26D9C00F-142D-4CB2-839E-F4B59E29B853}" type="pres">
      <dgm:prSet presAssocID="{7B8C9C23-1E84-4E41-9C24-910A861E1B02}" presName="rootText" presStyleLbl="node2" presStyleIdx="0" presStyleCnt="4" custScaleY="1859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8D47DF-263B-4B48-8F7E-25DDCFA2FADE}" type="pres">
      <dgm:prSet presAssocID="{7B8C9C23-1E84-4E41-9C24-910A861E1B02}" presName="rootConnector" presStyleLbl="node2" presStyleIdx="0" presStyleCnt="4"/>
      <dgm:spPr/>
      <dgm:t>
        <a:bodyPr/>
        <a:lstStyle/>
        <a:p>
          <a:endParaRPr lang="ru-RU"/>
        </a:p>
      </dgm:t>
    </dgm:pt>
    <dgm:pt modelId="{FB7A28AB-5577-48D6-BA46-09D8E6A9A3F6}" type="pres">
      <dgm:prSet presAssocID="{7B8C9C23-1E84-4E41-9C24-910A861E1B02}" presName="hierChild4" presStyleCnt="0"/>
      <dgm:spPr/>
    </dgm:pt>
    <dgm:pt modelId="{99A13B7B-089C-4665-BCC5-76A9FA7C623D}" type="pres">
      <dgm:prSet presAssocID="{7B8C9C23-1E84-4E41-9C24-910A861E1B02}" presName="hierChild5" presStyleCnt="0"/>
      <dgm:spPr/>
    </dgm:pt>
    <dgm:pt modelId="{01AC6353-2E85-401C-863E-4260710E14B2}" type="pres">
      <dgm:prSet presAssocID="{2678C0E9-A505-4B4B-AA08-9F6D396B717E}" presName="Name37" presStyleLbl="parChTrans1D2" presStyleIdx="1" presStyleCnt="4"/>
      <dgm:spPr/>
      <dgm:t>
        <a:bodyPr/>
        <a:lstStyle/>
        <a:p>
          <a:endParaRPr lang="ru-RU"/>
        </a:p>
      </dgm:t>
    </dgm:pt>
    <dgm:pt modelId="{4A0E5BFA-2CFC-4F56-A2DC-BBA0E9B6D46D}" type="pres">
      <dgm:prSet presAssocID="{D1B90255-F0F5-42D2-BC9C-1E2481467270}" presName="hierRoot2" presStyleCnt="0">
        <dgm:presLayoutVars>
          <dgm:hierBranch val="init"/>
        </dgm:presLayoutVars>
      </dgm:prSet>
      <dgm:spPr/>
    </dgm:pt>
    <dgm:pt modelId="{EEF764C3-FE44-4E62-B2D4-6CB21CDCA2BC}" type="pres">
      <dgm:prSet presAssocID="{D1B90255-F0F5-42D2-BC9C-1E2481467270}" presName="rootComposite" presStyleCnt="0"/>
      <dgm:spPr/>
    </dgm:pt>
    <dgm:pt modelId="{F34B7D26-A644-46AA-97E1-B600065E9415}" type="pres">
      <dgm:prSet presAssocID="{D1B90255-F0F5-42D2-BC9C-1E2481467270}" presName="rootText" presStyleLbl="node2" presStyleIdx="1" presStyleCnt="4" custScaleY="1818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936DE8-883C-4898-BE7B-63D9F7476688}" type="pres">
      <dgm:prSet presAssocID="{D1B90255-F0F5-42D2-BC9C-1E2481467270}" presName="rootConnector" presStyleLbl="node2" presStyleIdx="1" presStyleCnt="4"/>
      <dgm:spPr/>
      <dgm:t>
        <a:bodyPr/>
        <a:lstStyle/>
        <a:p>
          <a:endParaRPr lang="ru-RU"/>
        </a:p>
      </dgm:t>
    </dgm:pt>
    <dgm:pt modelId="{621BB0ED-D669-4856-BC11-34B9A2C992E9}" type="pres">
      <dgm:prSet presAssocID="{D1B90255-F0F5-42D2-BC9C-1E2481467270}" presName="hierChild4" presStyleCnt="0"/>
      <dgm:spPr/>
    </dgm:pt>
    <dgm:pt modelId="{5ECD2C6A-59F1-4A89-86EE-E6249B48FD3B}" type="pres">
      <dgm:prSet presAssocID="{D1B90255-F0F5-42D2-BC9C-1E2481467270}" presName="hierChild5" presStyleCnt="0"/>
      <dgm:spPr/>
    </dgm:pt>
    <dgm:pt modelId="{CFDAE562-7AD4-44AC-A261-F920F46296DF}" type="pres">
      <dgm:prSet presAssocID="{03E8CF26-D32F-41D6-B4E0-C6082FC67B60}" presName="Name37" presStyleLbl="parChTrans1D2" presStyleIdx="2" presStyleCnt="4"/>
      <dgm:spPr/>
      <dgm:t>
        <a:bodyPr/>
        <a:lstStyle/>
        <a:p>
          <a:endParaRPr lang="ru-RU"/>
        </a:p>
      </dgm:t>
    </dgm:pt>
    <dgm:pt modelId="{399E68FD-7595-4523-BC22-48D641DFB563}" type="pres">
      <dgm:prSet presAssocID="{FE16D1CC-5490-49D1-84B8-6BC9D2703674}" presName="hierRoot2" presStyleCnt="0">
        <dgm:presLayoutVars>
          <dgm:hierBranch val="init"/>
        </dgm:presLayoutVars>
      </dgm:prSet>
      <dgm:spPr/>
    </dgm:pt>
    <dgm:pt modelId="{3C25AC37-9EE8-4C2B-8C51-2CBE67DFCBD8}" type="pres">
      <dgm:prSet presAssocID="{FE16D1CC-5490-49D1-84B8-6BC9D2703674}" presName="rootComposite" presStyleCnt="0"/>
      <dgm:spPr/>
    </dgm:pt>
    <dgm:pt modelId="{043FA5A2-657F-4A79-86A7-539F1A00D2FE}" type="pres">
      <dgm:prSet presAssocID="{FE16D1CC-5490-49D1-84B8-6BC9D2703674}" presName="rootText" presStyleLbl="node2" presStyleIdx="2" presStyleCnt="4" custScaleY="1811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8E7F11-CF27-47AA-AB02-11FCFE10F793}" type="pres">
      <dgm:prSet presAssocID="{FE16D1CC-5490-49D1-84B8-6BC9D2703674}" presName="rootConnector" presStyleLbl="node2" presStyleIdx="2" presStyleCnt="4"/>
      <dgm:spPr/>
      <dgm:t>
        <a:bodyPr/>
        <a:lstStyle/>
        <a:p>
          <a:endParaRPr lang="ru-RU"/>
        </a:p>
      </dgm:t>
    </dgm:pt>
    <dgm:pt modelId="{07B636C4-F917-4982-A82C-5218015D160E}" type="pres">
      <dgm:prSet presAssocID="{FE16D1CC-5490-49D1-84B8-6BC9D2703674}" presName="hierChild4" presStyleCnt="0"/>
      <dgm:spPr/>
    </dgm:pt>
    <dgm:pt modelId="{0ABBB0DA-EC64-4DE2-9365-F4199D6A0D6E}" type="pres">
      <dgm:prSet presAssocID="{018C3F08-5159-44D0-8EBD-3224A7983902}" presName="Name37" presStyleLbl="parChTrans1D3" presStyleIdx="0" presStyleCnt="1"/>
      <dgm:spPr/>
      <dgm:t>
        <a:bodyPr/>
        <a:lstStyle/>
        <a:p>
          <a:endParaRPr lang="ru-RU"/>
        </a:p>
      </dgm:t>
    </dgm:pt>
    <dgm:pt modelId="{5235BA8F-B5CE-4775-A65F-1435F67C3BDC}" type="pres">
      <dgm:prSet presAssocID="{CA25622C-104E-44C3-9559-C68FCF76A25F}" presName="hierRoot2" presStyleCnt="0">
        <dgm:presLayoutVars>
          <dgm:hierBranch val="init"/>
        </dgm:presLayoutVars>
      </dgm:prSet>
      <dgm:spPr/>
    </dgm:pt>
    <dgm:pt modelId="{28CF6C93-968B-49AC-806D-88729E41C43B}" type="pres">
      <dgm:prSet presAssocID="{CA25622C-104E-44C3-9559-C68FCF76A25F}" presName="rootComposite" presStyleCnt="0"/>
      <dgm:spPr/>
    </dgm:pt>
    <dgm:pt modelId="{3D5CB37E-A5F9-4B06-A1EB-4F4BB1B425EE}" type="pres">
      <dgm:prSet presAssocID="{CA25622C-104E-44C3-9559-C68FCF76A25F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65BA94-06D1-433F-9477-9885E8404F95}" type="pres">
      <dgm:prSet presAssocID="{CA25622C-104E-44C3-9559-C68FCF76A25F}" presName="rootConnector" presStyleLbl="node3" presStyleIdx="0" presStyleCnt="1"/>
      <dgm:spPr/>
      <dgm:t>
        <a:bodyPr/>
        <a:lstStyle/>
        <a:p>
          <a:endParaRPr lang="ru-RU"/>
        </a:p>
      </dgm:t>
    </dgm:pt>
    <dgm:pt modelId="{D6B1DBEF-113F-4D89-8FDA-B000F25D3D41}" type="pres">
      <dgm:prSet presAssocID="{CA25622C-104E-44C3-9559-C68FCF76A25F}" presName="hierChild4" presStyleCnt="0"/>
      <dgm:spPr/>
    </dgm:pt>
    <dgm:pt modelId="{5B0A9EA2-38FA-4EA0-907E-A5D85830EB2A}" type="pres">
      <dgm:prSet presAssocID="{CA25622C-104E-44C3-9559-C68FCF76A25F}" presName="hierChild5" presStyleCnt="0"/>
      <dgm:spPr/>
    </dgm:pt>
    <dgm:pt modelId="{526761CB-4A19-45D2-93BD-8EE345EAEBCE}" type="pres">
      <dgm:prSet presAssocID="{FE16D1CC-5490-49D1-84B8-6BC9D2703674}" presName="hierChild5" presStyleCnt="0"/>
      <dgm:spPr/>
    </dgm:pt>
    <dgm:pt modelId="{C88FE4E2-4E8C-48DF-98EE-4986EEE41D88}" type="pres">
      <dgm:prSet presAssocID="{4E2C2434-08C4-415E-B503-E36BF93A460A}" presName="Name37" presStyleLbl="parChTrans1D2" presStyleIdx="3" presStyleCnt="4"/>
      <dgm:spPr/>
      <dgm:t>
        <a:bodyPr/>
        <a:lstStyle/>
        <a:p>
          <a:endParaRPr lang="ru-RU"/>
        </a:p>
      </dgm:t>
    </dgm:pt>
    <dgm:pt modelId="{FE3419A7-AADA-442C-AB6C-98568BB6FC98}" type="pres">
      <dgm:prSet presAssocID="{C05652EB-2A05-4A4F-8BBD-688BB552CCA4}" presName="hierRoot2" presStyleCnt="0">
        <dgm:presLayoutVars>
          <dgm:hierBranch val="init"/>
        </dgm:presLayoutVars>
      </dgm:prSet>
      <dgm:spPr/>
    </dgm:pt>
    <dgm:pt modelId="{5B6E4E2B-4C66-4BC3-88BE-314BBA3CCEE2}" type="pres">
      <dgm:prSet presAssocID="{C05652EB-2A05-4A4F-8BBD-688BB552CCA4}" presName="rootComposite" presStyleCnt="0"/>
      <dgm:spPr/>
    </dgm:pt>
    <dgm:pt modelId="{ADFD1822-8C94-42F9-B259-FDFB146C080F}" type="pres">
      <dgm:prSet presAssocID="{C05652EB-2A05-4A4F-8BBD-688BB552CCA4}" presName="rootText" presStyleLbl="node2" presStyleIdx="3" presStyleCnt="4" custScaleY="1782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95515A-8700-42E5-93FA-EFAD996FE37F}" type="pres">
      <dgm:prSet presAssocID="{C05652EB-2A05-4A4F-8BBD-688BB552CCA4}" presName="rootConnector" presStyleLbl="node2" presStyleIdx="3" presStyleCnt="4"/>
      <dgm:spPr/>
      <dgm:t>
        <a:bodyPr/>
        <a:lstStyle/>
        <a:p>
          <a:endParaRPr lang="ru-RU"/>
        </a:p>
      </dgm:t>
    </dgm:pt>
    <dgm:pt modelId="{7B2EBF1E-13FA-4828-9184-F664CDCCAC34}" type="pres">
      <dgm:prSet presAssocID="{C05652EB-2A05-4A4F-8BBD-688BB552CCA4}" presName="hierChild4" presStyleCnt="0"/>
      <dgm:spPr/>
    </dgm:pt>
    <dgm:pt modelId="{98905687-92AD-4237-8792-D64FC7A94179}" type="pres">
      <dgm:prSet presAssocID="{C05652EB-2A05-4A4F-8BBD-688BB552CCA4}" presName="hierChild5" presStyleCnt="0"/>
      <dgm:spPr/>
    </dgm:pt>
    <dgm:pt modelId="{75DA290E-3DAC-4AAB-ABE1-3EDACDECFE8B}" type="pres">
      <dgm:prSet presAssocID="{5EB09F2D-EC74-4A31-9F1A-0C99F772F4E9}" presName="hierChild3" presStyleCnt="0"/>
      <dgm:spPr/>
    </dgm:pt>
  </dgm:ptLst>
  <dgm:cxnLst>
    <dgm:cxn modelId="{89F33417-10B4-4C6F-BF91-D86EFA5FD607}" type="presOf" srcId="{018C3F08-5159-44D0-8EBD-3224A7983902}" destId="{0ABBB0DA-EC64-4DE2-9365-F4199D6A0D6E}" srcOrd="0" destOrd="0" presId="urn:microsoft.com/office/officeart/2005/8/layout/orgChart1"/>
    <dgm:cxn modelId="{C35AFB43-75BF-4E8F-B0B3-075717067834}" type="presOf" srcId="{D1B90255-F0F5-42D2-BC9C-1E2481467270}" destId="{F34B7D26-A644-46AA-97E1-B600065E9415}" srcOrd="0" destOrd="0" presId="urn:microsoft.com/office/officeart/2005/8/layout/orgChart1"/>
    <dgm:cxn modelId="{11F89992-938C-4631-9FA5-BF5280F4EDD2}" srcId="{FE16D1CC-5490-49D1-84B8-6BC9D2703674}" destId="{CA25622C-104E-44C3-9559-C68FCF76A25F}" srcOrd="0" destOrd="0" parTransId="{018C3F08-5159-44D0-8EBD-3224A7983902}" sibTransId="{CF5B1AA8-7C36-4E5F-8AEC-834CFAA2642A}"/>
    <dgm:cxn modelId="{1098FF14-3E00-4603-BCAE-3F606DE6BA70}" type="presOf" srcId="{E20E95C8-2ABE-4FFD-B1EC-2DACA042E127}" destId="{F8744641-3290-49DC-A053-05D9DA0F1F80}" srcOrd="0" destOrd="0" presId="urn:microsoft.com/office/officeart/2005/8/layout/orgChart1"/>
    <dgm:cxn modelId="{95F24025-7058-4835-9F0B-0DDAEF650780}" type="presOf" srcId="{4E2C2434-08C4-415E-B503-E36BF93A460A}" destId="{C88FE4E2-4E8C-48DF-98EE-4986EEE41D88}" srcOrd="0" destOrd="0" presId="urn:microsoft.com/office/officeart/2005/8/layout/orgChart1"/>
    <dgm:cxn modelId="{D5934B74-BC62-4039-8146-624C475BCEC7}" type="presOf" srcId="{03E8CF26-D32F-41D6-B4E0-C6082FC67B60}" destId="{CFDAE562-7AD4-44AC-A261-F920F46296DF}" srcOrd="0" destOrd="0" presId="urn:microsoft.com/office/officeart/2005/8/layout/orgChart1"/>
    <dgm:cxn modelId="{776C6635-C3B1-4F58-9976-F3A6EA279ECA}" srcId="{5EB09F2D-EC74-4A31-9F1A-0C99F772F4E9}" destId="{C05652EB-2A05-4A4F-8BBD-688BB552CCA4}" srcOrd="3" destOrd="0" parTransId="{4E2C2434-08C4-415E-B503-E36BF93A460A}" sibTransId="{844D2789-1752-42A2-AD27-A4E32EDE487D}"/>
    <dgm:cxn modelId="{31A13DB5-A926-4B98-9582-FC17131EAB13}" type="presOf" srcId="{CA25622C-104E-44C3-9559-C68FCF76A25F}" destId="{0665BA94-06D1-433F-9477-9885E8404F95}" srcOrd="1" destOrd="0" presId="urn:microsoft.com/office/officeart/2005/8/layout/orgChart1"/>
    <dgm:cxn modelId="{7C4A5213-E094-438A-B2D6-1981FC2E417B}" type="presOf" srcId="{7B8C9C23-1E84-4E41-9C24-910A861E1B02}" destId="{26D9C00F-142D-4CB2-839E-F4B59E29B853}" srcOrd="0" destOrd="0" presId="urn:microsoft.com/office/officeart/2005/8/layout/orgChart1"/>
    <dgm:cxn modelId="{7A692BA3-CA8C-4DAA-9E2C-5FB8DA44F7B1}" type="presOf" srcId="{D1B90255-F0F5-42D2-BC9C-1E2481467270}" destId="{4E936DE8-883C-4898-BE7B-63D9F7476688}" srcOrd="1" destOrd="0" presId="urn:microsoft.com/office/officeart/2005/8/layout/orgChart1"/>
    <dgm:cxn modelId="{31A1AEE7-CF38-4AB1-A62F-418DF4DD3AA4}" srcId="{5EB09F2D-EC74-4A31-9F1A-0C99F772F4E9}" destId="{7B8C9C23-1E84-4E41-9C24-910A861E1B02}" srcOrd="0" destOrd="0" parTransId="{E20E95C8-2ABE-4FFD-B1EC-2DACA042E127}" sibTransId="{35511D86-00C6-4024-BCCD-5D02A013D9B0}"/>
    <dgm:cxn modelId="{364C2CB6-3BCE-4B7C-86C9-32E4D1C2F715}" type="presOf" srcId="{5EB09F2D-EC74-4A31-9F1A-0C99F772F4E9}" destId="{ADCBEB24-4699-45AD-893A-CF6611747617}" srcOrd="0" destOrd="0" presId="urn:microsoft.com/office/officeart/2005/8/layout/orgChart1"/>
    <dgm:cxn modelId="{190524DD-B504-46FB-9AB8-C0EE87EDD0FF}" type="presOf" srcId="{C05652EB-2A05-4A4F-8BBD-688BB552CCA4}" destId="{ADFD1822-8C94-42F9-B259-FDFB146C080F}" srcOrd="0" destOrd="0" presId="urn:microsoft.com/office/officeart/2005/8/layout/orgChart1"/>
    <dgm:cxn modelId="{75866D5D-A55A-43ED-8BEC-9578E531AC10}" type="presOf" srcId="{FE16D1CC-5490-49D1-84B8-6BC9D2703674}" destId="{EA8E7F11-CF27-47AA-AB02-11FCFE10F793}" srcOrd="1" destOrd="0" presId="urn:microsoft.com/office/officeart/2005/8/layout/orgChart1"/>
    <dgm:cxn modelId="{E74C8B22-5312-42FB-9DD0-44524C0860BD}" type="presOf" srcId="{99F07B0F-A895-42F7-A9B8-51CB44566709}" destId="{82871A33-AD4A-4352-B351-5BFF0121A824}" srcOrd="0" destOrd="0" presId="urn:microsoft.com/office/officeart/2005/8/layout/orgChart1"/>
    <dgm:cxn modelId="{5045D9D4-E1ED-4BA3-AF31-C507FB79C3CD}" srcId="{5EB09F2D-EC74-4A31-9F1A-0C99F772F4E9}" destId="{D1B90255-F0F5-42D2-BC9C-1E2481467270}" srcOrd="1" destOrd="0" parTransId="{2678C0E9-A505-4B4B-AA08-9F6D396B717E}" sibTransId="{AA31B291-FB5C-45FC-8ABE-55C57640418F}"/>
    <dgm:cxn modelId="{A0078360-46CE-46BC-9CB8-D2E7502F1814}" type="presOf" srcId="{FE16D1CC-5490-49D1-84B8-6BC9D2703674}" destId="{043FA5A2-657F-4A79-86A7-539F1A00D2FE}" srcOrd="0" destOrd="0" presId="urn:microsoft.com/office/officeart/2005/8/layout/orgChart1"/>
    <dgm:cxn modelId="{E9FA3AC0-3637-4054-B4C2-93DF8483BFA1}" type="presOf" srcId="{2678C0E9-A505-4B4B-AA08-9F6D396B717E}" destId="{01AC6353-2E85-401C-863E-4260710E14B2}" srcOrd="0" destOrd="0" presId="urn:microsoft.com/office/officeart/2005/8/layout/orgChart1"/>
    <dgm:cxn modelId="{5D6959F4-A3B1-4FD2-81CB-DA4090E14FAE}" type="presOf" srcId="{C05652EB-2A05-4A4F-8BBD-688BB552CCA4}" destId="{3095515A-8700-42E5-93FA-EFAD996FE37F}" srcOrd="1" destOrd="0" presId="urn:microsoft.com/office/officeart/2005/8/layout/orgChart1"/>
    <dgm:cxn modelId="{D43E3B9F-AAF1-495A-97D2-454675BB6A0A}" srcId="{5EB09F2D-EC74-4A31-9F1A-0C99F772F4E9}" destId="{FE16D1CC-5490-49D1-84B8-6BC9D2703674}" srcOrd="2" destOrd="0" parTransId="{03E8CF26-D32F-41D6-B4E0-C6082FC67B60}" sibTransId="{AE80EECE-86FB-4DF2-B9E1-DC1FCDDA342F}"/>
    <dgm:cxn modelId="{D4533F8B-FBF3-41E9-828D-A452BA244E01}" srcId="{99F07B0F-A895-42F7-A9B8-51CB44566709}" destId="{5EB09F2D-EC74-4A31-9F1A-0C99F772F4E9}" srcOrd="0" destOrd="0" parTransId="{F6C8F8E5-FC7E-4274-805A-FED32A83B726}" sibTransId="{9A83A976-B618-41C0-9D9F-6A7887439A67}"/>
    <dgm:cxn modelId="{A3632A02-88E8-4FF5-B378-66D9AA7C135A}" type="presOf" srcId="{CA25622C-104E-44C3-9559-C68FCF76A25F}" destId="{3D5CB37E-A5F9-4B06-A1EB-4F4BB1B425EE}" srcOrd="0" destOrd="0" presId="urn:microsoft.com/office/officeart/2005/8/layout/orgChart1"/>
    <dgm:cxn modelId="{EFDD56E8-A1F3-4C74-B039-4F34C4DB11CA}" type="presOf" srcId="{5EB09F2D-EC74-4A31-9F1A-0C99F772F4E9}" destId="{995C3377-70FB-4E94-8D4F-529DA4745288}" srcOrd="1" destOrd="0" presId="urn:microsoft.com/office/officeart/2005/8/layout/orgChart1"/>
    <dgm:cxn modelId="{26C4CAEA-2B22-453C-B4CA-4F9575AD39BC}" type="presOf" srcId="{7B8C9C23-1E84-4E41-9C24-910A861E1B02}" destId="{318D47DF-263B-4B48-8F7E-25DDCFA2FADE}" srcOrd="1" destOrd="0" presId="urn:microsoft.com/office/officeart/2005/8/layout/orgChart1"/>
    <dgm:cxn modelId="{8253F2AF-5E0A-4F4E-A982-7B8447D2F791}" type="presParOf" srcId="{82871A33-AD4A-4352-B351-5BFF0121A824}" destId="{AFFFDAB9-7594-4C91-8D8A-001309BBD9F7}" srcOrd="0" destOrd="0" presId="urn:microsoft.com/office/officeart/2005/8/layout/orgChart1"/>
    <dgm:cxn modelId="{C88B1D8F-0749-4D0B-BC23-E483B7E66358}" type="presParOf" srcId="{AFFFDAB9-7594-4C91-8D8A-001309BBD9F7}" destId="{B2FCC6ED-EE31-4B99-91EA-25963C6909C7}" srcOrd="0" destOrd="0" presId="urn:microsoft.com/office/officeart/2005/8/layout/orgChart1"/>
    <dgm:cxn modelId="{5905D4F4-A228-432D-9D80-780E67FE9D1E}" type="presParOf" srcId="{B2FCC6ED-EE31-4B99-91EA-25963C6909C7}" destId="{ADCBEB24-4699-45AD-893A-CF6611747617}" srcOrd="0" destOrd="0" presId="urn:microsoft.com/office/officeart/2005/8/layout/orgChart1"/>
    <dgm:cxn modelId="{1503ADFB-CD72-4D7B-AEBC-934F952182F8}" type="presParOf" srcId="{B2FCC6ED-EE31-4B99-91EA-25963C6909C7}" destId="{995C3377-70FB-4E94-8D4F-529DA4745288}" srcOrd="1" destOrd="0" presId="urn:microsoft.com/office/officeart/2005/8/layout/orgChart1"/>
    <dgm:cxn modelId="{47026107-DEB2-46B8-A7AC-D886E1032A43}" type="presParOf" srcId="{AFFFDAB9-7594-4C91-8D8A-001309BBD9F7}" destId="{012A2BBF-58BD-489D-A68C-B1504B785948}" srcOrd="1" destOrd="0" presId="urn:microsoft.com/office/officeart/2005/8/layout/orgChart1"/>
    <dgm:cxn modelId="{5297FA43-CEE2-47BD-9AB8-D42885DBF1B6}" type="presParOf" srcId="{012A2BBF-58BD-489D-A68C-B1504B785948}" destId="{F8744641-3290-49DC-A053-05D9DA0F1F80}" srcOrd="0" destOrd="0" presId="urn:microsoft.com/office/officeart/2005/8/layout/orgChart1"/>
    <dgm:cxn modelId="{BE3BFED7-3886-4237-B237-C0E378CC7D0E}" type="presParOf" srcId="{012A2BBF-58BD-489D-A68C-B1504B785948}" destId="{873F2A67-EAD8-4264-9944-4AEA7247D233}" srcOrd="1" destOrd="0" presId="urn:microsoft.com/office/officeart/2005/8/layout/orgChart1"/>
    <dgm:cxn modelId="{9A475B2E-B824-4D8C-8472-6BE1D6280882}" type="presParOf" srcId="{873F2A67-EAD8-4264-9944-4AEA7247D233}" destId="{F04EB9AD-A346-4334-B560-60A45F9E22A7}" srcOrd="0" destOrd="0" presId="urn:microsoft.com/office/officeart/2005/8/layout/orgChart1"/>
    <dgm:cxn modelId="{A69A8A72-A04B-4590-A7BA-9C9C1A7C6E5A}" type="presParOf" srcId="{F04EB9AD-A346-4334-B560-60A45F9E22A7}" destId="{26D9C00F-142D-4CB2-839E-F4B59E29B853}" srcOrd="0" destOrd="0" presId="urn:microsoft.com/office/officeart/2005/8/layout/orgChart1"/>
    <dgm:cxn modelId="{72A75AC9-439E-423F-8373-6EDA083082E5}" type="presParOf" srcId="{F04EB9AD-A346-4334-B560-60A45F9E22A7}" destId="{318D47DF-263B-4B48-8F7E-25DDCFA2FADE}" srcOrd="1" destOrd="0" presId="urn:microsoft.com/office/officeart/2005/8/layout/orgChart1"/>
    <dgm:cxn modelId="{58506680-AFD3-41ED-BCE5-AB7AEAE054EA}" type="presParOf" srcId="{873F2A67-EAD8-4264-9944-4AEA7247D233}" destId="{FB7A28AB-5577-48D6-BA46-09D8E6A9A3F6}" srcOrd="1" destOrd="0" presId="urn:microsoft.com/office/officeart/2005/8/layout/orgChart1"/>
    <dgm:cxn modelId="{E52AF06A-6E62-44F8-BB7B-F2C60AA0A8E1}" type="presParOf" srcId="{873F2A67-EAD8-4264-9944-4AEA7247D233}" destId="{99A13B7B-089C-4665-BCC5-76A9FA7C623D}" srcOrd="2" destOrd="0" presId="urn:microsoft.com/office/officeart/2005/8/layout/orgChart1"/>
    <dgm:cxn modelId="{33A26497-9FE8-47C4-B4AE-21916D4C9F36}" type="presParOf" srcId="{012A2BBF-58BD-489D-A68C-B1504B785948}" destId="{01AC6353-2E85-401C-863E-4260710E14B2}" srcOrd="2" destOrd="0" presId="urn:microsoft.com/office/officeart/2005/8/layout/orgChart1"/>
    <dgm:cxn modelId="{2FA47501-2939-4FDE-9689-7A8FEA06898E}" type="presParOf" srcId="{012A2BBF-58BD-489D-A68C-B1504B785948}" destId="{4A0E5BFA-2CFC-4F56-A2DC-BBA0E9B6D46D}" srcOrd="3" destOrd="0" presId="urn:microsoft.com/office/officeart/2005/8/layout/orgChart1"/>
    <dgm:cxn modelId="{9075AA4D-08DA-45CD-ADC0-7DB78849B474}" type="presParOf" srcId="{4A0E5BFA-2CFC-4F56-A2DC-BBA0E9B6D46D}" destId="{EEF764C3-FE44-4E62-B2D4-6CB21CDCA2BC}" srcOrd="0" destOrd="0" presId="urn:microsoft.com/office/officeart/2005/8/layout/orgChart1"/>
    <dgm:cxn modelId="{042087D0-ADD5-4891-9E0D-329F6D87F43F}" type="presParOf" srcId="{EEF764C3-FE44-4E62-B2D4-6CB21CDCA2BC}" destId="{F34B7D26-A644-46AA-97E1-B600065E9415}" srcOrd="0" destOrd="0" presId="urn:microsoft.com/office/officeart/2005/8/layout/orgChart1"/>
    <dgm:cxn modelId="{B24A0461-6C17-4517-AF83-AC1A69D3FE0E}" type="presParOf" srcId="{EEF764C3-FE44-4E62-B2D4-6CB21CDCA2BC}" destId="{4E936DE8-883C-4898-BE7B-63D9F7476688}" srcOrd="1" destOrd="0" presId="urn:microsoft.com/office/officeart/2005/8/layout/orgChart1"/>
    <dgm:cxn modelId="{CCD176C6-9D9E-4CF6-9342-009909A26EB4}" type="presParOf" srcId="{4A0E5BFA-2CFC-4F56-A2DC-BBA0E9B6D46D}" destId="{621BB0ED-D669-4856-BC11-34B9A2C992E9}" srcOrd="1" destOrd="0" presId="urn:microsoft.com/office/officeart/2005/8/layout/orgChart1"/>
    <dgm:cxn modelId="{71F344CD-5B92-4C52-AE41-33FC01E2B2DB}" type="presParOf" srcId="{4A0E5BFA-2CFC-4F56-A2DC-BBA0E9B6D46D}" destId="{5ECD2C6A-59F1-4A89-86EE-E6249B48FD3B}" srcOrd="2" destOrd="0" presId="urn:microsoft.com/office/officeart/2005/8/layout/orgChart1"/>
    <dgm:cxn modelId="{E985FCB8-26F5-47E8-99EE-F82D729C3EF6}" type="presParOf" srcId="{012A2BBF-58BD-489D-A68C-B1504B785948}" destId="{CFDAE562-7AD4-44AC-A261-F920F46296DF}" srcOrd="4" destOrd="0" presId="urn:microsoft.com/office/officeart/2005/8/layout/orgChart1"/>
    <dgm:cxn modelId="{1DFF37DB-0415-454B-9918-80E634E352DA}" type="presParOf" srcId="{012A2BBF-58BD-489D-A68C-B1504B785948}" destId="{399E68FD-7595-4523-BC22-48D641DFB563}" srcOrd="5" destOrd="0" presId="urn:microsoft.com/office/officeart/2005/8/layout/orgChart1"/>
    <dgm:cxn modelId="{1D4F1E9C-813A-485C-BBCF-CA17D2E56CF7}" type="presParOf" srcId="{399E68FD-7595-4523-BC22-48D641DFB563}" destId="{3C25AC37-9EE8-4C2B-8C51-2CBE67DFCBD8}" srcOrd="0" destOrd="0" presId="urn:microsoft.com/office/officeart/2005/8/layout/orgChart1"/>
    <dgm:cxn modelId="{0ABBC26F-0CBE-4771-9205-59005F3FCFE4}" type="presParOf" srcId="{3C25AC37-9EE8-4C2B-8C51-2CBE67DFCBD8}" destId="{043FA5A2-657F-4A79-86A7-539F1A00D2FE}" srcOrd="0" destOrd="0" presId="urn:microsoft.com/office/officeart/2005/8/layout/orgChart1"/>
    <dgm:cxn modelId="{7D33CDA2-9637-4DC3-AF07-2B8114B72C0D}" type="presParOf" srcId="{3C25AC37-9EE8-4C2B-8C51-2CBE67DFCBD8}" destId="{EA8E7F11-CF27-47AA-AB02-11FCFE10F793}" srcOrd="1" destOrd="0" presId="urn:microsoft.com/office/officeart/2005/8/layout/orgChart1"/>
    <dgm:cxn modelId="{A96A6DA0-140A-4913-9DD8-76E3050A1CE7}" type="presParOf" srcId="{399E68FD-7595-4523-BC22-48D641DFB563}" destId="{07B636C4-F917-4982-A82C-5218015D160E}" srcOrd="1" destOrd="0" presId="urn:microsoft.com/office/officeart/2005/8/layout/orgChart1"/>
    <dgm:cxn modelId="{ADEEAABC-3EA5-469A-82FD-0568C14D17BF}" type="presParOf" srcId="{07B636C4-F917-4982-A82C-5218015D160E}" destId="{0ABBB0DA-EC64-4DE2-9365-F4199D6A0D6E}" srcOrd="0" destOrd="0" presId="urn:microsoft.com/office/officeart/2005/8/layout/orgChart1"/>
    <dgm:cxn modelId="{60B8F7F8-A890-4517-B2A3-AAC793680624}" type="presParOf" srcId="{07B636C4-F917-4982-A82C-5218015D160E}" destId="{5235BA8F-B5CE-4775-A65F-1435F67C3BDC}" srcOrd="1" destOrd="0" presId="urn:microsoft.com/office/officeart/2005/8/layout/orgChart1"/>
    <dgm:cxn modelId="{CC82F978-9526-4229-B492-73C72C7D421D}" type="presParOf" srcId="{5235BA8F-B5CE-4775-A65F-1435F67C3BDC}" destId="{28CF6C93-968B-49AC-806D-88729E41C43B}" srcOrd="0" destOrd="0" presId="urn:microsoft.com/office/officeart/2005/8/layout/orgChart1"/>
    <dgm:cxn modelId="{E89F118B-ADDE-450F-B004-A464D9780406}" type="presParOf" srcId="{28CF6C93-968B-49AC-806D-88729E41C43B}" destId="{3D5CB37E-A5F9-4B06-A1EB-4F4BB1B425EE}" srcOrd="0" destOrd="0" presId="urn:microsoft.com/office/officeart/2005/8/layout/orgChart1"/>
    <dgm:cxn modelId="{CCAFF4F2-FE27-4110-AC3D-5D4E716F6B57}" type="presParOf" srcId="{28CF6C93-968B-49AC-806D-88729E41C43B}" destId="{0665BA94-06D1-433F-9477-9885E8404F95}" srcOrd="1" destOrd="0" presId="urn:microsoft.com/office/officeart/2005/8/layout/orgChart1"/>
    <dgm:cxn modelId="{35DBB276-57A9-4F7E-A655-C71A53FA3F2A}" type="presParOf" srcId="{5235BA8F-B5CE-4775-A65F-1435F67C3BDC}" destId="{D6B1DBEF-113F-4D89-8FDA-B000F25D3D41}" srcOrd="1" destOrd="0" presId="urn:microsoft.com/office/officeart/2005/8/layout/orgChart1"/>
    <dgm:cxn modelId="{5F41BCDF-9463-4E12-BBD9-0064704000E7}" type="presParOf" srcId="{5235BA8F-B5CE-4775-A65F-1435F67C3BDC}" destId="{5B0A9EA2-38FA-4EA0-907E-A5D85830EB2A}" srcOrd="2" destOrd="0" presId="urn:microsoft.com/office/officeart/2005/8/layout/orgChart1"/>
    <dgm:cxn modelId="{C91990F2-F189-4418-B4DA-FF5BD38D84E8}" type="presParOf" srcId="{399E68FD-7595-4523-BC22-48D641DFB563}" destId="{526761CB-4A19-45D2-93BD-8EE345EAEBCE}" srcOrd="2" destOrd="0" presId="urn:microsoft.com/office/officeart/2005/8/layout/orgChart1"/>
    <dgm:cxn modelId="{B455C6EB-4DC5-4447-A41C-BB329652C5AF}" type="presParOf" srcId="{012A2BBF-58BD-489D-A68C-B1504B785948}" destId="{C88FE4E2-4E8C-48DF-98EE-4986EEE41D88}" srcOrd="6" destOrd="0" presId="urn:microsoft.com/office/officeart/2005/8/layout/orgChart1"/>
    <dgm:cxn modelId="{BBE155EA-5DD3-47FC-9FA8-0C031D5AC567}" type="presParOf" srcId="{012A2BBF-58BD-489D-A68C-B1504B785948}" destId="{FE3419A7-AADA-442C-AB6C-98568BB6FC98}" srcOrd="7" destOrd="0" presId="urn:microsoft.com/office/officeart/2005/8/layout/orgChart1"/>
    <dgm:cxn modelId="{B3D0FEB7-0B2A-4A07-AE30-3B6313F5D6A5}" type="presParOf" srcId="{FE3419A7-AADA-442C-AB6C-98568BB6FC98}" destId="{5B6E4E2B-4C66-4BC3-88BE-314BBA3CCEE2}" srcOrd="0" destOrd="0" presId="urn:microsoft.com/office/officeart/2005/8/layout/orgChart1"/>
    <dgm:cxn modelId="{1C3C4F76-D07A-46FD-B273-06E68D985428}" type="presParOf" srcId="{5B6E4E2B-4C66-4BC3-88BE-314BBA3CCEE2}" destId="{ADFD1822-8C94-42F9-B259-FDFB146C080F}" srcOrd="0" destOrd="0" presId="urn:microsoft.com/office/officeart/2005/8/layout/orgChart1"/>
    <dgm:cxn modelId="{CC3344AE-CC27-46F6-819E-AB95F808B9F2}" type="presParOf" srcId="{5B6E4E2B-4C66-4BC3-88BE-314BBA3CCEE2}" destId="{3095515A-8700-42E5-93FA-EFAD996FE37F}" srcOrd="1" destOrd="0" presId="urn:microsoft.com/office/officeart/2005/8/layout/orgChart1"/>
    <dgm:cxn modelId="{6E96A7D9-C6D4-4042-9937-559CCC381D48}" type="presParOf" srcId="{FE3419A7-AADA-442C-AB6C-98568BB6FC98}" destId="{7B2EBF1E-13FA-4828-9184-F664CDCCAC34}" srcOrd="1" destOrd="0" presId="urn:microsoft.com/office/officeart/2005/8/layout/orgChart1"/>
    <dgm:cxn modelId="{74FAA828-CE7B-433F-A893-D1CEF9AC5110}" type="presParOf" srcId="{FE3419A7-AADA-442C-AB6C-98568BB6FC98}" destId="{98905687-92AD-4237-8792-D64FC7A94179}" srcOrd="2" destOrd="0" presId="urn:microsoft.com/office/officeart/2005/8/layout/orgChart1"/>
    <dgm:cxn modelId="{3F83544A-2E6D-46F0-8D60-C33CCB0D8A48}" type="presParOf" srcId="{AFFFDAB9-7594-4C91-8D8A-001309BBD9F7}" destId="{75DA290E-3DAC-4AAB-ABE1-3EDACDECFE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1E43CB-433A-455E-87C9-FC684218D7ED}" type="doc">
      <dgm:prSet loTypeId="urn:microsoft.com/office/officeart/2005/8/layout/equation2" loCatId="process" qsTypeId="urn:microsoft.com/office/officeart/2005/8/quickstyle/simple1" qsCatId="simple" csTypeId="urn:microsoft.com/office/officeart/2005/8/colors/accent0_1" csCatId="mainScheme" phldr="1"/>
      <dgm:spPr/>
    </dgm:pt>
    <dgm:pt modelId="{0A585DF9-F84C-4760-BEEB-50207BC0D486}">
      <dgm:prSet phldrT="[Текст]"/>
      <dgm:spPr/>
      <dgm:t>
        <a:bodyPr/>
        <a:lstStyle/>
        <a:p>
          <a:r>
            <a:rPr lang="ru-RU" dirty="0" smtClean="0">
              <a:latin typeface="HSE Sans" panose="02000000000000000000" pitchFamily="50" charset="-52"/>
            </a:rPr>
            <a:t>Учебный офис</a:t>
          </a:r>
          <a:endParaRPr lang="ru-RU" dirty="0">
            <a:latin typeface="HSE Sans" panose="02000000000000000000" pitchFamily="50" charset="-52"/>
          </a:endParaRPr>
        </a:p>
      </dgm:t>
    </dgm:pt>
    <dgm:pt modelId="{EB4BBCFD-B17F-480C-8989-F4FDFE013079}" type="parTrans" cxnId="{BE887BDD-90D9-4667-B644-A9E19FF8BB44}">
      <dgm:prSet/>
      <dgm:spPr/>
      <dgm:t>
        <a:bodyPr/>
        <a:lstStyle/>
        <a:p>
          <a:endParaRPr lang="ru-RU"/>
        </a:p>
      </dgm:t>
    </dgm:pt>
    <dgm:pt modelId="{F08DFCEB-7C66-4AE0-B385-63BFCA20890C}" type="sibTrans" cxnId="{BE887BDD-90D9-4667-B644-A9E19FF8BB44}">
      <dgm:prSet/>
      <dgm:spPr/>
      <dgm:t>
        <a:bodyPr/>
        <a:lstStyle/>
        <a:p>
          <a:endParaRPr lang="ru-RU" dirty="0"/>
        </a:p>
      </dgm:t>
    </dgm:pt>
    <dgm:pt modelId="{EC4ECEA8-01E5-4774-A7AB-3F4385491B64}">
      <dgm:prSet phldrT="[Текст]" custT="1"/>
      <dgm:spPr/>
      <dgm:t>
        <a:bodyPr/>
        <a:lstStyle/>
        <a:p>
          <a:r>
            <a:rPr lang="ru-RU" sz="1600" dirty="0" smtClean="0">
              <a:latin typeface="HSE Sans" panose="02000000000000000000" pitchFamily="50" charset="-52"/>
            </a:rPr>
            <a:t>Преподавательский состав</a:t>
          </a:r>
        </a:p>
      </dgm:t>
    </dgm:pt>
    <dgm:pt modelId="{470664F0-7AEE-44DF-874E-147B8F68B6DA}" type="parTrans" cxnId="{7C23863D-80B3-4A0F-8D3E-9C9C711932DC}">
      <dgm:prSet/>
      <dgm:spPr/>
      <dgm:t>
        <a:bodyPr/>
        <a:lstStyle/>
        <a:p>
          <a:endParaRPr lang="ru-RU"/>
        </a:p>
      </dgm:t>
    </dgm:pt>
    <dgm:pt modelId="{348B31E0-C919-4BC3-A6DA-172AF507B978}" type="sibTrans" cxnId="{7C23863D-80B3-4A0F-8D3E-9C9C711932DC}">
      <dgm:prSet/>
      <dgm:spPr/>
      <dgm:t>
        <a:bodyPr/>
        <a:lstStyle/>
        <a:p>
          <a:endParaRPr lang="ru-RU"/>
        </a:p>
      </dgm:t>
    </dgm:pt>
    <dgm:pt modelId="{F76CE317-FB2C-4FC1-B971-C9C416156E81}">
      <dgm:prSet phldrT="[Текст]" custT="1"/>
      <dgm:spPr/>
      <dgm:t>
        <a:bodyPr/>
        <a:lstStyle/>
        <a:p>
          <a:r>
            <a:rPr lang="ru-RU" sz="2000" dirty="0" smtClean="0">
              <a:latin typeface="HSE Sans" panose="02000000000000000000" pitchFamily="50" charset="-52"/>
            </a:rPr>
            <a:t>Группа</a:t>
          </a:r>
          <a:endParaRPr lang="ru-RU" sz="2000" dirty="0">
            <a:latin typeface="HSE Sans" panose="02000000000000000000" pitchFamily="50" charset="-52"/>
          </a:endParaRPr>
        </a:p>
      </dgm:t>
    </dgm:pt>
    <dgm:pt modelId="{C6DBBBCB-DBC4-4A14-839B-1D335427FC3E}" type="parTrans" cxnId="{8679C05F-E732-46FB-96BC-2134096738DF}">
      <dgm:prSet/>
      <dgm:spPr/>
      <dgm:t>
        <a:bodyPr/>
        <a:lstStyle/>
        <a:p>
          <a:endParaRPr lang="ru-RU"/>
        </a:p>
      </dgm:t>
    </dgm:pt>
    <dgm:pt modelId="{9615F477-E47B-49B1-8EFC-9801EF93FB9B}" type="sibTrans" cxnId="{8679C05F-E732-46FB-96BC-2134096738DF}">
      <dgm:prSet/>
      <dgm:spPr/>
      <dgm:t>
        <a:bodyPr/>
        <a:lstStyle/>
        <a:p>
          <a:endParaRPr lang="ru-RU"/>
        </a:p>
      </dgm:t>
    </dgm:pt>
    <dgm:pt modelId="{929CE77F-652B-4852-B72A-A4432DD5A7B0}" type="pres">
      <dgm:prSet presAssocID="{911E43CB-433A-455E-87C9-FC684218D7ED}" presName="Name0" presStyleCnt="0">
        <dgm:presLayoutVars>
          <dgm:dir/>
          <dgm:resizeHandles val="exact"/>
        </dgm:presLayoutVars>
      </dgm:prSet>
      <dgm:spPr/>
    </dgm:pt>
    <dgm:pt modelId="{ACCA55AF-E5A8-4481-A5CB-67CCDDED298F}" type="pres">
      <dgm:prSet presAssocID="{911E43CB-433A-455E-87C9-FC684218D7ED}" presName="vNodes" presStyleCnt="0"/>
      <dgm:spPr/>
    </dgm:pt>
    <dgm:pt modelId="{0E688C78-A8E0-44D4-AFA2-ACDF0F33A36A}" type="pres">
      <dgm:prSet presAssocID="{0A585DF9-F84C-4760-BEEB-50207BC0D48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C2E55-DAC4-4A2F-9B81-B426D5C7427A}" type="pres">
      <dgm:prSet presAssocID="{F08DFCEB-7C66-4AE0-B385-63BFCA20890C}" presName="spacerT" presStyleCnt="0"/>
      <dgm:spPr/>
    </dgm:pt>
    <dgm:pt modelId="{BD3286F4-48AF-483C-9EA7-95ABFC77DD89}" type="pres">
      <dgm:prSet presAssocID="{F08DFCEB-7C66-4AE0-B385-63BFCA20890C}" presName="sibTrans" presStyleLbl="sibTrans2D1" presStyleIdx="0" presStyleCnt="2" custFlipVert="1" custFlipHor="0" custScaleX="5443" custScaleY="16588" custLinFactX="69372" custLinFactNeighborX="100000" custLinFactNeighborY="-774"/>
      <dgm:spPr/>
      <dgm:t>
        <a:bodyPr/>
        <a:lstStyle/>
        <a:p>
          <a:endParaRPr lang="ru-RU"/>
        </a:p>
      </dgm:t>
    </dgm:pt>
    <dgm:pt modelId="{4E350270-797A-4F8B-9F51-B51802C38B8A}" type="pres">
      <dgm:prSet presAssocID="{F08DFCEB-7C66-4AE0-B385-63BFCA20890C}" presName="spacerB" presStyleCnt="0"/>
      <dgm:spPr/>
    </dgm:pt>
    <dgm:pt modelId="{8390C738-616F-47A0-90CB-FF9FC842CB2D}" type="pres">
      <dgm:prSet presAssocID="{EC4ECEA8-01E5-4774-A7AB-3F4385491B6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A8D5B-F840-428B-BF06-E57C0B5AA4C1}" type="pres">
      <dgm:prSet presAssocID="{911E43CB-433A-455E-87C9-FC684218D7ED}" presName="sibTransLast" presStyleLbl="sibTrans2D1" presStyleIdx="1" presStyleCnt="2" custScaleX="98007" custScaleY="102807" custLinFactNeighborX="37471" custLinFactNeighborY="-5865"/>
      <dgm:spPr/>
      <dgm:t>
        <a:bodyPr/>
        <a:lstStyle/>
        <a:p>
          <a:endParaRPr lang="ru-RU"/>
        </a:p>
      </dgm:t>
    </dgm:pt>
    <dgm:pt modelId="{8C1C6432-156D-4FAC-BEE4-C059274190B9}" type="pres">
      <dgm:prSet presAssocID="{911E43CB-433A-455E-87C9-FC684218D7E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7B0C523-B8C6-4DBB-A6BA-AB3F0E4584A1}" type="pres">
      <dgm:prSet presAssocID="{911E43CB-433A-455E-87C9-FC684218D7ED}" presName="lastNode" presStyleLbl="node1" presStyleIdx="2" presStyleCnt="3" custScaleX="52386" custScaleY="50182" custLinFactX="48877" custLinFactNeighborX="100000" custLinFactNeighborY="2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90F5AF-6F15-4BBA-A183-F313E3CE7E72}" type="presOf" srcId="{F08DFCEB-7C66-4AE0-B385-63BFCA20890C}" destId="{BD3286F4-48AF-483C-9EA7-95ABFC77DD89}" srcOrd="0" destOrd="0" presId="urn:microsoft.com/office/officeart/2005/8/layout/equation2"/>
    <dgm:cxn modelId="{8714FE5F-E12F-4461-9FF8-76C59B230DD6}" type="presOf" srcId="{911E43CB-433A-455E-87C9-FC684218D7ED}" destId="{929CE77F-652B-4852-B72A-A4432DD5A7B0}" srcOrd="0" destOrd="0" presId="urn:microsoft.com/office/officeart/2005/8/layout/equation2"/>
    <dgm:cxn modelId="{7C23863D-80B3-4A0F-8D3E-9C9C711932DC}" srcId="{911E43CB-433A-455E-87C9-FC684218D7ED}" destId="{EC4ECEA8-01E5-4774-A7AB-3F4385491B64}" srcOrd="1" destOrd="0" parTransId="{470664F0-7AEE-44DF-874E-147B8F68B6DA}" sibTransId="{348B31E0-C919-4BC3-A6DA-172AF507B978}"/>
    <dgm:cxn modelId="{38750437-61D8-4995-8926-5A83B3B04567}" type="presOf" srcId="{0A585DF9-F84C-4760-BEEB-50207BC0D486}" destId="{0E688C78-A8E0-44D4-AFA2-ACDF0F33A36A}" srcOrd="0" destOrd="0" presId="urn:microsoft.com/office/officeart/2005/8/layout/equation2"/>
    <dgm:cxn modelId="{62DF3BCE-8D48-4E67-A446-AA8160FAA7DD}" type="presOf" srcId="{EC4ECEA8-01E5-4774-A7AB-3F4385491B64}" destId="{8390C738-616F-47A0-90CB-FF9FC842CB2D}" srcOrd="0" destOrd="0" presId="urn:microsoft.com/office/officeart/2005/8/layout/equation2"/>
    <dgm:cxn modelId="{8679C05F-E732-46FB-96BC-2134096738DF}" srcId="{911E43CB-433A-455E-87C9-FC684218D7ED}" destId="{F76CE317-FB2C-4FC1-B971-C9C416156E81}" srcOrd="2" destOrd="0" parTransId="{C6DBBBCB-DBC4-4A14-839B-1D335427FC3E}" sibTransId="{9615F477-E47B-49B1-8EFC-9801EF93FB9B}"/>
    <dgm:cxn modelId="{BE887BDD-90D9-4667-B644-A9E19FF8BB44}" srcId="{911E43CB-433A-455E-87C9-FC684218D7ED}" destId="{0A585DF9-F84C-4760-BEEB-50207BC0D486}" srcOrd="0" destOrd="0" parTransId="{EB4BBCFD-B17F-480C-8989-F4FDFE013079}" sibTransId="{F08DFCEB-7C66-4AE0-B385-63BFCA20890C}"/>
    <dgm:cxn modelId="{93EB9F46-5F4F-4A66-8812-03CF59F38C97}" type="presOf" srcId="{F76CE317-FB2C-4FC1-B971-C9C416156E81}" destId="{67B0C523-B8C6-4DBB-A6BA-AB3F0E4584A1}" srcOrd="0" destOrd="0" presId="urn:microsoft.com/office/officeart/2005/8/layout/equation2"/>
    <dgm:cxn modelId="{A1BF02B5-3502-4F5D-A184-8BAED104201F}" type="presOf" srcId="{348B31E0-C919-4BC3-A6DA-172AF507B978}" destId="{8C1C6432-156D-4FAC-BEE4-C059274190B9}" srcOrd="1" destOrd="0" presId="urn:microsoft.com/office/officeart/2005/8/layout/equation2"/>
    <dgm:cxn modelId="{4B8E291B-9B0B-4A6C-AB3C-F85A9C12AD4B}" type="presOf" srcId="{348B31E0-C919-4BC3-A6DA-172AF507B978}" destId="{C05A8D5B-F840-428B-BF06-E57C0B5AA4C1}" srcOrd="0" destOrd="0" presId="urn:microsoft.com/office/officeart/2005/8/layout/equation2"/>
    <dgm:cxn modelId="{5B5EA734-F647-4B77-96EC-F919047D10F1}" type="presParOf" srcId="{929CE77F-652B-4852-B72A-A4432DD5A7B0}" destId="{ACCA55AF-E5A8-4481-A5CB-67CCDDED298F}" srcOrd="0" destOrd="0" presId="urn:microsoft.com/office/officeart/2005/8/layout/equation2"/>
    <dgm:cxn modelId="{6CA3F870-31BF-48E3-8B60-20EB5FD19059}" type="presParOf" srcId="{ACCA55AF-E5A8-4481-A5CB-67CCDDED298F}" destId="{0E688C78-A8E0-44D4-AFA2-ACDF0F33A36A}" srcOrd="0" destOrd="0" presId="urn:microsoft.com/office/officeart/2005/8/layout/equation2"/>
    <dgm:cxn modelId="{FEC4EBE1-9C72-4908-BBAB-17CAC8D08501}" type="presParOf" srcId="{ACCA55AF-E5A8-4481-A5CB-67CCDDED298F}" destId="{206C2E55-DAC4-4A2F-9B81-B426D5C7427A}" srcOrd="1" destOrd="0" presId="urn:microsoft.com/office/officeart/2005/8/layout/equation2"/>
    <dgm:cxn modelId="{2AD53064-DA6C-4BCE-8A6C-11BAF8DD97FE}" type="presParOf" srcId="{ACCA55AF-E5A8-4481-A5CB-67CCDDED298F}" destId="{BD3286F4-48AF-483C-9EA7-95ABFC77DD89}" srcOrd="2" destOrd="0" presId="urn:microsoft.com/office/officeart/2005/8/layout/equation2"/>
    <dgm:cxn modelId="{A151A1B7-1197-4CF9-A470-3D70C7CDEE0F}" type="presParOf" srcId="{ACCA55AF-E5A8-4481-A5CB-67CCDDED298F}" destId="{4E350270-797A-4F8B-9F51-B51802C38B8A}" srcOrd="3" destOrd="0" presId="urn:microsoft.com/office/officeart/2005/8/layout/equation2"/>
    <dgm:cxn modelId="{49B7C81D-49CB-4A38-A1EF-979921DD800B}" type="presParOf" srcId="{ACCA55AF-E5A8-4481-A5CB-67CCDDED298F}" destId="{8390C738-616F-47A0-90CB-FF9FC842CB2D}" srcOrd="4" destOrd="0" presId="urn:microsoft.com/office/officeart/2005/8/layout/equation2"/>
    <dgm:cxn modelId="{8829FFDC-9DC5-4CC2-B015-789A4642F27A}" type="presParOf" srcId="{929CE77F-652B-4852-B72A-A4432DD5A7B0}" destId="{C05A8D5B-F840-428B-BF06-E57C0B5AA4C1}" srcOrd="1" destOrd="0" presId="urn:microsoft.com/office/officeart/2005/8/layout/equation2"/>
    <dgm:cxn modelId="{0A1E8E88-15C1-4803-B364-FD631E77B634}" type="presParOf" srcId="{C05A8D5B-F840-428B-BF06-E57C0B5AA4C1}" destId="{8C1C6432-156D-4FAC-BEE4-C059274190B9}" srcOrd="0" destOrd="0" presId="urn:microsoft.com/office/officeart/2005/8/layout/equation2"/>
    <dgm:cxn modelId="{3199BCA8-BC84-420B-8AE4-6922314F941A}" type="presParOf" srcId="{929CE77F-652B-4852-B72A-A4432DD5A7B0}" destId="{67B0C523-B8C6-4DBB-A6BA-AB3F0E4584A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9F07B0F-A895-42F7-A9B8-51CB44566709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EB09F2D-EC74-4A31-9F1A-0C99F772F4E9}">
      <dgm:prSet phldrT="[Текст]" custT="1"/>
      <dgm:spPr/>
      <dgm:t>
        <a:bodyPr/>
        <a:lstStyle/>
        <a:p>
          <a:r>
            <a:rPr lang="ru-RU" sz="2400" dirty="0" smtClean="0">
              <a:hlinkClick xmlns:r="http://schemas.openxmlformats.org/officeDocument/2006/relationships" r:id="rId1"/>
            </a:rPr>
            <a:t>Академическая мобильность</a:t>
          </a:r>
          <a:endParaRPr lang="ru-RU" sz="2400" dirty="0"/>
        </a:p>
      </dgm:t>
    </dgm:pt>
    <dgm:pt modelId="{F6C8F8E5-FC7E-4274-805A-FED32A83B726}" type="parTrans" cxnId="{D4533F8B-FBF3-41E9-828D-A452BA244E01}">
      <dgm:prSet/>
      <dgm:spPr/>
      <dgm:t>
        <a:bodyPr/>
        <a:lstStyle/>
        <a:p>
          <a:endParaRPr lang="ru-RU"/>
        </a:p>
      </dgm:t>
    </dgm:pt>
    <dgm:pt modelId="{9A83A976-B618-41C0-9D9F-6A7887439A67}" type="sibTrans" cxnId="{D4533F8B-FBF3-41E9-828D-A452BA244E01}">
      <dgm:prSet/>
      <dgm:spPr/>
      <dgm:t>
        <a:bodyPr/>
        <a:lstStyle/>
        <a:p>
          <a:endParaRPr lang="ru-RU"/>
        </a:p>
      </dgm:t>
    </dgm:pt>
    <dgm:pt modelId="{7B8C9C23-1E84-4E41-9C24-910A861E1B02}">
      <dgm:prSet phldrT="[Текст]" custT="1"/>
      <dgm:spPr/>
      <dgm:t>
        <a:bodyPr lIns="144000" tIns="144000" rIns="144000" bIns="144000"/>
        <a:lstStyle/>
        <a:p>
          <a:r>
            <a:rPr lang="ru-RU" sz="1800" b="0" i="0" dirty="0" smtClean="0"/>
            <a:t>Внутриуниверситетская (обучение в другом кампусе НИУ ВШЭ)</a:t>
          </a:r>
          <a:endParaRPr lang="ru-RU" sz="1800" dirty="0"/>
        </a:p>
      </dgm:t>
    </dgm:pt>
    <dgm:pt modelId="{E20E95C8-2ABE-4FFD-B1EC-2DACA042E127}" type="parTrans" cxnId="{31A1AEE7-CF38-4AB1-A62F-418DF4DD3AA4}">
      <dgm:prSet/>
      <dgm:spPr/>
      <dgm:t>
        <a:bodyPr/>
        <a:lstStyle/>
        <a:p>
          <a:endParaRPr lang="ru-RU"/>
        </a:p>
      </dgm:t>
    </dgm:pt>
    <dgm:pt modelId="{35511D86-00C6-4024-BCCD-5D02A013D9B0}" type="sibTrans" cxnId="{31A1AEE7-CF38-4AB1-A62F-418DF4DD3AA4}">
      <dgm:prSet/>
      <dgm:spPr/>
      <dgm:t>
        <a:bodyPr/>
        <a:lstStyle/>
        <a:p>
          <a:endParaRPr lang="ru-RU"/>
        </a:p>
      </dgm:t>
    </dgm:pt>
    <dgm:pt modelId="{D1B90255-F0F5-42D2-BC9C-1E2481467270}">
      <dgm:prSet phldrT="[Текст]" custT="1"/>
      <dgm:spPr/>
      <dgm:t>
        <a:bodyPr lIns="144000" tIns="144000" rIns="144000" bIns="144000"/>
        <a:lstStyle/>
        <a:p>
          <a:r>
            <a:rPr lang="ru-RU" sz="1800" b="0" i="0" dirty="0" smtClean="0"/>
            <a:t>Российская (в другой образовательной организации РФ по любой форме обучения)</a:t>
          </a:r>
          <a:endParaRPr lang="ru-RU" sz="1800" i="0" dirty="0"/>
        </a:p>
      </dgm:t>
    </dgm:pt>
    <dgm:pt modelId="{2678C0E9-A505-4B4B-AA08-9F6D396B717E}" type="parTrans" cxnId="{5045D9D4-E1ED-4BA3-AF31-C507FB79C3CD}">
      <dgm:prSet/>
      <dgm:spPr/>
      <dgm:t>
        <a:bodyPr/>
        <a:lstStyle/>
        <a:p>
          <a:endParaRPr lang="ru-RU"/>
        </a:p>
      </dgm:t>
    </dgm:pt>
    <dgm:pt modelId="{AA31B291-FB5C-45FC-8ABE-55C57640418F}" type="sibTrans" cxnId="{5045D9D4-E1ED-4BA3-AF31-C507FB79C3CD}">
      <dgm:prSet/>
      <dgm:spPr/>
      <dgm:t>
        <a:bodyPr/>
        <a:lstStyle/>
        <a:p>
          <a:endParaRPr lang="ru-RU"/>
        </a:p>
      </dgm:t>
    </dgm:pt>
    <dgm:pt modelId="{FE16D1CC-5490-49D1-84B8-6BC9D2703674}">
      <dgm:prSet phldrT="[Текст]" custT="1"/>
      <dgm:spPr/>
      <dgm:t>
        <a:bodyPr lIns="144000" tIns="144000" rIns="144000" bIns="144000"/>
        <a:lstStyle/>
        <a:p>
          <a:r>
            <a:rPr lang="ru-RU" sz="1800" dirty="0" smtClean="0"/>
            <a:t>Международная (</a:t>
          </a:r>
          <a:r>
            <a:rPr lang="ru-RU" sz="1800" b="0" i="0" dirty="0" smtClean="0"/>
            <a:t>в зарубежной образовательной организации по очной форме обучения)</a:t>
          </a:r>
          <a:endParaRPr lang="ru-RU" sz="1800" dirty="0"/>
        </a:p>
      </dgm:t>
    </dgm:pt>
    <dgm:pt modelId="{03E8CF26-D32F-41D6-B4E0-C6082FC67B60}" type="parTrans" cxnId="{D43E3B9F-AAF1-495A-97D2-454675BB6A0A}">
      <dgm:prSet/>
      <dgm:spPr/>
      <dgm:t>
        <a:bodyPr/>
        <a:lstStyle/>
        <a:p>
          <a:endParaRPr lang="ru-RU"/>
        </a:p>
      </dgm:t>
    </dgm:pt>
    <dgm:pt modelId="{AE80EECE-86FB-4DF2-B9E1-DC1FCDDA342F}" type="sibTrans" cxnId="{D43E3B9F-AAF1-495A-97D2-454675BB6A0A}">
      <dgm:prSet/>
      <dgm:spPr/>
      <dgm:t>
        <a:bodyPr/>
        <a:lstStyle/>
        <a:p>
          <a:endParaRPr lang="ru-RU"/>
        </a:p>
      </dgm:t>
    </dgm:pt>
    <dgm:pt modelId="{C05652EB-2A05-4A4F-8BBD-688BB552CCA4}">
      <dgm:prSet custT="1"/>
      <dgm:spPr/>
      <dgm:t>
        <a:bodyPr lIns="144000" tIns="144000" rIns="144000" bIns="144000"/>
        <a:lstStyle/>
        <a:p>
          <a:r>
            <a:rPr lang="ru-RU" sz="1400" b="0" i="0" dirty="0" smtClean="0"/>
            <a:t>Дистанционная (на платформах онлайн-образования и/или в другой образовательной организации высшего образования в дистанционной форме без выезда к месту обучения)</a:t>
          </a:r>
          <a:endParaRPr lang="ru-RU" sz="1400" dirty="0"/>
        </a:p>
      </dgm:t>
    </dgm:pt>
    <dgm:pt modelId="{4E2C2434-08C4-415E-B503-E36BF93A460A}" type="parTrans" cxnId="{776C6635-C3B1-4F58-9976-F3A6EA279ECA}">
      <dgm:prSet/>
      <dgm:spPr/>
      <dgm:t>
        <a:bodyPr/>
        <a:lstStyle/>
        <a:p>
          <a:endParaRPr lang="ru-RU"/>
        </a:p>
      </dgm:t>
    </dgm:pt>
    <dgm:pt modelId="{844D2789-1752-42A2-AD27-A4E32EDE487D}" type="sibTrans" cxnId="{776C6635-C3B1-4F58-9976-F3A6EA279ECA}">
      <dgm:prSet/>
      <dgm:spPr/>
      <dgm:t>
        <a:bodyPr/>
        <a:lstStyle/>
        <a:p>
          <a:endParaRPr lang="ru-RU"/>
        </a:p>
      </dgm:t>
    </dgm:pt>
    <dgm:pt modelId="{82871A33-AD4A-4352-B351-5BFF0121A824}" type="pres">
      <dgm:prSet presAssocID="{99F07B0F-A895-42F7-A9B8-51CB445667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FFFDAB9-7594-4C91-8D8A-001309BBD9F7}" type="pres">
      <dgm:prSet presAssocID="{5EB09F2D-EC74-4A31-9F1A-0C99F772F4E9}" presName="hierRoot1" presStyleCnt="0">
        <dgm:presLayoutVars>
          <dgm:hierBranch val="init"/>
        </dgm:presLayoutVars>
      </dgm:prSet>
      <dgm:spPr/>
    </dgm:pt>
    <dgm:pt modelId="{B2FCC6ED-EE31-4B99-91EA-25963C6909C7}" type="pres">
      <dgm:prSet presAssocID="{5EB09F2D-EC74-4A31-9F1A-0C99F772F4E9}" presName="rootComposite1" presStyleCnt="0"/>
      <dgm:spPr/>
    </dgm:pt>
    <dgm:pt modelId="{ADCBEB24-4699-45AD-893A-CF6611747617}" type="pres">
      <dgm:prSet presAssocID="{5EB09F2D-EC74-4A31-9F1A-0C99F772F4E9}" presName="rootText1" presStyleLbl="node0" presStyleIdx="0" presStyleCnt="1" custScaleX="342046" custScaleY="282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5C3377-70FB-4E94-8D4F-529DA4745288}" type="pres">
      <dgm:prSet presAssocID="{5EB09F2D-EC74-4A31-9F1A-0C99F772F4E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12A2BBF-58BD-489D-A68C-B1504B785948}" type="pres">
      <dgm:prSet presAssocID="{5EB09F2D-EC74-4A31-9F1A-0C99F772F4E9}" presName="hierChild2" presStyleCnt="0"/>
      <dgm:spPr/>
    </dgm:pt>
    <dgm:pt modelId="{F8744641-3290-49DC-A053-05D9DA0F1F80}" type="pres">
      <dgm:prSet presAssocID="{E20E95C8-2ABE-4FFD-B1EC-2DACA042E127}" presName="Name37" presStyleLbl="parChTrans1D2" presStyleIdx="0" presStyleCnt="4"/>
      <dgm:spPr/>
      <dgm:t>
        <a:bodyPr/>
        <a:lstStyle/>
        <a:p>
          <a:endParaRPr lang="ru-RU"/>
        </a:p>
      </dgm:t>
    </dgm:pt>
    <dgm:pt modelId="{873F2A67-EAD8-4264-9944-4AEA7247D233}" type="pres">
      <dgm:prSet presAssocID="{7B8C9C23-1E84-4E41-9C24-910A861E1B02}" presName="hierRoot2" presStyleCnt="0">
        <dgm:presLayoutVars>
          <dgm:hierBranch val="init"/>
        </dgm:presLayoutVars>
      </dgm:prSet>
      <dgm:spPr/>
    </dgm:pt>
    <dgm:pt modelId="{F04EB9AD-A346-4334-B560-60A45F9E22A7}" type="pres">
      <dgm:prSet presAssocID="{7B8C9C23-1E84-4E41-9C24-910A861E1B02}" presName="rootComposite" presStyleCnt="0"/>
      <dgm:spPr/>
    </dgm:pt>
    <dgm:pt modelId="{26D9C00F-142D-4CB2-839E-F4B59E29B853}" type="pres">
      <dgm:prSet presAssocID="{7B8C9C23-1E84-4E41-9C24-910A861E1B02}" presName="rootText" presStyleLbl="node2" presStyleIdx="0" presStyleCnt="4" custScaleY="1859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8D47DF-263B-4B48-8F7E-25DDCFA2FADE}" type="pres">
      <dgm:prSet presAssocID="{7B8C9C23-1E84-4E41-9C24-910A861E1B02}" presName="rootConnector" presStyleLbl="node2" presStyleIdx="0" presStyleCnt="4"/>
      <dgm:spPr/>
      <dgm:t>
        <a:bodyPr/>
        <a:lstStyle/>
        <a:p>
          <a:endParaRPr lang="ru-RU"/>
        </a:p>
      </dgm:t>
    </dgm:pt>
    <dgm:pt modelId="{FB7A28AB-5577-48D6-BA46-09D8E6A9A3F6}" type="pres">
      <dgm:prSet presAssocID="{7B8C9C23-1E84-4E41-9C24-910A861E1B02}" presName="hierChild4" presStyleCnt="0"/>
      <dgm:spPr/>
    </dgm:pt>
    <dgm:pt modelId="{99A13B7B-089C-4665-BCC5-76A9FA7C623D}" type="pres">
      <dgm:prSet presAssocID="{7B8C9C23-1E84-4E41-9C24-910A861E1B02}" presName="hierChild5" presStyleCnt="0"/>
      <dgm:spPr/>
    </dgm:pt>
    <dgm:pt modelId="{01AC6353-2E85-401C-863E-4260710E14B2}" type="pres">
      <dgm:prSet presAssocID="{2678C0E9-A505-4B4B-AA08-9F6D396B717E}" presName="Name37" presStyleLbl="parChTrans1D2" presStyleIdx="1" presStyleCnt="4"/>
      <dgm:spPr/>
      <dgm:t>
        <a:bodyPr/>
        <a:lstStyle/>
        <a:p>
          <a:endParaRPr lang="ru-RU"/>
        </a:p>
      </dgm:t>
    </dgm:pt>
    <dgm:pt modelId="{4A0E5BFA-2CFC-4F56-A2DC-BBA0E9B6D46D}" type="pres">
      <dgm:prSet presAssocID="{D1B90255-F0F5-42D2-BC9C-1E2481467270}" presName="hierRoot2" presStyleCnt="0">
        <dgm:presLayoutVars>
          <dgm:hierBranch val="init"/>
        </dgm:presLayoutVars>
      </dgm:prSet>
      <dgm:spPr/>
    </dgm:pt>
    <dgm:pt modelId="{EEF764C3-FE44-4E62-B2D4-6CB21CDCA2BC}" type="pres">
      <dgm:prSet presAssocID="{D1B90255-F0F5-42D2-BC9C-1E2481467270}" presName="rootComposite" presStyleCnt="0"/>
      <dgm:spPr/>
    </dgm:pt>
    <dgm:pt modelId="{F34B7D26-A644-46AA-97E1-B600065E9415}" type="pres">
      <dgm:prSet presAssocID="{D1B90255-F0F5-42D2-BC9C-1E2481467270}" presName="rootText" presStyleLbl="node2" presStyleIdx="1" presStyleCnt="4" custScaleY="1818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936DE8-883C-4898-BE7B-63D9F7476688}" type="pres">
      <dgm:prSet presAssocID="{D1B90255-F0F5-42D2-BC9C-1E2481467270}" presName="rootConnector" presStyleLbl="node2" presStyleIdx="1" presStyleCnt="4"/>
      <dgm:spPr/>
      <dgm:t>
        <a:bodyPr/>
        <a:lstStyle/>
        <a:p>
          <a:endParaRPr lang="ru-RU"/>
        </a:p>
      </dgm:t>
    </dgm:pt>
    <dgm:pt modelId="{621BB0ED-D669-4856-BC11-34B9A2C992E9}" type="pres">
      <dgm:prSet presAssocID="{D1B90255-F0F5-42D2-BC9C-1E2481467270}" presName="hierChild4" presStyleCnt="0"/>
      <dgm:spPr/>
    </dgm:pt>
    <dgm:pt modelId="{5ECD2C6A-59F1-4A89-86EE-E6249B48FD3B}" type="pres">
      <dgm:prSet presAssocID="{D1B90255-F0F5-42D2-BC9C-1E2481467270}" presName="hierChild5" presStyleCnt="0"/>
      <dgm:spPr/>
    </dgm:pt>
    <dgm:pt modelId="{CFDAE562-7AD4-44AC-A261-F920F46296DF}" type="pres">
      <dgm:prSet presAssocID="{03E8CF26-D32F-41D6-B4E0-C6082FC67B60}" presName="Name37" presStyleLbl="parChTrans1D2" presStyleIdx="2" presStyleCnt="4"/>
      <dgm:spPr/>
      <dgm:t>
        <a:bodyPr/>
        <a:lstStyle/>
        <a:p>
          <a:endParaRPr lang="ru-RU"/>
        </a:p>
      </dgm:t>
    </dgm:pt>
    <dgm:pt modelId="{399E68FD-7595-4523-BC22-48D641DFB563}" type="pres">
      <dgm:prSet presAssocID="{FE16D1CC-5490-49D1-84B8-6BC9D2703674}" presName="hierRoot2" presStyleCnt="0">
        <dgm:presLayoutVars>
          <dgm:hierBranch val="init"/>
        </dgm:presLayoutVars>
      </dgm:prSet>
      <dgm:spPr/>
    </dgm:pt>
    <dgm:pt modelId="{3C25AC37-9EE8-4C2B-8C51-2CBE67DFCBD8}" type="pres">
      <dgm:prSet presAssocID="{FE16D1CC-5490-49D1-84B8-6BC9D2703674}" presName="rootComposite" presStyleCnt="0"/>
      <dgm:spPr/>
    </dgm:pt>
    <dgm:pt modelId="{043FA5A2-657F-4A79-86A7-539F1A00D2FE}" type="pres">
      <dgm:prSet presAssocID="{FE16D1CC-5490-49D1-84B8-6BC9D2703674}" presName="rootText" presStyleLbl="node2" presStyleIdx="2" presStyleCnt="4" custScaleY="1811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8E7F11-CF27-47AA-AB02-11FCFE10F793}" type="pres">
      <dgm:prSet presAssocID="{FE16D1CC-5490-49D1-84B8-6BC9D2703674}" presName="rootConnector" presStyleLbl="node2" presStyleIdx="2" presStyleCnt="4"/>
      <dgm:spPr/>
      <dgm:t>
        <a:bodyPr/>
        <a:lstStyle/>
        <a:p>
          <a:endParaRPr lang="ru-RU"/>
        </a:p>
      </dgm:t>
    </dgm:pt>
    <dgm:pt modelId="{07B636C4-F917-4982-A82C-5218015D160E}" type="pres">
      <dgm:prSet presAssocID="{FE16D1CC-5490-49D1-84B8-6BC9D2703674}" presName="hierChild4" presStyleCnt="0"/>
      <dgm:spPr/>
    </dgm:pt>
    <dgm:pt modelId="{526761CB-4A19-45D2-93BD-8EE345EAEBCE}" type="pres">
      <dgm:prSet presAssocID="{FE16D1CC-5490-49D1-84B8-6BC9D2703674}" presName="hierChild5" presStyleCnt="0"/>
      <dgm:spPr/>
    </dgm:pt>
    <dgm:pt modelId="{C88FE4E2-4E8C-48DF-98EE-4986EEE41D88}" type="pres">
      <dgm:prSet presAssocID="{4E2C2434-08C4-415E-B503-E36BF93A460A}" presName="Name37" presStyleLbl="parChTrans1D2" presStyleIdx="3" presStyleCnt="4"/>
      <dgm:spPr/>
      <dgm:t>
        <a:bodyPr/>
        <a:lstStyle/>
        <a:p>
          <a:endParaRPr lang="ru-RU"/>
        </a:p>
      </dgm:t>
    </dgm:pt>
    <dgm:pt modelId="{FE3419A7-AADA-442C-AB6C-98568BB6FC98}" type="pres">
      <dgm:prSet presAssocID="{C05652EB-2A05-4A4F-8BBD-688BB552CCA4}" presName="hierRoot2" presStyleCnt="0">
        <dgm:presLayoutVars>
          <dgm:hierBranch val="init"/>
        </dgm:presLayoutVars>
      </dgm:prSet>
      <dgm:spPr/>
    </dgm:pt>
    <dgm:pt modelId="{5B6E4E2B-4C66-4BC3-88BE-314BBA3CCEE2}" type="pres">
      <dgm:prSet presAssocID="{C05652EB-2A05-4A4F-8BBD-688BB552CCA4}" presName="rootComposite" presStyleCnt="0"/>
      <dgm:spPr/>
    </dgm:pt>
    <dgm:pt modelId="{ADFD1822-8C94-42F9-B259-FDFB146C080F}" type="pres">
      <dgm:prSet presAssocID="{C05652EB-2A05-4A4F-8BBD-688BB552CCA4}" presName="rootText" presStyleLbl="node2" presStyleIdx="3" presStyleCnt="4" custScaleY="1782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95515A-8700-42E5-93FA-EFAD996FE37F}" type="pres">
      <dgm:prSet presAssocID="{C05652EB-2A05-4A4F-8BBD-688BB552CCA4}" presName="rootConnector" presStyleLbl="node2" presStyleIdx="3" presStyleCnt="4"/>
      <dgm:spPr/>
      <dgm:t>
        <a:bodyPr/>
        <a:lstStyle/>
        <a:p>
          <a:endParaRPr lang="ru-RU"/>
        </a:p>
      </dgm:t>
    </dgm:pt>
    <dgm:pt modelId="{7B2EBF1E-13FA-4828-9184-F664CDCCAC34}" type="pres">
      <dgm:prSet presAssocID="{C05652EB-2A05-4A4F-8BBD-688BB552CCA4}" presName="hierChild4" presStyleCnt="0"/>
      <dgm:spPr/>
    </dgm:pt>
    <dgm:pt modelId="{98905687-92AD-4237-8792-D64FC7A94179}" type="pres">
      <dgm:prSet presAssocID="{C05652EB-2A05-4A4F-8BBD-688BB552CCA4}" presName="hierChild5" presStyleCnt="0"/>
      <dgm:spPr/>
    </dgm:pt>
    <dgm:pt modelId="{75DA290E-3DAC-4AAB-ABE1-3EDACDECFE8B}" type="pres">
      <dgm:prSet presAssocID="{5EB09F2D-EC74-4A31-9F1A-0C99F772F4E9}" presName="hierChild3" presStyleCnt="0"/>
      <dgm:spPr/>
    </dgm:pt>
  </dgm:ptLst>
  <dgm:cxnLst>
    <dgm:cxn modelId="{C35AFB43-75BF-4E8F-B0B3-075717067834}" type="presOf" srcId="{D1B90255-F0F5-42D2-BC9C-1E2481467270}" destId="{F34B7D26-A644-46AA-97E1-B600065E9415}" srcOrd="0" destOrd="0" presId="urn:microsoft.com/office/officeart/2005/8/layout/orgChart1"/>
    <dgm:cxn modelId="{1098FF14-3E00-4603-BCAE-3F606DE6BA70}" type="presOf" srcId="{E20E95C8-2ABE-4FFD-B1EC-2DACA042E127}" destId="{F8744641-3290-49DC-A053-05D9DA0F1F80}" srcOrd="0" destOrd="0" presId="urn:microsoft.com/office/officeart/2005/8/layout/orgChart1"/>
    <dgm:cxn modelId="{95F24025-7058-4835-9F0B-0DDAEF650780}" type="presOf" srcId="{4E2C2434-08C4-415E-B503-E36BF93A460A}" destId="{C88FE4E2-4E8C-48DF-98EE-4986EEE41D88}" srcOrd="0" destOrd="0" presId="urn:microsoft.com/office/officeart/2005/8/layout/orgChart1"/>
    <dgm:cxn modelId="{D5934B74-BC62-4039-8146-624C475BCEC7}" type="presOf" srcId="{03E8CF26-D32F-41D6-B4E0-C6082FC67B60}" destId="{CFDAE562-7AD4-44AC-A261-F920F46296DF}" srcOrd="0" destOrd="0" presId="urn:microsoft.com/office/officeart/2005/8/layout/orgChart1"/>
    <dgm:cxn modelId="{776C6635-C3B1-4F58-9976-F3A6EA279ECA}" srcId="{5EB09F2D-EC74-4A31-9F1A-0C99F772F4E9}" destId="{C05652EB-2A05-4A4F-8BBD-688BB552CCA4}" srcOrd="3" destOrd="0" parTransId="{4E2C2434-08C4-415E-B503-E36BF93A460A}" sibTransId="{844D2789-1752-42A2-AD27-A4E32EDE487D}"/>
    <dgm:cxn modelId="{7C4A5213-E094-438A-B2D6-1981FC2E417B}" type="presOf" srcId="{7B8C9C23-1E84-4E41-9C24-910A861E1B02}" destId="{26D9C00F-142D-4CB2-839E-F4B59E29B853}" srcOrd="0" destOrd="0" presId="urn:microsoft.com/office/officeart/2005/8/layout/orgChart1"/>
    <dgm:cxn modelId="{7A692BA3-CA8C-4DAA-9E2C-5FB8DA44F7B1}" type="presOf" srcId="{D1B90255-F0F5-42D2-BC9C-1E2481467270}" destId="{4E936DE8-883C-4898-BE7B-63D9F7476688}" srcOrd="1" destOrd="0" presId="urn:microsoft.com/office/officeart/2005/8/layout/orgChart1"/>
    <dgm:cxn modelId="{31A1AEE7-CF38-4AB1-A62F-418DF4DD3AA4}" srcId="{5EB09F2D-EC74-4A31-9F1A-0C99F772F4E9}" destId="{7B8C9C23-1E84-4E41-9C24-910A861E1B02}" srcOrd="0" destOrd="0" parTransId="{E20E95C8-2ABE-4FFD-B1EC-2DACA042E127}" sibTransId="{35511D86-00C6-4024-BCCD-5D02A013D9B0}"/>
    <dgm:cxn modelId="{364C2CB6-3BCE-4B7C-86C9-32E4D1C2F715}" type="presOf" srcId="{5EB09F2D-EC74-4A31-9F1A-0C99F772F4E9}" destId="{ADCBEB24-4699-45AD-893A-CF6611747617}" srcOrd="0" destOrd="0" presId="urn:microsoft.com/office/officeart/2005/8/layout/orgChart1"/>
    <dgm:cxn modelId="{190524DD-B504-46FB-9AB8-C0EE87EDD0FF}" type="presOf" srcId="{C05652EB-2A05-4A4F-8BBD-688BB552CCA4}" destId="{ADFD1822-8C94-42F9-B259-FDFB146C080F}" srcOrd="0" destOrd="0" presId="urn:microsoft.com/office/officeart/2005/8/layout/orgChart1"/>
    <dgm:cxn modelId="{75866D5D-A55A-43ED-8BEC-9578E531AC10}" type="presOf" srcId="{FE16D1CC-5490-49D1-84B8-6BC9D2703674}" destId="{EA8E7F11-CF27-47AA-AB02-11FCFE10F793}" srcOrd="1" destOrd="0" presId="urn:microsoft.com/office/officeart/2005/8/layout/orgChart1"/>
    <dgm:cxn modelId="{E74C8B22-5312-42FB-9DD0-44524C0860BD}" type="presOf" srcId="{99F07B0F-A895-42F7-A9B8-51CB44566709}" destId="{82871A33-AD4A-4352-B351-5BFF0121A824}" srcOrd="0" destOrd="0" presId="urn:microsoft.com/office/officeart/2005/8/layout/orgChart1"/>
    <dgm:cxn modelId="{5045D9D4-E1ED-4BA3-AF31-C507FB79C3CD}" srcId="{5EB09F2D-EC74-4A31-9F1A-0C99F772F4E9}" destId="{D1B90255-F0F5-42D2-BC9C-1E2481467270}" srcOrd="1" destOrd="0" parTransId="{2678C0E9-A505-4B4B-AA08-9F6D396B717E}" sibTransId="{AA31B291-FB5C-45FC-8ABE-55C57640418F}"/>
    <dgm:cxn modelId="{A0078360-46CE-46BC-9CB8-D2E7502F1814}" type="presOf" srcId="{FE16D1CC-5490-49D1-84B8-6BC9D2703674}" destId="{043FA5A2-657F-4A79-86A7-539F1A00D2FE}" srcOrd="0" destOrd="0" presId="urn:microsoft.com/office/officeart/2005/8/layout/orgChart1"/>
    <dgm:cxn modelId="{E9FA3AC0-3637-4054-B4C2-93DF8483BFA1}" type="presOf" srcId="{2678C0E9-A505-4B4B-AA08-9F6D396B717E}" destId="{01AC6353-2E85-401C-863E-4260710E14B2}" srcOrd="0" destOrd="0" presId="urn:microsoft.com/office/officeart/2005/8/layout/orgChart1"/>
    <dgm:cxn modelId="{5D6959F4-A3B1-4FD2-81CB-DA4090E14FAE}" type="presOf" srcId="{C05652EB-2A05-4A4F-8BBD-688BB552CCA4}" destId="{3095515A-8700-42E5-93FA-EFAD996FE37F}" srcOrd="1" destOrd="0" presId="urn:microsoft.com/office/officeart/2005/8/layout/orgChart1"/>
    <dgm:cxn modelId="{D43E3B9F-AAF1-495A-97D2-454675BB6A0A}" srcId="{5EB09F2D-EC74-4A31-9F1A-0C99F772F4E9}" destId="{FE16D1CC-5490-49D1-84B8-6BC9D2703674}" srcOrd="2" destOrd="0" parTransId="{03E8CF26-D32F-41D6-B4E0-C6082FC67B60}" sibTransId="{AE80EECE-86FB-4DF2-B9E1-DC1FCDDA342F}"/>
    <dgm:cxn modelId="{D4533F8B-FBF3-41E9-828D-A452BA244E01}" srcId="{99F07B0F-A895-42F7-A9B8-51CB44566709}" destId="{5EB09F2D-EC74-4A31-9F1A-0C99F772F4E9}" srcOrd="0" destOrd="0" parTransId="{F6C8F8E5-FC7E-4274-805A-FED32A83B726}" sibTransId="{9A83A976-B618-41C0-9D9F-6A7887439A67}"/>
    <dgm:cxn modelId="{EFDD56E8-A1F3-4C74-B039-4F34C4DB11CA}" type="presOf" srcId="{5EB09F2D-EC74-4A31-9F1A-0C99F772F4E9}" destId="{995C3377-70FB-4E94-8D4F-529DA4745288}" srcOrd="1" destOrd="0" presId="urn:microsoft.com/office/officeart/2005/8/layout/orgChart1"/>
    <dgm:cxn modelId="{26C4CAEA-2B22-453C-B4CA-4F9575AD39BC}" type="presOf" srcId="{7B8C9C23-1E84-4E41-9C24-910A861E1B02}" destId="{318D47DF-263B-4B48-8F7E-25DDCFA2FADE}" srcOrd="1" destOrd="0" presId="urn:microsoft.com/office/officeart/2005/8/layout/orgChart1"/>
    <dgm:cxn modelId="{8253F2AF-5E0A-4F4E-A982-7B8447D2F791}" type="presParOf" srcId="{82871A33-AD4A-4352-B351-5BFF0121A824}" destId="{AFFFDAB9-7594-4C91-8D8A-001309BBD9F7}" srcOrd="0" destOrd="0" presId="urn:microsoft.com/office/officeart/2005/8/layout/orgChart1"/>
    <dgm:cxn modelId="{C88B1D8F-0749-4D0B-BC23-E483B7E66358}" type="presParOf" srcId="{AFFFDAB9-7594-4C91-8D8A-001309BBD9F7}" destId="{B2FCC6ED-EE31-4B99-91EA-25963C6909C7}" srcOrd="0" destOrd="0" presId="urn:microsoft.com/office/officeart/2005/8/layout/orgChart1"/>
    <dgm:cxn modelId="{5905D4F4-A228-432D-9D80-780E67FE9D1E}" type="presParOf" srcId="{B2FCC6ED-EE31-4B99-91EA-25963C6909C7}" destId="{ADCBEB24-4699-45AD-893A-CF6611747617}" srcOrd="0" destOrd="0" presId="urn:microsoft.com/office/officeart/2005/8/layout/orgChart1"/>
    <dgm:cxn modelId="{1503ADFB-CD72-4D7B-AEBC-934F952182F8}" type="presParOf" srcId="{B2FCC6ED-EE31-4B99-91EA-25963C6909C7}" destId="{995C3377-70FB-4E94-8D4F-529DA4745288}" srcOrd="1" destOrd="0" presId="urn:microsoft.com/office/officeart/2005/8/layout/orgChart1"/>
    <dgm:cxn modelId="{47026107-DEB2-46B8-A7AC-D886E1032A43}" type="presParOf" srcId="{AFFFDAB9-7594-4C91-8D8A-001309BBD9F7}" destId="{012A2BBF-58BD-489D-A68C-B1504B785948}" srcOrd="1" destOrd="0" presId="urn:microsoft.com/office/officeart/2005/8/layout/orgChart1"/>
    <dgm:cxn modelId="{5297FA43-CEE2-47BD-9AB8-D42885DBF1B6}" type="presParOf" srcId="{012A2BBF-58BD-489D-A68C-B1504B785948}" destId="{F8744641-3290-49DC-A053-05D9DA0F1F80}" srcOrd="0" destOrd="0" presId="urn:microsoft.com/office/officeart/2005/8/layout/orgChart1"/>
    <dgm:cxn modelId="{BE3BFED7-3886-4237-B237-C0E378CC7D0E}" type="presParOf" srcId="{012A2BBF-58BD-489D-A68C-B1504B785948}" destId="{873F2A67-EAD8-4264-9944-4AEA7247D233}" srcOrd="1" destOrd="0" presId="urn:microsoft.com/office/officeart/2005/8/layout/orgChart1"/>
    <dgm:cxn modelId="{9A475B2E-B824-4D8C-8472-6BE1D6280882}" type="presParOf" srcId="{873F2A67-EAD8-4264-9944-4AEA7247D233}" destId="{F04EB9AD-A346-4334-B560-60A45F9E22A7}" srcOrd="0" destOrd="0" presId="urn:microsoft.com/office/officeart/2005/8/layout/orgChart1"/>
    <dgm:cxn modelId="{A69A8A72-A04B-4590-A7BA-9C9C1A7C6E5A}" type="presParOf" srcId="{F04EB9AD-A346-4334-B560-60A45F9E22A7}" destId="{26D9C00F-142D-4CB2-839E-F4B59E29B853}" srcOrd="0" destOrd="0" presId="urn:microsoft.com/office/officeart/2005/8/layout/orgChart1"/>
    <dgm:cxn modelId="{72A75AC9-439E-423F-8373-6EDA083082E5}" type="presParOf" srcId="{F04EB9AD-A346-4334-B560-60A45F9E22A7}" destId="{318D47DF-263B-4B48-8F7E-25DDCFA2FADE}" srcOrd="1" destOrd="0" presId="urn:microsoft.com/office/officeart/2005/8/layout/orgChart1"/>
    <dgm:cxn modelId="{58506680-AFD3-41ED-BCE5-AB7AEAE054EA}" type="presParOf" srcId="{873F2A67-EAD8-4264-9944-4AEA7247D233}" destId="{FB7A28AB-5577-48D6-BA46-09D8E6A9A3F6}" srcOrd="1" destOrd="0" presId="urn:microsoft.com/office/officeart/2005/8/layout/orgChart1"/>
    <dgm:cxn modelId="{E52AF06A-6E62-44F8-BB7B-F2C60AA0A8E1}" type="presParOf" srcId="{873F2A67-EAD8-4264-9944-4AEA7247D233}" destId="{99A13B7B-089C-4665-BCC5-76A9FA7C623D}" srcOrd="2" destOrd="0" presId="urn:microsoft.com/office/officeart/2005/8/layout/orgChart1"/>
    <dgm:cxn modelId="{33A26497-9FE8-47C4-B4AE-21916D4C9F36}" type="presParOf" srcId="{012A2BBF-58BD-489D-A68C-B1504B785948}" destId="{01AC6353-2E85-401C-863E-4260710E14B2}" srcOrd="2" destOrd="0" presId="urn:microsoft.com/office/officeart/2005/8/layout/orgChart1"/>
    <dgm:cxn modelId="{2FA47501-2939-4FDE-9689-7A8FEA06898E}" type="presParOf" srcId="{012A2BBF-58BD-489D-A68C-B1504B785948}" destId="{4A0E5BFA-2CFC-4F56-A2DC-BBA0E9B6D46D}" srcOrd="3" destOrd="0" presId="urn:microsoft.com/office/officeart/2005/8/layout/orgChart1"/>
    <dgm:cxn modelId="{9075AA4D-08DA-45CD-ADC0-7DB78849B474}" type="presParOf" srcId="{4A0E5BFA-2CFC-4F56-A2DC-BBA0E9B6D46D}" destId="{EEF764C3-FE44-4E62-B2D4-6CB21CDCA2BC}" srcOrd="0" destOrd="0" presId="urn:microsoft.com/office/officeart/2005/8/layout/orgChart1"/>
    <dgm:cxn modelId="{042087D0-ADD5-4891-9E0D-329F6D87F43F}" type="presParOf" srcId="{EEF764C3-FE44-4E62-B2D4-6CB21CDCA2BC}" destId="{F34B7D26-A644-46AA-97E1-B600065E9415}" srcOrd="0" destOrd="0" presId="urn:microsoft.com/office/officeart/2005/8/layout/orgChart1"/>
    <dgm:cxn modelId="{B24A0461-6C17-4517-AF83-AC1A69D3FE0E}" type="presParOf" srcId="{EEF764C3-FE44-4E62-B2D4-6CB21CDCA2BC}" destId="{4E936DE8-883C-4898-BE7B-63D9F7476688}" srcOrd="1" destOrd="0" presId="urn:microsoft.com/office/officeart/2005/8/layout/orgChart1"/>
    <dgm:cxn modelId="{CCD176C6-9D9E-4CF6-9342-009909A26EB4}" type="presParOf" srcId="{4A0E5BFA-2CFC-4F56-A2DC-BBA0E9B6D46D}" destId="{621BB0ED-D669-4856-BC11-34B9A2C992E9}" srcOrd="1" destOrd="0" presId="urn:microsoft.com/office/officeart/2005/8/layout/orgChart1"/>
    <dgm:cxn modelId="{71F344CD-5B92-4C52-AE41-33FC01E2B2DB}" type="presParOf" srcId="{4A0E5BFA-2CFC-4F56-A2DC-BBA0E9B6D46D}" destId="{5ECD2C6A-59F1-4A89-86EE-E6249B48FD3B}" srcOrd="2" destOrd="0" presId="urn:microsoft.com/office/officeart/2005/8/layout/orgChart1"/>
    <dgm:cxn modelId="{E985FCB8-26F5-47E8-99EE-F82D729C3EF6}" type="presParOf" srcId="{012A2BBF-58BD-489D-A68C-B1504B785948}" destId="{CFDAE562-7AD4-44AC-A261-F920F46296DF}" srcOrd="4" destOrd="0" presId="urn:microsoft.com/office/officeart/2005/8/layout/orgChart1"/>
    <dgm:cxn modelId="{1DFF37DB-0415-454B-9918-80E634E352DA}" type="presParOf" srcId="{012A2BBF-58BD-489D-A68C-B1504B785948}" destId="{399E68FD-7595-4523-BC22-48D641DFB563}" srcOrd="5" destOrd="0" presId="urn:microsoft.com/office/officeart/2005/8/layout/orgChart1"/>
    <dgm:cxn modelId="{1D4F1E9C-813A-485C-BBCF-CA17D2E56CF7}" type="presParOf" srcId="{399E68FD-7595-4523-BC22-48D641DFB563}" destId="{3C25AC37-9EE8-4C2B-8C51-2CBE67DFCBD8}" srcOrd="0" destOrd="0" presId="urn:microsoft.com/office/officeart/2005/8/layout/orgChart1"/>
    <dgm:cxn modelId="{0ABBC26F-0CBE-4771-9205-59005F3FCFE4}" type="presParOf" srcId="{3C25AC37-9EE8-4C2B-8C51-2CBE67DFCBD8}" destId="{043FA5A2-657F-4A79-86A7-539F1A00D2FE}" srcOrd="0" destOrd="0" presId="urn:microsoft.com/office/officeart/2005/8/layout/orgChart1"/>
    <dgm:cxn modelId="{7D33CDA2-9637-4DC3-AF07-2B8114B72C0D}" type="presParOf" srcId="{3C25AC37-9EE8-4C2B-8C51-2CBE67DFCBD8}" destId="{EA8E7F11-CF27-47AA-AB02-11FCFE10F793}" srcOrd="1" destOrd="0" presId="urn:microsoft.com/office/officeart/2005/8/layout/orgChart1"/>
    <dgm:cxn modelId="{A96A6DA0-140A-4913-9DD8-76E3050A1CE7}" type="presParOf" srcId="{399E68FD-7595-4523-BC22-48D641DFB563}" destId="{07B636C4-F917-4982-A82C-5218015D160E}" srcOrd="1" destOrd="0" presId="urn:microsoft.com/office/officeart/2005/8/layout/orgChart1"/>
    <dgm:cxn modelId="{C91990F2-F189-4418-B4DA-FF5BD38D84E8}" type="presParOf" srcId="{399E68FD-7595-4523-BC22-48D641DFB563}" destId="{526761CB-4A19-45D2-93BD-8EE345EAEBCE}" srcOrd="2" destOrd="0" presId="urn:microsoft.com/office/officeart/2005/8/layout/orgChart1"/>
    <dgm:cxn modelId="{B455C6EB-4DC5-4447-A41C-BB329652C5AF}" type="presParOf" srcId="{012A2BBF-58BD-489D-A68C-B1504B785948}" destId="{C88FE4E2-4E8C-48DF-98EE-4986EEE41D88}" srcOrd="6" destOrd="0" presId="urn:microsoft.com/office/officeart/2005/8/layout/orgChart1"/>
    <dgm:cxn modelId="{BBE155EA-5DD3-47FC-9FA8-0C031D5AC567}" type="presParOf" srcId="{012A2BBF-58BD-489D-A68C-B1504B785948}" destId="{FE3419A7-AADA-442C-AB6C-98568BB6FC98}" srcOrd="7" destOrd="0" presId="urn:microsoft.com/office/officeart/2005/8/layout/orgChart1"/>
    <dgm:cxn modelId="{B3D0FEB7-0B2A-4A07-AE30-3B6313F5D6A5}" type="presParOf" srcId="{FE3419A7-AADA-442C-AB6C-98568BB6FC98}" destId="{5B6E4E2B-4C66-4BC3-88BE-314BBA3CCEE2}" srcOrd="0" destOrd="0" presId="urn:microsoft.com/office/officeart/2005/8/layout/orgChart1"/>
    <dgm:cxn modelId="{1C3C4F76-D07A-46FD-B273-06E68D985428}" type="presParOf" srcId="{5B6E4E2B-4C66-4BC3-88BE-314BBA3CCEE2}" destId="{ADFD1822-8C94-42F9-B259-FDFB146C080F}" srcOrd="0" destOrd="0" presId="urn:microsoft.com/office/officeart/2005/8/layout/orgChart1"/>
    <dgm:cxn modelId="{CC3344AE-CC27-46F6-819E-AB95F808B9F2}" type="presParOf" srcId="{5B6E4E2B-4C66-4BC3-88BE-314BBA3CCEE2}" destId="{3095515A-8700-42E5-93FA-EFAD996FE37F}" srcOrd="1" destOrd="0" presId="urn:microsoft.com/office/officeart/2005/8/layout/orgChart1"/>
    <dgm:cxn modelId="{6E96A7D9-C6D4-4042-9937-559CCC381D48}" type="presParOf" srcId="{FE3419A7-AADA-442C-AB6C-98568BB6FC98}" destId="{7B2EBF1E-13FA-4828-9184-F664CDCCAC34}" srcOrd="1" destOrd="0" presId="urn:microsoft.com/office/officeart/2005/8/layout/orgChart1"/>
    <dgm:cxn modelId="{74FAA828-CE7B-433F-A893-D1CEF9AC5110}" type="presParOf" srcId="{FE3419A7-AADA-442C-AB6C-98568BB6FC98}" destId="{98905687-92AD-4237-8792-D64FC7A94179}" srcOrd="2" destOrd="0" presId="urn:microsoft.com/office/officeart/2005/8/layout/orgChart1"/>
    <dgm:cxn modelId="{3F83544A-2E6D-46F0-8D60-C33CCB0D8A48}" type="presParOf" srcId="{AFFFDAB9-7594-4C91-8D8A-001309BBD9F7}" destId="{75DA290E-3DAC-4AAB-ABE1-3EDACDECFE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D7393-E038-49E0-A735-F8CAD2024D9C}">
      <dsp:nvSpPr>
        <dsp:cNvPr id="0" name=""/>
        <dsp:cNvSpPr/>
      </dsp:nvSpPr>
      <dsp:spPr>
        <a:xfrm>
          <a:off x="4060107" y="1636969"/>
          <a:ext cx="2775079" cy="444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217"/>
              </a:lnTo>
              <a:lnTo>
                <a:pt x="2775079" y="218217"/>
              </a:lnTo>
              <a:lnTo>
                <a:pt x="2775079" y="4440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C788CE-CA03-4421-B71E-C39D5706EF60}">
      <dsp:nvSpPr>
        <dsp:cNvPr id="0" name=""/>
        <dsp:cNvSpPr/>
      </dsp:nvSpPr>
      <dsp:spPr>
        <a:xfrm>
          <a:off x="4014387" y="1636969"/>
          <a:ext cx="91440" cy="4440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8217"/>
              </a:lnTo>
              <a:lnTo>
                <a:pt x="48171" y="218217"/>
              </a:lnTo>
              <a:lnTo>
                <a:pt x="48171" y="4440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581FF4-652F-4225-9FF3-6774D2930FD4}">
      <dsp:nvSpPr>
        <dsp:cNvPr id="0" name=""/>
        <dsp:cNvSpPr/>
      </dsp:nvSpPr>
      <dsp:spPr>
        <a:xfrm>
          <a:off x="1310199" y="1636969"/>
          <a:ext cx="2749907" cy="447726"/>
        </a:xfrm>
        <a:custGeom>
          <a:avLst/>
          <a:gdLst/>
          <a:ahLst/>
          <a:cxnLst/>
          <a:rect l="0" t="0" r="0" b="0"/>
          <a:pathLst>
            <a:path>
              <a:moveTo>
                <a:pt x="2749907" y="0"/>
              </a:moveTo>
              <a:lnTo>
                <a:pt x="2749907" y="221916"/>
              </a:lnTo>
              <a:lnTo>
                <a:pt x="0" y="221916"/>
              </a:lnTo>
              <a:lnTo>
                <a:pt x="0" y="4477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0ECC8-4658-4CB1-BA19-78D5A395AE81}">
      <dsp:nvSpPr>
        <dsp:cNvPr id="0" name=""/>
        <dsp:cNvSpPr/>
      </dsp:nvSpPr>
      <dsp:spPr>
        <a:xfrm>
          <a:off x="925022" y="561686"/>
          <a:ext cx="6270169" cy="1075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hlinkClick xmlns:r="http://schemas.openxmlformats.org/officeDocument/2006/relationships" r:id="rId1"/>
            </a:rPr>
            <a:t>Центр управления учебным процессом</a:t>
          </a:r>
          <a:endParaRPr lang="ru-RU" sz="3600" kern="1200" dirty="0"/>
        </a:p>
      </dsp:txBody>
      <dsp:txXfrm>
        <a:off x="925022" y="561686"/>
        <a:ext cx="6270169" cy="1075283"/>
      </dsp:txXfrm>
    </dsp:sp>
    <dsp:sp modelId="{3A7F0D3A-3648-4774-9138-D04202544A3B}">
      <dsp:nvSpPr>
        <dsp:cNvPr id="0" name=""/>
        <dsp:cNvSpPr/>
      </dsp:nvSpPr>
      <dsp:spPr>
        <a:xfrm>
          <a:off x="158184" y="2084696"/>
          <a:ext cx="2304030" cy="27329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2700" rIns="1440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Подать заявление онлайн;</a:t>
          </a:r>
          <a:endParaRPr lang="en-U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 </a:t>
          </a:r>
          <a:r>
            <a:rPr lang="ru-RU" sz="2000" kern="1200" dirty="0" smtClean="0"/>
            <a:t>Ссылка на Центр Сервиса «Студент»</a:t>
          </a:r>
        </a:p>
      </dsp:txBody>
      <dsp:txXfrm>
        <a:off x="158184" y="2084696"/>
        <a:ext cx="2304030" cy="2732972"/>
      </dsp:txXfrm>
    </dsp:sp>
    <dsp:sp modelId="{3A736C0F-4855-4074-89D2-FAFB8F02AA8E}">
      <dsp:nvSpPr>
        <dsp:cNvPr id="0" name=""/>
        <dsp:cNvSpPr/>
      </dsp:nvSpPr>
      <dsp:spPr>
        <a:xfrm>
          <a:off x="2899683" y="2080997"/>
          <a:ext cx="2325751" cy="27172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2700" rIns="1440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Локально-нормативные акты;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Справочник студента</a:t>
          </a:r>
          <a:endParaRPr lang="ru-RU" sz="2000" kern="1200" dirty="0"/>
        </a:p>
      </dsp:txBody>
      <dsp:txXfrm>
        <a:off x="2899683" y="2080997"/>
        <a:ext cx="2325751" cy="2717208"/>
      </dsp:txXfrm>
    </dsp:sp>
    <dsp:sp modelId="{0FE613B7-BDF7-428C-B854-3065E47520F9}">
      <dsp:nvSpPr>
        <dsp:cNvPr id="0" name=""/>
        <dsp:cNvSpPr/>
      </dsp:nvSpPr>
      <dsp:spPr>
        <a:xfrm>
          <a:off x="5542374" y="2080997"/>
          <a:ext cx="2585625" cy="27487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2700" rIns="1440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Часы работы;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Контакты учебного офиса.</a:t>
          </a:r>
        </a:p>
      </dsp:txBody>
      <dsp:txXfrm>
        <a:off x="5542374" y="2080997"/>
        <a:ext cx="2585625" cy="27487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59283-5A2D-4B1E-8016-ACC58E008403}">
      <dsp:nvSpPr>
        <dsp:cNvPr id="0" name=""/>
        <dsp:cNvSpPr/>
      </dsp:nvSpPr>
      <dsp:spPr>
        <a:xfrm rot="5400000">
          <a:off x="7348599" y="-3236530"/>
          <a:ext cx="564953" cy="71821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Выбор трека (на программах, где это предусмотрено)</a:t>
          </a:r>
          <a:endParaRPr lang="ru-RU" sz="1600" kern="1200" dirty="0"/>
        </a:p>
      </dsp:txBody>
      <dsp:txXfrm rot="-5400000">
        <a:off x="4039982" y="99666"/>
        <a:ext cx="7154610" cy="509795"/>
      </dsp:txXfrm>
    </dsp:sp>
    <dsp:sp modelId="{EB794C64-06E0-4AF9-8885-9038E0BEC90B}">
      <dsp:nvSpPr>
        <dsp:cNvPr id="0" name=""/>
        <dsp:cNvSpPr/>
      </dsp:nvSpPr>
      <dsp:spPr>
        <a:xfrm>
          <a:off x="0" y="1468"/>
          <a:ext cx="4039981" cy="706191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Начало сентября</a:t>
          </a:r>
          <a:endParaRPr lang="ru-RU" sz="1700" kern="1200" dirty="0"/>
        </a:p>
      </dsp:txBody>
      <dsp:txXfrm>
        <a:off x="34473" y="35941"/>
        <a:ext cx="3971035" cy="637245"/>
      </dsp:txXfrm>
    </dsp:sp>
    <dsp:sp modelId="{838C9F7B-C3CE-49CB-B402-1DC9333AAB8F}">
      <dsp:nvSpPr>
        <dsp:cNvPr id="0" name=""/>
        <dsp:cNvSpPr/>
      </dsp:nvSpPr>
      <dsp:spPr>
        <a:xfrm rot="5400000">
          <a:off x="7348599" y="-2495029"/>
          <a:ext cx="564953" cy="71821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Кампания дисциплин по выбору на 1 семестр 2023/2024 </a:t>
          </a:r>
          <a:r>
            <a:rPr lang="ru-RU" sz="1600" kern="1200" dirty="0" err="1" smtClean="0"/>
            <a:t>уч.г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 rot="-5400000">
        <a:off x="4039982" y="841167"/>
        <a:ext cx="7154610" cy="509795"/>
      </dsp:txXfrm>
    </dsp:sp>
    <dsp:sp modelId="{3B646864-0382-4A81-8054-F065C8164EFB}">
      <dsp:nvSpPr>
        <dsp:cNvPr id="0" name=""/>
        <dsp:cNvSpPr/>
      </dsp:nvSpPr>
      <dsp:spPr>
        <a:xfrm>
          <a:off x="0" y="742969"/>
          <a:ext cx="4039981" cy="706191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Начало - середина сентября</a:t>
          </a:r>
          <a:endParaRPr lang="ru-RU" sz="1700" kern="1200" dirty="0"/>
        </a:p>
      </dsp:txBody>
      <dsp:txXfrm>
        <a:off x="34473" y="777442"/>
        <a:ext cx="3971035" cy="637245"/>
      </dsp:txXfrm>
    </dsp:sp>
    <dsp:sp modelId="{F7071927-F4C2-4C08-8906-E49D1D9F42AF}">
      <dsp:nvSpPr>
        <dsp:cNvPr id="0" name=""/>
        <dsp:cNvSpPr/>
      </dsp:nvSpPr>
      <dsp:spPr>
        <a:xfrm rot="5400000">
          <a:off x="7348599" y="-1753528"/>
          <a:ext cx="564953" cy="71821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Выбор тем и научных руководителей курсовых работ (на программах, где это предусмотрено)</a:t>
          </a:r>
          <a:endParaRPr lang="ru-RU" sz="1600" kern="1200" dirty="0"/>
        </a:p>
      </dsp:txBody>
      <dsp:txXfrm rot="-5400000">
        <a:off x="4039982" y="1582668"/>
        <a:ext cx="7154610" cy="509795"/>
      </dsp:txXfrm>
    </dsp:sp>
    <dsp:sp modelId="{5E2232CC-C11F-4C31-983B-935E854485D7}">
      <dsp:nvSpPr>
        <dsp:cNvPr id="0" name=""/>
        <dsp:cNvSpPr/>
      </dsp:nvSpPr>
      <dsp:spPr>
        <a:xfrm>
          <a:off x="0" y="1484470"/>
          <a:ext cx="4039981" cy="706191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Середина - конец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октября</a:t>
          </a:r>
          <a:endParaRPr lang="ru-RU" sz="1700" kern="1200" dirty="0"/>
        </a:p>
      </dsp:txBody>
      <dsp:txXfrm>
        <a:off x="34473" y="1518943"/>
        <a:ext cx="3971035" cy="637245"/>
      </dsp:txXfrm>
    </dsp:sp>
    <dsp:sp modelId="{69369EFF-2043-473D-B030-2ED5E5AF29E2}">
      <dsp:nvSpPr>
        <dsp:cNvPr id="0" name=""/>
        <dsp:cNvSpPr/>
      </dsp:nvSpPr>
      <dsp:spPr>
        <a:xfrm rot="5400000">
          <a:off x="7348599" y="-1012027"/>
          <a:ext cx="564953" cy="71821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Кампания дисциплин по выбору на 2 семестр 2023/2024 </a:t>
          </a:r>
          <a:r>
            <a:rPr lang="ru-RU" sz="1600" kern="1200" dirty="0" err="1" smtClean="0"/>
            <a:t>уч.г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 rot="-5400000">
        <a:off x="4039982" y="2324169"/>
        <a:ext cx="7154610" cy="509795"/>
      </dsp:txXfrm>
    </dsp:sp>
    <dsp:sp modelId="{9D729724-7E29-40B5-9545-E838560F88CC}">
      <dsp:nvSpPr>
        <dsp:cNvPr id="0" name=""/>
        <dsp:cNvSpPr/>
      </dsp:nvSpPr>
      <dsp:spPr>
        <a:xfrm>
          <a:off x="0" y="2201643"/>
          <a:ext cx="4039981" cy="706191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Ноябрь - декабрь</a:t>
          </a:r>
          <a:endParaRPr lang="ru-RU" sz="1700" kern="1200" dirty="0"/>
        </a:p>
      </dsp:txBody>
      <dsp:txXfrm>
        <a:off x="34473" y="2236116"/>
        <a:ext cx="3971035" cy="6372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59283-5A2D-4B1E-8016-ACC58E008403}">
      <dsp:nvSpPr>
        <dsp:cNvPr id="0" name=""/>
        <dsp:cNvSpPr/>
      </dsp:nvSpPr>
      <dsp:spPr>
        <a:xfrm rot="5400000">
          <a:off x="7276647" y="-3146216"/>
          <a:ext cx="708857" cy="71821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Выбор тем и научных руководителей выпускных квалификационных работ</a:t>
          </a:r>
          <a:endParaRPr lang="ru-RU" sz="2000" kern="1200" dirty="0"/>
        </a:p>
      </dsp:txBody>
      <dsp:txXfrm rot="-5400000">
        <a:off x="4039981" y="125054"/>
        <a:ext cx="7147585" cy="639649"/>
      </dsp:txXfrm>
    </dsp:sp>
    <dsp:sp modelId="{EB794C64-06E0-4AF9-8885-9038E0BEC90B}">
      <dsp:nvSpPr>
        <dsp:cNvPr id="0" name=""/>
        <dsp:cNvSpPr/>
      </dsp:nvSpPr>
      <dsp:spPr>
        <a:xfrm>
          <a:off x="0" y="1842"/>
          <a:ext cx="4039981" cy="886072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Середина - конец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октября</a:t>
          </a:r>
          <a:endParaRPr lang="ru-RU" sz="2100" kern="1200" dirty="0"/>
        </a:p>
      </dsp:txBody>
      <dsp:txXfrm>
        <a:off x="43254" y="45096"/>
        <a:ext cx="3953473" cy="799564"/>
      </dsp:txXfrm>
    </dsp:sp>
    <dsp:sp modelId="{838C9F7B-C3CE-49CB-B402-1DC9333AAB8F}">
      <dsp:nvSpPr>
        <dsp:cNvPr id="0" name=""/>
        <dsp:cNvSpPr/>
      </dsp:nvSpPr>
      <dsp:spPr>
        <a:xfrm rot="5400000">
          <a:off x="7276647" y="-2215840"/>
          <a:ext cx="708857" cy="71821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Научно-исследовательская практика; производственная практика (где предусмотрено)</a:t>
          </a:r>
          <a:endParaRPr lang="ru-RU" sz="2000" kern="1200" dirty="0"/>
        </a:p>
      </dsp:txBody>
      <dsp:txXfrm rot="-5400000">
        <a:off x="4039981" y="1055430"/>
        <a:ext cx="7147585" cy="639649"/>
      </dsp:txXfrm>
    </dsp:sp>
    <dsp:sp modelId="{3B646864-0382-4A81-8054-F065C8164EFB}">
      <dsp:nvSpPr>
        <dsp:cNvPr id="0" name=""/>
        <dsp:cNvSpPr/>
      </dsp:nvSpPr>
      <dsp:spPr>
        <a:xfrm>
          <a:off x="0" y="932218"/>
          <a:ext cx="4039981" cy="886072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Конец января - середина марта</a:t>
          </a:r>
          <a:endParaRPr lang="ru-RU" sz="2100" kern="1200" dirty="0"/>
        </a:p>
      </dsp:txBody>
      <dsp:txXfrm>
        <a:off x="43254" y="975472"/>
        <a:ext cx="3953473" cy="799564"/>
      </dsp:txXfrm>
    </dsp:sp>
    <dsp:sp modelId="{F7071927-F4C2-4C08-8906-E49D1D9F42AF}">
      <dsp:nvSpPr>
        <dsp:cNvPr id="0" name=""/>
        <dsp:cNvSpPr/>
      </dsp:nvSpPr>
      <dsp:spPr>
        <a:xfrm rot="5400000">
          <a:off x="7276647" y="-1285464"/>
          <a:ext cx="708857" cy="71821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Загрузка итогового варианта ВКР в </a:t>
          </a:r>
          <a:r>
            <a:rPr lang="en-US" sz="2000" kern="1200" dirty="0" smtClean="0"/>
            <a:t>LMS</a:t>
          </a:r>
          <a:endParaRPr lang="ru-RU" sz="2000" kern="1200" dirty="0"/>
        </a:p>
      </dsp:txBody>
      <dsp:txXfrm rot="-5400000">
        <a:off x="4039981" y="1985806"/>
        <a:ext cx="7147585" cy="639649"/>
      </dsp:txXfrm>
    </dsp:sp>
    <dsp:sp modelId="{5E2232CC-C11F-4C31-983B-935E854485D7}">
      <dsp:nvSpPr>
        <dsp:cNvPr id="0" name=""/>
        <dsp:cNvSpPr/>
      </dsp:nvSpPr>
      <dsp:spPr>
        <a:xfrm>
          <a:off x="0" y="1862593"/>
          <a:ext cx="4039981" cy="886072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Конец апреля - начало июня</a:t>
          </a:r>
          <a:endParaRPr lang="ru-RU" sz="2100" kern="1200" dirty="0"/>
        </a:p>
      </dsp:txBody>
      <dsp:txXfrm>
        <a:off x="43254" y="1905847"/>
        <a:ext cx="3953473" cy="799564"/>
      </dsp:txXfrm>
    </dsp:sp>
    <dsp:sp modelId="{69369EFF-2043-473D-B030-2ED5E5AF29E2}">
      <dsp:nvSpPr>
        <dsp:cNvPr id="0" name=""/>
        <dsp:cNvSpPr/>
      </dsp:nvSpPr>
      <dsp:spPr>
        <a:xfrm rot="5400000">
          <a:off x="7276647" y="-355089"/>
          <a:ext cx="708857" cy="71821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ГИА</a:t>
          </a:r>
          <a:endParaRPr lang="ru-RU" sz="2000" kern="1200" dirty="0"/>
        </a:p>
      </dsp:txBody>
      <dsp:txXfrm rot="-5400000">
        <a:off x="4039981" y="2916181"/>
        <a:ext cx="7147585" cy="639649"/>
      </dsp:txXfrm>
    </dsp:sp>
    <dsp:sp modelId="{9D729724-7E29-40B5-9545-E838560F88CC}">
      <dsp:nvSpPr>
        <dsp:cNvPr id="0" name=""/>
        <dsp:cNvSpPr/>
      </dsp:nvSpPr>
      <dsp:spPr>
        <a:xfrm>
          <a:off x="0" y="2762444"/>
          <a:ext cx="4039981" cy="886072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Май - начало июня</a:t>
          </a:r>
          <a:endParaRPr lang="ru-RU" sz="2100" kern="1200" dirty="0"/>
        </a:p>
      </dsp:txBody>
      <dsp:txXfrm>
        <a:off x="43254" y="2805698"/>
        <a:ext cx="3953473" cy="7995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DF334-386F-4EE3-AEB2-AC4F89135F2F}">
      <dsp:nvSpPr>
        <dsp:cNvPr id="0" name=""/>
        <dsp:cNvSpPr/>
      </dsp:nvSpPr>
      <dsp:spPr>
        <a:xfrm>
          <a:off x="5516147" y="909096"/>
          <a:ext cx="3795975" cy="428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46"/>
              </a:lnTo>
              <a:lnTo>
                <a:pt x="3795975" y="89746"/>
              </a:lnTo>
              <a:lnTo>
                <a:pt x="3795975" y="4284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11C1DD-8190-4CA7-BAED-EF0644A9CB34}">
      <dsp:nvSpPr>
        <dsp:cNvPr id="0" name=""/>
        <dsp:cNvSpPr/>
      </dsp:nvSpPr>
      <dsp:spPr>
        <a:xfrm>
          <a:off x="5450677" y="909096"/>
          <a:ext cx="91440" cy="428056"/>
        </a:xfrm>
        <a:custGeom>
          <a:avLst/>
          <a:gdLst/>
          <a:ahLst/>
          <a:cxnLst/>
          <a:rect l="0" t="0" r="0" b="0"/>
          <a:pathLst>
            <a:path>
              <a:moveTo>
                <a:pt x="65469" y="0"/>
              </a:moveTo>
              <a:lnTo>
                <a:pt x="65469" y="89391"/>
              </a:lnTo>
              <a:lnTo>
                <a:pt x="45720" y="89391"/>
              </a:lnTo>
              <a:lnTo>
                <a:pt x="45720" y="4280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9725A2-5528-4BEC-BDBE-6B5B51ABE89B}">
      <dsp:nvSpPr>
        <dsp:cNvPr id="0" name=""/>
        <dsp:cNvSpPr/>
      </dsp:nvSpPr>
      <dsp:spPr>
        <a:xfrm>
          <a:off x="1612691" y="909096"/>
          <a:ext cx="3903455" cy="429895"/>
        </a:xfrm>
        <a:custGeom>
          <a:avLst/>
          <a:gdLst/>
          <a:ahLst/>
          <a:cxnLst/>
          <a:rect l="0" t="0" r="0" b="0"/>
          <a:pathLst>
            <a:path>
              <a:moveTo>
                <a:pt x="3903455" y="0"/>
              </a:moveTo>
              <a:lnTo>
                <a:pt x="3903455" y="91229"/>
              </a:lnTo>
              <a:lnTo>
                <a:pt x="0" y="91229"/>
              </a:lnTo>
              <a:lnTo>
                <a:pt x="0" y="4298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50C36-3414-45D0-857E-A4EAC365DDE7}">
      <dsp:nvSpPr>
        <dsp:cNvPr id="0" name=""/>
        <dsp:cNvSpPr/>
      </dsp:nvSpPr>
      <dsp:spPr>
        <a:xfrm>
          <a:off x="0" y="472476"/>
          <a:ext cx="11032294" cy="4366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hlinkClick xmlns:r="http://schemas.openxmlformats.org/officeDocument/2006/relationships" r:id="rId1"/>
            </a:rPr>
            <a:t>Стипендия</a:t>
          </a:r>
          <a:endParaRPr lang="ru-RU" sz="1900" kern="1200" dirty="0"/>
        </a:p>
      </dsp:txBody>
      <dsp:txXfrm>
        <a:off x="0" y="472476"/>
        <a:ext cx="11032294" cy="436620"/>
      </dsp:txXfrm>
    </dsp:sp>
    <dsp:sp modelId="{8443C132-2B10-431F-979F-F7D867E2312D}">
      <dsp:nvSpPr>
        <dsp:cNvPr id="0" name=""/>
        <dsp:cNvSpPr/>
      </dsp:nvSpPr>
      <dsp:spPr>
        <a:xfrm>
          <a:off x="0" y="1338992"/>
          <a:ext cx="3225383" cy="731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2065" rIns="10800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Бюджетное место</a:t>
          </a:r>
          <a:endParaRPr lang="ru-RU" sz="1900" kern="1200" dirty="0"/>
        </a:p>
      </dsp:txBody>
      <dsp:txXfrm>
        <a:off x="0" y="1338992"/>
        <a:ext cx="3225383" cy="731468"/>
      </dsp:txXfrm>
    </dsp:sp>
    <dsp:sp modelId="{575A0DAD-3FEB-4973-998A-B18325CBCCAF}">
      <dsp:nvSpPr>
        <dsp:cNvPr id="0" name=""/>
        <dsp:cNvSpPr/>
      </dsp:nvSpPr>
      <dsp:spPr>
        <a:xfrm>
          <a:off x="3883705" y="1337153"/>
          <a:ext cx="3225383" cy="7380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2065" rIns="14400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 межправительственным соглашениям (всегда)</a:t>
          </a:r>
          <a:endParaRPr lang="ru-RU" sz="1900" kern="1200" dirty="0"/>
        </a:p>
      </dsp:txBody>
      <dsp:txXfrm>
        <a:off x="3883705" y="1337153"/>
        <a:ext cx="3225383" cy="738016"/>
      </dsp:txXfrm>
    </dsp:sp>
    <dsp:sp modelId="{0912C98E-B59F-4304-A10A-00053AF93837}">
      <dsp:nvSpPr>
        <dsp:cNvPr id="0" name=""/>
        <dsp:cNvSpPr/>
      </dsp:nvSpPr>
      <dsp:spPr>
        <a:xfrm>
          <a:off x="7699430" y="1337508"/>
          <a:ext cx="3225383" cy="7492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2065" rIns="10800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Студентам, обучающимся за счёт средств НИУ ВШЭ</a:t>
          </a:r>
          <a:endParaRPr lang="ru-RU" sz="1900" kern="1200" dirty="0"/>
        </a:p>
      </dsp:txBody>
      <dsp:txXfrm>
        <a:off x="7699430" y="1337508"/>
        <a:ext cx="3225383" cy="7492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43F07-E292-47E4-B93E-C0252B7C2114}">
      <dsp:nvSpPr>
        <dsp:cNvPr id="0" name=""/>
        <dsp:cNvSpPr/>
      </dsp:nvSpPr>
      <dsp:spPr>
        <a:xfrm>
          <a:off x="5772150" y="813861"/>
          <a:ext cx="4090502" cy="530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591"/>
              </a:lnTo>
              <a:lnTo>
                <a:pt x="4090502" y="306591"/>
              </a:lnTo>
              <a:lnTo>
                <a:pt x="4090502" y="5307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8CB2D-ED5A-432E-AFB1-7CE5E323E685}">
      <dsp:nvSpPr>
        <dsp:cNvPr id="0" name=""/>
        <dsp:cNvSpPr/>
      </dsp:nvSpPr>
      <dsp:spPr>
        <a:xfrm>
          <a:off x="5772150" y="813861"/>
          <a:ext cx="1318488" cy="530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591"/>
              </a:lnTo>
              <a:lnTo>
                <a:pt x="1318488" y="306591"/>
              </a:lnTo>
              <a:lnTo>
                <a:pt x="1318488" y="5307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19A10-6D22-4AB1-80C2-FDFD21DEC51C}">
      <dsp:nvSpPr>
        <dsp:cNvPr id="0" name=""/>
        <dsp:cNvSpPr/>
      </dsp:nvSpPr>
      <dsp:spPr>
        <a:xfrm>
          <a:off x="3995326" y="813861"/>
          <a:ext cx="1776823" cy="530762"/>
        </a:xfrm>
        <a:custGeom>
          <a:avLst/>
          <a:gdLst/>
          <a:ahLst/>
          <a:cxnLst/>
          <a:rect l="0" t="0" r="0" b="0"/>
          <a:pathLst>
            <a:path>
              <a:moveTo>
                <a:pt x="1776823" y="0"/>
              </a:moveTo>
              <a:lnTo>
                <a:pt x="1776823" y="306591"/>
              </a:lnTo>
              <a:lnTo>
                <a:pt x="0" y="306591"/>
              </a:lnTo>
              <a:lnTo>
                <a:pt x="0" y="5307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1B48E-F9C0-4AE8-89FA-111A7383D91B}">
      <dsp:nvSpPr>
        <dsp:cNvPr id="0" name=""/>
        <dsp:cNvSpPr/>
      </dsp:nvSpPr>
      <dsp:spPr>
        <a:xfrm>
          <a:off x="1285226" y="813861"/>
          <a:ext cx="4486923" cy="530025"/>
        </a:xfrm>
        <a:custGeom>
          <a:avLst/>
          <a:gdLst/>
          <a:ahLst/>
          <a:cxnLst/>
          <a:rect l="0" t="0" r="0" b="0"/>
          <a:pathLst>
            <a:path>
              <a:moveTo>
                <a:pt x="4486923" y="0"/>
              </a:moveTo>
              <a:lnTo>
                <a:pt x="4486923" y="305854"/>
              </a:lnTo>
              <a:lnTo>
                <a:pt x="0" y="305854"/>
              </a:lnTo>
              <a:lnTo>
                <a:pt x="0" y="5300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A847E4-486F-4C55-B507-1CDD1B8BE465}">
      <dsp:nvSpPr>
        <dsp:cNvPr id="0" name=""/>
        <dsp:cNvSpPr/>
      </dsp:nvSpPr>
      <dsp:spPr>
        <a:xfrm>
          <a:off x="1" y="255824"/>
          <a:ext cx="11544297" cy="5580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Оплата обучения</a:t>
          </a:r>
          <a:endParaRPr lang="ru-RU" sz="3000" kern="1200" dirty="0"/>
        </a:p>
      </dsp:txBody>
      <dsp:txXfrm>
        <a:off x="1" y="255824"/>
        <a:ext cx="11544297" cy="558036"/>
      </dsp:txXfrm>
    </dsp:sp>
    <dsp:sp modelId="{0018F9E6-ED69-48B7-AD26-28BB9004DFD4}">
      <dsp:nvSpPr>
        <dsp:cNvPr id="0" name=""/>
        <dsp:cNvSpPr/>
      </dsp:nvSpPr>
      <dsp:spPr>
        <a:xfrm>
          <a:off x="217745" y="1343886"/>
          <a:ext cx="2134962" cy="10674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2700" rIns="1440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Лично через банк</a:t>
          </a:r>
          <a:endParaRPr lang="ru-RU" sz="2000" kern="1200" dirty="0"/>
        </a:p>
      </dsp:txBody>
      <dsp:txXfrm>
        <a:off x="217745" y="1343886"/>
        <a:ext cx="2134962" cy="1067481"/>
      </dsp:txXfrm>
    </dsp:sp>
    <dsp:sp modelId="{5D9D7F40-E614-4C99-B442-FFCF3958AA95}">
      <dsp:nvSpPr>
        <dsp:cNvPr id="0" name=""/>
        <dsp:cNvSpPr/>
      </dsp:nvSpPr>
      <dsp:spPr>
        <a:xfrm>
          <a:off x="2927845" y="1344623"/>
          <a:ext cx="2134962" cy="10674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0160" rIns="14400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Через </a:t>
          </a:r>
          <a:r>
            <a:rPr lang="ru-RU" sz="1600" kern="1200" dirty="0" smtClean="0">
              <a:hlinkClick xmlns:r="http://schemas.openxmlformats.org/officeDocument/2006/relationships" r:id="rId1"/>
            </a:rPr>
            <a:t>Единую платежную страницу</a:t>
          </a:r>
          <a:r>
            <a:rPr lang="ru-RU" sz="1600" kern="1200" dirty="0" smtClean="0"/>
            <a:t> (подразделение 02.04)</a:t>
          </a:r>
          <a:endParaRPr lang="ru-RU" sz="1600" kern="1200" dirty="0"/>
        </a:p>
      </dsp:txBody>
      <dsp:txXfrm>
        <a:off x="2927845" y="1344623"/>
        <a:ext cx="2134962" cy="1067481"/>
      </dsp:txXfrm>
    </dsp:sp>
    <dsp:sp modelId="{BD0FA0F8-2606-4AB9-9FC8-8AE68E772375}">
      <dsp:nvSpPr>
        <dsp:cNvPr id="0" name=""/>
        <dsp:cNvSpPr/>
      </dsp:nvSpPr>
      <dsp:spPr>
        <a:xfrm>
          <a:off x="6023157" y="1344623"/>
          <a:ext cx="2134962" cy="10674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2700" rIns="1440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Через онлайн-банк</a:t>
          </a:r>
          <a:endParaRPr lang="ru-RU" sz="2000" kern="1200" dirty="0"/>
        </a:p>
      </dsp:txBody>
      <dsp:txXfrm>
        <a:off x="6023157" y="1344623"/>
        <a:ext cx="2134962" cy="1067481"/>
      </dsp:txXfrm>
    </dsp:sp>
    <dsp:sp modelId="{545B777F-3B4D-4CD5-A508-4CB2F266FBD5}">
      <dsp:nvSpPr>
        <dsp:cNvPr id="0" name=""/>
        <dsp:cNvSpPr/>
      </dsp:nvSpPr>
      <dsp:spPr>
        <a:xfrm>
          <a:off x="8795171" y="1344623"/>
          <a:ext cx="2134962" cy="10674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Через приложение </a:t>
          </a:r>
          <a:r>
            <a:rPr lang="en-US" sz="2000" kern="1200" dirty="0" smtClean="0"/>
            <a:t>App HSE X</a:t>
          </a:r>
          <a:endParaRPr lang="ru-RU" sz="2000" kern="1200" dirty="0"/>
        </a:p>
      </dsp:txBody>
      <dsp:txXfrm>
        <a:off x="8795171" y="1344623"/>
        <a:ext cx="2134962" cy="10674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FE4E2-4E8C-48DF-98EE-4986EEE41D88}">
      <dsp:nvSpPr>
        <dsp:cNvPr id="0" name=""/>
        <dsp:cNvSpPr/>
      </dsp:nvSpPr>
      <dsp:spPr>
        <a:xfrm>
          <a:off x="5812971" y="320088"/>
          <a:ext cx="4082668" cy="472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187"/>
              </a:lnTo>
              <a:lnTo>
                <a:pt x="4082668" y="236187"/>
              </a:lnTo>
              <a:lnTo>
                <a:pt x="4082668" y="4723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BB0DA-EC64-4DE2-9365-F4199D6A0D6E}">
      <dsp:nvSpPr>
        <dsp:cNvPr id="0" name=""/>
        <dsp:cNvSpPr/>
      </dsp:nvSpPr>
      <dsp:spPr>
        <a:xfrm>
          <a:off x="6274099" y="2830153"/>
          <a:ext cx="337410" cy="1034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4725"/>
              </a:lnTo>
              <a:lnTo>
                <a:pt x="337410" y="10347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AE562-7AD4-44AC-A261-F920F46296DF}">
      <dsp:nvSpPr>
        <dsp:cNvPr id="0" name=""/>
        <dsp:cNvSpPr/>
      </dsp:nvSpPr>
      <dsp:spPr>
        <a:xfrm>
          <a:off x="5812971" y="320088"/>
          <a:ext cx="1360889" cy="472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187"/>
              </a:lnTo>
              <a:lnTo>
                <a:pt x="1360889" y="236187"/>
              </a:lnTo>
              <a:lnTo>
                <a:pt x="1360889" y="4723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AC6353-2E85-401C-863E-4260710E14B2}">
      <dsp:nvSpPr>
        <dsp:cNvPr id="0" name=""/>
        <dsp:cNvSpPr/>
      </dsp:nvSpPr>
      <dsp:spPr>
        <a:xfrm>
          <a:off x="4452081" y="320088"/>
          <a:ext cx="1360889" cy="472374"/>
        </a:xfrm>
        <a:custGeom>
          <a:avLst/>
          <a:gdLst/>
          <a:ahLst/>
          <a:cxnLst/>
          <a:rect l="0" t="0" r="0" b="0"/>
          <a:pathLst>
            <a:path>
              <a:moveTo>
                <a:pt x="1360889" y="0"/>
              </a:moveTo>
              <a:lnTo>
                <a:pt x="1360889" y="236187"/>
              </a:lnTo>
              <a:lnTo>
                <a:pt x="0" y="236187"/>
              </a:lnTo>
              <a:lnTo>
                <a:pt x="0" y="4723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744641-3290-49DC-A053-05D9DA0F1F80}">
      <dsp:nvSpPr>
        <dsp:cNvPr id="0" name=""/>
        <dsp:cNvSpPr/>
      </dsp:nvSpPr>
      <dsp:spPr>
        <a:xfrm>
          <a:off x="1730302" y="320088"/>
          <a:ext cx="4082668" cy="472374"/>
        </a:xfrm>
        <a:custGeom>
          <a:avLst/>
          <a:gdLst/>
          <a:ahLst/>
          <a:cxnLst/>
          <a:rect l="0" t="0" r="0" b="0"/>
          <a:pathLst>
            <a:path>
              <a:moveTo>
                <a:pt x="4082668" y="0"/>
              </a:moveTo>
              <a:lnTo>
                <a:pt x="4082668" y="236187"/>
              </a:lnTo>
              <a:lnTo>
                <a:pt x="0" y="236187"/>
              </a:lnTo>
              <a:lnTo>
                <a:pt x="0" y="4723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BEB24-4699-45AD-893A-CF6611747617}">
      <dsp:nvSpPr>
        <dsp:cNvPr id="0" name=""/>
        <dsp:cNvSpPr/>
      </dsp:nvSpPr>
      <dsp:spPr>
        <a:xfrm>
          <a:off x="1965972" y="2214"/>
          <a:ext cx="7693997" cy="3178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hlinkClick xmlns:r="http://schemas.openxmlformats.org/officeDocument/2006/relationships" r:id="rId1"/>
            </a:rPr>
            <a:t>Отчисление</a:t>
          </a:r>
          <a:endParaRPr lang="ru-RU" sz="2400" kern="1200" dirty="0"/>
        </a:p>
      </dsp:txBody>
      <dsp:txXfrm>
        <a:off x="1965972" y="2214"/>
        <a:ext cx="7693997" cy="317874"/>
      </dsp:txXfrm>
    </dsp:sp>
    <dsp:sp modelId="{26D9C00F-142D-4CB2-839E-F4B59E29B853}">
      <dsp:nvSpPr>
        <dsp:cNvPr id="0" name=""/>
        <dsp:cNvSpPr/>
      </dsp:nvSpPr>
      <dsp:spPr>
        <a:xfrm>
          <a:off x="605600" y="792463"/>
          <a:ext cx="2249404" cy="2091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44000" rIns="144000" bIns="14400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smtClean="0"/>
            <a:t>при применении к студенту меры дисциплинарного взыскания – отчисления</a:t>
          </a:r>
          <a:endParaRPr lang="ru-RU" sz="1900" kern="1200" dirty="0"/>
        </a:p>
      </dsp:txBody>
      <dsp:txXfrm>
        <a:off x="605600" y="792463"/>
        <a:ext cx="2249404" cy="2091777"/>
      </dsp:txXfrm>
    </dsp:sp>
    <dsp:sp modelId="{F34B7D26-A644-46AA-97E1-B600065E9415}">
      <dsp:nvSpPr>
        <dsp:cNvPr id="0" name=""/>
        <dsp:cNvSpPr/>
      </dsp:nvSpPr>
      <dsp:spPr>
        <a:xfrm>
          <a:off x="3327379" y="792463"/>
          <a:ext cx="2249404" cy="20449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44000" rIns="144000" bIns="1440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за </a:t>
          </a:r>
          <a:r>
            <a:rPr lang="ru-RU" sz="1600" b="0" i="0" kern="1200" dirty="0" smtClean="0">
              <a:hlinkClick xmlns:r="http://schemas.openxmlformats.org/officeDocument/2006/relationships" r:id="rId2"/>
            </a:rPr>
            <a:t>недобросовестное освоение образовательной программы </a:t>
          </a:r>
          <a:r>
            <a:rPr lang="ru-RU" sz="1600" b="0" i="0" kern="1200" dirty="0" smtClean="0"/>
            <a:t>(три и более академические задолженности)</a:t>
          </a:r>
          <a:endParaRPr lang="ru-RU" sz="1600" i="0" kern="1200" dirty="0"/>
        </a:p>
      </dsp:txBody>
      <dsp:txXfrm>
        <a:off x="3327379" y="792463"/>
        <a:ext cx="2249404" cy="2044922"/>
      </dsp:txXfrm>
    </dsp:sp>
    <dsp:sp modelId="{043FA5A2-657F-4A79-86A7-539F1A00D2FE}">
      <dsp:nvSpPr>
        <dsp:cNvPr id="0" name=""/>
        <dsp:cNvSpPr/>
      </dsp:nvSpPr>
      <dsp:spPr>
        <a:xfrm>
          <a:off x="6049158" y="792463"/>
          <a:ext cx="2249404" cy="20376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44000" rIns="144000" bIns="1440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 академическую неуспеваемость (наличие академической задолженности после периода пересдач)</a:t>
          </a:r>
          <a:endParaRPr lang="ru-RU" sz="1600" kern="1200" dirty="0"/>
        </a:p>
      </dsp:txBody>
      <dsp:txXfrm>
        <a:off x="6049158" y="792463"/>
        <a:ext cx="2249404" cy="2037690"/>
      </dsp:txXfrm>
    </dsp:sp>
    <dsp:sp modelId="{3D5CB37E-A5F9-4B06-A1EB-4F4BB1B425EE}">
      <dsp:nvSpPr>
        <dsp:cNvPr id="0" name=""/>
        <dsp:cNvSpPr/>
      </dsp:nvSpPr>
      <dsp:spPr>
        <a:xfrm>
          <a:off x="6611510" y="3302528"/>
          <a:ext cx="2249404" cy="11247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44000" rIns="144000" bIns="1440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Можно взять </a:t>
          </a:r>
          <a:r>
            <a:rPr lang="ru-RU" sz="1600" kern="1200" dirty="0" smtClean="0">
              <a:hlinkClick xmlns:r="http://schemas.openxmlformats.org/officeDocument/2006/relationships" r:id="rId3"/>
            </a:rPr>
            <a:t>ИУП</a:t>
          </a:r>
          <a:endParaRPr lang="ru-RU" sz="1600" kern="1200" dirty="0"/>
        </a:p>
      </dsp:txBody>
      <dsp:txXfrm>
        <a:off x="6611510" y="3302528"/>
        <a:ext cx="2249404" cy="1124702"/>
      </dsp:txXfrm>
    </dsp:sp>
    <dsp:sp modelId="{ADFD1822-8C94-42F9-B259-FDFB146C080F}">
      <dsp:nvSpPr>
        <dsp:cNvPr id="0" name=""/>
        <dsp:cNvSpPr/>
      </dsp:nvSpPr>
      <dsp:spPr>
        <a:xfrm>
          <a:off x="8770938" y="792463"/>
          <a:ext cx="2249404" cy="2004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44000" rIns="144000" bIns="1440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при неисполнении условий договора об оказании платных образовательных услуг</a:t>
          </a:r>
          <a:endParaRPr lang="ru-RU" sz="1600" kern="1200" dirty="0"/>
        </a:p>
      </dsp:txBody>
      <dsp:txXfrm>
        <a:off x="8770938" y="792463"/>
        <a:ext cx="2249404" cy="20048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88C78-A8E0-44D4-AFA2-ACDF0F33A36A}">
      <dsp:nvSpPr>
        <dsp:cNvPr id="0" name=""/>
        <dsp:cNvSpPr/>
      </dsp:nvSpPr>
      <dsp:spPr>
        <a:xfrm>
          <a:off x="2704352" y="683"/>
          <a:ext cx="1449145" cy="14491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HSE Sans" panose="02000000000000000000" pitchFamily="50" charset="-52"/>
            </a:rPr>
            <a:t>Учебный офис</a:t>
          </a:r>
          <a:endParaRPr lang="ru-RU" sz="1900" kern="1200" dirty="0">
            <a:latin typeface="HSE Sans" panose="02000000000000000000" pitchFamily="50" charset="-52"/>
          </a:endParaRPr>
        </a:p>
      </dsp:txBody>
      <dsp:txXfrm>
        <a:off x="2916574" y="212905"/>
        <a:ext cx="1024701" cy="1024701"/>
      </dsp:txXfrm>
    </dsp:sp>
    <dsp:sp modelId="{BD3286F4-48AF-483C-9EA7-95ABFC77DD89}">
      <dsp:nvSpPr>
        <dsp:cNvPr id="0" name=""/>
        <dsp:cNvSpPr/>
      </dsp:nvSpPr>
      <dsp:spPr>
        <a:xfrm flipV="1">
          <a:off x="4829629" y="1566588"/>
          <a:ext cx="45748" cy="139422"/>
        </a:xfrm>
        <a:prstGeom prst="mathPlus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4835693" y="1630919"/>
        <a:ext cx="33620" cy="10760"/>
      </dsp:txXfrm>
    </dsp:sp>
    <dsp:sp modelId="{8390C738-616F-47A0-90CB-FF9FC842CB2D}">
      <dsp:nvSpPr>
        <dsp:cNvPr id="0" name=""/>
        <dsp:cNvSpPr/>
      </dsp:nvSpPr>
      <dsp:spPr>
        <a:xfrm>
          <a:off x="2704352" y="1824592"/>
          <a:ext cx="1449145" cy="14491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HSE Sans" panose="02000000000000000000" pitchFamily="50" charset="-52"/>
            </a:rPr>
            <a:t>Преподавательский состав</a:t>
          </a:r>
        </a:p>
      </dsp:txBody>
      <dsp:txXfrm>
        <a:off x="2916574" y="2036814"/>
        <a:ext cx="1024701" cy="1024701"/>
      </dsp:txXfrm>
    </dsp:sp>
    <dsp:sp modelId="{C05A8D5B-F840-428B-BF06-E57C0B5AA4C1}">
      <dsp:nvSpPr>
        <dsp:cNvPr id="0" name=""/>
        <dsp:cNvSpPr/>
      </dsp:nvSpPr>
      <dsp:spPr>
        <a:xfrm rot="52226">
          <a:off x="5988027" y="1364160"/>
          <a:ext cx="1273530" cy="55421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988037" y="1473740"/>
        <a:ext cx="1107266" cy="332528"/>
      </dsp:txXfrm>
    </dsp:sp>
    <dsp:sp modelId="{67B0C523-B8C6-4DBB-A6BA-AB3F0E4584A1}">
      <dsp:nvSpPr>
        <dsp:cNvPr id="0" name=""/>
        <dsp:cNvSpPr/>
      </dsp:nvSpPr>
      <dsp:spPr>
        <a:xfrm>
          <a:off x="7326750" y="975270"/>
          <a:ext cx="1518298" cy="14544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HSE Sans" panose="02000000000000000000" pitchFamily="50" charset="-52"/>
            </a:rPr>
            <a:t>Группа</a:t>
          </a:r>
          <a:endParaRPr lang="ru-RU" sz="2000" kern="1200" dirty="0">
            <a:latin typeface="HSE Sans" panose="02000000000000000000" pitchFamily="50" charset="-52"/>
          </a:endParaRPr>
        </a:p>
      </dsp:txBody>
      <dsp:txXfrm>
        <a:off x="7549100" y="1188265"/>
        <a:ext cx="1073598" cy="10284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FE4E2-4E8C-48DF-98EE-4986EEE41D88}">
      <dsp:nvSpPr>
        <dsp:cNvPr id="0" name=""/>
        <dsp:cNvSpPr/>
      </dsp:nvSpPr>
      <dsp:spPr>
        <a:xfrm>
          <a:off x="5681965" y="621983"/>
          <a:ext cx="4450150" cy="514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446"/>
              </a:lnTo>
              <a:lnTo>
                <a:pt x="4450150" y="257446"/>
              </a:lnTo>
              <a:lnTo>
                <a:pt x="4450150" y="5148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AE562-7AD4-44AC-A261-F920F46296DF}">
      <dsp:nvSpPr>
        <dsp:cNvPr id="0" name=""/>
        <dsp:cNvSpPr/>
      </dsp:nvSpPr>
      <dsp:spPr>
        <a:xfrm>
          <a:off x="5681965" y="621983"/>
          <a:ext cx="1483383" cy="514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446"/>
              </a:lnTo>
              <a:lnTo>
                <a:pt x="1483383" y="257446"/>
              </a:lnTo>
              <a:lnTo>
                <a:pt x="1483383" y="5148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AC6353-2E85-401C-863E-4260710E14B2}">
      <dsp:nvSpPr>
        <dsp:cNvPr id="0" name=""/>
        <dsp:cNvSpPr/>
      </dsp:nvSpPr>
      <dsp:spPr>
        <a:xfrm>
          <a:off x="4198581" y="621983"/>
          <a:ext cx="1483383" cy="514893"/>
        </a:xfrm>
        <a:custGeom>
          <a:avLst/>
          <a:gdLst/>
          <a:ahLst/>
          <a:cxnLst/>
          <a:rect l="0" t="0" r="0" b="0"/>
          <a:pathLst>
            <a:path>
              <a:moveTo>
                <a:pt x="1483383" y="0"/>
              </a:moveTo>
              <a:lnTo>
                <a:pt x="1483383" y="257446"/>
              </a:lnTo>
              <a:lnTo>
                <a:pt x="0" y="257446"/>
              </a:lnTo>
              <a:lnTo>
                <a:pt x="0" y="5148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744641-3290-49DC-A053-05D9DA0F1F80}">
      <dsp:nvSpPr>
        <dsp:cNvPr id="0" name=""/>
        <dsp:cNvSpPr/>
      </dsp:nvSpPr>
      <dsp:spPr>
        <a:xfrm>
          <a:off x="1231814" y="621983"/>
          <a:ext cx="4450150" cy="514893"/>
        </a:xfrm>
        <a:custGeom>
          <a:avLst/>
          <a:gdLst/>
          <a:ahLst/>
          <a:cxnLst/>
          <a:rect l="0" t="0" r="0" b="0"/>
          <a:pathLst>
            <a:path>
              <a:moveTo>
                <a:pt x="4450150" y="0"/>
              </a:moveTo>
              <a:lnTo>
                <a:pt x="4450150" y="257446"/>
              </a:lnTo>
              <a:lnTo>
                <a:pt x="0" y="257446"/>
              </a:lnTo>
              <a:lnTo>
                <a:pt x="0" y="5148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BEB24-4699-45AD-893A-CF6611747617}">
      <dsp:nvSpPr>
        <dsp:cNvPr id="0" name=""/>
        <dsp:cNvSpPr/>
      </dsp:nvSpPr>
      <dsp:spPr>
        <a:xfrm>
          <a:off x="1488697" y="275497"/>
          <a:ext cx="8386534" cy="3464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hlinkClick xmlns:r="http://schemas.openxmlformats.org/officeDocument/2006/relationships" r:id="rId1"/>
            </a:rPr>
            <a:t>Академическая мобильность</a:t>
          </a:r>
          <a:endParaRPr lang="ru-RU" sz="2400" kern="1200" dirty="0"/>
        </a:p>
      </dsp:txBody>
      <dsp:txXfrm>
        <a:off x="1488697" y="275497"/>
        <a:ext cx="8386534" cy="346486"/>
      </dsp:txXfrm>
    </dsp:sp>
    <dsp:sp modelId="{26D9C00F-142D-4CB2-839E-F4B59E29B853}">
      <dsp:nvSpPr>
        <dsp:cNvPr id="0" name=""/>
        <dsp:cNvSpPr/>
      </dsp:nvSpPr>
      <dsp:spPr>
        <a:xfrm>
          <a:off x="5878" y="1136877"/>
          <a:ext cx="2451873" cy="22800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44000" rIns="144000" bIns="14400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Внутриуниверситетская (обучение в другом кампусе НИУ ВШЭ)</a:t>
          </a:r>
          <a:endParaRPr lang="ru-RU" sz="1800" kern="1200" dirty="0"/>
        </a:p>
      </dsp:txBody>
      <dsp:txXfrm>
        <a:off x="5878" y="1136877"/>
        <a:ext cx="2451873" cy="2280058"/>
      </dsp:txXfrm>
    </dsp:sp>
    <dsp:sp modelId="{F34B7D26-A644-46AA-97E1-B600065E9415}">
      <dsp:nvSpPr>
        <dsp:cNvPr id="0" name=""/>
        <dsp:cNvSpPr/>
      </dsp:nvSpPr>
      <dsp:spPr>
        <a:xfrm>
          <a:off x="2972644" y="1136877"/>
          <a:ext cx="2451873" cy="222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44000" rIns="144000" bIns="14400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Российская (в другой образовательной организации РФ по любой форме обучения)</a:t>
          </a:r>
          <a:endParaRPr lang="ru-RU" sz="1800" i="0" kern="1200" dirty="0"/>
        </a:p>
      </dsp:txBody>
      <dsp:txXfrm>
        <a:off x="2972644" y="1136877"/>
        <a:ext cx="2451873" cy="2228985"/>
      </dsp:txXfrm>
    </dsp:sp>
    <dsp:sp modelId="{043FA5A2-657F-4A79-86A7-539F1A00D2FE}">
      <dsp:nvSpPr>
        <dsp:cNvPr id="0" name=""/>
        <dsp:cNvSpPr/>
      </dsp:nvSpPr>
      <dsp:spPr>
        <a:xfrm>
          <a:off x="5939411" y="1136877"/>
          <a:ext cx="2451873" cy="22211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44000" rIns="144000" bIns="14400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Международная (</a:t>
          </a:r>
          <a:r>
            <a:rPr lang="ru-RU" sz="1800" b="0" i="0" kern="1200" dirty="0" smtClean="0"/>
            <a:t>в зарубежной образовательной организации по очной форме обучения)</a:t>
          </a:r>
          <a:endParaRPr lang="ru-RU" sz="1800" kern="1200" dirty="0"/>
        </a:p>
      </dsp:txBody>
      <dsp:txXfrm>
        <a:off x="5939411" y="1136877"/>
        <a:ext cx="2451873" cy="2221103"/>
      </dsp:txXfrm>
    </dsp:sp>
    <dsp:sp modelId="{ADFD1822-8C94-42F9-B259-FDFB146C080F}">
      <dsp:nvSpPr>
        <dsp:cNvPr id="0" name=""/>
        <dsp:cNvSpPr/>
      </dsp:nvSpPr>
      <dsp:spPr>
        <a:xfrm>
          <a:off x="8906178" y="1136877"/>
          <a:ext cx="2451873" cy="21853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44000" rIns="144000" bIns="144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Дистанционная (на платформах онлайн-образования и/или в другой образовательной организации высшего образования в дистанционной форме без выезда к месту обучения)</a:t>
          </a:r>
          <a:endParaRPr lang="ru-RU" sz="1400" kern="1200" dirty="0"/>
        </a:p>
      </dsp:txBody>
      <dsp:txXfrm>
        <a:off x="8906178" y="1136877"/>
        <a:ext cx="2451873" cy="2185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08/31/2023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Поздравляем всех с поступлением, говорим, что сейчас расскажем самую необходимую информацию об обучении в НИУ ВШЭ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70550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сроки периоды пересдач (и количество пересдач)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78768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учебном плане указаны все дисциплины, которые студенты будут изучать на 1 курсе, количество часов, разбивка по трекам, разбивка на «обязательные» и «по выбору». Справа сразу же ссылки на учебные планы (для самых неумных), если кто-то планирует менять, нужно предупредить!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48903-8EB5-294E-A216-6B54B0368783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074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говорим студентам, где можно подробнее посмотреть все дисциплины, преподавателей, аннотации и программу учебной дисциплины.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48903-8EB5-294E-A216-6B54B0368783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042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в «Программах учебных дисциплин образовательной программы» выбираем дисциплину, разворачивается полная информация о ней: количество кредитов, преподаватель, когда реализуется, аннотация, условия для прохождения промежуточной аттестации (формула оценивания). Что важно тут сказать: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-В качестве примера на слайде дисциплина прошлого года!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-Что в течение сентября все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ПУДы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будут продолжать заполняться, пусть дети не волнуются, если пока чего-то нет;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-Если на сайте не отображается вся информация, можно кликнуть на кнопку «Полная версия программы учебной дисциплины», и студента перекинет в программу ПУД, где всё будет подробно расписано. Для входа необходим логин и пароль к личному кабинету.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2654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рассказываем про формулы оценивания,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отмечаем, что 10 баллов – максимум, оценка складывается из это цифры.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17893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рассказываем, что у нас десятибалльная система оценивания (и объясняем, откуда в формулах оценивания взялись 0,2 и 0,6, к примеру, что это от 10 баллов, максимума). По гиперссылке (в названии слайда) можно посмотреть соотношение с европейской системой оценивания и т.д. Говорим, что в диплом, как и всегда, идут «отлично», «хорошо» и т.д.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49889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где смотреть расписание. Советуем сайт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руза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рассказываем, что можно там делать: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 Заходим на сайт и выбираем голубую кнопку «расписание учебных занятий»;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 Расписание можно смотреть по группе (показываем), печатаем группу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 Расписание можно смотреть по личному ФИО (тогда будет ваше личное расписание)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 Можно посмотреть, когда занятия у преподавателя, если вам требуется к нему подойти и что-то спросить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 Можно посмотреть, свободны ли какие-либо аудитории через вкладку «Аудитории»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Дата, время, место проведения занятия (ещё может быть онлайн или асинхронное занятие 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LMS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объяснить, что есть что)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Говорим, что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выбираем дату, которая интересует (автоматически выпадает учебная неделя), можно посмотреть загруженность аудиторий.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20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75511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говорим, что смотреть расписание можно ещё в мобильном приложении (там, скорее всего, только индивидуальное расписание) или на сайте магистерской программы (там расписание только всей группы). Также напоминаем, что если вдруг группа с преподавателем договаривается перенести какую-то пару, необходимо согласовать это с диспетчером.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21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66022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студенты готовились заранее, изучали треки, изучали дисциплины, которые желают, знакомились с преподавателями, договаривались о теме КР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22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23683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Информационный о том, что их ждёт на втором курсе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23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22808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Начинаем знакомство с вышкой с ректора</a:t>
            </a:r>
            <a:r>
              <a:rPr lang="ru-RU" baseline="0" dirty="0" smtClean="0"/>
              <a:t> и декана факультета, есть гиперссылки на ректорат со всеми проректорами и на список всех сотрудник ФП. Это необходимо для того, чтобы студенты не скачивали заявления с Кузнецовым или </a:t>
            </a:r>
            <a:r>
              <a:rPr lang="ru-RU" baseline="0" dirty="0" err="1" smtClean="0"/>
              <a:t>Салыгиным</a:t>
            </a:r>
            <a:r>
              <a:rPr lang="ru-RU" baseline="0" dirty="0" smtClean="0"/>
              <a:t>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698029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общих чертах рассказываем, из чего состоит магистерская программа, про семинары наставника, обязательные и вариативные дисциплины, маго-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говорим, что треки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есть не на всех программах, и подробнее про каждую программу расскажем после общего собрания, когда все разбредутся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24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99466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чуть больше о выборе дисциплин и полезные ссылки, просто прочитать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этот слайд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25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82426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Говорим:</a:t>
            </a:r>
            <a:r>
              <a:rPr lang="ru-RU" baseline="0" dirty="0" smtClean="0"/>
              <a:t> «Важно понять, кого из преподавателей вы желаете видеть своим научным руководителем по КР, заранее».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правильно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сталкерить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ой, то есть, искать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препода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КР или ВКР. На сайте программ нажимаем «Преподаватели», ищем, на страницах преподавателей есть их расписание, время консультаций (записываться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через ЕЛК)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Во вкладке «Публикации» их публикации, научные интересы, во вкладке «Преподавание» - курсы, которые ведут, и ВКР, которые курировали.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26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382332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документы, информацию и сроки по курсовой работе (а на втором курсе по практике и ВКР) находятся на сайте магистерской программы --- вкладка «Студентам» --- вкладка «Практическая подготовка»</a:t>
            </a:r>
          </a:p>
          <a:p>
            <a:r>
              <a:rPr lang="ru-RU" dirty="0" smtClean="0"/>
              <a:t>Говорим, что все работы проверяются через</a:t>
            </a:r>
            <a:r>
              <a:rPr lang="ru-RU" baseline="0" dirty="0" smtClean="0"/>
              <a:t> Антиплагиат, и даже не только КР, но и эссе и т.д. Для КР и ВКР важно, чтобы процесс заимствований не превышал 20. Тех, кто </a:t>
            </a:r>
            <a:r>
              <a:rPr lang="ru-RU" baseline="0" dirty="0" err="1" smtClean="0"/>
              <a:t>сплагиатил</a:t>
            </a:r>
            <a:r>
              <a:rPr lang="ru-RU" baseline="0" dirty="0" smtClean="0"/>
              <a:t> работу (любую), ждёт дисциплинарное взыскание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27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719351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Зачитываем,</a:t>
            </a:r>
            <a:r>
              <a:rPr lang="ru-RU" baseline="0" dirty="0" smtClean="0"/>
              <a:t> тут в общем важное, что нужно знать, учась в НИУ ВШЭ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28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19645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Бюджетники дипломы сдают нам,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платники</a:t>
            </a:r>
            <a:r>
              <a:rPr lang="ru-RU" baseline="0" dirty="0" smtClean="0"/>
              <a:t> по желанию. Диплом можно взять на руки по желанию, гиперссылка на заявление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29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166437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Рассказываем в общем про стипендию,</a:t>
            </a:r>
            <a:r>
              <a:rPr lang="ru-RU" baseline="0" dirty="0" smtClean="0"/>
              <a:t> говорим, что </a:t>
            </a:r>
            <a:r>
              <a:rPr lang="ru-RU" baseline="0" dirty="0" err="1" smtClean="0"/>
              <a:t>квотники</a:t>
            </a:r>
            <a:r>
              <a:rPr lang="ru-RU" baseline="0" dirty="0" smtClean="0"/>
              <a:t> получают её до отчисления, что назначается 2 раза в год, а лишиться можно 4 раза в год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30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774482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</a:t>
            </a:r>
            <a:r>
              <a:rPr lang="ru-RU" baseline="0" dirty="0" smtClean="0"/>
              <a:t> оплачивать обучение, даты, квитанции (извещения на оплату) заказываем у нас в электронном офисе. Напоминаем, что образовательный кредит – это счет для банка, юридическое лицо в качестве заказчика тоже заказывает счёт, но для </a:t>
            </a:r>
            <a:r>
              <a:rPr lang="ru-RU" baseline="0" dirty="0" err="1" smtClean="0"/>
              <a:t>юр.лица</a:t>
            </a:r>
            <a:r>
              <a:rPr lang="ru-RU" baseline="0" dirty="0" smtClean="0"/>
              <a:t>. Не забываем сказать, что счёт делается какое-то время, надо время! Что со 2 семестра в случае сложных финансовых ситуаций можно взять рассрочку, отсрочку, рассрочка оплачивается по графику. Подтверждение оплаты или загружаем в папку, или направляем сотрудника УО, это у каждой программы индивидуально, следить за рассылками. Неоплата обучения в установленный срок - отчисление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31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626779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Поздравляем</a:t>
            </a:r>
            <a:r>
              <a:rPr lang="ru-RU" baseline="0" dirty="0" smtClean="0"/>
              <a:t> всех, у кого есть скидка, и говорим, что скидки можно лишиться, чтобы этого не было, надо хорошо учиться. Зачитываем, в каких случаях.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32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218376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 что можно быть отчисленным.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33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17740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Рассказываем</a:t>
            </a:r>
            <a:r>
              <a:rPr lang="ru-RU" baseline="0" dirty="0" smtClean="0"/>
              <a:t> про заместителей декана, что, к примеру, с вопросами по </a:t>
            </a:r>
            <a:r>
              <a:rPr lang="ru-RU" baseline="0" dirty="0" err="1" smtClean="0"/>
              <a:t>внеучебной</a:t>
            </a:r>
            <a:r>
              <a:rPr lang="ru-RU" baseline="0" dirty="0" smtClean="0"/>
              <a:t> деятельности можно писать Ерохиной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844459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Рассказываем, как важен</a:t>
            </a:r>
            <a:r>
              <a:rPr lang="ru-RU" baseline="0" dirty="0" smtClean="0"/>
              <a:t> СОП, что там можно оценить курсы и преподавателей, что благодаря ему мы делаем программы лучше, выбираем лучших преподавателей и т.д. Говорим, что если не прошли один раз – замечание, два раза подряд – выговор и т.д. Если технические проблемы – сразу пишем нам, делаем скриншоты и т.д.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34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78282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Заказывать</a:t>
            </a:r>
            <a:r>
              <a:rPr lang="ru-RU" baseline="0" dirty="0" smtClean="0"/>
              <a:t> справки можно через их сайт или через ЕЛК. Я бы также отметила, как важно писать в комментариях, что если справка для временной регистрации в общежитии, писать об этом, для ПФР – писать об этом, потому что разные бланки требуются. И о том, что справки можно заказывать у нас, я бы не говорила…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35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897613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 запуталась</a:t>
            </a:r>
            <a:r>
              <a:rPr lang="ru-RU" baseline="0" dirty="0" smtClean="0"/>
              <a:t> в этих Смартах. Главное – всегда от нас будут рассылки с инструкциями, пусть следят за письмами в почте или за тем, что кидает староста в общие группы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36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026862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Просто</a:t>
            </a:r>
            <a:r>
              <a:rPr lang="ru-RU" baseline="0" dirty="0" smtClean="0"/>
              <a:t> зачитывает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37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869756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общения студентов между собой и передачи важной информации (от старосты или ответственных ребят). Я бы нас в эти группы не добавляли, ну нафиг, никакой личной жизни, только почта, плиз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38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078043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Говорим, как важна</a:t>
            </a:r>
            <a:r>
              <a:rPr lang="ru-RU" baseline="0" dirty="0" smtClean="0"/>
              <a:t> роль старосты! Она должна быть доступна (чтобы сообщить ей о переносе или отмены пары, и она оперативно передала группе), ответственна и строга (никакого спуска коллегам!), могла собирать от группы информацию и направлять нам и т.д.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39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526463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информацию позже. Обязательно подписываем ознакомление с ЛНА и согласие на обработку</a:t>
            </a:r>
            <a:r>
              <a:rPr lang="ru-RU" baseline="0" dirty="0" smtClean="0"/>
              <a:t> персональных данных (как и каждый год)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40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236528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</a:t>
            </a:r>
            <a:r>
              <a:rPr lang="ru-RU" baseline="0" dirty="0" smtClean="0"/>
              <a:t> информацию позже, как появится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41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84516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информацию с сайта Стипендиального отдела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42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562033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Просто</a:t>
            </a:r>
            <a:r>
              <a:rPr lang="ru-RU" baseline="0" dirty="0" smtClean="0"/>
              <a:t> проговорить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43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653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Теперь знакомим с учебным офисом, кто за какие программы отвечает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344589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Карта москвича необходима для льготного проезда в общественном транспорте, получения в вузах, кампусах</a:t>
            </a:r>
          </a:p>
          <a:p>
            <a:r>
              <a:rPr lang="ru-RU" dirty="0" smtClean="0"/>
              <a:t>и библиотеках. Она оформляется в многофункциональном центре Москвы (МФЦ)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44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46296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Пусть идут и всё</a:t>
            </a:r>
            <a:r>
              <a:rPr lang="ru-RU" baseline="0" dirty="0" smtClean="0"/>
              <a:t> узнают на сайте библиотеки. Главное – для оформления читательского нужен номер студенческого. Библиотеки в корпусе факультета права нет, ближайшая на Покровке, вход туда только по пропускам. Книги возвращать обязательно!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45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604260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Студенты, подлежащие призыву на военную службу, ежегодно в период с сентября по октябрь включительно, представляют в военный комиссариат, в котором они состоят на воинском учете, справку для подтверждения права на отсрочку от призыва на военную службу. Студенты, не достигшие 18 лет, получают справки по мере необходимости предоставления их в военные комиссариаты, после достижения 18-летнего возраста.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46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512913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29.12.2021 вступили в силу изменения в Федеральный закон «О правовом положении иностранных граждан в Российской Федерации». Новые положения устанавливают, что иностранные граждане, прибывающие в Россию на срок более 90 дней в </a:t>
            </a:r>
            <a:r>
              <a:rPr lang="ru-RU" dirty="0" err="1" smtClean="0"/>
              <a:t>т.ч</a:t>
            </a:r>
            <a:r>
              <a:rPr lang="ru-RU" dirty="0" smtClean="0"/>
              <a:t>. с целью обучения, должны проходить медицинское освидетельствование, дактилоскопическую регистрацию и фотографирование.</a:t>
            </a:r>
          </a:p>
          <a:p>
            <a:endParaRPr lang="ru-RU" dirty="0" smtClean="0"/>
          </a:p>
          <a:p>
            <a:r>
              <a:rPr lang="ru-RU" dirty="0" smtClean="0"/>
              <a:t>В отношении лиц, не прошедших установленные процедуры или прошедших их с нарушением срока, могут быть применены следующие санкции: административный штраф, сокращение срока пребывания иностранного гражданина в России.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47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925102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Просто</a:t>
            </a:r>
            <a:r>
              <a:rPr lang="ru-RU" baseline="0" dirty="0" smtClean="0"/>
              <a:t> проговорить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48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726301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Просто</a:t>
            </a:r>
            <a:r>
              <a:rPr lang="ru-RU" baseline="0" dirty="0" smtClean="0"/>
              <a:t> зачитываем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49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746884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Чаще</a:t>
            </a:r>
            <a:r>
              <a:rPr lang="ru-RU" baseline="0" dirty="0" smtClean="0"/>
              <a:t> всего у нас международная мобильность, говорим, что будет </a:t>
            </a:r>
            <a:r>
              <a:rPr lang="ru-RU" baseline="0" dirty="0" err="1" smtClean="0"/>
              <a:t>перезачёт</a:t>
            </a:r>
            <a:r>
              <a:rPr lang="ru-RU" baseline="0" dirty="0" smtClean="0"/>
              <a:t> дисциплин, стипендия на мобильности не выплачивается. Что там ещё важного? Сообщить УО, что собираетесь уезжать не менее чем за 20 дней до отъезда и направить нам все документы!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50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12575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Просто зачитать,</a:t>
            </a:r>
            <a:r>
              <a:rPr lang="ru-RU" baseline="0" dirty="0" smtClean="0"/>
              <a:t> отметить важность медицинской комиссии (если у вас просто справка, то это по семейным обстоятельствам)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51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257946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Шансов мало,</a:t>
            </a:r>
            <a:r>
              <a:rPr lang="ru-RU" baseline="0" dirty="0" smtClean="0"/>
              <a:t> но вы держитесь. Переводится первый в рейтинге студент.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52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5208692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53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32459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02419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Гиперссылка на наш</a:t>
            </a:r>
            <a:r>
              <a:rPr lang="ru-RU" baseline="0" dirty="0" smtClean="0"/>
              <a:t> электронный офис. Обратите внимание, что про справки тут мы не говорим! Всех направляем в «Студент». Отмечаем важность ЛНА, потому что они расписываются за ознакомление с ними.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48903-8EB5-294E-A216-6B54B0368783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637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	Знакомим</a:t>
            </a:r>
            <a:r>
              <a:rPr lang="ru-RU" baseline="0" dirty="0" smtClean="0"/>
              <a:t> студентов с новой формой подачи заявлений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14111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Можно зачитать</a:t>
            </a:r>
            <a:r>
              <a:rPr lang="ru-RU" baseline="0" dirty="0" smtClean="0"/>
              <a:t> и переключить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15441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Говорим, что у нас модульная система, сессии после каждого модуля, говорим про зимние, майские и летние каникулы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4853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08/31/2023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mo.hse.ru/servicedesk/customer/portal/13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ru/studyspravka/grafi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se.ru/ma/publiclaw/learn_plans" TargetMode="External"/><Relationship Id="rId3" Type="http://schemas.openxmlformats.org/officeDocument/2006/relationships/hyperlink" Target="https://www.hse.ru/ma/compliance/learn_plans" TargetMode="External"/><Relationship Id="rId7" Type="http://schemas.openxmlformats.org/officeDocument/2006/relationships/hyperlink" Target="https://www.hse.ru/ma/intrade/learn_plan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se.ru/ma/tclaw/learn_plans" TargetMode="External"/><Relationship Id="rId11" Type="http://schemas.openxmlformats.org/officeDocument/2006/relationships/hyperlink" Target="https://www.hse.ru/ma/justice/learn_plans" TargetMode="External"/><Relationship Id="rId5" Type="http://schemas.openxmlformats.org/officeDocument/2006/relationships/hyperlink" Target="https://www.hse.ru/ma/legaltech/learn_plans" TargetMode="External"/><Relationship Id="rId10" Type="http://schemas.openxmlformats.org/officeDocument/2006/relationships/hyperlink" Target="https://www.hse.ru/ma/dlaw/learn_plans" TargetMode="External"/><Relationship Id="rId4" Type="http://schemas.openxmlformats.org/officeDocument/2006/relationships/hyperlink" Target="https://www.hse.ru/ma/interlaw/learn_plans" TargetMode="External"/><Relationship Id="rId9" Type="http://schemas.openxmlformats.org/officeDocument/2006/relationships/hyperlink" Target="https://www.hse.ru/ma/legalpharma/learn_plans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se.ru/ma/intrade/courses" TargetMode="External"/><Relationship Id="rId3" Type="http://schemas.openxmlformats.org/officeDocument/2006/relationships/hyperlink" Target="https://www.hse.ru/edu/courses/?filial=22723&amp;department=22753&amp;words=&amp;full_words=&amp;flag=ignore&amp;year=2023&amp;level=&amp;language=&amp;status=&amp;audience_scope=" TargetMode="External"/><Relationship Id="rId7" Type="http://schemas.openxmlformats.org/officeDocument/2006/relationships/hyperlink" Target="https://www.hse.ru/ma/tclaw/courses" TargetMode="External"/><Relationship Id="rId12" Type="http://schemas.openxmlformats.org/officeDocument/2006/relationships/hyperlink" Target="https://www.hse.ru/ma/justice/cours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se.ru/ma/legaltech/courses" TargetMode="External"/><Relationship Id="rId11" Type="http://schemas.openxmlformats.org/officeDocument/2006/relationships/hyperlink" Target="https://www.hse.ru/ma/dlaw/courses" TargetMode="External"/><Relationship Id="rId5" Type="http://schemas.openxmlformats.org/officeDocument/2006/relationships/hyperlink" Target="https://www.hse.ru/ma/interlaw/courses" TargetMode="External"/><Relationship Id="rId10" Type="http://schemas.openxmlformats.org/officeDocument/2006/relationships/hyperlink" Target="https://www.hse.ru/ma/legalpharma/courses" TargetMode="External"/><Relationship Id="rId4" Type="http://schemas.openxmlformats.org/officeDocument/2006/relationships/hyperlink" Target="https://www.hse.ru/ma/compliance/courses" TargetMode="External"/><Relationship Id="rId9" Type="http://schemas.openxmlformats.org/officeDocument/2006/relationships/hyperlink" Target="https://www.hse.ru/ma/publiclaw/course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ru/edu/course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ru/studyspravka/Scal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hse.ru/staff/anisimov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avo.hse.ru/persons" TargetMode="External"/><Relationship Id="rId5" Type="http://schemas.openxmlformats.org/officeDocument/2006/relationships/hyperlink" Target="https://www.hse.ru/org/persons/68473" TargetMode="External"/><Relationship Id="rId4" Type="http://schemas.openxmlformats.org/officeDocument/2006/relationships/hyperlink" Target="https://www.hse.ru/org/hse/rectorat/sosta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uz.hse.ru/ruz/mai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lectives.hse.ru/kp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lectives.hse.ru/kpv" TargetMode="External"/><Relationship Id="rId7" Type="http://schemas.openxmlformats.org/officeDocument/2006/relationships/hyperlink" Target="https://www.hse.ru/edu/courses/?filial=22723&amp;department=22753&amp;words=&amp;full_words=&amp;flag=ignore&amp;year=2022&amp;level=&amp;language=&amp;status=4&amp;audience_scope=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f.hse.ru/" TargetMode="External"/><Relationship Id="rId5" Type="http://schemas.openxmlformats.org/officeDocument/2006/relationships/hyperlink" Target="https://www.hse.ru/org/hse/elective_courses/OF_GI" TargetMode="External"/><Relationship Id="rId4" Type="http://schemas.openxmlformats.org/officeDocument/2006/relationships/hyperlink" Target="https://courseselect.hse.ru/login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ravo.hse.ru/application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hse.ru/org/persons/3979353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hse.ru/org/persons/403929747" TargetMode="External"/><Relationship Id="rId4" Type="http://schemas.openxmlformats.org/officeDocument/2006/relationships/hyperlink" Target="https://www.hse.ru/org/persons/377918961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pravo.hse.ru/applications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ru/studyspravka/Skidki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ru/evaluation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centre.hse.ru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s://lk.hse.ru/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lk.hse.ru/" TargetMode="External"/><Relationship Id="rId7" Type="http://schemas.openxmlformats.org/officeDocument/2006/relationships/hyperlink" Target="https://smartedu.hse.ru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se.ru/studyspravka/instpaliat" TargetMode="External"/><Relationship Id="rId5" Type="http://schemas.openxmlformats.org/officeDocument/2006/relationships/hyperlink" Target="https://confluence.hse.ru/pages/viewpage.action?pageId=48108919" TargetMode="External"/><Relationship Id="rId4" Type="http://schemas.openxmlformats.org/officeDocument/2006/relationships/hyperlink" Target="https://lms.hse.ru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hse.ru/staff/akomin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kalinina@hse.ru" TargetMode="External"/><Relationship Id="rId5" Type="http://schemas.openxmlformats.org/officeDocument/2006/relationships/hyperlink" Target="https://www.hse.ru/org/persons/418488348" TargetMode="External"/><Relationship Id="rId4" Type="http://schemas.openxmlformats.org/officeDocument/2006/relationships/hyperlink" Target="mailto:akomin@hse.ru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ru/docs/495106670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std@hse.ru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s.ru/socialnaya-karta/services-proverka-grazhdanina-v-reestre-studentov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os.ru/karta-moskvicha/services-proverka-sostojanija-izgotovlenija-karty-moskvicha/" TargetMode="External"/><Relationship Id="rId5" Type="http://schemas.openxmlformats.org/officeDocument/2006/relationships/hyperlink" Target="http://www.mos.ru/karta-moskvicha/studenta/" TargetMode="External"/><Relationship Id="rId4" Type="http://schemas.openxmlformats.org/officeDocument/2006/relationships/hyperlink" Target="http://www.mos.ru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ru/docs/384624674.htm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brary.hse.ru/" TargetMode="External"/><Relationship Id="rId4" Type="http://schemas.openxmlformats.org/officeDocument/2006/relationships/hyperlink" Target="https://elib.hse.ru/e-resources/library/appl_form.htm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ru/studyspravka/Otsrochka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se.ru/vtotd/" TargetMode="External"/><Relationship Id="rId5" Type="http://schemas.openxmlformats.org/officeDocument/2006/relationships/hyperlink" Target="https://bpm.hse.ru/Runtime/Runtime/Form/ARMY__f__RequestByStudent" TargetMode="External"/><Relationship Id="rId4" Type="http://schemas.openxmlformats.org/officeDocument/2006/relationships/hyperlink" Target="https://www.hse.ru/mirror/pubs/share/854740179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ivisa.hse.ru/dactilo1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gorbunova@hse.ru" TargetMode="External"/><Relationship Id="rId2" Type="http://schemas.openxmlformats.org/officeDocument/2006/relationships/hyperlink" Target="https://www.hse.ru/staff/agorbunov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pravo.hse.ru/applications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se.ru/studyspravka/academotpusk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ru/studyspravka/perbud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sorlova@hse.ru" TargetMode="External"/><Relationship Id="rId2" Type="http://schemas.openxmlformats.org/officeDocument/2006/relationships/hyperlink" Target="https://www.hse.ru/org/persons/58544843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vmarahanova@hse.ru" TargetMode="External"/><Relationship Id="rId2" Type="http://schemas.openxmlformats.org/officeDocument/2006/relationships/hyperlink" Target="https://www.hse.ru/org/persons/78817709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yvasileva@hse.ru" TargetMode="External"/><Relationship Id="rId2" Type="http://schemas.openxmlformats.org/officeDocument/2006/relationships/hyperlink" Target="https://www.hse.ru/org/persons/85151224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vmarahanova@hse.r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852" y="2404670"/>
            <a:ext cx="7905018" cy="1978323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Собрание первокурсников 202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 smtClean="0"/>
              <a:t>Москва 202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9852" y="4824914"/>
            <a:ext cx="7625267" cy="652860"/>
          </a:xfrm>
        </p:spPr>
        <p:txBody>
          <a:bodyPr/>
          <a:lstStyle/>
          <a:p>
            <a:r>
              <a:rPr lang="ru-RU" dirty="0" smtClean="0"/>
              <a:t>Самое главное об обучении в НИУ ВШЭ и на факультете права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725846" cy="408109"/>
          </a:xfrm>
        </p:spPr>
        <p:txBody>
          <a:bodyPr/>
          <a:lstStyle/>
          <a:p>
            <a:r>
              <a:rPr lang="ru-RU" dirty="0" smtClean="0"/>
              <a:t>Центр управления учебным процессом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11765943"/>
              </p:ext>
            </p:extLst>
          </p:nvPr>
        </p:nvGraphicFramePr>
        <p:xfrm>
          <a:off x="2032000" y="95682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229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89434" y="1297861"/>
            <a:ext cx="3648434" cy="806244"/>
          </a:xfrm>
        </p:spPr>
        <p:txBody>
          <a:bodyPr/>
          <a:lstStyle/>
          <a:p>
            <a:r>
              <a:rPr lang="ru-RU" dirty="0" smtClean="0">
                <a:hlinkClick r:id="rId3"/>
              </a:rPr>
              <a:t>Форма подачи заявлений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Собрание первокурсников 2023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3306895" cy="408109"/>
          </a:xfrm>
        </p:spPr>
        <p:txBody>
          <a:bodyPr/>
          <a:lstStyle/>
          <a:p>
            <a:r>
              <a:rPr lang="ru-RU" dirty="0" smtClean="0"/>
              <a:t>Центр управления учебным процессом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753" y="2054942"/>
            <a:ext cx="6336275" cy="425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33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1178210" cy="4399095"/>
          </a:xfrm>
        </p:spPr>
        <p:txBody>
          <a:bodyPr anchor="ctr">
            <a:normAutofit/>
          </a:bodyPr>
          <a:lstStyle/>
          <a:p>
            <a:pPr algn="ctr"/>
            <a:r>
              <a:rPr lang="ru-RU" sz="4800" dirty="0" smtClean="0"/>
              <a:t>Учебный процесс с 1 сентября 2023 г.</a:t>
            </a:r>
            <a:endParaRPr lang="ru-RU" sz="48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725846" cy="408109"/>
          </a:xfrm>
        </p:spPr>
        <p:txBody>
          <a:bodyPr/>
          <a:lstStyle/>
          <a:p>
            <a:r>
              <a:rPr lang="ru-RU" dirty="0"/>
              <a:t>Учебный процесс с 1 сентября </a:t>
            </a:r>
            <a:r>
              <a:rPr lang="ru-RU" dirty="0" smtClean="0"/>
              <a:t>2023 </a:t>
            </a:r>
            <a:r>
              <a:rPr lang="ru-RU" dirty="0"/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2673093" cy="408109"/>
          </a:xfrm>
        </p:spPr>
        <p:txBody>
          <a:bodyPr/>
          <a:lstStyle/>
          <a:p>
            <a:r>
              <a:rPr lang="ru-RU" dirty="0"/>
              <a:t>Учебный процесс с 1 сентября </a:t>
            </a:r>
            <a:r>
              <a:rPr lang="ru-RU" dirty="0" smtClean="0"/>
              <a:t>2023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97" y="1318846"/>
            <a:ext cx="11222171" cy="90596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hlinkClick r:id="rId3"/>
              </a:rPr>
              <a:t>График учебного процесса 2023/2024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468" y="2224815"/>
            <a:ext cx="82391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2673093" cy="408109"/>
          </a:xfrm>
        </p:spPr>
        <p:txBody>
          <a:bodyPr/>
          <a:lstStyle/>
          <a:p>
            <a:r>
              <a:rPr lang="ru-RU" dirty="0"/>
              <a:t>Учебный процесс с 1 сентября </a:t>
            </a:r>
            <a:r>
              <a:rPr lang="ru-RU" dirty="0" smtClean="0"/>
              <a:t>2023 </a:t>
            </a:r>
            <a:r>
              <a:rPr lang="ru-RU" dirty="0"/>
              <a:t>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97" y="1318846"/>
            <a:ext cx="11222171" cy="90596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Периоды пересдач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511233"/>
              </p:ext>
            </p:extLst>
          </p:nvPr>
        </p:nvGraphicFramePr>
        <p:xfrm>
          <a:off x="383177" y="2043369"/>
          <a:ext cx="11424891" cy="7416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808297">
                  <a:extLst>
                    <a:ext uri="{9D8B030D-6E8A-4147-A177-3AD203B41FA5}">
                      <a16:colId xmlns:a16="http://schemas.microsoft.com/office/drawing/2014/main" val="3328574234"/>
                    </a:ext>
                  </a:extLst>
                </a:gridCol>
                <a:gridCol w="3808297">
                  <a:extLst>
                    <a:ext uri="{9D8B030D-6E8A-4147-A177-3AD203B41FA5}">
                      <a16:colId xmlns:a16="http://schemas.microsoft.com/office/drawing/2014/main" val="1567972541"/>
                    </a:ext>
                  </a:extLst>
                </a:gridCol>
                <a:gridCol w="3808297">
                  <a:extLst>
                    <a:ext uri="{9D8B030D-6E8A-4147-A177-3AD203B41FA5}">
                      <a16:colId xmlns:a16="http://schemas.microsoft.com/office/drawing/2014/main" val="1611167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Зимний период пересдач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За 1-2</a:t>
                      </a:r>
                      <a:r>
                        <a:rPr lang="ru-RU" b="0" baseline="0" dirty="0" smtClean="0"/>
                        <a:t> модули (1 семестр)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С 9</a:t>
                      </a:r>
                      <a:r>
                        <a:rPr lang="ru-RU" b="0" baseline="0" dirty="0" smtClean="0"/>
                        <a:t> января до 15 февраля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214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Осенний период пересдач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За 3-4 модули (2 семестр)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С 1 сентября до 15 октября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241328"/>
                  </a:ext>
                </a:extLst>
              </a:tr>
            </a:tbl>
          </a:graphicData>
        </a:graphic>
      </p:graphicFrame>
      <p:sp>
        <p:nvSpPr>
          <p:cNvPr id="8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4137" y="3431177"/>
            <a:ext cx="11268892" cy="278280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b="1" dirty="0" smtClean="0"/>
              <a:t>В случае неявки по уважительной причине (предоставить в УО справку!):</a:t>
            </a:r>
          </a:p>
          <a:p>
            <a:r>
              <a:rPr lang="ru-RU" sz="1800" dirty="0" smtClean="0"/>
              <a:t>Сдача/Пересдача по уважительной причине --- Пересдача --- Пересдача комиссии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b="1" dirty="0" smtClean="0"/>
              <a:t>В случае неявки по неуважительной причине / неудовлетворительной оценки:</a:t>
            </a:r>
          </a:p>
          <a:p>
            <a:r>
              <a:rPr lang="ru-RU" sz="1800" dirty="0" smtClean="0"/>
              <a:t>Пересдача --- Пересдача комиссии</a:t>
            </a:r>
          </a:p>
        </p:txBody>
      </p:sp>
    </p:spTree>
    <p:extLst>
      <p:ext uri="{BB962C8B-B14F-4D97-AF65-F5344CB8AC3E}">
        <p14:creationId xmlns:p14="http://schemas.microsoft.com/office/powerpoint/2010/main" val="233537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593962" cy="408109"/>
          </a:xfrm>
        </p:spPr>
        <p:txBody>
          <a:bodyPr/>
          <a:lstStyle/>
          <a:p>
            <a:r>
              <a:rPr lang="ru-RU" dirty="0"/>
              <a:t>Учебный процесс с 1 сентября </a:t>
            </a:r>
            <a:r>
              <a:rPr lang="ru-RU" dirty="0" smtClean="0"/>
              <a:t>2023 </a:t>
            </a:r>
            <a:r>
              <a:rPr lang="ru-RU" dirty="0"/>
              <a:t>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97" y="1318846"/>
            <a:ext cx="11222171" cy="90596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Учебный план 1 курса программы</a:t>
            </a:r>
            <a:endParaRPr lang="ru-RU" sz="32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3"/>
            <a:ext cx="4943366" cy="360789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Зайти на сайт программы;</a:t>
            </a:r>
            <a:endParaRPr lang="ru-RU" sz="1800" dirty="0"/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Справа зайти на «документы образовательной программы»;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Выбрать «учебные планы образовательной программы»;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Удостовериться, что выбран год набора «2023»;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Выбрать файл «1 курс».</a:t>
            </a:r>
          </a:p>
          <a:p>
            <a:endParaRPr lang="ru-RU" sz="1800" dirty="0"/>
          </a:p>
          <a:p>
            <a:r>
              <a:rPr lang="en-US" sz="1800" dirty="0" smtClean="0"/>
              <a:t>P.S. </a:t>
            </a:r>
            <a:r>
              <a:rPr lang="ru-RU" sz="1800" dirty="0" smtClean="0"/>
              <a:t>Там же второй файл – это файл с учебным планом всей программы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 txBox="1">
            <a:spLocks/>
          </p:cNvSpPr>
          <p:nvPr/>
        </p:nvSpPr>
        <p:spPr>
          <a:xfrm>
            <a:off x="6655777" y="2224815"/>
            <a:ext cx="5152290" cy="4343039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3"/>
              </a:rPr>
              <a:t>Комплаенс и профилактика правовых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3"/>
              </a:rPr>
              <a:t>рисков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E2D69"/>
              </a:solidFill>
              <a:effectLst/>
              <a:uLnTx/>
              <a:uFillTx/>
              <a:latin typeface="HSE Sans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4"/>
              </a:rPr>
              <a:t>Юрист в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4"/>
              </a:rPr>
              <a:t>бизнесе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E2D69"/>
              </a:solidFill>
              <a:effectLst/>
              <a:uLnTx/>
              <a:uFillTx/>
              <a:latin typeface="HSE Sans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5"/>
              </a:rPr>
              <a:t>ЛигалТех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5"/>
              </a:rPr>
              <a:t>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5"/>
              </a:rPr>
              <a:t>Legal Tech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5"/>
              </a:rPr>
              <a:t>)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E2D69"/>
              </a:solidFill>
              <a:effectLst/>
              <a:uLnTx/>
              <a:uFillTx/>
              <a:latin typeface="HSE Sans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6"/>
              </a:rPr>
              <a:t>Теоретическое и сравнительное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6"/>
              </a:rPr>
              <a:t>правоведение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E2D69"/>
              </a:solidFill>
              <a:effectLst/>
              <a:uLnTx/>
              <a:uFillTx/>
              <a:latin typeface="HSE Sans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7"/>
              </a:rPr>
              <a:t>Право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7"/>
              </a:rPr>
              <a:t>международной торговли и разрешение споров/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7"/>
              </a:rPr>
              <a:t>Law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7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7"/>
              </a:rPr>
              <a:t>of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7"/>
              </a:rPr>
              <a:t> International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7"/>
              </a:rPr>
              <a:t>Trade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7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7"/>
              </a:rPr>
              <a:t>and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7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7"/>
              </a:rPr>
              <a:t>Dispute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7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7"/>
              </a:rPr>
              <a:t>Resolution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E2D69"/>
              </a:solidFill>
              <a:effectLst/>
              <a:uLnTx/>
              <a:uFillTx/>
              <a:latin typeface="HSE Sans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8"/>
              </a:rPr>
              <a:t>Публичное право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E2D69"/>
              </a:solidFill>
              <a:effectLst/>
              <a:uLnTx/>
              <a:uFillTx/>
              <a:latin typeface="HSE Sans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9"/>
              </a:rPr>
              <a:t>Фармправо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9"/>
              </a:rPr>
              <a:t>и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9"/>
              </a:rPr>
              <a:t>здравоохранение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E2D69"/>
              </a:solidFill>
              <a:effectLst/>
              <a:uLnTx/>
              <a:uFillTx/>
              <a:latin typeface="HSE Sans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10"/>
              </a:rPr>
              <a:t>Цифровое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10"/>
              </a:rPr>
              <a:t>право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E2D69"/>
              </a:solidFill>
              <a:effectLst/>
              <a:uLnTx/>
              <a:uFillTx/>
              <a:latin typeface="HSE Sans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11"/>
              </a:rPr>
              <a:t>Юрист в правосудии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E2D69"/>
              </a:solidFill>
              <a:effectLst/>
              <a:uLnTx/>
              <a:uFillTx/>
              <a:latin typeface="HSE Sans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09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4811"/>
            <a:ext cx="2070100" cy="408109"/>
          </a:xfrm>
        </p:spPr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593962" cy="408109"/>
          </a:xfrm>
        </p:spPr>
        <p:txBody>
          <a:bodyPr/>
          <a:lstStyle/>
          <a:p>
            <a:r>
              <a:rPr lang="ru-RU" dirty="0"/>
              <a:t>Учебный процесс с 1 сентября </a:t>
            </a:r>
            <a:r>
              <a:rPr lang="ru-RU" dirty="0" smtClean="0"/>
              <a:t>2023 </a:t>
            </a:r>
            <a:r>
              <a:rPr lang="ru-RU" dirty="0"/>
              <a:t>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97" y="1318846"/>
            <a:ext cx="11222171" cy="905969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hlinkClick r:id="rId3"/>
              </a:rPr>
              <a:t>Учебные курсы </a:t>
            </a:r>
            <a:r>
              <a:rPr lang="ru-RU" sz="3200" dirty="0" smtClean="0">
                <a:hlinkClick r:id="rId3"/>
              </a:rPr>
              <a:t>2023/2024</a:t>
            </a:r>
            <a:endParaRPr lang="ru-RU" sz="32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224815"/>
            <a:ext cx="4943366" cy="434303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Зайти на сайт программы;</a:t>
            </a:r>
            <a:endParaRPr lang="ru-RU" sz="1800" dirty="0"/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Справа зайти на «документы образовательной программы»;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Выбрать «Программы учебных дисциплин образовательной программы»;</a:t>
            </a:r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Удостовериться, что выбран год набора «2023-2024 учебный год»;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Если требуется, установить фильтры:</a:t>
            </a:r>
          </a:p>
          <a:p>
            <a:pPr marL="285750" indent="-285750">
              <a:buFontTx/>
              <a:buChar char="-"/>
            </a:pPr>
            <a:r>
              <a:rPr lang="ru-RU" sz="1800" dirty="0" smtClean="0"/>
              <a:t>Выбрать только 1 или только 2 курс;</a:t>
            </a:r>
          </a:p>
          <a:p>
            <a:pPr marL="285750" indent="-285750">
              <a:buFontTx/>
              <a:buChar char="-"/>
            </a:pPr>
            <a:r>
              <a:rPr lang="ru-RU" sz="1800" dirty="0" smtClean="0"/>
              <a:t>Статус: Курс обязательный или курс по выбору;</a:t>
            </a:r>
          </a:p>
          <a:p>
            <a:pPr marL="285750" indent="-285750">
              <a:buFontTx/>
              <a:buChar char="-"/>
            </a:pPr>
            <a:r>
              <a:rPr lang="ru-RU" sz="1800" dirty="0" smtClean="0"/>
              <a:t>Выбрать траекторию обучения;</a:t>
            </a:r>
          </a:p>
          <a:p>
            <a:pPr marL="285750" indent="-285750">
              <a:buFontTx/>
              <a:buChar char="-"/>
            </a:pPr>
            <a:r>
              <a:rPr lang="ru-RU" sz="1800" dirty="0" smtClean="0"/>
              <a:t>Выбрать язык, на котором ведётся курс.</a:t>
            </a:r>
          </a:p>
          <a:p>
            <a:pPr marL="285750" indent="-285750">
              <a:buFontTx/>
              <a:buChar char="-"/>
            </a:pPr>
            <a:endParaRPr lang="ru-RU" sz="1800" dirty="0" smtClean="0"/>
          </a:p>
          <a:p>
            <a:endParaRPr lang="ru-RU" sz="1800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 txBox="1">
            <a:spLocks/>
          </p:cNvSpPr>
          <p:nvPr/>
        </p:nvSpPr>
        <p:spPr>
          <a:xfrm>
            <a:off x="6655777" y="2224815"/>
            <a:ext cx="5152290" cy="4343039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4"/>
              </a:rPr>
              <a:t>Комплаенс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4"/>
              </a:rPr>
              <a:t> и профилактика правовых рисков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E2D69"/>
              </a:solidFill>
              <a:effectLst/>
              <a:uLnTx/>
              <a:uFillTx/>
              <a:latin typeface="HSE Sans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5"/>
              </a:rPr>
              <a:t>Юрист в бизнесе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E2D69"/>
              </a:solidFill>
              <a:effectLst/>
              <a:uLnTx/>
              <a:uFillTx/>
              <a:latin typeface="HSE Sans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6"/>
              </a:rPr>
              <a:t>ЛигалТех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6"/>
              </a:rPr>
              <a:t>Legal Tech)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E2D69"/>
              </a:solidFill>
              <a:effectLst/>
              <a:uLnTx/>
              <a:uFillTx/>
              <a:latin typeface="HSE Sans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7"/>
              </a:rPr>
              <a:t>Теоретическое и сравнительное правоведение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E2D69"/>
              </a:solidFill>
              <a:effectLst/>
              <a:uLnTx/>
              <a:uFillTx/>
              <a:latin typeface="HSE Sans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8"/>
              </a:rPr>
              <a:t>Право международной торговли и разрешение споров/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8"/>
              </a:rPr>
              <a:t>Law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8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8"/>
              </a:rPr>
              <a:t>of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8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8"/>
              </a:rPr>
              <a:t>International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8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8"/>
              </a:rPr>
              <a:t>Trade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8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8"/>
              </a:rPr>
              <a:t>and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8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8"/>
              </a:rPr>
              <a:t>Dispute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8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8"/>
              </a:rPr>
              <a:t>Resolution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E2D69"/>
              </a:solidFill>
              <a:effectLst/>
              <a:uLnTx/>
              <a:uFillTx/>
              <a:latin typeface="HSE Sans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9"/>
              </a:rPr>
              <a:t>Публичное право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E2D69"/>
              </a:solidFill>
              <a:effectLst/>
              <a:uLnTx/>
              <a:uFillTx/>
              <a:latin typeface="HSE Sans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10"/>
              </a:rPr>
              <a:t>Фармправо и здравоохранение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E2D69"/>
              </a:solidFill>
              <a:effectLst/>
              <a:uLnTx/>
              <a:uFillTx/>
              <a:latin typeface="HSE Sans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11"/>
              </a:rPr>
              <a:t>Цифровое право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E2D69"/>
              </a:solidFill>
              <a:effectLst/>
              <a:uLnTx/>
              <a:uFillTx/>
              <a:latin typeface="HSE Sans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  <a:hlinkClick r:id="rId12"/>
              </a:rPr>
              <a:t>Юрист в правосудии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E2D69"/>
              </a:solidFill>
              <a:effectLst/>
              <a:uLnTx/>
              <a:uFillTx/>
              <a:latin typeface="HSE Sans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34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593962" cy="408109"/>
          </a:xfrm>
        </p:spPr>
        <p:txBody>
          <a:bodyPr/>
          <a:lstStyle/>
          <a:p>
            <a:r>
              <a:rPr lang="ru-RU" dirty="0"/>
              <a:t>Учебный процесс с 1 сентября </a:t>
            </a:r>
            <a:r>
              <a:rPr lang="ru-RU" dirty="0" smtClean="0"/>
              <a:t>2023 </a:t>
            </a:r>
            <a:r>
              <a:rPr lang="ru-RU" dirty="0"/>
              <a:t>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97" y="1318846"/>
            <a:ext cx="11222171" cy="90596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hlinkClick r:id="rId3"/>
              </a:rPr>
              <a:t>Программа учебной дисциплины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003" y="1868129"/>
            <a:ext cx="9256977" cy="480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5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593962" cy="408109"/>
          </a:xfrm>
        </p:spPr>
        <p:txBody>
          <a:bodyPr/>
          <a:lstStyle/>
          <a:p>
            <a:r>
              <a:rPr lang="ru-RU" dirty="0"/>
              <a:t>Учебный процесс с 1 сентября </a:t>
            </a:r>
            <a:r>
              <a:rPr lang="ru-RU" dirty="0" smtClean="0"/>
              <a:t>2023 </a:t>
            </a:r>
            <a:r>
              <a:rPr lang="ru-RU" dirty="0"/>
              <a:t>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97" y="1318846"/>
            <a:ext cx="11222171" cy="90596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Формула оценивания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949" y="2069240"/>
            <a:ext cx="8831672" cy="423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593962" cy="408109"/>
          </a:xfrm>
        </p:spPr>
        <p:txBody>
          <a:bodyPr/>
          <a:lstStyle/>
          <a:p>
            <a:r>
              <a:rPr lang="ru-RU" dirty="0"/>
              <a:t>Учебный процесс с 1 сентября </a:t>
            </a:r>
            <a:r>
              <a:rPr lang="ru-RU" dirty="0" smtClean="0"/>
              <a:t>2023 </a:t>
            </a:r>
            <a:r>
              <a:rPr lang="ru-RU" dirty="0"/>
              <a:t>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97" y="1318846"/>
            <a:ext cx="11222171" cy="90596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hlinkClick r:id="rId3"/>
              </a:rPr>
              <a:t>Шкала оценивания НИУ ВШЭ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552910"/>
              </p:ext>
            </p:extLst>
          </p:nvPr>
        </p:nvGraphicFramePr>
        <p:xfrm>
          <a:off x="3459163" y="2586832"/>
          <a:ext cx="5394691" cy="3525360"/>
        </p:xfrm>
        <a:graphic>
          <a:graphicData uri="http://schemas.openxmlformats.org/drawingml/2006/table">
            <a:tbl>
              <a:tblPr/>
              <a:tblGrid>
                <a:gridCol w="2861651">
                  <a:extLst>
                    <a:ext uri="{9D8B030D-6E8A-4147-A177-3AD203B41FA5}">
                      <a16:colId xmlns:a16="http://schemas.microsoft.com/office/drawing/2014/main" val="3311948834"/>
                    </a:ext>
                  </a:extLst>
                </a:gridCol>
                <a:gridCol w="2533040">
                  <a:extLst>
                    <a:ext uri="{9D8B030D-6E8A-4147-A177-3AD203B41FA5}">
                      <a16:colId xmlns:a16="http://schemas.microsoft.com/office/drawing/2014/main" val="760287127"/>
                    </a:ext>
                  </a:extLst>
                </a:gridCol>
              </a:tblGrid>
              <a:tr h="2937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HSE Sans" panose="02000000000000000000" pitchFamily="50" charset="-52"/>
                        </a:rPr>
                        <a:t>10-балльная шкала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HSE Sans" panose="02000000000000000000" pitchFamily="50" charset="-52"/>
                        </a:rPr>
                        <a:t>5-балльная шкала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688040"/>
                  </a:ext>
                </a:extLst>
              </a:tr>
              <a:tr h="2937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HSE Sans" panose="02000000000000000000" pitchFamily="50" charset="-52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HSE Sans" panose="02000000000000000000" pitchFamily="50" charset="-52"/>
                        </a:rPr>
                        <a:t>отлично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260848"/>
                  </a:ext>
                </a:extLst>
              </a:tr>
              <a:tr h="2937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effectLst/>
                          <a:latin typeface="HSE Sans" panose="02000000000000000000" pitchFamily="50" charset="-52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961052"/>
                  </a:ext>
                </a:extLst>
              </a:tr>
              <a:tr h="2937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effectLst/>
                          <a:latin typeface="HSE Sans" panose="02000000000000000000" pitchFamily="50" charset="-52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940652"/>
                  </a:ext>
                </a:extLst>
              </a:tr>
              <a:tr h="2937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effectLst/>
                          <a:latin typeface="HSE Sans" panose="02000000000000000000" pitchFamily="50" charset="-52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HSE Sans" panose="02000000000000000000" pitchFamily="50" charset="-52"/>
                        </a:rPr>
                        <a:t>хорошо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523140"/>
                  </a:ext>
                </a:extLst>
              </a:tr>
              <a:tr h="2937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effectLst/>
                          <a:latin typeface="HSE Sans" panose="02000000000000000000" pitchFamily="50" charset="-52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51060"/>
                  </a:ext>
                </a:extLst>
              </a:tr>
              <a:tr h="2937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effectLst/>
                          <a:latin typeface="HSE Sans" panose="02000000000000000000" pitchFamily="50" charset="-52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HSE Sans" panose="02000000000000000000" pitchFamily="50" charset="-52"/>
                        </a:rPr>
                        <a:t>удовлетворительно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2887465"/>
                  </a:ext>
                </a:extLst>
              </a:tr>
              <a:tr h="2937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effectLst/>
                          <a:latin typeface="HSE Sans" panose="02000000000000000000" pitchFamily="50" charset="-52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008452"/>
                  </a:ext>
                </a:extLst>
              </a:tr>
              <a:tr h="2937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effectLst/>
                          <a:latin typeface="HSE Sans" panose="02000000000000000000" pitchFamily="50" charset="-52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HSE Sans" panose="02000000000000000000" pitchFamily="50" charset="-52"/>
                        </a:rPr>
                        <a:t>неудовлетворительно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167466"/>
                  </a:ext>
                </a:extLst>
              </a:tr>
              <a:tr h="2937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effectLst/>
                          <a:latin typeface="HSE Sans" panose="02000000000000000000" pitchFamily="50" charset="-52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005641"/>
                  </a:ext>
                </a:extLst>
              </a:tr>
              <a:tr h="2937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effectLst/>
                          <a:latin typeface="HSE Sans" panose="02000000000000000000" pitchFamily="50" charset="-52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320015"/>
                  </a:ext>
                </a:extLst>
              </a:tr>
              <a:tr h="2937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effectLst/>
                          <a:latin typeface="HSE Sans" panose="02000000000000000000" pitchFamily="50" charset="-52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109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6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725846" cy="408109"/>
          </a:xfrm>
        </p:spPr>
        <p:txBody>
          <a:bodyPr/>
          <a:lstStyle/>
          <a:p>
            <a:r>
              <a:rPr lang="ru-RU" dirty="0" smtClean="0"/>
              <a:t>Знакомство с сотрудниками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124325" y="1960480"/>
            <a:ext cx="4014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HSE Sans" panose="02000000000000000000" pitchFamily="50" charset="-52"/>
                <a:hlinkClick r:id="rId3"/>
              </a:rPr>
              <a:t>Анисимов Никита Юрьевич</a:t>
            </a:r>
            <a:endParaRPr lang="ru-RU" sz="2400" b="1" dirty="0">
              <a:latin typeface="HSE Sans" panose="02000000000000000000" pitchFamily="50" charset="-52"/>
            </a:endParaRPr>
          </a:p>
          <a:p>
            <a:pPr algn="l"/>
            <a:r>
              <a:rPr lang="ru-RU" sz="2400" dirty="0" smtClean="0">
                <a:latin typeface="HSE Sans" panose="02000000000000000000" pitchFamily="50" charset="-52"/>
              </a:rPr>
              <a:t>Ректор НИУ ВШЭ</a:t>
            </a:r>
            <a:endParaRPr lang="ru-RU" sz="2400" dirty="0">
              <a:latin typeface="HSE Sans" panose="02000000000000000000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325" y="2652033"/>
            <a:ext cx="4153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400" dirty="0" smtClean="0">
                <a:latin typeface="HSE Sans" panose="02000000000000000000" pitchFamily="2" charset="0"/>
                <a:hlinkClick r:id="rId4"/>
              </a:rPr>
              <a:t>Состав ректората НИУ ВШЭ</a:t>
            </a:r>
            <a:endParaRPr lang="ru-RU" sz="2400" dirty="0">
              <a:latin typeface="HSE San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61451" y="3977905"/>
            <a:ext cx="4996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latin typeface="HSE Sans" panose="02000000000000000000" pitchFamily="50" charset="-52"/>
                <a:hlinkClick r:id="rId5"/>
              </a:rPr>
              <a:t>Виноградов Вадим Александрович</a:t>
            </a:r>
            <a:endParaRPr lang="ru-RU" sz="2400" b="1" dirty="0">
              <a:latin typeface="HSE Sans" panose="02000000000000000000" pitchFamily="50" charset="-52"/>
            </a:endParaRPr>
          </a:p>
          <a:p>
            <a:pPr algn="r"/>
            <a:r>
              <a:rPr lang="ru-RU" sz="2400" dirty="0" smtClean="0">
                <a:latin typeface="HSE Sans" panose="02000000000000000000" pitchFamily="50" charset="-52"/>
              </a:rPr>
              <a:t>Декан факультета права</a:t>
            </a:r>
            <a:endParaRPr lang="ru-RU" sz="2400" dirty="0">
              <a:latin typeface="HSE Sans" panose="02000000000000000000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9139" y="4722382"/>
            <a:ext cx="430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400" dirty="0" smtClean="0">
                <a:latin typeface="HSE Sans" panose="02000000000000000000" pitchFamily="2" charset="0"/>
                <a:hlinkClick r:id="rId6"/>
              </a:rPr>
              <a:t>Сотрудники факультета права</a:t>
            </a:r>
            <a:endParaRPr lang="ru-RU" sz="2400" dirty="0">
              <a:latin typeface="HSE Sans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4" y="1427195"/>
            <a:ext cx="2520000" cy="25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483" y="3462382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9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593962" cy="408109"/>
          </a:xfrm>
        </p:spPr>
        <p:txBody>
          <a:bodyPr/>
          <a:lstStyle/>
          <a:p>
            <a:r>
              <a:rPr lang="ru-RU" dirty="0"/>
              <a:t>Учебный процесс с 1 сентября </a:t>
            </a:r>
            <a:r>
              <a:rPr lang="ru-RU" dirty="0" smtClean="0"/>
              <a:t>2023 </a:t>
            </a:r>
            <a:r>
              <a:rPr lang="ru-RU" dirty="0"/>
              <a:t>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97" y="1318846"/>
            <a:ext cx="11222171" cy="90596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Где смотреть расписание учебных занятий</a:t>
            </a:r>
            <a:endParaRPr lang="ru-RU" sz="32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3209373"/>
            <a:ext cx="1752857" cy="2549408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/>
              <a:t>На сайте</a:t>
            </a:r>
            <a:r>
              <a:rPr lang="en-US" sz="3200" dirty="0" smtClean="0"/>
              <a:t> </a:t>
            </a:r>
            <a:endParaRPr lang="ru-RU" sz="3200" dirty="0" smtClean="0"/>
          </a:p>
          <a:p>
            <a:r>
              <a:rPr lang="en-US" sz="3200" dirty="0" smtClean="0">
                <a:hlinkClick r:id="rId3"/>
              </a:rPr>
              <a:t>ruz.hse.ru</a:t>
            </a:r>
            <a:r>
              <a:rPr lang="ru-RU" sz="3200" dirty="0" smtClean="0"/>
              <a:t> (Только из здания НИУ ВШЭ)</a:t>
            </a:r>
            <a:r>
              <a:rPr lang="en-US" sz="3200" dirty="0" smtClean="0"/>
              <a:t> </a:t>
            </a:r>
            <a:endParaRPr lang="ru-RU" sz="3200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233" y="1934669"/>
            <a:ext cx="9146486" cy="477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6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593962" cy="408109"/>
          </a:xfrm>
        </p:spPr>
        <p:txBody>
          <a:bodyPr/>
          <a:lstStyle/>
          <a:p>
            <a:r>
              <a:rPr lang="ru-RU" dirty="0"/>
              <a:t>Учебный процесс с 1 сентября </a:t>
            </a:r>
            <a:r>
              <a:rPr lang="ru-RU" dirty="0" smtClean="0"/>
              <a:t>2023 </a:t>
            </a:r>
            <a:r>
              <a:rPr lang="ru-RU" dirty="0"/>
              <a:t>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97" y="1318846"/>
            <a:ext cx="11222171" cy="90596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Где смотреть расписание учебных занятий</a:t>
            </a:r>
            <a:endParaRPr lang="ru-RU" sz="32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3209373"/>
            <a:ext cx="1752857" cy="2549408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мобильном приложении </a:t>
            </a:r>
          </a:p>
          <a:p>
            <a:r>
              <a:rPr lang="en-US" sz="2400" dirty="0"/>
              <a:t>HSE App X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884" y="1993436"/>
            <a:ext cx="2550707" cy="4533247"/>
          </a:xfrm>
          <a:prstGeom prst="rect">
            <a:avLst/>
          </a:prstGeom>
        </p:spPr>
      </p:pic>
      <p:sp>
        <p:nvSpPr>
          <p:cNvPr id="10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 txBox="1">
            <a:spLocks/>
          </p:cNvSpPr>
          <p:nvPr/>
        </p:nvSpPr>
        <p:spPr>
          <a:xfrm>
            <a:off x="6441757" y="3209373"/>
            <a:ext cx="1909641" cy="2549408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На сайте магистерской программы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68322" t="19832" r="1004" b="3911"/>
          <a:stretch/>
        </p:blipFill>
        <p:spPr>
          <a:xfrm>
            <a:off x="8526441" y="1771830"/>
            <a:ext cx="3470192" cy="4852737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8644726" y="4089556"/>
            <a:ext cx="572202" cy="235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593962" cy="408109"/>
          </a:xfrm>
        </p:spPr>
        <p:txBody>
          <a:bodyPr/>
          <a:lstStyle/>
          <a:p>
            <a:r>
              <a:rPr lang="ru-RU" dirty="0"/>
              <a:t>Учебный процесс с 1 сентября </a:t>
            </a:r>
            <a:r>
              <a:rPr lang="ru-RU" dirty="0" smtClean="0"/>
              <a:t>2023 </a:t>
            </a:r>
            <a:r>
              <a:rPr lang="ru-RU" dirty="0"/>
              <a:t>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97" y="1318846"/>
            <a:ext cx="11222171" cy="90596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Основные даты образовательного процесса</a:t>
            </a:r>
            <a:r>
              <a:rPr lang="en-US" sz="3200" dirty="0" smtClean="0"/>
              <a:t> </a:t>
            </a:r>
            <a:r>
              <a:rPr lang="ru-RU" sz="3200" dirty="0" smtClean="0"/>
              <a:t>на 1 курсе</a:t>
            </a:r>
            <a:endParaRPr lang="ru-RU" sz="32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91832753"/>
              </p:ext>
            </p:extLst>
          </p:nvPr>
        </p:nvGraphicFramePr>
        <p:xfrm>
          <a:off x="585896" y="2110317"/>
          <a:ext cx="11222171" cy="2933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585897" y="5043948"/>
            <a:ext cx="4039981" cy="706191"/>
            <a:chOff x="0" y="2201643"/>
            <a:chExt cx="4039981" cy="706191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2201643"/>
              <a:ext cx="4039981" cy="706191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 txBox="1"/>
            <p:nvPr/>
          </p:nvSpPr>
          <p:spPr>
            <a:xfrm>
              <a:off x="34473" y="2236116"/>
              <a:ext cx="3971035" cy="637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/>
                <a:t>Май - начало июня</a:t>
              </a:r>
              <a:endParaRPr lang="ru-RU" sz="1700" kern="120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85898" y="5784612"/>
            <a:ext cx="4039981" cy="706191"/>
            <a:chOff x="0" y="2201643"/>
            <a:chExt cx="4039981" cy="706191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0" y="2201643"/>
              <a:ext cx="4039981" cy="706191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 txBox="1"/>
            <p:nvPr/>
          </p:nvSpPr>
          <p:spPr>
            <a:xfrm>
              <a:off x="34473" y="2236116"/>
              <a:ext cx="3971035" cy="637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/>
                <a:t>Июнь</a:t>
              </a:r>
              <a:endParaRPr lang="ru-RU" sz="1700" kern="12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625877" y="5114566"/>
            <a:ext cx="7182189" cy="564953"/>
            <a:chOff x="4039981" y="2296591"/>
            <a:chExt cx="7182189" cy="564953"/>
          </a:xfrm>
        </p:grpSpPr>
        <p:sp>
          <p:nvSpPr>
            <p:cNvPr id="30" name="Прямоугольник с двумя скругленными соседними углами 29"/>
            <p:cNvSpPr/>
            <p:nvPr/>
          </p:nvSpPr>
          <p:spPr>
            <a:xfrm rot="5400000">
              <a:off x="7348599" y="-1012027"/>
              <a:ext cx="564953" cy="7182189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/>
            <p:cNvSpPr txBox="1"/>
            <p:nvPr/>
          </p:nvSpPr>
          <p:spPr>
            <a:xfrm>
              <a:off x="4039982" y="2324169"/>
              <a:ext cx="7154610" cy="5097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24765" rIns="49530" bIns="24765" numCol="1" spcCol="1270" anchor="ctr" anchorCtr="0">
              <a:noAutofit/>
            </a:bodyPr>
            <a:lstStyle/>
            <a:p>
              <a:pPr marL="228600" lvl="1" indent="-228600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dirty="0" smtClean="0"/>
                <a:t>Загрузка курсовой работы в </a:t>
              </a:r>
              <a:r>
                <a:rPr lang="en-US" dirty="0" smtClean="0"/>
                <a:t>LMS</a:t>
              </a:r>
              <a:endParaRPr lang="ru-RU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625879" y="5855230"/>
            <a:ext cx="7182189" cy="564953"/>
            <a:chOff x="4039981" y="2296591"/>
            <a:chExt cx="7182189" cy="564953"/>
          </a:xfrm>
        </p:grpSpPr>
        <p:sp>
          <p:nvSpPr>
            <p:cNvPr id="34" name="Прямоугольник с двумя скругленными соседними углами 33"/>
            <p:cNvSpPr/>
            <p:nvPr/>
          </p:nvSpPr>
          <p:spPr>
            <a:xfrm rot="5400000">
              <a:off x="7348599" y="-1012027"/>
              <a:ext cx="564953" cy="7182189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TextBox 34"/>
            <p:cNvSpPr txBox="1"/>
            <p:nvPr/>
          </p:nvSpPr>
          <p:spPr>
            <a:xfrm>
              <a:off x="4039982" y="2324169"/>
              <a:ext cx="7154610" cy="5097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24765" rIns="49530" bIns="24765" numCol="1" spcCol="1270" anchor="ctr" anchorCtr="0">
              <a:noAutofit/>
            </a:bodyPr>
            <a:lstStyle/>
            <a:p>
              <a:pPr marL="228600" lvl="1" indent="-228600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dirty="0"/>
                <a:t>Кампания дисциплин по выбору на следующий учебный год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07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593962" cy="408109"/>
          </a:xfrm>
        </p:spPr>
        <p:txBody>
          <a:bodyPr/>
          <a:lstStyle/>
          <a:p>
            <a:r>
              <a:rPr lang="ru-RU" dirty="0"/>
              <a:t>Учебный процесс с 1 сентября </a:t>
            </a:r>
            <a:r>
              <a:rPr lang="ru-RU" dirty="0" smtClean="0"/>
              <a:t>2023 </a:t>
            </a:r>
            <a:r>
              <a:rPr lang="ru-RU" dirty="0"/>
              <a:t>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97" y="1318846"/>
            <a:ext cx="11222171" cy="90596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Основные даты образовательного процесса</a:t>
            </a:r>
            <a:r>
              <a:rPr lang="en-US" sz="3200" dirty="0" smtClean="0"/>
              <a:t> </a:t>
            </a:r>
            <a:r>
              <a:rPr lang="ru-RU" sz="3200" dirty="0" smtClean="0"/>
              <a:t>на 2 курсе</a:t>
            </a:r>
            <a:endParaRPr lang="ru-RU" sz="32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93494407"/>
              </p:ext>
            </p:extLst>
          </p:nvPr>
        </p:nvGraphicFramePr>
        <p:xfrm>
          <a:off x="585896" y="2110317"/>
          <a:ext cx="11222171" cy="3680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4625879" y="5868321"/>
            <a:ext cx="7182189" cy="731831"/>
            <a:chOff x="4039981" y="3146024"/>
            <a:chExt cx="7182189" cy="769389"/>
          </a:xfrm>
        </p:grpSpPr>
        <p:sp>
          <p:nvSpPr>
            <p:cNvPr id="9" name="Прямоугольник с двумя скругленными соседними углами 8"/>
            <p:cNvSpPr/>
            <p:nvPr/>
          </p:nvSpPr>
          <p:spPr>
            <a:xfrm rot="5400000">
              <a:off x="7246381" y="-60376"/>
              <a:ext cx="769389" cy="7182189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4039981" y="3185354"/>
              <a:ext cx="7144631" cy="6942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100" kern="1200" dirty="0" smtClean="0"/>
                <a:t>Последипломный отпуск (по желанию)</a:t>
              </a:r>
              <a:endParaRPr lang="ru-RU" sz="2100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85897" y="5791201"/>
            <a:ext cx="4039981" cy="886072"/>
            <a:chOff x="-3490114" y="5567681"/>
            <a:chExt cx="4039981" cy="886072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-3490114" y="5567681"/>
              <a:ext cx="4039981" cy="886072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 txBox="1"/>
            <p:nvPr/>
          </p:nvSpPr>
          <p:spPr>
            <a:xfrm>
              <a:off x="-3244045" y="5734550"/>
              <a:ext cx="3547841" cy="5523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dirty="0" smtClean="0"/>
                <a:t>1 июля - середина августа</a:t>
              </a:r>
              <a:endParaRPr lang="ru-RU" sz="2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5118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593962" cy="408109"/>
          </a:xfrm>
        </p:spPr>
        <p:txBody>
          <a:bodyPr/>
          <a:lstStyle/>
          <a:p>
            <a:r>
              <a:rPr lang="ru-RU" dirty="0"/>
              <a:t>Учебный процесс с 1 сентября </a:t>
            </a:r>
            <a:r>
              <a:rPr lang="ru-RU" dirty="0" smtClean="0"/>
              <a:t>2023 </a:t>
            </a:r>
            <a:r>
              <a:rPr lang="ru-RU" dirty="0"/>
              <a:t>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97" y="1318846"/>
            <a:ext cx="11222171" cy="90596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hlinkClick r:id="rId3"/>
              </a:rPr>
              <a:t>Выбор траектории и дисциплин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1796057"/>
            <a:ext cx="8677275" cy="488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5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593962" cy="408109"/>
          </a:xfrm>
        </p:spPr>
        <p:txBody>
          <a:bodyPr/>
          <a:lstStyle/>
          <a:p>
            <a:r>
              <a:rPr lang="ru-RU" dirty="0"/>
              <a:t>Учебный процесс с 1 сентября </a:t>
            </a:r>
            <a:r>
              <a:rPr lang="ru-RU" dirty="0" smtClean="0"/>
              <a:t>2023 </a:t>
            </a:r>
            <a:r>
              <a:rPr lang="ru-RU" dirty="0"/>
              <a:t>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97" y="1318846"/>
            <a:ext cx="11222171" cy="90596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hlinkClick r:id="rId3"/>
              </a:rPr>
              <a:t>Выбор траектории и дисциплин</a:t>
            </a:r>
            <a:endParaRPr lang="ru-RU" sz="32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6" y="2224815"/>
            <a:ext cx="11222171" cy="434303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Выбор дисциплин реализуется на цифровой платформе </a:t>
            </a:r>
            <a:r>
              <a:rPr lang="en-US" sz="1800" dirty="0" smtClean="0">
                <a:hlinkClick r:id="rId4"/>
              </a:rPr>
              <a:t>SmartWay</a:t>
            </a:r>
            <a:r>
              <a:rPr lang="ru-RU" sz="18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Дисциплины, набранные </a:t>
            </a:r>
            <a:r>
              <a:rPr lang="ru-RU" sz="1800" dirty="0" err="1" smtClean="0"/>
              <a:t>сверхучебного</a:t>
            </a:r>
            <a:r>
              <a:rPr lang="ru-RU" sz="1800" dirty="0" smtClean="0"/>
              <a:t> плана не из ОУФ, оплачиваются отдельно (дополнительный модуль);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hlinkClick r:id="rId5"/>
              </a:rPr>
              <a:t>Общеуниверситетские факультативы (ОУФ)</a:t>
            </a:r>
            <a:r>
              <a:rPr lang="ru-RU" sz="1800" dirty="0" smtClean="0"/>
              <a:t>, проекты с </a:t>
            </a:r>
            <a:r>
              <a:rPr lang="ru-RU" sz="1800" dirty="0" smtClean="0">
                <a:hlinkClick r:id="rId6"/>
              </a:rPr>
              <a:t>Ярмарки проектов </a:t>
            </a:r>
            <a:r>
              <a:rPr lang="ru-RU" sz="1800" dirty="0" smtClean="0"/>
              <a:t>и </a:t>
            </a:r>
            <a:r>
              <a:rPr lang="ru-RU" sz="1800" dirty="0" smtClean="0">
                <a:hlinkClick r:id="rId7"/>
              </a:rPr>
              <a:t>факультетские факультативы </a:t>
            </a:r>
            <a:r>
              <a:rPr lang="ru-RU" sz="1800" dirty="0" smtClean="0"/>
              <a:t>бесплатны;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Дисциплина МАГО-ЛЕГО является обязательной частью учебного плана, при выборе необходимо удостовериться, что не будет накладок в расписании;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При выборе дисциплин ориентироваться на учебный план и внимательно читать рассылки из учебного офиса, там все подробно будет расписано.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 smtClean="0"/>
          </a:p>
          <a:p>
            <a:endParaRPr lang="en-US" sz="1800" dirty="0" smtClean="0"/>
          </a:p>
          <a:p>
            <a:endParaRPr lang="ru-RU" sz="1800" dirty="0" smtClean="0"/>
          </a:p>
          <a:p>
            <a:endParaRPr lang="ru-RU" sz="1800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8176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593962" cy="408109"/>
          </a:xfrm>
        </p:spPr>
        <p:txBody>
          <a:bodyPr/>
          <a:lstStyle/>
          <a:p>
            <a:r>
              <a:rPr lang="ru-RU" dirty="0"/>
              <a:t>Учебный процесс с 1 сентября </a:t>
            </a:r>
            <a:r>
              <a:rPr lang="ru-RU" dirty="0" smtClean="0"/>
              <a:t>2023 </a:t>
            </a:r>
            <a:r>
              <a:rPr lang="ru-RU" dirty="0"/>
              <a:t>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97" y="1318846"/>
            <a:ext cx="11222171" cy="90596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Страницы преподавателей на сайте НИУ ВШЭ</a:t>
            </a:r>
            <a:endParaRPr lang="ru-RU" sz="3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8124" t="11524" r="8958" b="34016"/>
          <a:stretch/>
        </p:blipFill>
        <p:spPr>
          <a:xfrm>
            <a:off x="1919107" y="1919494"/>
            <a:ext cx="10091949" cy="3714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74110" t="15144" r="8833" b="15908"/>
          <a:stretch/>
        </p:blipFill>
        <p:spPr>
          <a:xfrm>
            <a:off x="753069" y="1849825"/>
            <a:ext cx="2079077" cy="4727379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 flipH="1">
            <a:off x="1663337" y="3667136"/>
            <a:ext cx="675103" cy="174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flipV="1">
            <a:off x="4336869" y="3667136"/>
            <a:ext cx="174171" cy="5843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flipV="1">
            <a:off x="5442177" y="3667136"/>
            <a:ext cx="174171" cy="5843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788434" y="4415246"/>
            <a:ext cx="2222622" cy="85344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9062054" y="4789715"/>
            <a:ext cx="639294" cy="174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74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593962" cy="408109"/>
          </a:xfrm>
        </p:spPr>
        <p:txBody>
          <a:bodyPr/>
          <a:lstStyle/>
          <a:p>
            <a:r>
              <a:rPr lang="ru-RU" dirty="0"/>
              <a:t>Учебный процесс с 1 сентября </a:t>
            </a:r>
            <a:r>
              <a:rPr lang="ru-RU" dirty="0" smtClean="0"/>
              <a:t>2023 </a:t>
            </a:r>
            <a:r>
              <a:rPr lang="ru-RU" dirty="0"/>
              <a:t>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97" y="1318846"/>
            <a:ext cx="11222171" cy="90596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Информация и сроки КР, ВКР и практики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8438" t="7407" r="8750" b="14074"/>
          <a:stretch/>
        </p:blipFill>
        <p:spPr>
          <a:xfrm>
            <a:off x="1574255" y="1801410"/>
            <a:ext cx="9100833" cy="4853778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flipH="1">
            <a:off x="4694830" y="5271447"/>
            <a:ext cx="702859" cy="1705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10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1178210" cy="4399095"/>
          </a:xfrm>
        </p:spPr>
        <p:txBody>
          <a:bodyPr anchor="ctr">
            <a:normAutofit/>
          </a:bodyPr>
          <a:lstStyle/>
          <a:p>
            <a:pPr algn="ctr"/>
            <a:r>
              <a:rPr lang="ru-RU" sz="4800" dirty="0" smtClean="0"/>
              <a:t>Основная информация об учебном процессе</a:t>
            </a:r>
            <a:endParaRPr lang="ru-RU" sz="48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725846" cy="408109"/>
          </a:xfrm>
        </p:spPr>
        <p:txBody>
          <a:bodyPr/>
          <a:lstStyle/>
          <a:p>
            <a:r>
              <a:rPr lang="ru-RU" dirty="0" smtClean="0"/>
              <a:t>Основная информация об учебном процессе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57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593962" cy="408109"/>
          </a:xfrm>
        </p:spPr>
        <p:txBody>
          <a:bodyPr/>
          <a:lstStyle/>
          <a:p>
            <a:r>
              <a:rPr lang="ru-RU" dirty="0"/>
              <a:t>Основная информация об учебном процессе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1455" y="2664822"/>
            <a:ext cx="11221574" cy="293478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Студенты, обучающие на </a:t>
            </a:r>
            <a:r>
              <a:rPr lang="ru-RU" sz="2000" b="1" dirty="0" smtClean="0"/>
              <a:t>бюджетной основе</a:t>
            </a:r>
            <a:r>
              <a:rPr lang="ru-RU" sz="2000" dirty="0" smtClean="0"/>
              <a:t>, хранят оригиналы документов о предыдущем образовании (диплом бакалавра или специалиста) в учебном офисе.</a:t>
            </a:r>
          </a:p>
          <a:p>
            <a:r>
              <a:rPr lang="ru-RU" sz="2000" dirty="0" smtClean="0"/>
              <a:t>Если требуется сделать нотариальную копию диплома или требуется оригинал диплома (к примеру, для суда), можно по заявлению взять диплом сроком </a:t>
            </a:r>
            <a:r>
              <a:rPr lang="ru-RU" sz="2000" b="1" dirty="0" smtClean="0"/>
              <a:t>до 30 дней</a:t>
            </a:r>
            <a:r>
              <a:rPr lang="ru-RU" sz="2000" dirty="0"/>
              <a:t> </a:t>
            </a:r>
            <a:r>
              <a:rPr lang="ru-RU" sz="2000" dirty="0" smtClean="0"/>
              <a:t>и после обязательно вернуть в учебный офис.</a:t>
            </a:r>
          </a:p>
          <a:p>
            <a:r>
              <a:rPr lang="ru-RU" sz="2000" dirty="0" smtClean="0"/>
              <a:t>Шаблон заявления можно скачать из </a:t>
            </a:r>
            <a:r>
              <a:rPr lang="ru-RU" sz="2000" dirty="0" smtClean="0">
                <a:hlinkClick r:id="rId3"/>
              </a:rPr>
              <a:t>портала ЦУУП</a:t>
            </a:r>
            <a:r>
              <a:rPr lang="ru-RU" sz="2000" dirty="0" smtClean="0"/>
              <a:t>.</a:t>
            </a:r>
          </a:p>
          <a:p>
            <a:endParaRPr lang="ru-RU" sz="1800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 txBox="1">
            <a:spLocks/>
          </p:cNvSpPr>
          <p:nvPr/>
        </p:nvSpPr>
        <p:spPr>
          <a:xfrm>
            <a:off x="532071" y="5967518"/>
            <a:ext cx="11455642" cy="757269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 smtClean="0"/>
          </a:p>
          <a:p>
            <a:endParaRPr lang="ru-RU" sz="20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85897" y="1318846"/>
            <a:ext cx="11222171" cy="90596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Оригинал диплома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348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725846" cy="408109"/>
          </a:xfrm>
        </p:spPr>
        <p:txBody>
          <a:bodyPr/>
          <a:lstStyle/>
          <a:p>
            <a:r>
              <a:rPr lang="ru-RU" dirty="0" smtClean="0"/>
              <a:t>Знакомство с сотрудниками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41664" y="3410698"/>
            <a:ext cx="38411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latin typeface="HSE Sans" panose="02000000000000000000" pitchFamily="50" charset="-52"/>
                <a:hlinkClick r:id="rId3"/>
              </a:rPr>
              <a:t>Матвеева Мария </a:t>
            </a:r>
            <a:r>
              <a:rPr lang="ru-RU" sz="2200" b="1" dirty="0" smtClean="0">
                <a:latin typeface="HSE Sans" panose="02000000000000000000" pitchFamily="50" charset="-52"/>
                <a:hlinkClick r:id="rId3"/>
              </a:rPr>
              <a:t>Витальевна</a:t>
            </a:r>
            <a:endParaRPr lang="en-US" sz="2200" b="1" dirty="0" smtClean="0">
              <a:latin typeface="HSE Sans" panose="02000000000000000000" pitchFamily="50" charset="-52"/>
            </a:endParaRPr>
          </a:p>
          <a:p>
            <a:r>
              <a:rPr lang="ru-RU" sz="2200" dirty="0" smtClean="0">
                <a:latin typeface="HSE Sans" panose="02000000000000000000" pitchFamily="50" charset="-52"/>
              </a:rPr>
              <a:t>Заместитель </a:t>
            </a:r>
            <a:r>
              <a:rPr lang="ru-RU" sz="2200" dirty="0">
                <a:latin typeface="HSE Sans" panose="02000000000000000000" pitchFamily="50" charset="-52"/>
              </a:rPr>
              <a:t>декана </a:t>
            </a:r>
            <a:endParaRPr lang="ru-RU" sz="2200" dirty="0" smtClean="0">
              <a:latin typeface="HSE Sans" panose="02000000000000000000" pitchFamily="50" charset="-52"/>
            </a:endParaRPr>
          </a:p>
          <a:p>
            <a:r>
              <a:rPr lang="ru-RU" sz="2200" dirty="0" smtClean="0">
                <a:latin typeface="HSE Sans" panose="02000000000000000000" pitchFamily="50" charset="-52"/>
              </a:rPr>
              <a:t>по </a:t>
            </a:r>
            <a:r>
              <a:rPr lang="ru-RU" sz="2200" dirty="0">
                <a:latin typeface="HSE Sans" panose="02000000000000000000" pitchFamily="50" charset="-52"/>
              </a:rPr>
              <a:t>учебной работе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089" y="4690873"/>
            <a:ext cx="43043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latin typeface="HSE Sans" panose="02000000000000000000" pitchFamily="50" charset="-52"/>
                <a:hlinkClick r:id="rId4"/>
              </a:rPr>
              <a:t>Ларичев Александр </a:t>
            </a:r>
            <a:r>
              <a:rPr lang="ru-RU" sz="2200" b="1" dirty="0" smtClean="0">
                <a:latin typeface="HSE Sans" panose="02000000000000000000" pitchFamily="50" charset="-52"/>
                <a:hlinkClick r:id="rId4"/>
              </a:rPr>
              <a:t>Алексеевич</a:t>
            </a:r>
            <a:endParaRPr lang="ru-RU" sz="2200" b="1" dirty="0" smtClean="0">
              <a:latin typeface="HSE Sans" panose="02000000000000000000" pitchFamily="50" charset="-52"/>
            </a:endParaRPr>
          </a:p>
          <a:p>
            <a:r>
              <a:rPr lang="ru-RU" sz="2200" dirty="0">
                <a:latin typeface="HSE Sans" panose="02000000000000000000" pitchFamily="50" charset="-52"/>
              </a:rPr>
              <a:t>Заместитель декана </a:t>
            </a:r>
            <a:endParaRPr lang="ru-RU" sz="2200" dirty="0" smtClean="0">
              <a:latin typeface="HSE Sans" panose="02000000000000000000" pitchFamily="50" charset="-52"/>
            </a:endParaRPr>
          </a:p>
          <a:p>
            <a:r>
              <a:rPr lang="ru-RU" sz="2200" dirty="0" smtClean="0">
                <a:latin typeface="HSE Sans" panose="02000000000000000000" pitchFamily="50" charset="-52"/>
              </a:rPr>
              <a:t>по </a:t>
            </a:r>
            <a:r>
              <a:rPr lang="ru-RU" sz="2200" dirty="0">
                <a:latin typeface="HSE Sans" panose="02000000000000000000" pitchFamily="50" charset="-52"/>
              </a:rPr>
              <a:t>научной работе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2815" y="4690873"/>
            <a:ext cx="44743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latin typeface="HSE Sans" panose="02000000000000000000" pitchFamily="50" charset="-52"/>
                <a:hlinkClick r:id="rId5"/>
              </a:rPr>
              <a:t>Солдатова Лариса </a:t>
            </a:r>
            <a:r>
              <a:rPr lang="ru-RU" sz="2200" b="1" dirty="0" smtClean="0">
                <a:latin typeface="HSE Sans" panose="02000000000000000000" pitchFamily="50" charset="-52"/>
                <a:hlinkClick r:id="rId5"/>
              </a:rPr>
              <a:t>Владимировна</a:t>
            </a:r>
            <a:endParaRPr lang="en-US" sz="2200" b="1" dirty="0" smtClean="0">
              <a:latin typeface="HSE Sans" panose="02000000000000000000" pitchFamily="50" charset="-52"/>
            </a:endParaRPr>
          </a:p>
          <a:p>
            <a:r>
              <a:rPr lang="ru-RU" sz="2200" dirty="0" smtClean="0">
                <a:latin typeface="HSE Sans" panose="02000000000000000000" pitchFamily="50" charset="-52"/>
              </a:rPr>
              <a:t>Заместитель </a:t>
            </a:r>
            <a:r>
              <a:rPr lang="ru-RU" sz="2200" dirty="0">
                <a:latin typeface="HSE Sans" panose="02000000000000000000" pitchFamily="50" charset="-52"/>
              </a:rPr>
              <a:t>декана </a:t>
            </a:r>
            <a:endParaRPr lang="ru-RU" sz="2200" dirty="0" smtClean="0">
              <a:latin typeface="HSE Sans" panose="02000000000000000000" pitchFamily="50" charset="-52"/>
            </a:endParaRPr>
          </a:p>
          <a:p>
            <a:r>
              <a:rPr lang="ru-RU" sz="2200" dirty="0" smtClean="0">
                <a:latin typeface="HSE Sans" panose="02000000000000000000" pitchFamily="50" charset="-52"/>
              </a:rPr>
              <a:t>по внеаудиторной </a:t>
            </a:r>
            <a:r>
              <a:rPr lang="ru-RU" sz="2200" dirty="0">
                <a:latin typeface="HSE Sans" panose="02000000000000000000" pitchFamily="50" charset="-52"/>
              </a:rPr>
              <a:t>работе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01" y="2358694"/>
            <a:ext cx="2160000" cy="216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7472" y="1082540"/>
            <a:ext cx="2408903" cy="24275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8999" y="2574865"/>
            <a:ext cx="2198665" cy="211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6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593962" cy="408109"/>
          </a:xfrm>
        </p:spPr>
        <p:txBody>
          <a:bodyPr/>
          <a:lstStyle/>
          <a:p>
            <a:r>
              <a:rPr lang="ru-RU" dirty="0"/>
              <a:t>Основная информация об учебном процессе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1455" y="3410671"/>
            <a:ext cx="11455642" cy="37147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Размер: </a:t>
            </a:r>
            <a:r>
              <a:rPr lang="ru-RU" sz="2000" b="1" dirty="0" smtClean="0"/>
              <a:t>1998</a:t>
            </a:r>
            <a:r>
              <a:rPr lang="ru-RU" sz="2000" dirty="0" smtClean="0"/>
              <a:t> рубля</a:t>
            </a:r>
          </a:p>
          <a:p>
            <a:endParaRPr lang="ru-RU" sz="1800" dirty="0" smtClean="0"/>
          </a:p>
          <a:p>
            <a:endParaRPr lang="ru-RU" sz="1800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 txBox="1">
            <a:spLocks/>
          </p:cNvSpPr>
          <p:nvPr/>
        </p:nvSpPr>
        <p:spPr>
          <a:xfrm>
            <a:off x="491455" y="3886274"/>
            <a:ext cx="11315846" cy="757269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Условия получения: Отсутствие оценок «удовлетворительно», «неудовлетворительно», «неявок» по неуважительным и уважительным причинам</a:t>
            </a:r>
          </a:p>
          <a:p>
            <a:endParaRPr lang="ru-RU" sz="20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 txBox="1">
            <a:spLocks/>
          </p:cNvSpPr>
          <p:nvPr/>
        </p:nvSpPr>
        <p:spPr>
          <a:xfrm>
            <a:off x="532071" y="5967518"/>
            <a:ext cx="11455642" cy="757269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 smtClean="0"/>
          </a:p>
          <a:p>
            <a:endParaRPr lang="ru-RU" sz="20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995897759"/>
              </p:ext>
            </p:extLst>
          </p:nvPr>
        </p:nvGraphicFramePr>
        <p:xfrm>
          <a:off x="763481" y="956829"/>
          <a:ext cx="11043820" cy="5279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 txBox="1">
            <a:spLocks/>
          </p:cNvSpPr>
          <p:nvPr/>
        </p:nvSpPr>
        <p:spPr>
          <a:xfrm>
            <a:off x="491455" y="4795944"/>
            <a:ext cx="11315846" cy="547582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Назначается: в январе по результатам 1 и 2 модуля и в июле по результатам 3 и 4 модулей</a:t>
            </a:r>
          </a:p>
          <a:p>
            <a:endParaRPr lang="ru-RU" sz="20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 txBox="1">
            <a:spLocks/>
          </p:cNvSpPr>
          <p:nvPr/>
        </p:nvSpPr>
        <p:spPr>
          <a:xfrm>
            <a:off x="491455" y="5381731"/>
            <a:ext cx="11315846" cy="685693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Выплата стипендии прекращается сразу же после получения неявки, оценок «удовлетворительно» и «неудовлетворительно».</a:t>
            </a:r>
            <a:endParaRPr lang="ru-RU" sz="2000" dirty="0"/>
          </a:p>
          <a:p>
            <a:endParaRPr lang="ru-RU" sz="1800" dirty="0" smtClean="0"/>
          </a:p>
          <a:p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739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593962" cy="408109"/>
          </a:xfrm>
        </p:spPr>
        <p:txBody>
          <a:bodyPr/>
          <a:lstStyle/>
          <a:p>
            <a:r>
              <a:rPr lang="ru-RU" dirty="0"/>
              <a:t>Основная информация об учебном процессе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 txBox="1">
            <a:spLocks/>
          </p:cNvSpPr>
          <p:nvPr/>
        </p:nvSpPr>
        <p:spPr>
          <a:xfrm>
            <a:off x="532071" y="5967518"/>
            <a:ext cx="11455642" cy="757269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 smtClean="0"/>
          </a:p>
          <a:p>
            <a:endParaRPr lang="ru-RU" sz="20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62705612"/>
              </p:ext>
            </p:extLst>
          </p:nvPr>
        </p:nvGraphicFramePr>
        <p:xfrm>
          <a:off x="314325" y="1081135"/>
          <a:ext cx="11544299" cy="2585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 txBox="1">
            <a:spLocks/>
          </p:cNvSpPr>
          <p:nvPr/>
        </p:nvSpPr>
        <p:spPr>
          <a:xfrm>
            <a:off x="532071" y="3709752"/>
            <a:ext cx="11315846" cy="757269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Оплата первого </a:t>
            </a:r>
            <a:r>
              <a:rPr lang="ru-RU" sz="1800" dirty="0" smtClean="0"/>
              <a:t>семестра - до </a:t>
            </a:r>
            <a:r>
              <a:rPr lang="ru-RU" sz="1800" b="1" dirty="0"/>
              <a:t>25 августа;</a:t>
            </a:r>
          </a:p>
          <a:p>
            <a:r>
              <a:rPr lang="ru-RU" sz="1800" dirty="0" smtClean="0"/>
              <a:t>Оплата второго семестра – до </a:t>
            </a:r>
            <a:r>
              <a:rPr lang="ru-RU" sz="1800" b="1" dirty="0" smtClean="0"/>
              <a:t>20 февраля.</a:t>
            </a:r>
            <a:endParaRPr lang="ru-RU" sz="1800" b="1" dirty="0"/>
          </a:p>
          <a:p>
            <a:endParaRPr lang="ru-RU" sz="20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 txBox="1">
            <a:spLocks/>
          </p:cNvSpPr>
          <p:nvPr/>
        </p:nvSpPr>
        <p:spPr>
          <a:xfrm>
            <a:off x="532071" y="4607436"/>
            <a:ext cx="11315846" cy="1292451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Заказать квитанцию для оплаты или счет возможно через менеджера программы.</a:t>
            </a:r>
            <a:endParaRPr lang="ru-RU" sz="1800" dirty="0"/>
          </a:p>
          <a:p>
            <a:endParaRPr lang="ru-RU" sz="20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 txBox="1">
            <a:spLocks/>
          </p:cNvSpPr>
          <p:nvPr/>
        </p:nvSpPr>
        <p:spPr>
          <a:xfrm>
            <a:off x="532071" y="5065893"/>
            <a:ext cx="11315846" cy="646225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hlinkClick r:id="rId8"/>
              </a:rPr>
              <a:t>Шаблоны заявлений </a:t>
            </a:r>
            <a:r>
              <a:rPr lang="ru-RU" sz="1800" dirty="0" smtClean="0"/>
              <a:t>на отсрочку и рассрочку брать на портале ЦУУП и направлять менеджеру программы.</a:t>
            </a:r>
            <a:endParaRPr lang="ru-RU" sz="1800" dirty="0"/>
          </a:p>
          <a:p>
            <a:endParaRPr lang="ru-RU" sz="20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0907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593962" cy="408109"/>
          </a:xfrm>
        </p:spPr>
        <p:txBody>
          <a:bodyPr/>
          <a:lstStyle/>
          <a:p>
            <a:r>
              <a:rPr lang="ru-RU" dirty="0"/>
              <a:t>Основная информация об учебном процессе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97" y="1318846"/>
            <a:ext cx="11222171" cy="90596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hlinkClick r:id="rId3"/>
              </a:rPr>
              <a:t>Скидки</a:t>
            </a:r>
            <a:endParaRPr lang="ru-RU" sz="32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6" y="2224815"/>
            <a:ext cx="11222171" cy="434303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 smtClean="0"/>
          </a:p>
          <a:p>
            <a:endParaRPr lang="en-US" sz="1800" dirty="0" smtClean="0"/>
          </a:p>
          <a:p>
            <a:endParaRPr lang="ru-RU" sz="1800" dirty="0" smtClean="0"/>
          </a:p>
          <a:p>
            <a:endParaRPr lang="ru-RU" sz="1800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 txBox="1">
            <a:spLocks/>
          </p:cNvSpPr>
          <p:nvPr/>
        </p:nvSpPr>
        <p:spPr>
          <a:xfrm>
            <a:off x="585895" y="2360023"/>
            <a:ext cx="11222171" cy="4194271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Студент может быть лишён скидки:</a:t>
            </a:r>
          </a:p>
          <a:p>
            <a:pPr marL="342900" indent="-342900">
              <a:buAutoNum type="arabicParenR"/>
            </a:pPr>
            <a:r>
              <a:rPr lang="ru-RU" sz="2000" dirty="0" smtClean="0"/>
              <a:t>Если </a:t>
            </a:r>
            <a:r>
              <a:rPr lang="ru-RU" sz="2000" dirty="0"/>
              <a:t>ему объявлено дисциплинарное взыскание в виде </a:t>
            </a:r>
            <a:r>
              <a:rPr lang="ru-RU" sz="2000" b="1" dirty="0" smtClean="0"/>
              <a:t>выговора</a:t>
            </a:r>
            <a:r>
              <a:rPr lang="ru-RU" sz="2000" dirty="0" smtClean="0"/>
              <a:t>;</a:t>
            </a:r>
          </a:p>
          <a:p>
            <a:pPr marL="342900" indent="-342900">
              <a:buAutoNum type="arabicParenR"/>
            </a:pPr>
            <a:r>
              <a:rPr lang="ru-RU" sz="2000" dirty="0" smtClean="0"/>
              <a:t>Если студент получил в </a:t>
            </a:r>
            <a:r>
              <a:rPr lang="ru-RU" sz="2000" dirty="0"/>
              <a:t>предшествующем учебном году </a:t>
            </a:r>
            <a:r>
              <a:rPr lang="ru-RU" sz="2000" b="1" dirty="0"/>
              <a:t>более двух оценок 4 и/или 5 баллов </a:t>
            </a:r>
            <a:r>
              <a:rPr lang="ru-RU" sz="2000" dirty="0"/>
              <a:t>по результатам промежуточной аттестации до пересдач – по 10-балльной шкале; или в получении по результатам промежуточной аттестации (до пересдач) оценки </a:t>
            </a:r>
            <a:r>
              <a:rPr lang="ru-RU" sz="2000" b="1" dirty="0"/>
              <a:t>ниже 4 баллов </a:t>
            </a:r>
            <a:r>
              <a:rPr lang="ru-RU" sz="2000" dirty="0"/>
              <a:t>по десятибалльной шкале; или в </a:t>
            </a:r>
            <a:r>
              <a:rPr lang="ru-RU" sz="2000" b="1" dirty="0"/>
              <a:t>наличии неявок </a:t>
            </a:r>
            <a:r>
              <a:rPr lang="ru-RU" sz="2000" dirty="0"/>
              <a:t>на аттестационные испытания без уважительной </a:t>
            </a:r>
            <a:r>
              <a:rPr lang="ru-RU" sz="2000" dirty="0" smtClean="0"/>
              <a:t>причины.</a:t>
            </a:r>
          </a:p>
          <a:p>
            <a:endParaRPr lang="ru-RU" sz="1800" dirty="0" smtClean="0"/>
          </a:p>
          <a:p>
            <a:endParaRPr lang="en-US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956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593962" cy="408109"/>
          </a:xfrm>
        </p:spPr>
        <p:txBody>
          <a:bodyPr/>
          <a:lstStyle/>
          <a:p>
            <a:r>
              <a:rPr lang="ru-RU" dirty="0"/>
              <a:t>Основная информация об учебном процессе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6" y="2224815"/>
            <a:ext cx="11222171" cy="434303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 smtClean="0"/>
          </a:p>
          <a:p>
            <a:endParaRPr lang="en-US" sz="1800" dirty="0" smtClean="0"/>
          </a:p>
          <a:p>
            <a:endParaRPr lang="ru-RU" sz="1800" dirty="0" smtClean="0"/>
          </a:p>
          <a:p>
            <a:endParaRPr lang="ru-RU" sz="1800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49491362"/>
              </p:ext>
            </p:extLst>
          </p:nvPr>
        </p:nvGraphicFramePr>
        <p:xfrm>
          <a:off x="339634" y="1393372"/>
          <a:ext cx="11625943" cy="4429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31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593962" cy="408109"/>
          </a:xfrm>
        </p:spPr>
        <p:txBody>
          <a:bodyPr/>
          <a:lstStyle/>
          <a:p>
            <a:r>
              <a:rPr lang="ru-RU" dirty="0"/>
              <a:t>Основная информация об учебном процессе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97" y="1318846"/>
            <a:ext cx="11222171" cy="90596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hlinkClick r:id="rId3"/>
              </a:rPr>
              <a:t>Студенческая оценка преподавания (СОП)</a:t>
            </a:r>
            <a:endParaRPr lang="ru-RU" sz="32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6" y="2224815"/>
            <a:ext cx="11222171" cy="4343039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endParaRPr lang="ru-RU" sz="1800" dirty="0" smtClean="0"/>
          </a:p>
          <a:p>
            <a:endParaRPr lang="ru-RU" sz="1800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 txBox="1">
            <a:spLocks/>
          </p:cNvSpPr>
          <p:nvPr/>
        </p:nvSpPr>
        <p:spPr>
          <a:xfrm>
            <a:off x="585895" y="2211255"/>
            <a:ext cx="11222171" cy="4343039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 smtClean="0"/>
          </a:p>
          <a:p>
            <a:endParaRPr lang="en-US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 txBox="1">
            <a:spLocks/>
          </p:cNvSpPr>
          <p:nvPr/>
        </p:nvSpPr>
        <p:spPr>
          <a:xfrm>
            <a:off x="585893" y="2769832"/>
            <a:ext cx="11222171" cy="3922537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/>
              <a:t>Проводится 4 раза в год, начинается за 3 недели до сессии;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/>
              <a:t>Обязательна</a:t>
            </a:r>
            <a:r>
              <a:rPr lang="ru-RU" sz="2400" dirty="0" smtClean="0"/>
              <a:t> для прохождения!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/>
              <a:t>Студенты, которые не прошли СОП, получают дисциплинарное взыскание.</a:t>
            </a:r>
          </a:p>
          <a:p>
            <a:endParaRPr lang="en-US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7427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593962" cy="408109"/>
          </a:xfrm>
        </p:spPr>
        <p:txBody>
          <a:bodyPr/>
          <a:lstStyle/>
          <a:p>
            <a:r>
              <a:rPr lang="ru-RU" dirty="0"/>
              <a:t>Основная информация об учебном процессе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97" y="1233018"/>
            <a:ext cx="11222171" cy="6052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Справки</a:t>
            </a:r>
            <a:endParaRPr lang="ru-RU" sz="32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6" y="1924051"/>
            <a:ext cx="11222171" cy="4643803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 txBox="1">
            <a:spLocks/>
          </p:cNvSpPr>
          <p:nvPr/>
        </p:nvSpPr>
        <p:spPr>
          <a:xfrm>
            <a:off x="585895" y="2211255"/>
            <a:ext cx="11222171" cy="4343039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 smtClean="0"/>
          </a:p>
          <a:p>
            <a:endParaRPr lang="en-US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 txBox="1">
            <a:spLocks/>
          </p:cNvSpPr>
          <p:nvPr/>
        </p:nvSpPr>
        <p:spPr>
          <a:xfrm>
            <a:off x="585893" y="1924051"/>
            <a:ext cx="11222171" cy="4768319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Все справки можно заказать через </a:t>
            </a:r>
            <a:r>
              <a:rPr lang="ru-RU" sz="2000" dirty="0">
                <a:hlinkClick r:id="rId3"/>
              </a:rPr>
              <a:t>Центр сервиса «Студент</a:t>
            </a:r>
            <a:r>
              <a:rPr lang="ru-RU" sz="2000" dirty="0" smtClean="0">
                <a:hlinkClick r:id="rId3"/>
              </a:rPr>
              <a:t>» </a:t>
            </a:r>
            <a:r>
              <a:rPr lang="ru-RU" sz="2000" dirty="0" smtClean="0"/>
              <a:t>(для этого необходимо активировать учётную запись в </a:t>
            </a:r>
            <a:r>
              <a:rPr lang="en-US" sz="2000" dirty="0" smtClean="0">
                <a:hlinkClick r:id="rId4"/>
              </a:rPr>
              <a:t>lk.hse.ru</a:t>
            </a:r>
            <a:r>
              <a:rPr lang="ru-RU" sz="2000" dirty="0" smtClean="0"/>
              <a:t>).</a:t>
            </a:r>
            <a:endParaRPr lang="ru-RU" sz="2000" dirty="0"/>
          </a:p>
          <a:p>
            <a:endParaRPr lang="en-US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30264" t="16511" r="27368" b="4268"/>
          <a:stretch/>
        </p:blipFill>
        <p:spPr>
          <a:xfrm>
            <a:off x="6902245" y="2633489"/>
            <a:ext cx="3717156" cy="39095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15613" t="6997" r="14385" b="4270"/>
          <a:stretch/>
        </p:blipFill>
        <p:spPr>
          <a:xfrm>
            <a:off x="1061884" y="2633489"/>
            <a:ext cx="5692420" cy="405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6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593962" cy="408109"/>
          </a:xfrm>
        </p:spPr>
        <p:txBody>
          <a:bodyPr/>
          <a:lstStyle/>
          <a:p>
            <a:r>
              <a:rPr lang="ru-RU" dirty="0"/>
              <a:t>Основная информация об учебном процессе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97" y="1318847"/>
            <a:ext cx="11222171" cy="6052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Корпоративные системы НИУ ВШЭ</a:t>
            </a:r>
            <a:endParaRPr lang="ru-RU" sz="32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6" y="1924051"/>
            <a:ext cx="11222171" cy="4643803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 txBox="1">
            <a:spLocks/>
          </p:cNvSpPr>
          <p:nvPr/>
        </p:nvSpPr>
        <p:spPr>
          <a:xfrm>
            <a:off x="585895" y="2211255"/>
            <a:ext cx="11222171" cy="4343039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 smtClean="0"/>
          </a:p>
          <a:p>
            <a:endParaRPr lang="en-US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 txBox="1">
            <a:spLocks/>
          </p:cNvSpPr>
          <p:nvPr/>
        </p:nvSpPr>
        <p:spPr>
          <a:xfrm>
            <a:off x="585893" y="2286069"/>
            <a:ext cx="6947021" cy="4406301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 smtClean="0">
                <a:hlinkClick r:id="rId3"/>
              </a:rPr>
              <a:t>Личный кабинет </a:t>
            </a:r>
            <a:r>
              <a:rPr lang="ru-RU" sz="1800" dirty="0" smtClean="0"/>
              <a:t>–</a:t>
            </a:r>
            <a:r>
              <a:rPr lang="en-US" sz="1800" dirty="0" smtClean="0"/>
              <a:t> </a:t>
            </a:r>
            <a:r>
              <a:rPr lang="ru-RU" sz="1800" dirty="0" smtClean="0"/>
              <a:t>Электронный сервис «Студент» для заказа справок и документов; отправка информации по </a:t>
            </a:r>
            <a:r>
              <a:rPr lang="en-US" sz="1800" dirty="0" smtClean="0"/>
              <a:t>COVID</a:t>
            </a:r>
            <a:r>
              <a:rPr lang="ru-RU" sz="1800" dirty="0" smtClean="0"/>
              <a:t>; модуль «Завершение обучения»; проверить работу в системе Антиплагиат (ограниченное число попыток) и т.д.;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 smtClean="0">
                <a:hlinkClick r:id="rId4"/>
              </a:rPr>
              <a:t>LMS</a:t>
            </a:r>
            <a:r>
              <a:rPr lang="en-US" sz="1800" dirty="0" smtClean="0"/>
              <a:t> –</a:t>
            </a:r>
            <a:r>
              <a:rPr lang="ru-RU" sz="1800" dirty="0" smtClean="0"/>
              <a:t> электронная зачётная книжка; </a:t>
            </a:r>
            <a:r>
              <a:rPr lang="ru-RU" sz="1800" dirty="0" smtClean="0">
                <a:hlinkClick r:id="rId5"/>
              </a:rPr>
              <a:t>выбор темы КР или ВКР</a:t>
            </a:r>
            <a:r>
              <a:rPr lang="ru-RU" sz="1800" dirty="0" smtClean="0"/>
              <a:t>; </a:t>
            </a:r>
            <a:r>
              <a:rPr lang="ru-RU" sz="1800" dirty="0" smtClean="0">
                <a:hlinkClick r:id="rId6"/>
              </a:rPr>
              <a:t>загрузка КР или ВКР в систему и проверка системой Антиплагиат</a:t>
            </a:r>
            <a:r>
              <a:rPr lang="ru-RU" sz="1800" dirty="0" smtClean="0"/>
              <a:t>; Студенческая оценка преподавания в модуле «Оцени свои курсы / </a:t>
            </a:r>
            <a:r>
              <a:rPr lang="en-US" sz="1800" dirty="0" smtClean="0"/>
              <a:t>Course Evaluation</a:t>
            </a:r>
            <a:r>
              <a:rPr lang="ru-RU" sz="1800" dirty="0" smtClean="0"/>
              <a:t>» и т.д.;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 smtClean="0">
                <a:hlinkClick r:id="rId7"/>
              </a:rPr>
              <a:t>SmartLMS</a:t>
            </a:r>
            <a:r>
              <a:rPr lang="en-US" sz="1800" dirty="0" smtClean="0"/>
              <a:t> – </a:t>
            </a:r>
            <a:r>
              <a:rPr lang="ru-RU" sz="1800" dirty="0" smtClean="0"/>
              <a:t>обновлённый </a:t>
            </a:r>
            <a:r>
              <a:rPr lang="en-US" sz="1800" dirty="0" smtClean="0"/>
              <a:t>LMS </a:t>
            </a:r>
            <a:r>
              <a:rPr lang="ru-RU" sz="1800" dirty="0" smtClean="0"/>
              <a:t>с более удобным интерфейсом, множеством модулей (</a:t>
            </a:r>
            <a:r>
              <a:rPr lang="en-US" sz="1800" dirty="0" smtClean="0"/>
              <a:t>Marketplace, </a:t>
            </a:r>
            <a:r>
              <a:rPr lang="en-US" sz="1800" dirty="0" err="1" smtClean="0"/>
              <a:t>SmartWay</a:t>
            </a:r>
            <a:r>
              <a:rPr lang="en-US" sz="1800" dirty="0"/>
              <a:t> </a:t>
            </a:r>
            <a:r>
              <a:rPr lang="ru-RU" sz="1800" dirty="0" smtClean="0"/>
              <a:t>и т.д.) и большим количеством функций. </a:t>
            </a:r>
            <a:endParaRPr lang="en-US" sz="18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 smtClean="0"/>
              <a:t>Корпоративная электронная почта с доменом </a:t>
            </a:r>
            <a:r>
              <a:rPr lang="en-US" sz="1800" dirty="0" smtClean="0"/>
              <a:t>@edu.hse.ru</a:t>
            </a:r>
            <a:endParaRPr lang="ru-RU" sz="18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888" y="2789243"/>
            <a:ext cx="3512627" cy="281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1178210" cy="4399095"/>
          </a:xfrm>
        </p:spPr>
        <p:txBody>
          <a:bodyPr anchor="ctr">
            <a:normAutofit/>
          </a:bodyPr>
          <a:lstStyle/>
          <a:p>
            <a:pPr algn="ctr"/>
            <a:r>
              <a:rPr lang="ru-RU" sz="4800" dirty="0" smtClean="0"/>
              <a:t>Что необходимо сделать первокурсникам:</a:t>
            </a:r>
            <a:endParaRPr lang="ru-RU" sz="48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725846" cy="408109"/>
          </a:xfrm>
        </p:spPr>
        <p:txBody>
          <a:bodyPr/>
          <a:lstStyle/>
          <a:p>
            <a:r>
              <a:rPr lang="ru-RU" dirty="0"/>
              <a:t>Что необходимо сделать первокурсникам:</a:t>
            </a:r>
          </a:p>
        </p:txBody>
      </p:sp>
    </p:spTree>
    <p:extLst>
      <p:ext uri="{BB962C8B-B14F-4D97-AF65-F5344CB8AC3E}">
        <p14:creationId xmlns:p14="http://schemas.microsoft.com/office/powerpoint/2010/main" val="10451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1178210" cy="1713421"/>
          </a:xfrm>
        </p:spPr>
        <p:txBody>
          <a:bodyPr anchor="ctr">
            <a:normAutofit/>
          </a:bodyPr>
          <a:lstStyle/>
          <a:p>
            <a:pPr algn="ctr"/>
            <a:r>
              <a:rPr lang="ru-RU" sz="4400" dirty="0" smtClean="0"/>
              <a:t>1) Создать чат/канал/сообщество для группы в любой социальной сети;</a:t>
            </a:r>
            <a:endParaRPr lang="ru-RU" sz="44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725846" cy="408109"/>
          </a:xfrm>
        </p:spPr>
        <p:txBody>
          <a:bodyPr/>
          <a:lstStyle/>
          <a:p>
            <a:r>
              <a:rPr lang="ru-RU" dirty="0"/>
              <a:t>Что необходимо сделать первокурсникам: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651" y="3404779"/>
            <a:ext cx="2594549" cy="2594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738" y="3565888"/>
            <a:ext cx="2268855" cy="2268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24" y="3727269"/>
            <a:ext cx="1939290" cy="193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11178210" cy="1635044"/>
          </a:xfrm>
        </p:spPr>
        <p:txBody>
          <a:bodyPr anchor="ctr">
            <a:normAutofit/>
          </a:bodyPr>
          <a:lstStyle/>
          <a:p>
            <a:pPr algn="ctr"/>
            <a:r>
              <a:rPr lang="ru-RU" sz="4400" dirty="0" smtClean="0"/>
              <a:t>2) Всеобщим голосованием выбрать старосту;</a:t>
            </a:r>
            <a:endParaRPr lang="ru-RU" sz="44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725846" cy="408109"/>
          </a:xfrm>
        </p:spPr>
        <p:txBody>
          <a:bodyPr/>
          <a:lstStyle/>
          <a:p>
            <a:r>
              <a:rPr lang="ru-RU" dirty="0"/>
              <a:t>Что необходимо сделать первокурсникам: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84978612"/>
              </p:ext>
            </p:extLst>
          </p:nvPr>
        </p:nvGraphicFramePr>
        <p:xfrm>
          <a:off x="873725" y="3082835"/>
          <a:ext cx="9245636" cy="3274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Группа 10"/>
          <p:cNvGrpSpPr/>
          <p:nvPr/>
        </p:nvGrpSpPr>
        <p:grpSpPr>
          <a:xfrm flipH="1">
            <a:off x="4996934" y="4455095"/>
            <a:ext cx="1147262" cy="529902"/>
            <a:chOff x="5482619" y="1407526"/>
            <a:chExt cx="1206322" cy="529902"/>
          </a:xfrm>
        </p:grpSpPr>
        <p:sp>
          <p:nvSpPr>
            <p:cNvPr id="12" name="Стрелка вправо 11"/>
            <p:cNvSpPr/>
            <p:nvPr/>
          </p:nvSpPr>
          <p:spPr>
            <a:xfrm rot="39382">
              <a:off x="5482619" y="1407526"/>
              <a:ext cx="1206322" cy="5299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трелка вправо 4"/>
            <p:cNvSpPr txBox="1"/>
            <p:nvPr/>
          </p:nvSpPr>
          <p:spPr>
            <a:xfrm rot="39382">
              <a:off x="5482624" y="1512595"/>
              <a:ext cx="1047351" cy="3179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834743" y="4061916"/>
            <a:ext cx="1323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 smtClean="0">
                <a:latin typeface="HSE Sans" panose="02000000000000000000" pitchFamily="2" charset="0"/>
              </a:rPr>
              <a:t>Староста</a:t>
            </a:r>
            <a:endParaRPr lang="ru-RU" sz="2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3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725846" cy="408109"/>
          </a:xfrm>
        </p:spPr>
        <p:txBody>
          <a:bodyPr/>
          <a:lstStyle/>
          <a:p>
            <a:r>
              <a:rPr lang="ru-RU" dirty="0"/>
              <a:t>Сотрудники </a:t>
            </a:r>
            <a:r>
              <a:rPr lang="ru-RU" dirty="0" smtClean="0"/>
              <a:t>ЦУУП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03290" y="2362773"/>
            <a:ext cx="32127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HSE Sans" panose="02000000000000000000" pitchFamily="50" charset="-52"/>
                <a:hlinkClick r:id="rId3"/>
              </a:rPr>
              <a:t>Комин Андрей Романович</a:t>
            </a:r>
            <a:endParaRPr lang="ru-RU" sz="2000" b="1" dirty="0" smtClean="0">
              <a:latin typeface="HSE Sans" panose="02000000000000000000" pitchFamily="50" charset="-52"/>
            </a:endParaRPr>
          </a:p>
          <a:p>
            <a:r>
              <a:rPr lang="ru-RU" sz="2000" dirty="0" smtClean="0">
                <a:latin typeface="HSE Sans" panose="02000000000000000000" pitchFamily="50" charset="-52"/>
              </a:rPr>
              <a:t>Директор ЦУУП</a:t>
            </a:r>
          </a:p>
          <a:p>
            <a:r>
              <a:rPr lang="en-US" sz="2000" dirty="0" smtClean="0">
                <a:latin typeface="HSE Sans" panose="02000000000000000000" pitchFamily="50" charset="-52"/>
                <a:hlinkClick r:id="rId4"/>
              </a:rPr>
              <a:t>akomin@hse.ru</a:t>
            </a:r>
            <a:endParaRPr lang="ru-RU" sz="2000" dirty="0" smtClean="0">
              <a:latin typeface="HSE Sans" panose="02000000000000000000" pitchFamily="50" charset="-52"/>
            </a:endParaRPr>
          </a:p>
          <a:p>
            <a:r>
              <a:rPr lang="ru-RU" sz="2000" dirty="0">
                <a:latin typeface="HSE Sans" panose="02000000000000000000" pitchFamily="50" charset="-52"/>
              </a:rPr>
              <a:t>доб. 22746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03525" y="2356830"/>
            <a:ext cx="388119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HSE Sans" panose="02000000000000000000" pitchFamily="50" charset="-52"/>
                <a:hlinkClick r:id="rId5"/>
              </a:rPr>
              <a:t>Тендит Юлиана </a:t>
            </a:r>
            <a:r>
              <a:rPr lang="ru-RU" sz="2000" b="1" dirty="0" smtClean="0">
                <a:latin typeface="HSE Sans" panose="02000000000000000000" pitchFamily="50" charset="-52"/>
                <a:hlinkClick r:id="rId5"/>
              </a:rPr>
              <a:t>Александровна</a:t>
            </a:r>
            <a:endParaRPr lang="ru-RU" sz="2000" b="1" dirty="0" smtClean="0">
              <a:latin typeface="HSE Sans" panose="02000000000000000000" pitchFamily="50" charset="-52"/>
            </a:endParaRPr>
          </a:p>
          <a:p>
            <a:r>
              <a:rPr lang="ru-RU" sz="2000" dirty="0" smtClean="0">
                <a:latin typeface="HSE Sans" panose="02000000000000000000" pitchFamily="50" charset="-52"/>
              </a:rPr>
              <a:t>Заместитель директора ЦУУП</a:t>
            </a:r>
          </a:p>
          <a:p>
            <a:r>
              <a:rPr lang="en-US" sz="2000" dirty="0" smtClean="0">
                <a:latin typeface="HSE Sans" panose="02000000000000000000" pitchFamily="50" charset="-52"/>
                <a:hlinkClick r:id="rId6"/>
              </a:rPr>
              <a:t>ykalinina@hse.ru</a:t>
            </a:r>
            <a:endParaRPr lang="ru-RU" sz="2000" dirty="0" smtClean="0">
              <a:latin typeface="HSE Sans" panose="02000000000000000000" pitchFamily="50" charset="-52"/>
            </a:endParaRPr>
          </a:p>
          <a:p>
            <a:r>
              <a:rPr lang="ru-RU" sz="2000" dirty="0" smtClean="0">
                <a:latin typeface="HSE Sans" panose="02000000000000000000" pitchFamily="50" charset="-52"/>
              </a:rPr>
              <a:t>доб</a:t>
            </a:r>
            <a:r>
              <a:rPr lang="ru-RU" sz="2000" dirty="0">
                <a:latin typeface="HSE Sans" panose="02000000000000000000" pitchFamily="50" charset="-52"/>
              </a:rPr>
              <a:t>. 23386</a:t>
            </a:r>
            <a:endParaRPr lang="ru-RU" sz="2000" dirty="0" smtClean="0">
              <a:latin typeface="HSE Sans" panose="02000000000000000000" pitchFamily="50" charset="-52"/>
            </a:endParaRPr>
          </a:p>
          <a:p>
            <a:endParaRPr lang="ru-RU" sz="2400" dirty="0">
              <a:latin typeface="HSE Sans" panose="02000000000000000000" pitchFamily="50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5152" y="2112602"/>
            <a:ext cx="1908373" cy="1936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9415" y="5092156"/>
            <a:ext cx="5836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F2C68"/>
                </a:solidFill>
                <a:latin typeface="HSE Sans" panose="02000000000000000000" pitchFamily="50" charset="-52"/>
              </a:rPr>
              <a:t>Время присутствия</a:t>
            </a:r>
            <a:r>
              <a:rPr lang="ru-RU" sz="2400" dirty="0" smtClean="0">
                <a:solidFill>
                  <a:srgbClr val="0F2C68"/>
                </a:solidFill>
                <a:latin typeface="HSE Sans" panose="02000000000000000000" pitchFamily="50" charset="-52"/>
              </a:rPr>
              <a:t>:</a:t>
            </a:r>
            <a:r>
              <a:rPr lang="en-US" sz="2400" dirty="0" smtClean="0">
                <a:solidFill>
                  <a:srgbClr val="0F2C68"/>
                </a:solidFill>
                <a:latin typeface="HSE Sans" panose="02000000000000000000" pitchFamily="50" charset="-52"/>
              </a:rPr>
              <a:t> </a:t>
            </a:r>
            <a:r>
              <a:rPr lang="ru-RU" sz="2400" dirty="0" err="1" smtClean="0">
                <a:solidFill>
                  <a:srgbClr val="0F2C68"/>
                </a:solidFill>
                <a:latin typeface="HSE Sans" panose="02000000000000000000" pitchFamily="50" charset="-52"/>
              </a:rPr>
              <a:t>Пн</a:t>
            </a:r>
            <a:r>
              <a:rPr lang="ru-RU" sz="2400" dirty="0" smtClean="0">
                <a:solidFill>
                  <a:srgbClr val="0F2C68"/>
                </a:solidFill>
                <a:latin typeface="HSE Sans" panose="02000000000000000000" pitchFamily="50" charset="-52"/>
              </a:rPr>
              <a:t>-Пт 11:00-19:00</a:t>
            </a:r>
            <a:endParaRPr lang="ru-RU" sz="2400" dirty="0">
              <a:solidFill>
                <a:srgbClr val="0F2C68"/>
              </a:solidFill>
              <a:latin typeface="HSE Sans" panose="02000000000000000000" pitchFamily="50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765" y="2201751"/>
            <a:ext cx="191452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8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1178210" cy="816439"/>
          </a:xfrm>
        </p:spPr>
        <p:txBody>
          <a:bodyPr anchor="ctr">
            <a:normAutofit/>
          </a:bodyPr>
          <a:lstStyle/>
          <a:p>
            <a:pPr algn="ctr"/>
            <a:r>
              <a:rPr lang="ru-RU" sz="4400" dirty="0" smtClean="0"/>
              <a:t>3) Забрать студенческий билет;</a:t>
            </a:r>
            <a:endParaRPr lang="ru-RU" sz="44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725846" cy="408109"/>
          </a:xfrm>
        </p:spPr>
        <p:txBody>
          <a:bodyPr/>
          <a:lstStyle/>
          <a:p>
            <a:r>
              <a:rPr lang="ru-RU" dirty="0"/>
              <a:t>Что необходимо сделать первокурсникам: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6" y="2508069"/>
            <a:ext cx="11336137" cy="405978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Для </a:t>
            </a:r>
            <a:r>
              <a:rPr lang="ru-RU" sz="1800" dirty="0"/>
              <a:t>оформления студенческого билета просим вас</a:t>
            </a:r>
            <a:r>
              <a:rPr lang="ru-RU" sz="1800" dirty="0" smtClean="0"/>
              <a:t>:</a:t>
            </a:r>
            <a:endParaRPr lang="ru-RU" sz="1800" dirty="0"/>
          </a:p>
          <a:p>
            <a:r>
              <a:rPr lang="ru-RU" sz="1800" dirty="0"/>
              <a:t>Сдать две цветные фотографии 3х4 по адресу: Большой </a:t>
            </a:r>
            <a:r>
              <a:rPr lang="ru-RU" sz="1800" dirty="0" err="1"/>
              <a:t>Трёхсвятительский</a:t>
            </a:r>
            <a:r>
              <a:rPr lang="ru-RU" sz="1800" dirty="0"/>
              <a:t> переулок, д.3. До 2 сентября 2023 г.  включительно можно оставить на пункте охраны, часы работы здания: </a:t>
            </a:r>
            <a:r>
              <a:rPr lang="ru-RU" sz="1800" dirty="0" err="1"/>
              <a:t>пн-сб</a:t>
            </a:r>
            <a:r>
              <a:rPr lang="ru-RU" sz="1800" dirty="0"/>
              <a:t> с 8.00 до 23.00. С 4 сентября 2023 г. просим занести в учебный офис (кабинет 503), часы работы: в будни с 11 до 20 и в субботу с 10 до 14. На обратной стороне ОБЯЗАТЕЛЬНО просим написать ФИО и свою магистерскую программу</a:t>
            </a:r>
            <a:r>
              <a:rPr lang="ru-RU" sz="1800" dirty="0" smtClean="0"/>
              <a:t>.</a:t>
            </a:r>
          </a:p>
          <a:p>
            <a:endParaRPr lang="ru-RU" sz="1800" dirty="0"/>
          </a:p>
          <a:p>
            <a:pPr lvl="0"/>
            <a:r>
              <a:rPr lang="ru-RU" sz="1800" dirty="0" smtClean="0"/>
              <a:t>При получении студенческого билета </a:t>
            </a:r>
            <a:r>
              <a:rPr lang="ru-RU" sz="1800" dirty="0"/>
              <a:t>необходимо подписать 2 документа:</a:t>
            </a:r>
          </a:p>
          <a:p>
            <a:pPr marL="342900" lvl="0" indent="-342900">
              <a:buFont typeface="Arial" panose="020B0604020202020204" pitchFamily="34" charset="0"/>
              <a:buAutoNum type="arabicParenR"/>
            </a:pPr>
            <a:r>
              <a:rPr lang="ru-RU" sz="1800" dirty="0"/>
              <a:t>Согласие на обработку персональных данных;</a:t>
            </a:r>
          </a:p>
          <a:p>
            <a:pPr marL="342900" lvl="0" indent="-342900">
              <a:buFont typeface="Arial" panose="020B0604020202020204" pitchFamily="34" charset="0"/>
              <a:buAutoNum type="arabicParenR"/>
            </a:pPr>
            <a:r>
              <a:rPr lang="ru-RU" sz="1800" dirty="0"/>
              <a:t>Лист ознакомления с локальными нормативными актами</a:t>
            </a:r>
            <a:r>
              <a:rPr lang="ru-RU" sz="1800" dirty="0" smtClean="0"/>
              <a:t>.</a:t>
            </a:r>
            <a:endParaRPr lang="ru-RU" sz="1800" dirty="0"/>
          </a:p>
          <a:p>
            <a:pPr lvl="0"/>
            <a:r>
              <a:rPr lang="ru-RU" sz="1800" dirty="0"/>
              <a:t>После обязательно расписаться о получении студенческого в журнале выдачи.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3741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11178210" cy="807730"/>
          </a:xfrm>
        </p:spPr>
        <p:txBody>
          <a:bodyPr anchor="ctr">
            <a:normAutofit/>
          </a:bodyPr>
          <a:lstStyle/>
          <a:p>
            <a:pPr algn="ctr"/>
            <a:r>
              <a:rPr lang="ru-RU" sz="4400" dirty="0" smtClean="0"/>
              <a:t>4) Сделать пропуск в здания НИУ ВШЭ;</a:t>
            </a:r>
            <a:endParaRPr lang="ru-RU" sz="44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725846" cy="408109"/>
          </a:xfrm>
        </p:spPr>
        <p:txBody>
          <a:bodyPr/>
          <a:lstStyle/>
          <a:p>
            <a:r>
              <a:rPr lang="ru-RU" dirty="0"/>
              <a:t>Что необходимо сделать первокурсникам: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6" y="2508069"/>
            <a:ext cx="11336137" cy="4059785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Где: </a:t>
            </a:r>
            <a:r>
              <a:rPr lang="ru-RU" sz="1800" dirty="0" smtClean="0"/>
              <a:t>Большой </a:t>
            </a:r>
            <a:r>
              <a:rPr lang="ru-RU" sz="1800" dirty="0" err="1" smtClean="0"/>
              <a:t>Трёхсвятительский</a:t>
            </a:r>
            <a:r>
              <a:rPr lang="ru-RU" sz="1800" dirty="0" smtClean="0"/>
              <a:t> переулок, дом 3, кабинет 114</a:t>
            </a:r>
          </a:p>
          <a:p>
            <a:r>
              <a:rPr lang="ru-RU" sz="1800" b="1" dirty="0">
                <a:latin typeface="HSE Sans" panose="02000000000000000000" pitchFamily="50" charset="-52"/>
              </a:rPr>
              <a:t>Когда: </a:t>
            </a:r>
            <a:r>
              <a:rPr lang="ru-RU" sz="1800" dirty="0">
                <a:latin typeface="HSE Sans" panose="02000000000000000000" pitchFamily="50" charset="-52"/>
              </a:rPr>
              <a:t>30.08-31.08*; 01.09; 04.09; 22.09; 28.09-29.09</a:t>
            </a:r>
          </a:p>
          <a:p>
            <a:r>
              <a:rPr lang="ru-RU" sz="1800" b="1" dirty="0">
                <a:latin typeface="HSE Sans" panose="02000000000000000000" pitchFamily="50" charset="-52"/>
              </a:rPr>
              <a:t>Часы работы: </a:t>
            </a:r>
            <a:r>
              <a:rPr lang="ru-RU" sz="1800" dirty="0">
                <a:latin typeface="HSE Sans" panose="02000000000000000000" pitchFamily="50" charset="-52"/>
              </a:rPr>
              <a:t>ПН-ПТ с 10.00 до 19.00, Перерыв с 13 до 14</a:t>
            </a:r>
          </a:p>
          <a:p>
            <a:r>
              <a:rPr lang="ru-RU" sz="1800" dirty="0">
                <a:latin typeface="HSE Sans" panose="02000000000000000000" pitchFamily="50" charset="-52"/>
              </a:rPr>
              <a:t>*График работы 30.08-31.08: 10.00-17.30, Перерыв: 13.00-14.00</a:t>
            </a:r>
          </a:p>
          <a:p>
            <a:r>
              <a:rPr lang="ru-RU" sz="1800" dirty="0">
                <a:latin typeface="HSE Sans" panose="02000000000000000000" pitchFamily="50" charset="-52"/>
              </a:rPr>
              <a:t>Внимание! В сентябре вход в здания возможен по студенческим билетам, однако с 1 октября вход в здание будет только по пропускам, настоятельно рекомендуем оформить пропуск в сентябре.</a:t>
            </a:r>
          </a:p>
          <a:p>
            <a:r>
              <a:rPr lang="ru-RU" sz="1800" dirty="0">
                <a:latin typeface="HSE Sans" panose="02000000000000000000" pitchFamily="50" charset="-52"/>
              </a:rPr>
              <a:t>Просьба ознакомиться с «</a:t>
            </a:r>
            <a:r>
              <a:rPr lang="ru-RU" sz="1800" dirty="0">
                <a:latin typeface="HSE Sans" panose="02000000000000000000" pitchFamily="50" charset="-52"/>
                <a:hlinkClick r:id="rId3"/>
              </a:rPr>
              <a:t>Регламентом о пропускной системе НИУ ВШЭ</a:t>
            </a:r>
            <a:r>
              <a:rPr lang="ru-RU" sz="1800" dirty="0">
                <a:latin typeface="HSE Sans" panose="02000000000000000000" pitchFamily="50" charset="-52"/>
              </a:rPr>
              <a:t>».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8831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1178210" cy="147828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4800" dirty="0" smtClean="0"/>
              <a:t>5</a:t>
            </a:r>
            <a:r>
              <a:rPr lang="ru-RU" sz="4900" dirty="0" smtClean="0"/>
              <a:t>) Забрать студенческую карту или оформить свою (для бюджетных студентов)</a:t>
            </a:r>
            <a:endParaRPr lang="ru-RU" sz="49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725846" cy="408109"/>
          </a:xfrm>
        </p:spPr>
        <p:txBody>
          <a:bodyPr/>
          <a:lstStyle/>
          <a:p>
            <a:r>
              <a:rPr lang="ru-RU" dirty="0"/>
              <a:t>Что необходимо сделать первокурсникам: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6" y="3216226"/>
            <a:ext cx="11336137" cy="3641774"/>
          </a:xfrm>
        </p:spPr>
        <p:txBody>
          <a:bodyPr>
            <a:normAutofit/>
          </a:bodyPr>
          <a:lstStyle/>
          <a:p>
            <a:r>
              <a:rPr lang="ru-RU" dirty="0"/>
              <a:t>Управление бухгалтерского учета и приемная комиссия ВШЭ совместно с филиалом № 7701 банка ВТБ ПАО осуществляет выпуск банковских стипендиальных карт с бесплатным обслуживанием и дизайном ВШЭ.</a:t>
            </a:r>
          </a:p>
          <a:p>
            <a:r>
              <a:rPr lang="ru-RU" dirty="0"/>
              <a:t>Если студент 1 курса 2022 года ранее обучался в НИУ ВШЭ и получал стипендию на лицевой счет банковской карты, перечисление стипендии с сентября 2022 будет производиться на эти же лицевые счета.</a:t>
            </a:r>
          </a:p>
          <a:p>
            <a:r>
              <a:rPr lang="ru-RU" dirty="0"/>
              <a:t>Первокурсникам (в том числе иностранным гражданам), получающим стипендию, банковские стипендиальные карты будут выпускаться автоматически.</a:t>
            </a:r>
          </a:p>
          <a:p>
            <a:r>
              <a:rPr lang="ru-RU" dirty="0"/>
              <a:t>В случае если выпуск стипендиальной карты будет невозможен по каким-либо причинам, Вам будет направлено информационное письмо на корпоративную электронную почту.</a:t>
            </a:r>
          </a:p>
          <a:p>
            <a:r>
              <a:rPr lang="ru-RU" dirty="0"/>
              <a:t>Выдача готовых банковских стипендиальный карт МИР будет производиться по определённому графику на территории ВШЭ или в отделениях банка ВТБ. О месте, датах и сроках выдачи будет направляться персонально на корпоративные почты </a:t>
            </a:r>
            <a:r>
              <a:rPr lang="ru-RU" dirty="0" smtClean="0"/>
              <a:t>студентов (в течение сентября по готовности).</a:t>
            </a:r>
          </a:p>
          <a:p>
            <a:endParaRPr lang="ru-RU" dirty="0"/>
          </a:p>
          <a:p>
            <a:r>
              <a:rPr lang="ru-RU" dirty="0" smtClean="0"/>
              <a:t>Почта стипендиального отдела: </a:t>
            </a:r>
            <a:r>
              <a:rPr lang="ru-RU" dirty="0" smtClean="0">
                <a:hlinkClick r:id="rId3"/>
              </a:rPr>
              <a:t>std@hse.ru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sz="1800" dirty="0" smtClean="0"/>
          </a:p>
          <a:p>
            <a:endParaRPr lang="ru-RU" sz="1800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99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11178210" cy="1260576"/>
          </a:xfrm>
        </p:spPr>
        <p:txBody>
          <a:bodyPr anchor="ctr">
            <a:normAutofit/>
          </a:bodyPr>
          <a:lstStyle/>
          <a:p>
            <a:pPr algn="ctr"/>
            <a:r>
              <a:rPr lang="ru-RU" sz="4400" dirty="0"/>
              <a:t>6</a:t>
            </a:r>
            <a:r>
              <a:rPr lang="ru-RU" sz="4400" dirty="0" smtClean="0"/>
              <a:t>) Выгрузить договор из личного кабинета</a:t>
            </a:r>
            <a:endParaRPr lang="ru-RU" sz="44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725846" cy="408109"/>
          </a:xfrm>
        </p:spPr>
        <p:txBody>
          <a:bodyPr/>
          <a:lstStyle/>
          <a:p>
            <a:r>
              <a:rPr lang="ru-RU" dirty="0"/>
              <a:t>Что необходимо сделать первокурсникам: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6" y="2926080"/>
            <a:ext cx="11336137" cy="364177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Для коммерческих студентов, кто заключал договор дистанционно</a:t>
            </a:r>
          </a:p>
          <a:p>
            <a:pPr marL="285750" indent="-285750">
              <a:buFontTx/>
              <a:buChar char="-"/>
            </a:pPr>
            <a:endParaRPr lang="ru-RU" sz="1800" dirty="0" smtClean="0"/>
          </a:p>
          <a:p>
            <a:endParaRPr lang="ru-RU" sz="1800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2645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11178210" cy="1260576"/>
          </a:xfrm>
        </p:spPr>
        <p:txBody>
          <a:bodyPr anchor="ctr">
            <a:normAutofit/>
          </a:bodyPr>
          <a:lstStyle/>
          <a:p>
            <a:pPr algn="ctr"/>
            <a:r>
              <a:rPr lang="ru-RU" sz="4400" dirty="0"/>
              <a:t>7</a:t>
            </a:r>
            <a:r>
              <a:rPr lang="ru-RU" sz="4400" dirty="0" smtClean="0"/>
              <a:t>) </a:t>
            </a:r>
            <a:r>
              <a:rPr lang="ru-RU" sz="4400" dirty="0"/>
              <a:t>Оформить карту москвича для студента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725846" cy="408109"/>
          </a:xfrm>
        </p:spPr>
        <p:txBody>
          <a:bodyPr/>
          <a:lstStyle/>
          <a:p>
            <a:r>
              <a:rPr lang="ru-RU" dirty="0"/>
              <a:t>Что необходимо сделать первокурсникам: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6" y="2552453"/>
            <a:ext cx="11336137" cy="3897507"/>
          </a:xfrm>
        </p:spPr>
        <p:txBody>
          <a:bodyPr>
            <a:normAutofit fontScale="92500"/>
          </a:bodyPr>
          <a:lstStyle/>
          <a:p>
            <a:endParaRPr lang="ru-RU" sz="1800" dirty="0"/>
          </a:p>
          <a:p>
            <a:r>
              <a:rPr lang="ru-RU" sz="1800" dirty="0"/>
              <a:t>Шаг 1: Проверьте наличие своих данных на сайте Московского социального регистра: </a:t>
            </a:r>
            <a:r>
              <a:rPr lang="ru-RU" sz="1800" dirty="0">
                <a:hlinkClick r:id="rId3"/>
              </a:rPr>
              <a:t>Проверка гражданина в реестре студентов/ординаторов/аспирантов </a:t>
            </a:r>
            <a:endParaRPr lang="ru-RU" sz="1800" dirty="0"/>
          </a:p>
          <a:p>
            <a:r>
              <a:rPr lang="ru-RU" sz="1800" dirty="0"/>
              <a:t>Шаг 2: Пройдите регистрацию на портале </a:t>
            </a:r>
            <a:r>
              <a:rPr lang="ru-RU" sz="1800" dirty="0">
                <a:hlinkClick r:id="rId4"/>
              </a:rPr>
              <a:t>www.mos.ru</a:t>
            </a:r>
            <a:r>
              <a:rPr lang="ru-RU" sz="1800" dirty="0"/>
              <a:t> и подайте </a:t>
            </a:r>
            <a:r>
              <a:rPr lang="ru-RU" sz="1800" dirty="0">
                <a:hlinkClick r:id="rId5"/>
              </a:rPr>
              <a:t>заявку на оформление карты москвича</a:t>
            </a:r>
            <a:r>
              <a:rPr lang="ru-RU" sz="1800" dirty="0"/>
              <a:t>. Срок рассмотрения заявления составляет 30 календарных дней. Статус заявления можно отслеживать в личном кабинете или по </a:t>
            </a:r>
            <a:r>
              <a:rPr lang="ru-RU" sz="1800" dirty="0">
                <a:hlinkClick r:id="rId6"/>
              </a:rPr>
              <a:t>ссылке</a:t>
            </a:r>
            <a:r>
              <a:rPr lang="ru-RU" sz="1800" dirty="0"/>
              <a:t>. </a:t>
            </a:r>
          </a:p>
          <a:p>
            <a:r>
              <a:rPr lang="ru-RU" sz="1800" dirty="0"/>
              <a:t>Для иностранных студентов возможно подать заявление на изготовление карты москвича лично в любом из центров </a:t>
            </a:r>
            <a:r>
              <a:rPr lang="ru-RU" sz="1800" dirty="0" err="1"/>
              <a:t>Госуслуг</a:t>
            </a:r>
            <a:r>
              <a:rPr lang="ru-RU" sz="1800" dirty="0"/>
              <a:t> «Мои документы» (вне зависимости от места жительства или места нахождения учебного заведения</a:t>
            </a:r>
            <a:r>
              <a:rPr lang="ru-RU" sz="1800" dirty="0" smtClean="0"/>
              <a:t>).</a:t>
            </a:r>
            <a:endParaRPr lang="ru-RU" sz="1800" dirty="0"/>
          </a:p>
          <a:p>
            <a:r>
              <a:rPr lang="ru-RU" sz="1800" dirty="0"/>
              <a:t>Шаг 3: Получите карту москвича в Центре </a:t>
            </a:r>
            <a:r>
              <a:rPr lang="ru-RU" sz="1800" dirty="0" err="1"/>
              <a:t>Госуслуг</a:t>
            </a:r>
            <a:r>
              <a:rPr lang="ru-RU" sz="1800" dirty="0"/>
              <a:t> «Мои документы», выбранном при оформлении заявки. </a:t>
            </a:r>
          </a:p>
          <a:p>
            <a:endParaRPr lang="ru-RU" sz="1800" dirty="0"/>
          </a:p>
          <a:p>
            <a:r>
              <a:rPr lang="ru-RU" sz="1800" dirty="0"/>
              <a:t>Важно: в случае отсутствия данных в реестре обратитесь, пожалуйста, к менеджеру образовательной программы.</a:t>
            </a:r>
          </a:p>
          <a:p>
            <a:pPr marL="285750" indent="-285750">
              <a:buFontTx/>
              <a:buChar char="-"/>
            </a:pPr>
            <a:endParaRPr lang="ru-RU" sz="1800" dirty="0" smtClean="0"/>
          </a:p>
          <a:p>
            <a:endParaRPr lang="ru-RU" sz="1800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0069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203951"/>
            <a:ext cx="11178210" cy="720644"/>
          </a:xfrm>
        </p:spPr>
        <p:txBody>
          <a:bodyPr anchor="ctr">
            <a:normAutofit/>
          </a:bodyPr>
          <a:lstStyle/>
          <a:p>
            <a:pPr algn="ctr"/>
            <a:r>
              <a:rPr lang="ru-RU" sz="4400" dirty="0" smtClean="0"/>
              <a:t>8) Получить </a:t>
            </a:r>
            <a:r>
              <a:rPr lang="ru-RU" sz="4400" dirty="0"/>
              <a:t>читательский </a:t>
            </a:r>
            <a:r>
              <a:rPr lang="ru-RU" sz="4400" dirty="0" smtClean="0"/>
              <a:t>билет</a:t>
            </a:r>
            <a:endParaRPr lang="ru-RU" sz="44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3206325" cy="408109"/>
          </a:xfrm>
        </p:spPr>
        <p:txBody>
          <a:bodyPr/>
          <a:lstStyle/>
          <a:p>
            <a:r>
              <a:rPr lang="ru-RU" dirty="0"/>
              <a:t>Дополнительная информация об обучении в НИУ ВШЭ</a:t>
            </a: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 txBox="1">
            <a:spLocks/>
          </p:cNvSpPr>
          <p:nvPr/>
        </p:nvSpPr>
        <p:spPr>
          <a:xfrm>
            <a:off x="670786" y="2171717"/>
            <a:ext cx="11178210" cy="2667069"/>
          </a:xfrm>
          <a:prstGeom prst="rect">
            <a:avLst/>
          </a:prstGeom>
        </p:spPr>
        <p:txBody>
          <a:bodyPr vert="horz" lIns="0" tIns="0" rIns="0" bIns="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Для </a:t>
            </a:r>
            <a:r>
              <a:rPr lang="ru-RU" dirty="0"/>
              <a:t>записи </a:t>
            </a:r>
            <a:r>
              <a:rPr lang="ru-RU" dirty="0" smtClean="0"/>
              <a:t>в библиотеку нужен </a:t>
            </a:r>
            <a:r>
              <a:rPr lang="ru-RU" dirty="0"/>
              <a:t>номер студенческого билета. </a:t>
            </a:r>
          </a:p>
          <a:p>
            <a:r>
              <a:rPr lang="ru-RU" dirty="0" smtClean="0"/>
              <a:t>Просим </a:t>
            </a:r>
            <a:r>
              <a:rPr lang="ru-RU" dirty="0"/>
              <a:t>ознакомиться с </a:t>
            </a:r>
            <a:r>
              <a:rPr lang="ru-RU" dirty="0">
                <a:hlinkClick r:id="rId3"/>
              </a:rPr>
              <a:t>Правилами пользования Библиотекой</a:t>
            </a:r>
            <a:r>
              <a:rPr lang="ru-RU" dirty="0"/>
              <a:t>;</a:t>
            </a:r>
          </a:p>
          <a:p>
            <a:r>
              <a:rPr lang="ru-RU" dirty="0"/>
              <a:t>Далее заполнить</a:t>
            </a:r>
            <a:r>
              <a:rPr lang="ru-RU" dirty="0">
                <a:hlinkClick r:id="rId4"/>
              </a:rPr>
              <a:t> регистрационную форму</a:t>
            </a:r>
            <a:r>
              <a:rPr lang="ru-RU" dirty="0"/>
              <a:t> онлайн на </a:t>
            </a:r>
            <a:r>
              <a:rPr lang="ru-RU" dirty="0">
                <a:hlinkClick r:id="rId5"/>
              </a:rPr>
              <a:t>сайте Библиотеки</a:t>
            </a:r>
            <a:r>
              <a:rPr lang="ru-RU" dirty="0"/>
              <a:t> (понадобится номер студенческого билета и адрес корпоративной почты НИУ ВШЭ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/>
              <a:t>При записи в Библиотеку каждому пользователю присваивается штрих-код с личным идентификатором, который и является читательским билетом.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9341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823" y="1575611"/>
            <a:ext cx="11178210" cy="126057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4900" dirty="0"/>
              <a:t>9</a:t>
            </a:r>
            <a:r>
              <a:rPr lang="ru-RU" sz="4900" dirty="0" smtClean="0"/>
              <a:t>) </a:t>
            </a:r>
            <a:r>
              <a:rPr lang="ru-RU" sz="4900" dirty="0"/>
              <a:t>Встать на воинский учет (для студентов мужского пола)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725846" cy="408109"/>
          </a:xfrm>
        </p:spPr>
        <p:txBody>
          <a:bodyPr/>
          <a:lstStyle/>
          <a:p>
            <a:r>
              <a:rPr lang="ru-RU" dirty="0"/>
              <a:t>Что необходимо сделать первокурсникам: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1823" y="2732528"/>
            <a:ext cx="11336137" cy="3417130"/>
          </a:xfrm>
        </p:spPr>
        <p:txBody>
          <a:bodyPr>
            <a:normAutofit fontScale="85000" lnSpcReduction="10000"/>
          </a:bodyPr>
          <a:lstStyle/>
          <a:p>
            <a:r>
              <a:rPr lang="ru-RU" sz="1800" dirty="0" smtClean="0"/>
              <a:t>Информация </a:t>
            </a:r>
            <a:r>
              <a:rPr lang="ru-RU" sz="1800" dirty="0"/>
              <a:t>об отсрочке от службы в армии находится </a:t>
            </a:r>
            <a:r>
              <a:rPr lang="ru-RU" sz="1800" dirty="0">
                <a:hlinkClick r:id="rId3"/>
              </a:rPr>
              <a:t>здесь</a:t>
            </a:r>
            <a:r>
              <a:rPr lang="ru-RU" sz="1800" dirty="0"/>
              <a:t>, а также в </a:t>
            </a:r>
            <a:r>
              <a:rPr lang="ru-RU" sz="1800" dirty="0">
                <a:hlinkClick r:id="rId4"/>
              </a:rPr>
              <a:t>памятке по постановке на воинский учет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dirty="0"/>
              <a:t>Для постановки на воинский учет в Университете в течение 5 (пяти) рабочих дней после предоставления доступа в едином личном кабинете (ЕЛК) обучающегося  студенту  требуется направить заявку через </a:t>
            </a:r>
            <a:r>
              <a:rPr lang="ru-RU" sz="1800" dirty="0">
                <a:hlinkClick r:id="rId5"/>
              </a:rPr>
              <a:t>Сервис сбора данных воинского учета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dirty="0"/>
              <a:t>По дополнительным вопросам можно обращаться во </a:t>
            </a:r>
            <a:r>
              <a:rPr lang="ru-RU" sz="1800" dirty="0">
                <a:hlinkClick r:id="rId6"/>
              </a:rPr>
              <a:t>Второй отдел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dirty="0"/>
              <a:t>Для получения справки установленного образца (приложение № 4 к Положению о призыве на военную службу граждан РФ), подтверждающей право на отсрочку от призыва на военную службу необходимо посетить Второй отдел, имея при себе следующие документы</a:t>
            </a:r>
            <a:r>
              <a:rPr lang="ru-RU" sz="1800" dirty="0" smtClean="0"/>
              <a:t>:</a:t>
            </a:r>
            <a:endParaRPr lang="ru-RU" sz="1800" dirty="0"/>
          </a:p>
          <a:p>
            <a:r>
              <a:rPr lang="ru-RU" sz="1800" dirty="0" smtClean="0"/>
              <a:t>- паспорт</a:t>
            </a:r>
            <a:r>
              <a:rPr lang="ru-RU" sz="1800" dirty="0"/>
              <a:t>;</a:t>
            </a:r>
          </a:p>
          <a:p>
            <a:r>
              <a:rPr lang="ru-RU" sz="1800" dirty="0" smtClean="0"/>
              <a:t>- удостоверение </a:t>
            </a:r>
            <a:r>
              <a:rPr lang="ru-RU" sz="1800" dirty="0"/>
              <a:t>гражданина, подлежащего призыву на военную службу.</a:t>
            </a:r>
          </a:p>
          <a:p>
            <a:r>
              <a:rPr lang="ru-RU" sz="1800" b="1" dirty="0"/>
              <a:t>Где: </a:t>
            </a:r>
            <a:r>
              <a:rPr lang="ru-RU" sz="1800" dirty="0"/>
              <a:t>Второй отдел НИУ ВШЭ, ул. Космонавта Волкова дом 18, комн. 101, 107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b="1" dirty="0"/>
              <a:t>Когда: </a:t>
            </a:r>
            <a:r>
              <a:rPr lang="ru-RU" sz="1800" dirty="0"/>
              <a:t>с 1 сентября, понедельник - четверг с 10:00 до 17:00, пятница с 10:00 до </a:t>
            </a:r>
            <a:r>
              <a:rPr lang="ru-RU" sz="1800" dirty="0" smtClean="0"/>
              <a:t>16:00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3411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369" y="1622322"/>
            <a:ext cx="11178210" cy="1400677"/>
          </a:xfrm>
        </p:spPr>
        <p:txBody>
          <a:bodyPr anchor="ctr">
            <a:noAutofit/>
          </a:bodyPr>
          <a:lstStyle/>
          <a:p>
            <a:pPr algn="ctr"/>
            <a:r>
              <a:rPr lang="ru-RU" sz="4400" dirty="0" smtClean="0"/>
              <a:t>10) </a:t>
            </a:r>
            <a:r>
              <a:rPr lang="ru-RU" sz="4400" dirty="0"/>
              <a:t>Ознакомиться с информацией о </a:t>
            </a:r>
            <a:r>
              <a:rPr lang="ru-RU" sz="4400" dirty="0" err="1"/>
              <a:t>визово</a:t>
            </a:r>
            <a:r>
              <a:rPr lang="ru-RU" sz="4400" dirty="0"/>
              <a:t>-миграционном учете (для иностранных студентов)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725846" cy="408109"/>
          </a:xfrm>
        </p:spPr>
        <p:txBody>
          <a:bodyPr/>
          <a:lstStyle/>
          <a:p>
            <a:r>
              <a:rPr lang="ru-RU" dirty="0"/>
              <a:t>Что необходимо сделать первокурсникам: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7406" y="3288470"/>
            <a:ext cx="11336137" cy="3161492"/>
          </a:xfrm>
        </p:spPr>
        <p:txBody>
          <a:bodyPr>
            <a:normAutofit lnSpcReduction="10000"/>
          </a:bodyPr>
          <a:lstStyle/>
          <a:p>
            <a:endParaRPr lang="ru-RU" sz="1800" dirty="0"/>
          </a:p>
          <a:p>
            <a:r>
              <a:rPr lang="ru-RU" sz="1800" dirty="0" smtClean="0"/>
              <a:t>Контакты </a:t>
            </a:r>
            <a:r>
              <a:rPr lang="ru-RU" sz="1800" dirty="0"/>
              <a:t>центра </a:t>
            </a:r>
            <a:r>
              <a:rPr lang="ru-RU" sz="1800" dirty="0" err="1"/>
              <a:t>визово</a:t>
            </a:r>
            <a:r>
              <a:rPr lang="ru-RU" sz="1800" dirty="0"/>
              <a:t>-миграционного сопровождения иностранных </a:t>
            </a:r>
            <a:r>
              <a:rPr lang="ru-RU" sz="1800" dirty="0" smtClean="0"/>
              <a:t>граждан:</a:t>
            </a:r>
            <a:endParaRPr lang="ru-RU" sz="1800" dirty="0"/>
          </a:p>
          <a:p>
            <a:r>
              <a:rPr lang="ru-RU" sz="1800" b="1" dirty="0"/>
              <a:t>Адрес: </a:t>
            </a:r>
            <a:r>
              <a:rPr lang="ru-RU" sz="1800" dirty="0"/>
              <a:t>Москва, Покровский бульвар, д.11, корпус D, </a:t>
            </a:r>
            <a:r>
              <a:rPr lang="ru-RU" sz="1800" dirty="0" smtClean="0"/>
              <a:t>D005/D006</a:t>
            </a:r>
            <a:endParaRPr lang="ru-RU" sz="1800" dirty="0"/>
          </a:p>
          <a:p>
            <a:r>
              <a:rPr lang="ru-RU" sz="1800" b="1" dirty="0"/>
              <a:t>Телефон: </a:t>
            </a:r>
            <a:r>
              <a:rPr lang="ru-RU" sz="1800" dirty="0"/>
              <a:t>8 (495) </a:t>
            </a:r>
            <a:r>
              <a:rPr lang="ru-RU" sz="1800" dirty="0" smtClean="0"/>
              <a:t>531-00-63</a:t>
            </a:r>
            <a:endParaRPr lang="ru-RU" sz="1800" dirty="0"/>
          </a:p>
          <a:p>
            <a:r>
              <a:rPr lang="ru-RU" sz="1800" b="1" dirty="0"/>
              <a:t>Электронная почта: </a:t>
            </a:r>
            <a:r>
              <a:rPr lang="ru-RU" sz="1800" dirty="0" smtClean="0"/>
              <a:t>visa-registration@hse.ru</a:t>
            </a:r>
            <a:endParaRPr lang="ru-RU" sz="1800" dirty="0"/>
          </a:p>
          <a:p>
            <a:r>
              <a:rPr lang="ru-RU" sz="1800" dirty="0"/>
              <a:t>Внимание! Процедуры по медицинскому освидетельствованию, дактилоскопии и фотографированию для иностранных обучающихся обязательны.</a:t>
            </a:r>
          </a:p>
          <a:p>
            <a:endParaRPr lang="ru-RU" sz="1800" dirty="0"/>
          </a:p>
          <a:p>
            <a:r>
              <a:rPr lang="ru-RU" sz="1800" dirty="0"/>
              <a:t>Более подробная информация на </a:t>
            </a:r>
            <a:r>
              <a:rPr lang="ru-RU" sz="1800" dirty="0">
                <a:hlinkClick r:id="rId3"/>
              </a:rPr>
              <a:t>сайте Центра </a:t>
            </a:r>
            <a:r>
              <a:rPr lang="ru-RU" sz="1800" dirty="0" err="1">
                <a:hlinkClick r:id="rId3"/>
              </a:rPr>
              <a:t>визово</a:t>
            </a:r>
            <a:r>
              <a:rPr lang="ru-RU" sz="1800" dirty="0">
                <a:hlinkClick r:id="rId3"/>
              </a:rPr>
              <a:t>-миграционного сопровождения </a:t>
            </a:r>
            <a:r>
              <a:rPr lang="ru-RU" sz="1800" dirty="0"/>
              <a:t>иностранных граждан.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546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11178210" cy="126057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4800" dirty="0" smtClean="0"/>
              <a:t>11) Подготовиться к большому количество сообщений и информационных рассылок</a:t>
            </a:r>
            <a:endParaRPr lang="ru-RU" sz="48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725846" cy="408109"/>
          </a:xfrm>
        </p:spPr>
        <p:txBody>
          <a:bodyPr/>
          <a:lstStyle/>
          <a:p>
            <a:r>
              <a:rPr lang="ru-RU" dirty="0"/>
              <a:t>Что необходимо сделать первокурсникам: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6" y="2926080"/>
            <a:ext cx="11336137" cy="364177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Их будет много. Да, много. Держитесь.</a:t>
            </a:r>
          </a:p>
          <a:p>
            <a:pPr marL="285750" indent="-285750">
              <a:buFontTx/>
              <a:buChar char="-"/>
            </a:pPr>
            <a:endParaRPr lang="ru-RU" sz="1800" dirty="0" smtClean="0"/>
          </a:p>
          <a:p>
            <a:endParaRPr lang="ru-RU" sz="1800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4207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1178210" cy="4399095"/>
          </a:xfrm>
        </p:spPr>
        <p:txBody>
          <a:bodyPr anchor="ctr">
            <a:normAutofit/>
          </a:bodyPr>
          <a:lstStyle/>
          <a:p>
            <a:pPr algn="ctr"/>
            <a:r>
              <a:rPr lang="ru-RU" sz="4800" dirty="0" smtClean="0"/>
              <a:t>Дополнительная информация об обучении в НИУ ВШЭ</a:t>
            </a:r>
            <a:endParaRPr lang="ru-RU" sz="48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3206325" cy="408109"/>
          </a:xfrm>
        </p:spPr>
        <p:txBody>
          <a:bodyPr/>
          <a:lstStyle/>
          <a:p>
            <a:r>
              <a:rPr lang="ru-RU" dirty="0"/>
              <a:t>Дополнительная информация об обучении в НИУ ВШЭ</a:t>
            </a:r>
          </a:p>
        </p:txBody>
      </p:sp>
    </p:spTree>
    <p:extLst>
      <p:ext uri="{BB962C8B-B14F-4D97-AF65-F5344CB8AC3E}">
        <p14:creationId xmlns:p14="http://schemas.microsoft.com/office/powerpoint/2010/main" val="276669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725846" cy="408109"/>
          </a:xfrm>
        </p:spPr>
        <p:txBody>
          <a:bodyPr/>
          <a:lstStyle/>
          <a:p>
            <a:r>
              <a:rPr lang="ru-RU" dirty="0"/>
              <a:t>Сотрудники </a:t>
            </a:r>
            <a:r>
              <a:rPr lang="ru-RU" dirty="0" smtClean="0"/>
              <a:t>ЦУУП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412553" y="2042805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HSE Sans" panose="02000000000000000000" pitchFamily="50" charset="-52"/>
                <a:hlinkClick r:id="rId2"/>
              </a:rPr>
              <a:t>Горбунова Анна </a:t>
            </a:r>
            <a:r>
              <a:rPr lang="ru-RU" sz="2000" dirty="0" smtClean="0">
                <a:latin typeface="HSE Sans" panose="02000000000000000000" pitchFamily="50" charset="-52"/>
                <a:hlinkClick r:id="rId2"/>
              </a:rPr>
              <a:t>Юрьевна</a:t>
            </a:r>
            <a:endParaRPr lang="ru-RU" sz="2000" dirty="0" smtClean="0">
              <a:latin typeface="HSE Sans" panose="02000000000000000000" pitchFamily="50" charset="-52"/>
            </a:endParaRPr>
          </a:p>
          <a:p>
            <a:r>
              <a:rPr lang="ru-RU" sz="2000" dirty="0" smtClean="0">
                <a:latin typeface="HSE Sans" panose="02000000000000000000" pitchFamily="50" charset="-52"/>
              </a:rPr>
              <a:t>Менеджер</a:t>
            </a:r>
          </a:p>
          <a:p>
            <a:r>
              <a:rPr lang="en-US" sz="2000" dirty="0" smtClean="0">
                <a:latin typeface="HSE Sans" panose="02000000000000000000" pitchFamily="50" charset="-52"/>
                <a:hlinkClick r:id="rId3"/>
              </a:rPr>
              <a:t>agorbunova@hse.ru</a:t>
            </a:r>
            <a:endParaRPr lang="ru-RU" sz="2000" dirty="0" smtClean="0">
              <a:latin typeface="HSE Sans" panose="02000000000000000000" pitchFamily="50" charset="-52"/>
            </a:endParaRPr>
          </a:p>
          <a:p>
            <a:r>
              <a:rPr lang="ru-RU" sz="2000" dirty="0" smtClean="0">
                <a:latin typeface="HSE Sans" panose="02000000000000000000" pitchFamily="50" charset="-52"/>
              </a:rPr>
              <a:t>доб</a:t>
            </a:r>
            <a:r>
              <a:rPr lang="ru-RU" sz="2000" dirty="0">
                <a:latin typeface="HSE Sans" panose="02000000000000000000" pitchFamily="50" charset="-52"/>
              </a:rPr>
              <a:t>. 22275</a:t>
            </a:r>
            <a:endParaRPr lang="ru-RU" sz="2000" dirty="0" smtClean="0">
              <a:latin typeface="HSE Sans" panose="02000000000000000000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099" y="4300046"/>
            <a:ext cx="1127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HSE Sans" panose="02000000000000000000" pitchFamily="50" charset="-52"/>
              </a:rPr>
              <a:t>Цифровое </a:t>
            </a:r>
            <a:r>
              <a:rPr lang="ru-RU" sz="2400" dirty="0" smtClean="0">
                <a:latin typeface="HSE Sans" panose="02000000000000000000" pitchFamily="50" charset="-52"/>
              </a:rPr>
              <a:t>право;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HSE Sans" panose="02000000000000000000" pitchFamily="50" charset="-52"/>
              </a:rPr>
              <a:t>Право международной торговли и разрешение </a:t>
            </a:r>
            <a:r>
              <a:rPr lang="ru-RU" sz="2400" dirty="0" smtClean="0">
                <a:latin typeface="HSE Sans" panose="02000000000000000000" pitchFamily="50" charset="-52"/>
              </a:rPr>
              <a:t>споров/Law </a:t>
            </a:r>
            <a:r>
              <a:rPr lang="ru-RU" sz="2400" dirty="0">
                <a:latin typeface="HSE Sans" panose="02000000000000000000" pitchFamily="50" charset="-52"/>
              </a:rPr>
              <a:t>of International Trade and Dispute Resolution</a:t>
            </a:r>
            <a:endParaRPr lang="ru-RU" sz="2400" dirty="0" smtClean="0">
              <a:latin typeface="HSE Sans" panose="02000000000000000000" pitchFamily="50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53939" y="2042805"/>
            <a:ext cx="38635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HSE Sans" panose="02000000000000000000" pitchFamily="50" charset="-52"/>
              </a:rPr>
              <a:t>Время присутствия:</a:t>
            </a:r>
            <a:r>
              <a:rPr lang="en-US" sz="2400" dirty="0" smtClean="0">
                <a:latin typeface="HSE Sans" panose="02000000000000000000" pitchFamily="50" charset="-52"/>
              </a:rPr>
              <a:t> </a:t>
            </a:r>
            <a:endParaRPr lang="ru-RU" sz="2400" dirty="0" smtClean="0">
              <a:latin typeface="HSE Sans" panose="02000000000000000000" pitchFamily="50" charset="-52"/>
            </a:endParaRPr>
          </a:p>
          <a:p>
            <a:r>
              <a:rPr lang="ru-RU" sz="2400" dirty="0" smtClean="0">
                <a:latin typeface="HSE Sans" panose="02000000000000000000" pitchFamily="50" charset="-52"/>
              </a:rPr>
              <a:t>Пн-Пт: 14:00-18:00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HSE Sans" panose="02000000000000000000" pitchFamily="50" charset="-52"/>
              </a:rPr>
              <a:t>Выходные дни: </a:t>
            </a:r>
          </a:p>
          <a:p>
            <a:r>
              <a:rPr lang="ru-RU" sz="2400" dirty="0" smtClean="0">
                <a:latin typeface="HSE Sans" panose="02000000000000000000" pitchFamily="50" charset="-52"/>
              </a:rPr>
              <a:t>суббота, воскресенье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03" y="1680700"/>
            <a:ext cx="18859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3267286" cy="408109"/>
          </a:xfrm>
        </p:spPr>
        <p:txBody>
          <a:bodyPr/>
          <a:lstStyle/>
          <a:p>
            <a:r>
              <a:rPr lang="ru-RU" dirty="0"/>
              <a:t>Дополнительная информация об обучении в НИУ ВШЭ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6" y="2224815"/>
            <a:ext cx="11222171" cy="434303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 smtClean="0"/>
          </a:p>
          <a:p>
            <a:endParaRPr lang="en-US" sz="1800" dirty="0" smtClean="0"/>
          </a:p>
          <a:p>
            <a:endParaRPr lang="ru-RU" sz="1800" dirty="0" smtClean="0"/>
          </a:p>
          <a:p>
            <a:endParaRPr lang="ru-RU" sz="1800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88172415"/>
              </p:ext>
            </p:extLst>
          </p:nvPr>
        </p:nvGraphicFramePr>
        <p:xfrm>
          <a:off x="444137" y="1036321"/>
          <a:ext cx="11363930" cy="3692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 txBox="1">
            <a:spLocks/>
          </p:cNvSpPr>
          <p:nvPr/>
        </p:nvSpPr>
        <p:spPr>
          <a:xfrm>
            <a:off x="444137" y="4981302"/>
            <a:ext cx="11032927" cy="1480457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Когда проводится </a:t>
            </a:r>
            <a:r>
              <a:rPr lang="ru-RU" sz="1800" dirty="0" smtClean="0"/>
              <a:t>конкурс на международную мобильность:</a:t>
            </a:r>
            <a:endParaRPr lang="ru-RU" sz="1800" dirty="0"/>
          </a:p>
          <a:p>
            <a:r>
              <a:rPr lang="ru-RU" sz="1800" dirty="0"/>
              <a:t>Конкурс на мобильность в</a:t>
            </a:r>
            <a:r>
              <a:rPr lang="ru-RU" sz="1800" b="1" i="1" dirty="0"/>
              <a:t> </a:t>
            </a:r>
            <a:r>
              <a:rPr lang="ru-RU" sz="1800" b="1" dirty="0"/>
              <a:t>осеннем семестре</a:t>
            </a:r>
            <a:r>
              <a:rPr lang="ru-RU" sz="1800" dirty="0"/>
              <a:t>: начало февраля – начало марта.</a:t>
            </a:r>
            <a:br>
              <a:rPr lang="ru-RU" sz="1800" dirty="0"/>
            </a:br>
            <a:r>
              <a:rPr lang="ru-RU" sz="1800" dirty="0"/>
              <a:t>Конкурс на мобильность</a:t>
            </a:r>
            <a:r>
              <a:rPr lang="ru-RU" sz="1800" i="1" dirty="0"/>
              <a:t> </a:t>
            </a:r>
            <a:r>
              <a:rPr lang="ru-RU" sz="1800" dirty="0"/>
              <a:t>в</a:t>
            </a:r>
            <a:r>
              <a:rPr lang="ru-RU" sz="1800" i="1" dirty="0"/>
              <a:t> </a:t>
            </a:r>
            <a:r>
              <a:rPr lang="ru-RU" sz="1800" b="1" dirty="0"/>
              <a:t>весеннем семестре</a:t>
            </a:r>
            <a:r>
              <a:rPr lang="ru-RU" sz="1800" dirty="0"/>
              <a:t>: середина августа – середина сентября.</a:t>
            </a:r>
          </a:p>
          <a:p>
            <a:endParaRPr lang="ru-RU" sz="20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635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3850759" cy="408109"/>
          </a:xfrm>
        </p:spPr>
        <p:txBody>
          <a:bodyPr/>
          <a:lstStyle/>
          <a:p>
            <a:r>
              <a:rPr lang="ru-RU" dirty="0"/>
              <a:t>Дополнительная информация об обучении в НИУ ВШЭ</a:t>
            </a:r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 txBox="1">
            <a:spLocks/>
          </p:cNvSpPr>
          <p:nvPr/>
        </p:nvSpPr>
        <p:spPr>
          <a:xfrm>
            <a:off x="444137" y="2171717"/>
            <a:ext cx="11451772" cy="4290043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Продолжительность академического отпуска не может превышать двух лет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По медицинским показаниям (требуется заключение медицинский комиссии);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По семейным обстоятельствам (другие уважительные причины).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/>
          </a:p>
          <a:p>
            <a:r>
              <a:rPr lang="ru-RU" sz="1800" dirty="0" smtClean="0"/>
              <a:t>--- Заполнить </a:t>
            </a:r>
            <a:r>
              <a:rPr lang="ru-RU" sz="1800" dirty="0" smtClean="0">
                <a:hlinkClick r:id="rId3"/>
              </a:rPr>
              <a:t>заявление</a:t>
            </a:r>
            <a:r>
              <a:rPr lang="ru-RU" sz="1800" dirty="0" smtClean="0"/>
              <a:t> и приложить подтверждающие уважительную причину документы; </a:t>
            </a:r>
            <a:endParaRPr lang="ru-RU" sz="1800" dirty="0"/>
          </a:p>
          <a:p>
            <a:r>
              <a:rPr lang="ru-RU" sz="1800" dirty="0" smtClean="0"/>
              <a:t>--- Направить академическому руководителю (или менеджеру программы) для согласования;</a:t>
            </a:r>
          </a:p>
          <a:p>
            <a:r>
              <a:rPr lang="ru-RU" sz="1800" dirty="0" smtClean="0"/>
              <a:t>--- Направить согласованное заявление учебному офису;</a:t>
            </a:r>
          </a:p>
          <a:p>
            <a:r>
              <a:rPr lang="ru-RU" sz="1800" dirty="0" smtClean="0"/>
              <a:t>--- Дождаться информации о том, что приказ вышел. 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203951"/>
            <a:ext cx="11178210" cy="720644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dirty="0" smtClean="0">
                <a:hlinkClick r:id="rId4"/>
              </a:rPr>
              <a:t>Академический отпуск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49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3275994" cy="408109"/>
          </a:xfrm>
        </p:spPr>
        <p:txBody>
          <a:bodyPr/>
          <a:lstStyle/>
          <a:p>
            <a:r>
              <a:rPr lang="ru-RU" dirty="0"/>
              <a:t>Дополнительная информация об обучении в НИУ ВШЭ</a:t>
            </a:r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 txBox="1">
            <a:spLocks/>
          </p:cNvSpPr>
          <p:nvPr/>
        </p:nvSpPr>
        <p:spPr>
          <a:xfrm>
            <a:off x="444137" y="2171717"/>
            <a:ext cx="11451772" cy="4290043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 smtClean="0"/>
          </a:p>
          <a:p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203951"/>
            <a:ext cx="11178210" cy="720644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dirty="0" smtClean="0">
                <a:hlinkClick r:id="rId3"/>
              </a:rPr>
              <a:t>Перевод на бюджет</a:t>
            </a:r>
            <a:endParaRPr lang="ru-RU" sz="32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 txBox="1">
            <a:spLocks/>
          </p:cNvSpPr>
          <p:nvPr/>
        </p:nvSpPr>
        <p:spPr>
          <a:xfrm>
            <a:off x="596537" y="1999225"/>
            <a:ext cx="11451772" cy="4614936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Два раза в год, </a:t>
            </a:r>
            <a:r>
              <a:rPr lang="ru-RU" sz="2000" b="1" dirty="0" smtClean="0"/>
              <a:t>после 1 семестра </a:t>
            </a:r>
            <a:r>
              <a:rPr lang="ru-RU" sz="2000" dirty="0" smtClean="0"/>
              <a:t>(примерно в январе-феврале) </a:t>
            </a:r>
          </a:p>
          <a:p>
            <a:r>
              <a:rPr lang="ru-RU" sz="2000" dirty="0" smtClean="0"/>
              <a:t>и </a:t>
            </a:r>
            <a:r>
              <a:rPr lang="ru-RU" sz="2000" b="1" dirty="0" smtClean="0"/>
              <a:t>после 2 семестра </a:t>
            </a:r>
            <a:r>
              <a:rPr lang="ru-RU" sz="2000" dirty="0" smtClean="0"/>
              <a:t>(примерно в июне-июле) при наличии вакантных бюджетных мест.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4089" t="11288" r="8654" b="23265"/>
          <a:stretch/>
        </p:blipFill>
        <p:spPr>
          <a:xfrm>
            <a:off x="1991413" y="2726634"/>
            <a:ext cx="8357219" cy="3982248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 flipH="1">
            <a:off x="10062209" y="3457766"/>
            <a:ext cx="1222035" cy="230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80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593962" cy="408109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 txBox="1">
            <a:spLocks/>
          </p:cNvSpPr>
          <p:nvPr/>
        </p:nvSpPr>
        <p:spPr>
          <a:xfrm>
            <a:off x="444137" y="2171717"/>
            <a:ext cx="11451772" cy="4290043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 smtClean="0"/>
          </a:p>
          <a:p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52" y="3174257"/>
            <a:ext cx="11451772" cy="720644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dirty="0" smtClean="0"/>
              <a:t>Спасибо за внимание и всем успехов в обучении!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971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725846" cy="408109"/>
          </a:xfrm>
        </p:spPr>
        <p:txBody>
          <a:bodyPr/>
          <a:lstStyle/>
          <a:p>
            <a:r>
              <a:rPr lang="ru-RU" dirty="0"/>
              <a:t>Сотрудники ЦУУП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2553" y="2042805"/>
            <a:ext cx="36054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HSE Sans" panose="02000000000000000000" pitchFamily="50" charset="-52"/>
                <a:hlinkClick r:id="rId2"/>
              </a:rPr>
              <a:t>Орлова Анастасия </a:t>
            </a:r>
            <a:r>
              <a:rPr lang="ru-RU" sz="2000" dirty="0" smtClean="0">
                <a:latin typeface="HSE Sans" panose="02000000000000000000" pitchFamily="50" charset="-52"/>
                <a:hlinkClick r:id="rId2"/>
              </a:rPr>
              <a:t>Сергеевна</a:t>
            </a:r>
            <a:endParaRPr lang="ru-RU" sz="2000" dirty="0" smtClean="0">
              <a:latin typeface="HSE Sans" panose="02000000000000000000" pitchFamily="50" charset="-52"/>
            </a:endParaRPr>
          </a:p>
          <a:p>
            <a:r>
              <a:rPr lang="ru-RU" sz="2000" dirty="0" smtClean="0">
                <a:latin typeface="HSE Sans" panose="02000000000000000000" pitchFamily="50" charset="-52"/>
              </a:rPr>
              <a:t>Менеджер</a:t>
            </a:r>
          </a:p>
          <a:p>
            <a:r>
              <a:rPr lang="en-US" sz="2000" dirty="0" smtClean="0">
                <a:latin typeface="HSE Sans" panose="02000000000000000000" pitchFamily="50" charset="-52"/>
                <a:hlinkClick r:id="rId3"/>
              </a:rPr>
              <a:t>asorlova@hse.ru</a:t>
            </a:r>
            <a:endParaRPr lang="ru-RU" sz="2000" dirty="0" smtClean="0">
              <a:latin typeface="HSE Sans" panose="02000000000000000000" pitchFamily="50" charset="-52"/>
            </a:endParaRPr>
          </a:p>
          <a:p>
            <a:r>
              <a:rPr lang="ru-RU" sz="2000" dirty="0" smtClean="0">
                <a:latin typeface="HSE Sans" panose="02000000000000000000" pitchFamily="50" charset="-52"/>
              </a:rPr>
              <a:t>доб</a:t>
            </a:r>
            <a:r>
              <a:rPr lang="ru-RU" sz="2000" dirty="0">
                <a:latin typeface="HSE Sans" panose="02000000000000000000" pitchFamily="50" charset="-52"/>
              </a:rPr>
              <a:t>. 23458</a:t>
            </a:r>
            <a:endParaRPr lang="ru-RU" sz="2000" dirty="0" smtClean="0">
              <a:latin typeface="HSE Sans" panose="02000000000000000000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816" y="4044408"/>
            <a:ext cx="112704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HSE Sans" panose="02000000000000000000" pitchFamily="50" charset="-52"/>
              </a:rPr>
              <a:t>Теоретическое </a:t>
            </a:r>
            <a:r>
              <a:rPr lang="ru-RU" sz="2400" dirty="0">
                <a:latin typeface="HSE Sans" panose="02000000000000000000" pitchFamily="50" charset="-52"/>
              </a:rPr>
              <a:t>и сравнительное </a:t>
            </a:r>
            <a:r>
              <a:rPr lang="ru-RU" sz="2400" dirty="0" smtClean="0">
                <a:latin typeface="HSE Sans" panose="02000000000000000000" pitchFamily="50" charset="-52"/>
              </a:rPr>
              <a:t>правоведение;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HSE Sans" panose="02000000000000000000" pitchFamily="50" charset="-52"/>
              </a:rPr>
              <a:t>Право </a:t>
            </a:r>
            <a:r>
              <a:rPr lang="ru-RU" sz="2400" dirty="0">
                <a:latin typeface="HSE Sans" panose="02000000000000000000" pitchFamily="50" charset="-52"/>
              </a:rPr>
              <a:t>международной торговли и разрешение </a:t>
            </a:r>
            <a:r>
              <a:rPr lang="ru-RU" sz="2400" dirty="0" smtClean="0">
                <a:latin typeface="HSE Sans" panose="02000000000000000000" pitchFamily="50" charset="-52"/>
              </a:rPr>
              <a:t>споров/Law </a:t>
            </a:r>
            <a:r>
              <a:rPr lang="ru-RU" sz="2400" dirty="0">
                <a:latin typeface="HSE Sans" panose="02000000000000000000" pitchFamily="50" charset="-52"/>
              </a:rPr>
              <a:t>of International Trade and Dispute </a:t>
            </a:r>
            <a:r>
              <a:rPr lang="ru-RU" sz="2400" dirty="0" smtClean="0">
                <a:latin typeface="HSE Sans" panose="02000000000000000000" pitchFamily="50" charset="-52"/>
              </a:rPr>
              <a:t>Resolution;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HSE Sans" panose="02000000000000000000" pitchFamily="50" charset="-52"/>
              </a:rPr>
              <a:t>Цифровое право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53939" y="2042805"/>
            <a:ext cx="38635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HSE Sans" panose="02000000000000000000" pitchFamily="50" charset="-52"/>
              </a:rPr>
              <a:t>Время присутствия: </a:t>
            </a:r>
          </a:p>
          <a:p>
            <a:r>
              <a:rPr lang="ru-RU" sz="2400" dirty="0" smtClean="0">
                <a:latin typeface="HSE Sans" panose="02000000000000000000" pitchFamily="50" charset="-52"/>
              </a:rPr>
              <a:t>Пн-Ср, Пт: 12:00-20:00, Сб: 10:00-14:00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HSE Sans" panose="02000000000000000000" pitchFamily="50" charset="-52"/>
              </a:rPr>
              <a:t>Выходные дни: </a:t>
            </a:r>
          </a:p>
          <a:p>
            <a:r>
              <a:rPr lang="ru-RU" sz="2400" dirty="0" smtClean="0">
                <a:latin typeface="HSE Sans" panose="02000000000000000000" pitchFamily="50" charset="-52"/>
              </a:rPr>
              <a:t>четверг, воскресенье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03" y="1867001"/>
            <a:ext cx="18954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5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725846" cy="408109"/>
          </a:xfrm>
        </p:spPr>
        <p:txBody>
          <a:bodyPr/>
          <a:lstStyle/>
          <a:p>
            <a:r>
              <a:rPr lang="ru-RU" dirty="0"/>
              <a:t>Сотрудники ЦУУП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2553" y="2042805"/>
            <a:ext cx="38427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HSE Sans" panose="02000000000000000000" pitchFamily="50" charset="-52"/>
                <a:hlinkClick r:id="rId2"/>
              </a:rPr>
              <a:t>Мараханова Виктория </a:t>
            </a:r>
            <a:r>
              <a:rPr lang="ru-RU" sz="2000" dirty="0" smtClean="0">
                <a:latin typeface="HSE Sans" panose="02000000000000000000" pitchFamily="50" charset="-52"/>
                <a:hlinkClick r:id="rId2"/>
              </a:rPr>
              <a:t>Олеговна</a:t>
            </a:r>
            <a:endParaRPr lang="ru-RU" sz="2000" dirty="0" smtClean="0">
              <a:latin typeface="HSE Sans" panose="02000000000000000000" pitchFamily="50" charset="-52"/>
            </a:endParaRPr>
          </a:p>
          <a:p>
            <a:r>
              <a:rPr lang="ru-RU" sz="2000" dirty="0" smtClean="0">
                <a:latin typeface="HSE Sans" panose="02000000000000000000" pitchFamily="50" charset="-52"/>
              </a:rPr>
              <a:t>Менеджер</a:t>
            </a:r>
          </a:p>
          <a:p>
            <a:r>
              <a:rPr lang="en-US" sz="2000" dirty="0" smtClean="0">
                <a:latin typeface="HSE Sans" panose="02000000000000000000" pitchFamily="50" charset="-52"/>
                <a:hlinkClick r:id="rId3"/>
              </a:rPr>
              <a:t>vmarahanova@hse.ru</a:t>
            </a:r>
            <a:r>
              <a:rPr lang="ru-RU" sz="2000" dirty="0" smtClean="0">
                <a:latin typeface="HSE Sans" panose="02000000000000000000" pitchFamily="50" charset="-52"/>
              </a:rPr>
              <a:t> </a:t>
            </a:r>
          </a:p>
          <a:p>
            <a:r>
              <a:rPr lang="ru-RU" sz="2000" dirty="0" smtClean="0">
                <a:latin typeface="HSE Sans" panose="02000000000000000000" pitchFamily="50" charset="-52"/>
              </a:rPr>
              <a:t>доб</a:t>
            </a:r>
            <a:r>
              <a:rPr lang="ru-RU" sz="2000" dirty="0">
                <a:latin typeface="HSE Sans" panose="02000000000000000000" pitchFamily="50" charset="-52"/>
              </a:rPr>
              <a:t>. 23102</a:t>
            </a:r>
            <a:endParaRPr lang="ru-RU" sz="2000" dirty="0" smtClean="0">
              <a:latin typeface="HSE Sans" panose="02000000000000000000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099" y="4300046"/>
            <a:ext cx="11270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HSE Sans" panose="02000000000000000000" pitchFamily="50" charset="-52"/>
              </a:rPr>
              <a:t>ЛигалТех/</a:t>
            </a:r>
            <a:r>
              <a:rPr lang="en-US" sz="2400" dirty="0" smtClean="0">
                <a:latin typeface="HSE Sans" panose="02000000000000000000" pitchFamily="50" charset="-52"/>
              </a:rPr>
              <a:t>Legal Tech</a:t>
            </a:r>
            <a:endParaRPr lang="ru-RU" sz="2400" dirty="0" smtClean="0">
              <a:latin typeface="HSE Sans" panose="02000000000000000000" pitchFamily="50" charset="-52"/>
            </a:endParaRPr>
          </a:p>
          <a:p>
            <a:endParaRPr lang="ru-RU" sz="2400" dirty="0" smtClean="0">
              <a:latin typeface="HSE Sans" panose="02000000000000000000" pitchFamily="50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53939" y="2042805"/>
            <a:ext cx="38635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HSE Sans" panose="02000000000000000000" pitchFamily="50" charset="-52"/>
              </a:rPr>
              <a:t>Время присутствия:</a:t>
            </a:r>
          </a:p>
          <a:p>
            <a:r>
              <a:rPr lang="ru-RU" sz="2400" dirty="0" smtClean="0">
                <a:latin typeface="HSE Sans" panose="02000000000000000000" pitchFamily="50" charset="-52"/>
              </a:rPr>
              <a:t>Пн-Пт: 10:30-18:30</a:t>
            </a:r>
            <a:endParaRPr lang="ru-RU" sz="2400" dirty="0">
              <a:latin typeface="HSE Sans" panose="02000000000000000000" pitchFamily="50" charset="-52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HSE Sans" panose="02000000000000000000" pitchFamily="50" charset="-52"/>
              </a:rPr>
              <a:t>Выходные дни: </a:t>
            </a:r>
          </a:p>
          <a:p>
            <a:r>
              <a:rPr lang="ru-RU" sz="2400" dirty="0">
                <a:latin typeface="HSE Sans" panose="02000000000000000000" pitchFamily="50" charset="-52"/>
              </a:rPr>
              <a:t>суббота, </a:t>
            </a:r>
            <a:r>
              <a:rPr lang="ru-RU" sz="2400" dirty="0" smtClean="0">
                <a:latin typeface="HSE Sans" panose="02000000000000000000" pitchFamily="50" charset="-52"/>
              </a:rPr>
              <a:t>воскресенье</a:t>
            </a:r>
            <a:endParaRPr lang="ru-RU" sz="2400" dirty="0">
              <a:latin typeface="HSE Sans" panose="02000000000000000000" pitchFamily="50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03" y="1757700"/>
            <a:ext cx="18859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1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725846" cy="408109"/>
          </a:xfrm>
        </p:spPr>
        <p:txBody>
          <a:bodyPr/>
          <a:lstStyle/>
          <a:p>
            <a:r>
              <a:rPr lang="ru-RU" dirty="0"/>
              <a:t>Сотрудники ЦУУП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2553" y="2042805"/>
            <a:ext cx="32127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HSE Sans" panose="02000000000000000000" pitchFamily="50" charset="-52"/>
                <a:hlinkClick r:id="rId2"/>
              </a:rPr>
              <a:t>Васильева Дарья </a:t>
            </a:r>
            <a:r>
              <a:rPr lang="ru-RU" sz="2000" dirty="0" smtClean="0">
                <a:latin typeface="HSE Sans" panose="02000000000000000000" pitchFamily="50" charset="-52"/>
                <a:hlinkClick r:id="rId2"/>
              </a:rPr>
              <a:t>Юрьевна</a:t>
            </a:r>
            <a:endParaRPr lang="ru-RU" sz="2000" dirty="0" smtClean="0">
              <a:latin typeface="HSE Sans" panose="02000000000000000000" pitchFamily="50" charset="-52"/>
            </a:endParaRPr>
          </a:p>
          <a:p>
            <a:r>
              <a:rPr lang="ru-RU" sz="2000" dirty="0" smtClean="0">
                <a:latin typeface="HSE Sans" panose="02000000000000000000" pitchFamily="50" charset="-52"/>
              </a:rPr>
              <a:t>Менеджер</a:t>
            </a:r>
          </a:p>
          <a:p>
            <a:r>
              <a:rPr lang="en-US" sz="2000" dirty="0" smtClean="0">
                <a:latin typeface="HSE Sans" panose="02000000000000000000" pitchFamily="50" charset="-52"/>
                <a:hlinkClick r:id="rId3"/>
              </a:rPr>
              <a:t>dyvasileva@hse.ru</a:t>
            </a:r>
            <a:endParaRPr lang="ru-RU" sz="2000" dirty="0" smtClean="0">
              <a:latin typeface="HSE Sans" panose="02000000000000000000" pitchFamily="50" charset="-52"/>
            </a:endParaRPr>
          </a:p>
          <a:p>
            <a:r>
              <a:rPr lang="ru-RU" sz="2000" dirty="0" smtClean="0">
                <a:latin typeface="HSE Sans" panose="02000000000000000000" pitchFamily="50" charset="-52"/>
              </a:rPr>
              <a:t>доб</a:t>
            </a:r>
            <a:r>
              <a:rPr lang="ru-RU" sz="2000" dirty="0">
                <a:latin typeface="HSE Sans" panose="02000000000000000000" pitchFamily="50" charset="-52"/>
              </a:rPr>
              <a:t>. 23639</a:t>
            </a:r>
            <a:endParaRPr lang="ru-RU" sz="2000" dirty="0" smtClean="0">
              <a:latin typeface="HSE Sans" panose="02000000000000000000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099" y="4232364"/>
            <a:ext cx="112704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HSE Sans" panose="02000000000000000000" pitchFamily="50" charset="-52"/>
              </a:rPr>
              <a:t>Публичное </a:t>
            </a:r>
            <a:r>
              <a:rPr lang="ru-RU" sz="2400" dirty="0" smtClean="0">
                <a:latin typeface="HSE Sans" panose="02000000000000000000" pitchFamily="50" charset="-52"/>
              </a:rPr>
              <a:t>право;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HSE Sans" panose="02000000000000000000" pitchFamily="50" charset="-52"/>
              </a:rPr>
              <a:t>Юрист в </a:t>
            </a:r>
            <a:r>
              <a:rPr lang="ru-RU" sz="2400" dirty="0" smtClean="0">
                <a:latin typeface="HSE Sans" panose="02000000000000000000" pitchFamily="50" charset="-52"/>
              </a:rPr>
              <a:t>правосудии;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HSE Sans" panose="02000000000000000000" pitchFamily="50" charset="-52"/>
              </a:rPr>
              <a:t>Комплаенс и профилактика правовых </a:t>
            </a:r>
            <a:r>
              <a:rPr lang="ru-RU" sz="2400" dirty="0" smtClean="0">
                <a:latin typeface="HSE Sans" panose="02000000000000000000" pitchFamily="50" charset="-52"/>
              </a:rPr>
              <a:t>рисков;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dirty="0" smtClean="0">
              <a:latin typeface="HSE Sans" panose="02000000000000000000" pitchFamily="50" charset="-52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dirty="0" smtClean="0">
              <a:latin typeface="HSE Sans" panose="02000000000000000000" pitchFamily="50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53939" y="2042805"/>
            <a:ext cx="38635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HSE Sans" panose="02000000000000000000" pitchFamily="50" charset="-52"/>
              </a:rPr>
              <a:t>Время присутствия:</a:t>
            </a:r>
          </a:p>
          <a:p>
            <a:r>
              <a:rPr lang="ru-RU" sz="2400" dirty="0" smtClean="0">
                <a:latin typeface="HSE Sans" panose="02000000000000000000" pitchFamily="50" charset="-52"/>
              </a:rPr>
              <a:t>Вт-Пт</a:t>
            </a:r>
            <a:r>
              <a:rPr lang="ru-RU" sz="2400" dirty="0">
                <a:latin typeface="HSE Sans" panose="02000000000000000000" pitchFamily="50" charset="-52"/>
              </a:rPr>
              <a:t>: 12:00-20:00, Сб: 10:00-14:00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HSE Sans" panose="02000000000000000000" pitchFamily="50" charset="-52"/>
              </a:rPr>
              <a:t>Выходные дни: </a:t>
            </a:r>
          </a:p>
          <a:p>
            <a:r>
              <a:rPr lang="ru-RU" sz="2400" dirty="0" smtClean="0">
                <a:latin typeface="HSE Sans" panose="02000000000000000000" pitchFamily="50" charset="-52"/>
              </a:rPr>
              <a:t>понедельник, </a:t>
            </a:r>
            <a:r>
              <a:rPr lang="ru-RU" sz="2400" dirty="0">
                <a:latin typeface="HSE Sans" panose="02000000000000000000" pitchFamily="50" charset="-52"/>
              </a:rPr>
              <a:t>воскресенье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dirty="0" smtClean="0">
              <a:latin typeface="HSE Sans" panose="02000000000000000000" pitchFamily="50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99" y="1694987"/>
            <a:ext cx="1866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Факультет права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Собрание первокурсников 2023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725846" cy="408109"/>
          </a:xfrm>
        </p:spPr>
        <p:txBody>
          <a:bodyPr/>
          <a:lstStyle/>
          <a:p>
            <a:pPr lvl="0"/>
            <a:r>
              <a:rPr lang="ru-RU" dirty="0"/>
              <a:t>Сотрудники ЦУУП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2553" y="2042805"/>
            <a:ext cx="35942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HSE Sans" panose="02000000000000000000" pitchFamily="50" charset="-52"/>
              </a:rPr>
              <a:t>Коваленко Ксения Сергеевна</a:t>
            </a:r>
          </a:p>
          <a:p>
            <a:r>
              <a:rPr lang="ru-RU" sz="2000" dirty="0" smtClean="0">
                <a:latin typeface="HSE Sans" panose="02000000000000000000" pitchFamily="50" charset="-52"/>
              </a:rPr>
              <a:t>Менеджер</a:t>
            </a:r>
          </a:p>
          <a:p>
            <a:r>
              <a:rPr lang="en-US" sz="2000" dirty="0" smtClean="0">
                <a:latin typeface="HSE Sans" panose="02000000000000000000" pitchFamily="50" charset="-52"/>
                <a:hlinkClick r:id="rId3"/>
              </a:rPr>
              <a:t>kkovalenko@hse.ru</a:t>
            </a:r>
            <a:r>
              <a:rPr lang="ru-RU" sz="2000" dirty="0" smtClean="0">
                <a:latin typeface="HSE Sans" panose="02000000000000000000" pitchFamily="50" charset="-52"/>
              </a:rPr>
              <a:t> </a:t>
            </a:r>
          </a:p>
          <a:p>
            <a:r>
              <a:rPr lang="ru-RU" sz="2000" dirty="0" smtClean="0">
                <a:latin typeface="HSE Sans" panose="02000000000000000000" pitchFamily="50" charset="-52"/>
              </a:rPr>
              <a:t>доб</a:t>
            </a:r>
            <a:r>
              <a:rPr lang="ru-RU" sz="2000" dirty="0">
                <a:latin typeface="HSE Sans" panose="02000000000000000000" pitchFamily="50" charset="-52"/>
              </a:rPr>
              <a:t>. </a:t>
            </a:r>
            <a:r>
              <a:rPr lang="ru-RU" sz="2000" dirty="0" smtClean="0">
                <a:latin typeface="HSE Sans" panose="02000000000000000000" pitchFamily="50" charset="-52"/>
              </a:rPr>
              <a:t>22739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681" y="4036721"/>
            <a:ext cx="11270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HSE Sans" panose="02000000000000000000" pitchFamily="50" charset="-52"/>
              </a:rPr>
              <a:t>Юрист в </a:t>
            </a:r>
            <a:r>
              <a:rPr lang="ru-RU" sz="2400" dirty="0" smtClean="0">
                <a:latin typeface="HSE Sans" panose="02000000000000000000" pitchFamily="50" charset="-52"/>
              </a:rPr>
              <a:t>бизнесе;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HSE Sans" panose="02000000000000000000" pitchFamily="50" charset="-52"/>
              </a:rPr>
              <a:t>Фармправо и здравоохранение</a:t>
            </a:r>
            <a:endParaRPr lang="ru-RU" sz="2400" dirty="0" smtClean="0">
              <a:latin typeface="HSE Sans" panose="02000000000000000000" pitchFamily="50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53939" y="2042805"/>
            <a:ext cx="38635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F2C68"/>
                </a:solidFill>
                <a:latin typeface="HSE Sans" panose="02000000000000000000" pitchFamily="50" charset="-52"/>
              </a:rPr>
              <a:t>Время присутствия: </a:t>
            </a:r>
          </a:p>
          <a:p>
            <a:pPr lvl="0"/>
            <a:r>
              <a:rPr lang="ru-RU" sz="2400" dirty="0" smtClean="0">
                <a:solidFill>
                  <a:srgbClr val="0F2C68"/>
                </a:solidFill>
                <a:latin typeface="HSE Sans" panose="02000000000000000000" pitchFamily="50" charset="-52"/>
              </a:rPr>
              <a:t>Пн, Вт, Чт, Пт</a:t>
            </a:r>
            <a:r>
              <a:rPr lang="ru-RU" sz="2400" dirty="0">
                <a:solidFill>
                  <a:srgbClr val="0F2C68"/>
                </a:solidFill>
                <a:latin typeface="HSE Sans" panose="02000000000000000000" pitchFamily="50" charset="-52"/>
              </a:rPr>
              <a:t>: 12:00-20:00, Сб: 10:00-14:00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F2C68"/>
                </a:solidFill>
                <a:latin typeface="HSE Sans" panose="02000000000000000000" pitchFamily="50" charset="-52"/>
              </a:rPr>
              <a:t>Выходные дни: </a:t>
            </a:r>
            <a:endParaRPr lang="ru-RU" sz="2400" dirty="0" smtClean="0">
              <a:solidFill>
                <a:srgbClr val="0F2C68"/>
              </a:solidFill>
              <a:latin typeface="HSE Sans" panose="02000000000000000000" pitchFamily="50" charset="-52"/>
            </a:endParaRPr>
          </a:p>
          <a:p>
            <a:pPr lvl="0"/>
            <a:r>
              <a:rPr lang="ru-RU" sz="2400" dirty="0" smtClean="0">
                <a:solidFill>
                  <a:srgbClr val="0F2C68"/>
                </a:solidFill>
                <a:latin typeface="HSE Sans" panose="02000000000000000000" pitchFamily="50" charset="-52"/>
              </a:rPr>
              <a:t>среда, воскресенье</a:t>
            </a:r>
            <a:endParaRPr lang="ru-RU" sz="2400" dirty="0">
              <a:solidFill>
                <a:srgbClr val="0F2C68"/>
              </a:solidFill>
              <a:latin typeface="HSE Sans" panose="02000000000000000000" pitchFamily="50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128" y="1775836"/>
            <a:ext cx="187642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3DAF31-D8A6-49A0-9A5D-8B2EA5B1C511}">
  <ds:schemaRefs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e96afe77-3acb-4328-97fc-408e1bde3ecd"/>
    <ds:schemaRef ds:uri="9875bd71-cde8-496c-a136-433f55d5e6d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2672</TotalTime>
  <Words>4725</Words>
  <Application>Microsoft Office PowerPoint</Application>
  <PresentationFormat>Широкоэкранный</PresentationFormat>
  <Paragraphs>665</Paragraphs>
  <Slides>53</Slides>
  <Notes>49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9" baseType="lpstr">
      <vt:lpstr>Arial</vt:lpstr>
      <vt:lpstr>Calibri</vt:lpstr>
      <vt:lpstr>Calibri Light</vt:lpstr>
      <vt:lpstr>HSE Sans</vt:lpstr>
      <vt:lpstr>Wingdings</vt:lpstr>
      <vt:lpstr>Office Theme</vt:lpstr>
      <vt:lpstr> Собрание первокурсников 2023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Форма подачи заявлений</vt:lpstr>
      <vt:lpstr>Учебный процесс с 1 сентября 2023 г.</vt:lpstr>
      <vt:lpstr>График учебного процесса 2023/2024</vt:lpstr>
      <vt:lpstr>Периоды пересдач</vt:lpstr>
      <vt:lpstr>Учебный план 1 курса программы</vt:lpstr>
      <vt:lpstr>Учебные курсы 2023/2024</vt:lpstr>
      <vt:lpstr>Программа учебной дисциплины</vt:lpstr>
      <vt:lpstr>Формула оценивания</vt:lpstr>
      <vt:lpstr>Шкала оценивания НИУ ВШЭ</vt:lpstr>
      <vt:lpstr>Где смотреть расписание учебных занятий</vt:lpstr>
      <vt:lpstr>Где смотреть расписание учебных занятий</vt:lpstr>
      <vt:lpstr>Основные даты образовательного процесса на 1 курсе</vt:lpstr>
      <vt:lpstr>Основные даты образовательного процесса на 2 курсе</vt:lpstr>
      <vt:lpstr>Выбор траектории и дисциплин</vt:lpstr>
      <vt:lpstr>Выбор траектории и дисциплин</vt:lpstr>
      <vt:lpstr>Страницы преподавателей на сайте НИУ ВШЭ</vt:lpstr>
      <vt:lpstr>Информация и сроки КР, ВКР и практики</vt:lpstr>
      <vt:lpstr>Основная информация об учебном процессе</vt:lpstr>
      <vt:lpstr>Оригинал диплома</vt:lpstr>
      <vt:lpstr>Презентация PowerPoint</vt:lpstr>
      <vt:lpstr>Презентация PowerPoint</vt:lpstr>
      <vt:lpstr>Скидки</vt:lpstr>
      <vt:lpstr>Презентация PowerPoint</vt:lpstr>
      <vt:lpstr>Студенческая оценка преподавания (СОП)</vt:lpstr>
      <vt:lpstr>Справки</vt:lpstr>
      <vt:lpstr>Корпоративные системы НИУ ВШЭ</vt:lpstr>
      <vt:lpstr>Что необходимо сделать первокурсникам:</vt:lpstr>
      <vt:lpstr>1) Создать чат/канал/сообщество для группы в любой социальной сети;</vt:lpstr>
      <vt:lpstr>2) Всеобщим голосованием выбрать старосту;</vt:lpstr>
      <vt:lpstr>3) Забрать студенческий билет;</vt:lpstr>
      <vt:lpstr>4) Сделать пропуск в здания НИУ ВШЭ;</vt:lpstr>
      <vt:lpstr>5) Забрать студенческую карту или оформить свою (для бюджетных студентов)</vt:lpstr>
      <vt:lpstr>6) Выгрузить договор из личного кабинета</vt:lpstr>
      <vt:lpstr>7) Оформить карту москвича для студента</vt:lpstr>
      <vt:lpstr>8) Получить читательский билет</vt:lpstr>
      <vt:lpstr>9) Встать на воинский учет (для студентов мужского пола) </vt:lpstr>
      <vt:lpstr>10) Ознакомиться с информацией о визово-миграционном учете (для иностранных студентов)</vt:lpstr>
      <vt:lpstr>11) Подготовиться к большому количество сообщений и информационных рассылок</vt:lpstr>
      <vt:lpstr>Дополнительная информация об обучении в НИУ ВШЭ</vt:lpstr>
      <vt:lpstr>Презентация PowerPoint</vt:lpstr>
      <vt:lpstr>Академический отпуск</vt:lpstr>
      <vt:lpstr>Перевод на бюджет</vt:lpstr>
      <vt:lpstr>Спасибо за внимание и всем успехов в обучении!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Коваленко Ксения Сергеевна</cp:lastModifiedBy>
  <cp:revision>176</cp:revision>
  <cp:lastPrinted>2021-11-11T13:08:42Z</cp:lastPrinted>
  <dcterms:created xsi:type="dcterms:W3CDTF">2021-11-11T08:52:47Z</dcterms:created>
  <dcterms:modified xsi:type="dcterms:W3CDTF">2023-08-31T08:12:37Z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