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272" r:id="rId6"/>
    <p:sldId id="289" r:id="rId7"/>
    <p:sldId id="287" r:id="rId8"/>
    <p:sldId id="290" r:id="rId9"/>
    <p:sldId id="297" r:id="rId10"/>
    <p:sldId id="293" r:id="rId11"/>
    <p:sldId id="292" r:id="rId12"/>
    <p:sldId id="294" r:id="rId13"/>
    <p:sldId id="291" r:id="rId14"/>
    <p:sldId id="295" r:id="rId15"/>
    <p:sldId id="285" r:id="rId16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0D7"/>
    <a:srgbClr val="029C63"/>
    <a:srgbClr val="96628C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992" y="6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11/06/2024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11/06/2024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10129890" cy="2189101"/>
          </a:xfrm>
        </p:spPr>
        <p:txBody>
          <a:bodyPr>
            <a:normAutofit/>
          </a:bodyPr>
          <a:lstStyle/>
          <a:p>
            <a:r>
              <a:rPr lang="ru-RU" dirty="0"/>
              <a:t>Как устроен портал. Персональные страницы сотрудников. Шаблоны сайтов. Работа сервис-деска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Управление развития и поддержки портала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Москва, 2024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239B216-F5ED-B348-A1BB-CE852421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6A2D4-D42B-854C-9F3E-6A8095E58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устроен портал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8F0E61-4402-1545-ABC6-7EB156E5B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Анонсирование мероприятий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6EC5B9-282D-B84A-B169-E82D5207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Анонсирование мероприятий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2A84FC5-C615-ED4D-97BC-765AAF5047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Короткое описание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Регистрация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F119484-3D29-A348-BD16-DC41D64EC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2400" y="4103993"/>
            <a:ext cx="2757612" cy="202466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Развернутая программа с тезисами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Большой список спикеров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Новостная лента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Регистрация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D82ABC5-6628-FA4A-9DBB-38E61DCF39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076" y="2710235"/>
            <a:ext cx="3920724" cy="1164116"/>
          </a:xfrm>
        </p:spPr>
        <p:txBody>
          <a:bodyPr/>
          <a:lstStyle/>
          <a:p>
            <a:r>
              <a:rPr lang="ru-RU" dirty="0"/>
              <a:t>Анонс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CC25597-0929-B146-8CD4-B783CF82D8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21869" y="2754007"/>
            <a:ext cx="2758143" cy="1164116"/>
          </a:xfrm>
        </p:spPr>
        <p:txBody>
          <a:bodyPr/>
          <a:lstStyle/>
          <a:p>
            <a:r>
              <a:rPr lang="ru-RU" dirty="0"/>
              <a:t>Сайт</a:t>
            </a:r>
          </a:p>
        </p:txBody>
      </p:sp>
      <p:sp>
        <p:nvSpPr>
          <p:cNvPr id="12" name="Стрелка: влево-вправо 11">
            <a:extLst>
              <a:ext uri="{FF2B5EF4-FFF2-40B4-BE49-F238E27FC236}">
                <a16:creationId xmlns:a16="http://schemas.microsoft.com/office/drawing/2014/main" id="{03BC4752-B248-4B05-86ED-16CC1E5B4A7F}"/>
              </a:ext>
            </a:extLst>
          </p:cNvPr>
          <p:cNvSpPr/>
          <p:nvPr/>
        </p:nvSpPr>
        <p:spPr>
          <a:xfrm>
            <a:off x="4959074" y="3096579"/>
            <a:ext cx="1764092" cy="777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4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Сервис-деск портала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устроен портал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Сервис-деск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89D5E8BC-50AC-490E-981E-613CA2F74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0571" y="2265805"/>
            <a:ext cx="5673943" cy="1011885"/>
          </a:xfrm>
        </p:spPr>
        <p:txBody>
          <a:bodyPr>
            <a:noAutofit/>
          </a:bodyPr>
          <a:lstStyle/>
          <a:p>
            <a:r>
              <a:rPr lang="en-US" sz="4400" dirty="0"/>
              <a:t>portal.hse.ru</a:t>
            </a:r>
            <a:endParaRPr lang="ru-RU" sz="4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0A473F-BDE4-439D-B97E-83D96D9128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8950" y="2224815"/>
            <a:ext cx="5940425" cy="34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CDD5D6-BB74-44C8-BF56-27D10E14E7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46" r="1746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Персональные страницы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устроен портал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Персональные страницы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4E1FF72-290E-4E28-A9D1-C29F8C61EBFE}"/>
              </a:ext>
            </a:extLst>
          </p:cNvPr>
          <p:cNvSpPr/>
          <p:nvPr/>
        </p:nvSpPr>
        <p:spPr>
          <a:xfrm>
            <a:off x="585898" y="2222954"/>
            <a:ext cx="6098755" cy="603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 штатные сотрудники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ABEFDA0-E598-49D8-82F5-79F39250B9BC}"/>
              </a:ext>
            </a:extLst>
          </p:cNvPr>
          <p:cNvSpPr/>
          <p:nvPr/>
        </p:nvSpPr>
        <p:spPr>
          <a:xfrm>
            <a:off x="585897" y="3252809"/>
            <a:ext cx="6098755" cy="603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 ГПХ ППС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CFA1B79-E86F-41E5-9067-F036F7713A3A}"/>
              </a:ext>
            </a:extLst>
          </p:cNvPr>
          <p:cNvSpPr/>
          <p:nvPr/>
        </p:nvSpPr>
        <p:spPr>
          <a:xfrm>
            <a:off x="585898" y="4282664"/>
            <a:ext cx="6098755" cy="833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 ГПХ с признаком в</a:t>
            </a:r>
            <a:r>
              <a:rPr lang="en-US" dirty="0"/>
              <a:t> </a:t>
            </a:r>
            <a:r>
              <a:rPr lang="ru-RU" dirty="0"/>
              <a:t>СЭД</a:t>
            </a:r>
            <a:r>
              <a:rPr lang="en-US" dirty="0"/>
              <a:t>/</a:t>
            </a:r>
            <a:r>
              <a:rPr lang="ru-RU" dirty="0"/>
              <a:t>ЗИК </a:t>
            </a:r>
          </a:p>
          <a:p>
            <a:pPr algn="ctr"/>
            <a:r>
              <a:rPr lang="ru-RU" dirty="0"/>
              <a:t>«договор с отображением на портале»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Персональные страницы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устроен портал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Персональные страницы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89D5E8BC-50AC-490E-981E-613CA2F74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5514" y="4671060"/>
            <a:ext cx="9900969" cy="1011885"/>
          </a:xfrm>
        </p:spPr>
        <p:txBody>
          <a:bodyPr>
            <a:noAutofit/>
          </a:bodyPr>
          <a:lstStyle/>
          <a:p>
            <a:r>
              <a:rPr lang="ru-RU" sz="4400" dirty="0"/>
              <a:t>ВСЕ ОЧЕНЬ ПРОСТО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860B01-C69D-4081-B01B-B629AEA1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4" y="2186940"/>
            <a:ext cx="11198352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Персональные страницы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устроен портал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Персональные страницы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C83F889-04FA-4D36-ADFB-D2F7EC63FE9F}"/>
              </a:ext>
            </a:extLst>
          </p:cNvPr>
          <p:cNvSpPr/>
          <p:nvPr/>
        </p:nvSpPr>
        <p:spPr>
          <a:xfrm>
            <a:off x="585898" y="2273817"/>
            <a:ext cx="3049931" cy="59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КАДРОВАЯ СИСТЕМА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FA06C55-6A38-4AD7-8E07-B62B58C9D71F}"/>
              </a:ext>
            </a:extLst>
          </p:cNvPr>
          <p:cNvSpPr/>
          <p:nvPr/>
        </p:nvSpPr>
        <p:spPr>
          <a:xfrm>
            <a:off x="585898" y="3295777"/>
            <a:ext cx="3049931" cy="59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СИСТЕМЫ ПОДДЕРЖКИ УЧЕБНОГО ПРОЦЕССА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34B3BE0-BDB5-4981-B154-A38C6E885EBE}"/>
              </a:ext>
            </a:extLst>
          </p:cNvPr>
          <p:cNvSpPr/>
          <p:nvPr/>
        </p:nvSpPr>
        <p:spPr>
          <a:xfrm>
            <a:off x="601328" y="3889913"/>
            <a:ext cx="3049931" cy="59413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trike="sngStrike" dirty="0"/>
              <a:t>АСАВ</a:t>
            </a:r>
            <a:r>
              <a:rPr lang="en-US" dirty="0"/>
              <a:t>*</a:t>
            </a:r>
            <a:r>
              <a:rPr lang="ru-RU" dirty="0"/>
              <a:t>, РУЗ, </a:t>
            </a:r>
            <a:r>
              <a:rPr lang="en-US" dirty="0"/>
              <a:t>LMS</a:t>
            </a:r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88636ED-58AE-4769-949E-5C136D1BB09F}"/>
              </a:ext>
            </a:extLst>
          </p:cNvPr>
          <p:cNvSpPr/>
          <p:nvPr/>
        </p:nvSpPr>
        <p:spPr>
          <a:xfrm>
            <a:off x="8482392" y="3296643"/>
            <a:ext cx="3049931" cy="59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Сотрудник самостоятельно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47E003-3F9C-4481-8652-6CA38C3C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47" y="1970471"/>
            <a:ext cx="3900912" cy="3838883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45A07DE-EDF5-4A82-BACF-B61F305E2782}"/>
              </a:ext>
            </a:extLst>
          </p:cNvPr>
          <p:cNvSpPr/>
          <p:nvPr/>
        </p:nvSpPr>
        <p:spPr>
          <a:xfrm>
            <a:off x="8482392" y="2273817"/>
            <a:ext cx="3049931" cy="59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ЕЛК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89D5E8BC-50AC-490E-981E-613CA2F74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974" y="4692229"/>
            <a:ext cx="4573932" cy="439288"/>
          </a:xfrm>
        </p:spPr>
        <p:txBody>
          <a:bodyPr/>
          <a:lstStyle/>
          <a:p>
            <a:r>
              <a:rPr lang="ru-RU" dirty="0"/>
              <a:t>*Переход на смарт-системы – 20 ноября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248757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Персональные страницы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устроен портал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Персональные страницы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438FD1-F325-441D-8F72-7D279C75F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98" y="2190916"/>
            <a:ext cx="8654143" cy="336601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1241B7-D499-4205-A728-7F4755F13840}"/>
              </a:ext>
            </a:extLst>
          </p:cNvPr>
          <p:cNvSpPr/>
          <p:nvPr/>
        </p:nvSpPr>
        <p:spPr>
          <a:xfrm>
            <a:off x="6803571" y="4778829"/>
            <a:ext cx="1415143" cy="3483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3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Сайты портала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устроен портал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Шаблоны портала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89D5E8BC-50AC-490E-981E-613CA2F74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5617" y="2133364"/>
            <a:ext cx="9900969" cy="1011885"/>
          </a:xfrm>
        </p:spPr>
        <p:txBody>
          <a:bodyPr>
            <a:noAutofit/>
          </a:bodyPr>
          <a:lstStyle/>
          <a:p>
            <a:r>
              <a:rPr lang="ru-RU" sz="4400" dirty="0"/>
              <a:t>ЕЩЕ ПРОЩЕ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36F3CE-20C2-41A4-A453-21A5783A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89" y="2097558"/>
            <a:ext cx="4157654" cy="38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Сайты портала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070100" cy="408109"/>
          </a:xfrm>
        </p:spPr>
        <p:txBody>
          <a:bodyPr/>
          <a:lstStyle/>
          <a:p>
            <a:r>
              <a:rPr lang="ru-RU" dirty="0"/>
              <a:t>Как устроен портал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Шаблоны портала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4E1FF72-290E-4E28-A9D1-C29F8C61EBFE}"/>
              </a:ext>
            </a:extLst>
          </p:cNvPr>
          <p:cNvSpPr/>
          <p:nvPr/>
        </p:nvSpPr>
        <p:spPr>
          <a:xfrm>
            <a:off x="585898" y="2222954"/>
            <a:ext cx="6098755" cy="603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Подразделения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ABEFDA0-E598-49D8-82F5-79F39250B9BC}"/>
              </a:ext>
            </a:extLst>
          </p:cNvPr>
          <p:cNvSpPr/>
          <p:nvPr/>
        </p:nvSpPr>
        <p:spPr>
          <a:xfrm>
            <a:off x="585897" y="3252809"/>
            <a:ext cx="6098755" cy="603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Образовательные программы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CFA1B79-E86F-41E5-9067-F036F7713A3A}"/>
              </a:ext>
            </a:extLst>
          </p:cNvPr>
          <p:cNvSpPr/>
          <p:nvPr/>
        </p:nvSpPr>
        <p:spPr>
          <a:xfrm>
            <a:off x="585898" y="4282664"/>
            <a:ext cx="6098755" cy="833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Мероприятия, проекты и проч.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5B5CC2-7320-4CBC-B316-862BE3607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897" y="1447790"/>
            <a:ext cx="3381960" cy="46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7034102" cy="576953"/>
          </a:xfrm>
        </p:spPr>
        <p:txBody>
          <a:bodyPr>
            <a:normAutofit/>
          </a:bodyPr>
          <a:lstStyle/>
          <a:p>
            <a:r>
              <a:rPr lang="ru-RU" dirty="0"/>
              <a:t>Образовательные программы: каталог программ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устроен портал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Шаблоны портала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C44EBE-8D86-4265-93F5-F4AEACB6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98" y="1947062"/>
            <a:ext cx="5724720" cy="4453737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0DA4A85-30A2-4822-8466-80333B040D6D}"/>
              </a:ext>
            </a:extLst>
          </p:cNvPr>
          <p:cNvSpPr/>
          <p:nvPr/>
        </p:nvSpPr>
        <p:spPr>
          <a:xfrm>
            <a:off x="7294937" y="1947062"/>
            <a:ext cx="4126741" cy="1262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БАЗЫ ДАННЫХ УНИВЕРСИТЕТА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DE2AB9A-A7E3-41C2-A2DA-C62F4D1DBBF3}"/>
              </a:ext>
            </a:extLst>
          </p:cNvPr>
          <p:cNvSpPr/>
          <p:nvPr/>
        </p:nvSpPr>
        <p:spPr>
          <a:xfrm>
            <a:off x="7294941" y="3897095"/>
            <a:ext cx="4126737" cy="1262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РЕДАКТОР САЙТА</a:t>
            </a:r>
          </a:p>
        </p:txBody>
      </p:sp>
    </p:spTree>
    <p:extLst>
      <p:ext uri="{BB962C8B-B14F-4D97-AF65-F5344CB8AC3E}">
        <p14:creationId xmlns:p14="http://schemas.microsoft.com/office/powerpoint/2010/main" val="350050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7034102" cy="576953"/>
          </a:xfrm>
        </p:spPr>
        <p:txBody>
          <a:bodyPr>
            <a:normAutofit/>
          </a:bodyPr>
          <a:lstStyle/>
          <a:p>
            <a:r>
              <a:rPr lang="ru-RU" dirty="0"/>
              <a:t>ШАБЛОНЫ ПОРТАЛА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устроен портал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Шаблоны портала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295A64-9069-40CF-92D6-8BC12FA4E53D}"/>
              </a:ext>
            </a:extLst>
          </p:cNvPr>
          <p:cNvSpPr/>
          <p:nvPr/>
        </p:nvSpPr>
        <p:spPr>
          <a:xfrm>
            <a:off x="3829236" y="1447790"/>
            <a:ext cx="314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https://portal.hse.ru/templates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12E465-73F0-42B1-9688-A1B36163C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601" y="1736266"/>
            <a:ext cx="4126737" cy="4126737"/>
          </a:xfrm>
          <a:prstGeom prst="rect">
            <a:avLst/>
          </a:prstGeom>
        </p:spPr>
      </p:pic>
      <p:sp>
        <p:nvSpPr>
          <p:cNvPr id="13" name="Текст 13">
            <a:extLst>
              <a:ext uri="{FF2B5EF4-FFF2-40B4-BE49-F238E27FC236}">
                <a16:creationId xmlns:a16="http://schemas.microsoft.com/office/drawing/2014/main" id="{59D222E3-D3E1-4BCB-B73D-B1055C7FB9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6010846" cy="28672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</a:rPr>
              <a:t>ПОНРАВИЛСЯ ШАБЛОН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B050"/>
                </a:solidFill>
              </a:rPr>
              <a:t>ОСОБЕННОСТИ КОНТЕНТА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B050"/>
                </a:solidFill>
              </a:rPr>
              <a:t>АУДИТОРИЯ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B050"/>
                </a:solidFill>
              </a:rPr>
              <a:t>ЧАСТОТА ОБНОВЛЕНИЯ</a:t>
            </a:r>
          </a:p>
          <a:p>
            <a:endParaRPr lang="ru-RU" sz="2000" dirty="0"/>
          </a:p>
          <a:p>
            <a:endParaRPr lang="ru-RU" sz="20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BBC1E7D-6F0C-473B-AA34-BB6A1B0B40D8}"/>
              </a:ext>
            </a:extLst>
          </p:cNvPr>
          <p:cNvCxnSpPr/>
          <p:nvPr/>
        </p:nvCxnSpPr>
        <p:spPr>
          <a:xfrm>
            <a:off x="979714" y="2612571"/>
            <a:ext cx="511628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26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e96afe77-3acb-4328-97fc-408e1bde3ecd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9875bd71-cde8-496c-a136-433f55d5e6d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259</Words>
  <Application>Microsoft Office PowerPoint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HSE Sans</vt:lpstr>
      <vt:lpstr>Office Theme</vt:lpstr>
      <vt:lpstr>Как устроен портал. Персональные страницы сотрудников. Шаблоны сайтов. Работа сервис-деска</vt:lpstr>
      <vt:lpstr>Персональные страницы</vt:lpstr>
      <vt:lpstr>Персональные страницы</vt:lpstr>
      <vt:lpstr>Персональные страницы</vt:lpstr>
      <vt:lpstr>Персональные страницы</vt:lpstr>
      <vt:lpstr>Сайты портала</vt:lpstr>
      <vt:lpstr>Сайты портала</vt:lpstr>
      <vt:lpstr>Образовательные программы: каталог программ</vt:lpstr>
      <vt:lpstr>ШАБЛОНЫ ПОРТАЛА</vt:lpstr>
      <vt:lpstr>Анонсирование мероприятий</vt:lpstr>
      <vt:lpstr>Сервис-деск портала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Аболина Наталья Александровна</cp:lastModifiedBy>
  <cp:revision>29</cp:revision>
  <cp:lastPrinted>2021-11-11T13:08:42Z</cp:lastPrinted>
  <dcterms:created xsi:type="dcterms:W3CDTF">2021-11-11T08:52:47Z</dcterms:created>
  <dcterms:modified xsi:type="dcterms:W3CDTF">2024-11-06T11:05:58Z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